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71" r:id="rId3"/>
  </p:sldMasterIdLst>
  <p:notesMasterIdLst>
    <p:notesMasterId r:id="rId4"/>
  </p:notesMasterIdLst>
  <p:sldIdLst>
    <p:sldId id="289" r:id="rId5"/>
    <p:sldId id="278" r:id="rId6"/>
    <p:sldId id="257" r:id="rId7"/>
    <p:sldId id="258" r:id="rId8"/>
    <p:sldId id="259" r:id="rId9"/>
    <p:sldId id="260" r:id="rId10"/>
    <p:sldId id="261" r:id="rId11"/>
    <p:sldId id="279" r:id="rId12"/>
    <p:sldId id="262" r:id="rId13"/>
    <p:sldId id="263" r:id="rId14"/>
    <p:sldId id="287" r:id="rId15"/>
    <p:sldId id="285" r:id="rId16"/>
    <p:sldId id="280" r:id="rId17"/>
    <p:sldId id="266" r:id="rId18"/>
    <p:sldId id="286" r:id="rId19"/>
    <p:sldId id="268" r:id="rId20"/>
    <p:sldId id="269" r:id="rId21"/>
    <p:sldId id="281" r:id="rId22"/>
    <p:sldId id="270" r:id="rId23"/>
    <p:sldId id="265" r:id="rId24"/>
    <p:sldId id="264" r:id="rId25"/>
    <p:sldId id="283" r:id="rId26"/>
    <p:sldId id="272" r:id="rId27"/>
    <p:sldId id="273" r:id="rId28"/>
    <p:sldId id="313" r:id="rId29"/>
    <p:sldId id="340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Abel" initials="A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6.xml" /><Relationship Id="rId31" Type="http://schemas.openxmlformats.org/officeDocument/2006/relationships/tags" Target="tags/tag6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/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/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/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86464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rgbClr val="424B50"/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rgbClr val="9D2932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rgbClr val="A88462"/>
              </a:solidFill>
              <a:ln w="19050">
                <a:noFill/>
              </a:ln>
            </c:spPr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mtId="4294967295">
          <a:solidFill>
            <a:srgbClr val="F86464"/>
          </a:solidFill>
          <a:latin typeface="华文细黑" panose="02010600040101010101" pitchFamily="2" charset="-122"/>
          <a:ea typeface="华文细黑" panose="02010600040101010101" pitchFamily="2" charset="-122"/>
        </a:defRPr>
      </a:pPr>
      <a:endParaRPr lang="zh-CN" smtId="4294967295">
        <a:solidFill>
          <a:srgbClr val="F86464"/>
        </a:solidFill>
        <a:latin typeface="华文细黑" panose="02010600040101010101" pitchFamily="2" charset="-122"/>
        <a:ea typeface="华文细黑" panose="02010600040101010101" pitchFamily="2" charset="-122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86464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424B50"/>
              </a:soli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86464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424B50"/>
              </a:soli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619940727949142"/>
          <c:y val="0.034073695540428162"/>
          <c:w val="0.98638010025024414"/>
          <c:h val="0.931852638721466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76200" cap="rnd" cmpd="sng" algn="ctr">
              <a:solidFill>
                <a:srgbClr val="F8646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21256471052765846"/>
                  <c:y val="0.1982469558715820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097644440829753876"/>
                  <c:y val="0.161075651645660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42312588542699814"/>
                  <c:y val="0.061952169984579086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42312588542699814"/>
                  <c:y val="0.04956173896789550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2061382494866848"/>
                  <c:y val="-0.092928260564804077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p>
                <a:pPr>
                  <a:defRPr lang="zh-CN" sz="24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24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5.4</c:v>
                </c:pt>
                <c:pt idx="1">
                  <c:v>1.4</c:v>
                </c:pt>
                <c:pt idx="2">
                  <c:v>-1</c:v>
                </c:pt>
                <c:pt idx="3">
                  <c:v>0.8</c:v>
                </c:pt>
                <c:pt idx="4">
                  <c:v>3.8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12</c:v>
                </c:pt>
              </c:strCache>
            </c:strRef>
          </c:tx>
          <c:spPr>
            <a:ln w="7620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065521657466888428"/>
                  <c:y val="0.1022210866212844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24953577667474747"/>
                  <c:y val="-0.096025869250297546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40142711251974106"/>
                  <c:y val="-0.1270019561052322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097644440829753876"/>
                  <c:y val="-0.1796613037586212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2061382494866848"/>
                  <c:y val="-0.035824451595544815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p>
                <a:pPr>
                  <a:defRPr lang="zh-CN" sz="24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24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1.5</c:v>
                </c:pt>
                <c:pt idx="3">
                  <c:v>2.3</c:v>
                </c:pt>
                <c:pt idx="4">
                  <c:v>6.5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2</c:v>
                </c:pt>
              </c:strCache>
            </c:strRef>
          </c:tx>
          <c:spPr>
            <a:ln w="76200" cap="rnd" cmpd="sng" algn="ctr">
              <a:solidFill>
                <a:srgbClr val="424B5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071849122643470764"/>
                  <c:y val="0.00634399987757206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29293330386281013"/>
                  <c:y val="-0.080537825822830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2061382494866848"/>
                  <c:y val="0.07124499976634979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32548144459724426"/>
                  <c:y val="-0.1177091225981712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31463205814361572"/>
                  <c:y val="0.080537825822830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p>
                <a:pPr>
                  <a:defRPr lang="zh-CN" sz="24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24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6.8</c:v>
                </c:pt>
                <c:pt idx="1">
                  <c:v>4.4</c:v>
                </c:pt>
                <c:pt idx="2">
                  <c:v>1</c:v>
                </c:pt>
                <c:pt idx="3">
                  <c:v>1.5</c:v>
                </c:pt>
                <c:pt idx="4">
                  <c:v>2.8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887179968"/>
        <c:axId val="887178848"/>
      </c:scatterChart>
      <c:valAx>
        <c:axId val="887179968"/>
        <c:scaling>
          <c:orientation/>
        </c:scaling>
        <c:delete val="1"/>
        <c:axPos val="b"/>
        <c:numFmt formatCode="General" sourceLinked="1"/>
        <c:majorTickMark val="none"/>
        <c:minorTickMark val="none"/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887178848"/>
        <c:crossBetween val="midCat"/>
      </c:valAx>
      <c:valAx>
        <c:axId val="887178848"/>
        <c:scaling>
          <c:orientation/>
        </c:scaling>
        <c:delete val="1"/>
        <c:axPos val="l"/>
        <c:numFmt formatCode="General" sourceLinked="1"/>
        <c:majorTickMark val="none"/>
        <c:minorTickMark val="none"/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88717996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335DE-0AF1-4C32-ADC9-BB6C0F79DB4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5E0D1-C0AD-4163-AFAD-DACC5FBA081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E0D1-C0AD-4163-AFAD-DACC5FBA081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E0D1-C0AD-4163-AFAD-DACC5FBA081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B507-9AA5-4861-96FC-090F54DF76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C331-3CFB-43E5-82DC-7C71A20A9CC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B507-9AA5-4861-96FC-090F54DF76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C331-3CFB-43E5-82DC-7C71A20A9CC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B507-9AA5-4861-96FC-090F54DF76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C331-3CFB-43E5-82DC-7C71A20A9CC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B507-9AA5-4861-96FC-090F54DF76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C331-3CFB-43E5-82DC-7C71A20A9CC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B507-9AA5-4861-96FC-090F54DF76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C331-3CFB-43E5-82DC-7C71A20A9CC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B507-9AA5-4861-96FC-090F54DF76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C331-3CFB-43E5-82DC-7C71A20A9CC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B507-9AA5-4861-96FC-090F54DF76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C331-3CFB-43E5-82DC-7C71A20A9CC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B507-9AA5-4861-96FC-090F54DF76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C331-3CFB-43E5-82DC-7C71A20A9CC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B507-9AA5-4861-96FC-090F54DF76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C331-3CFB-43E5-82DC-7C71A20A9CC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B507-9AA5-4861-96FC-090F54DF76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C331-3CFB-43E5-82DC-7C71A20A9CC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B507-9AA5-4861-96FC-090F54DF76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C331-3CFB-43E5-82DC-7C71A20A9CC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B507-9AA5-4861-96FC-090F54DF76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9C331-3CFB-43E5-82DC-7C71A20A9CC5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5.xml" /><Relationship Id="rId3" Type="http://schemas.openxmlformats.org/officeDocument/2006/relationships/chart" Target="../charts/chart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7.xml" /><Relationship Id="rId3" Type="http://schemas.openxmlformats.org/officeDocument/2006/relationships/image" Target="../media/image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9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9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Relationship Id="rId4" Type="http://schemas.openxmlformats.org/officeDocument/2006/relationships/chart" Target="../charts/char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Relationship Id="rId4" Type="http://schemas.openxmlformats.org/officeDocument/2006/relationships/chart" Target="../charts/chart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781" y="1171916"/>
            <a:ext cx="5980694" cy="55234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" name="椭圆 91"/>
          <p:cNvSpPr/>
          <p:nvPr/>
        </p:nvSpPr>
        <p:spPr>
          <a:xfrm>
            <a:off x="6253586" y="-4286622"/>
            <a:ext cx="7658100" cy="8002838"/>
          </a:xfrm>
          <a:prstGeom prst="ellipse">
            <a:avLst/>
          </a:prstGeom>
          <a:solidFill>
            <a:srgbClr val="F86464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5563164" y="-5220619"/>
            <a:ext cx="7658100" cy="8002838"/>
          </a:xfrm>
          <a:prstGeom prst="ellipse">
            <a:avLst/>
          </a:prstGeom>
          <a:solidFill>
            <a:srgbClr val="F86464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4408441" y="-4955091"/>
            <a:ext cx="7658100" cy="8002838"/>
          </a:xfrm>
          <a:prstGeom prst="ellipse">
            <a:avLst/>
          </a:prstGeom>
          <a:solidFill>
            <a:srgbClr val="F86464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34780" y="-285203"/>
            <a:ext cx="470513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27" name="Rectangle 96"/>
          <p:cNvSpPr/>
          <p:nvPr/>
        </p:nvSpPr>
        <p:spPr>
          <a:xfrm>
            <a:off x="6380810" y="1264589"/>
            <a:ext cx="4002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Your title here, such as meilechen.tmall.com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436" name="平行四边形 435"/>
          <p:cNvSpPr/>
          <p:nvPr/>
        </p:nvSpPr>
        <p:spPr>
          <a:xfrm rot="18000000" flipV="1">
            <a:off x="2651600" y="6036256"/>
            <a:ext cx="1781459" cy="206782"/>
          </a:xfrm>
          <a:prstGeom prst="parallelogram">
            <a:avLst>
              <a:gd name="adj" fmla="val 56910"/>
            </a:avLst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7" name="平行四边形 436"/>
          <p:cNvSpPr/>
          <p:nvPr/>
        </p:nvSpPr>
        <p:spPr>
          <a:xfrm rot="18000000" flipV="1">
            <a:off x="759905" y="4707957"/>
            <a:ext cx="4867398" cy="206782"/>
          </a:xfrm>
          <a:prstGeom prst="parallelogram">
            <a:avLst>
              <a:gd name="adj" fmla="val 56910"/>
            </a:avLst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8" name="平行四边形 437"/>
          <p:cNvSpPr/>
          <p:nvPr/>
        </p:nvSpPr>
        <p:spPr>
          <a:xfrm rot="18000000" flipV="1">
            <a:off x="635076" y="5922631"/>
            <a:ext cx="2062232" cy="206782"/>
          </a:xfrm>
          <a:prstGeom prst="parallelogram">
            <a:avLst>
              <a:gd name="adj" fmla="val 56910"/>
            </a:avLst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9" name="平行四边形 438"/>
          <p:cNvSpPr/>
          <p:nvPr/>
        </p:nvSpPr>
        <p:spPr>
          <a:xfrm rot="18000000" flipV="1">
            <a:off x="-514547" y="5085810"/>
            <a:ext cx="3994787" cy="206782"/>
          </a:xfrm>
          <a:prstGeom prst="parallelogram">
            <a:avLst>
              <a:gd name="adj" fmla="val 56910"/>
            </a:avLst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0" name="平行四边形 439"/>
          <p:cNvSpPr/>
          <p:nvPr/>
        </p:nvSpPr>
        <p:spPr>
          <a:xfrm rot="18000000" flipV="1">
            <a:off x="-1067046" y="5861250"/>
            <a:ext cx="2212241" cy="206782"/>
          </a:xfrm>
          <a:prstGeom prst="parallelogram">
            <a:avLst>
              <a:gd name="adj" fmla="val 56910"/>
            </a:avLst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1" name="椭圆 440"/>
          <p:cNvSpPr/>
          <p:nvPr/>
        </p:nvSpPr>
        <p:spPr bwMode="auto">
          <a:xfrm>
            <a:off x="3821859" y="1439954"/>
            <a:ext cx="1539485" cy="1539485"/>
          </a:xfrm>
          <a:prstGeom prst="ellipse">
            <a:avLst/>
          </a:prstGeom>
          <a:solidFill>
            <a:srgbClr val="F864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2" name="椭圆 441"/>
          <p:cNvSpPr/>
          <p:nvPr/>
        </p:nvSpPr>
        <p:spPr bwMode="auto">
          <a:xfrm>
            <a:off x="153086" y="4168230"/>
            <a:ext cx="1102446" cy="1102446"/>
          </a:xfrm>
          <a:prstGeom prst="ellipse">
            <a:avLst/>
          </a:prstGeom>
          <a:solidFill>
            <a:srgbClr val="424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3" name="椭圆 442"/>
          <p:cNvSpPr/>
          <p:nvPr/>
        </p:nvSpPr>
        <p:spPr bwMode="auto">
          <a:xfrm>
            <a:off x="1874917" y="2878300"/>
            <a:ext cx="1117312" cy="1117312"/>
          </a:xfrm>
          <a:prstGeom prst="ellipse">
            <a:avLst/>
          </a:prstGeom>
          <a:solidFill>
            <a:srgbClr val="F864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4" name="椭圆 443"/>
          <p:cNvSpPr/>
          <p:nvPr/>
        </p:nvSpPr>
        <p:spPr bwMode="auto">
          <a:xfrm>
            <a:off x="3621781" y="4928513"/>
            <a:ext cx="776084" cy="776084"/>
          </a:xfrm>
          <a:prstGeom prst="ellipse">
            <a:avLst/>
          </a:prstGeom>
          <a:solidFill>
            <a:srgbClr val="424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5" name="椭圆 444"/>
          <p:cNvSpPr/>
          <p:nvPr/>
        </p:nvSpPr>
        <p:spPr bwMode="auto">
          <a:xfrm>
            <a:off x="1848845" y="4573868"/>
            <a:ext cx="776084" cy="776084"/>
          </a:xfrm>
          <a:prstGeom prst="ellipse">
            <a:avLst/>
          </a:prstGeom>
          <a:solidFill>
            <a:srgbClr val="424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6" name="平行四边形 445"/>
          <p:cNvSpPr/>
          <p:nvPr/>
        </p:nvSpPr>
        <p:spPr>
          <a:xfrm rot="18000000" flipV="1">
            <a:off x="3167790" y="5834746"/>
            <a:ext cx="2212241" cy="206782"/>
          </a:xfrm>
          <a:prstGeom prst="parallelogram">
            <a:avLst>
              <a:gd name="adj" fmla="val 56910"/>
            </a:avLst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7" name="椭圆 446"/>
          <p:cNvSpPr/>
          <p:nvPr/>
        </p:nvSpPr>
        <p:spPr bwMode="auto">
          <a:xfrm>
            <a:off x="4387922" y="4141726"/>
            <a:ext cx="1102446" cy="1102446"/>
          </a:xfrm>
          <a:prstGeom prst="ellipse">
            <a:avLst/>
          </a:prstGeom>
          <a:solidFill>
            <a:srgbClr val="424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8" name="平行四边形 447"/>
          <p:cNvSpPr/>
          <p:nvPr/>
        </p:nvSpPr>
        <p:spPr>
          <a:xfrm rot="18000000" flipV="1">
            <a:off x="1729245" y="5532391"/>
            <a:ext cx="2949302" cy="206782"/>
          </a:xfrm>
          <a:prstGeom prst="parallelogram">
            <a:avLst>
              <a:gd name="adj" fmla="val 56910"/>
            </a:avLst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9" name="椭圆 448"/>
          <p:cNvSpPr/>
          <p:nvPr/>
        </p:nvSpPr>
        <p:spPr bwMode="auto">
          <a:xfrm>
            <a:off x="3346828" y="2969847"/>
            <a:ext cx="1625712" cy="1625712"/>
          </a:xfrm>
          <a:prstGeom prst="ellipse">
            <a:avLst/>
          </a:prstGeom>
          <a:solidFill>
            <a:srgbClr val="424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" name="文本框 449"/>
          <p:cNvSpPr txBox="1"/>
          <p:nvPr/>
        </p:nvSpPr>
        <p:spPr>
          <a:xfrm>
            <a:off x="269838" y="4347600"/>
            <a:ext cx="989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50</a:t>
            </a:r>
            <a:r>
              <a:rPr lang="en-US" altLang="zh-CN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1" name="文本框 450"/>
          <p:cNvSpPr txBox="1"/>
          <p:nvPr/>
        </p:nvSpPr>
        <p:spPr>
          <a:xfrm>
            <a:off x="1983946" y="3031956"/>
            <a:ext cx="989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latin typeface="华文细黑" panose="02010600040101010101" pitchFamily="2" charset="-122"/>
                <a:ea typeface="华文细黑" panose="02010600040101010101" pitchFamily="2" charset="-122"/>
              </a:rPr>
              <a:t>50</a:t>
            </a:r>
            <a:r>
              <a:rPr lang="en-US" altLang="zh-CN"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2" name="文本框 451"/>
          <p:cNvSpPr txBox="1"/>
          <p:nvPr/>
        </p:nvSpPr>
        <p:spPr>
          <a:xfrm>
            <a:off x="3719012" y="3433659"/>
            <a:ext cx="989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50</a:t>
            </a:r>
            <a:r>
              <a:rPr lang="en-US" altLang="zh-CN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3" name="文本框 452"/>
          <p:cNvSpPr txBox="1"/>
          <p:nvPr/>
        </p:nvSpPr>
        <p:spPr>
          <a:xfrm>
            <a:off x="4159684" y="1813066"/>
            <a:ext cx="989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latin typeface="华文细黑" panose="02010600040101010101" pitchFamily="2" charset="-122"/>
                <a:ea typeface="华文细黑" panose="02010600040101010101" pitchFamily="2" charset="-122"/>
              </a:rPr>
              <a:t>50</a:t>
            </a:r>
            <a:r>
              <a:rPr lang="en-US" altLang="zh-CN"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4" name="文本框 453"/>
          <p:cNvSpPr txBox="1"/>
          <p:nvPr/>
        </p:nvSpPr>
        <p:spPr>
          <a:xfrm>
            <a:off x="4542347" y="4308769"/>
            <a:ext cx="989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50</a:t>
            </a:r>
            <a:r>
              <a:rPr lang="en-US" altLang="zh-CN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5" name="文本框 454"/>
          <p:cNvSpPr txBox="1"/>
          <p:nvPr/>
        </p:nvSpPr>
        <p:spPr>
          <a:xfrm>
            <a:off x="3533455" y="4938219"/>
            <a:ext cx="989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50</a:t>
            </a:r>
            <a:r>
              <a:rPr lang="en-US" altLang="zh-CN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6" name="文本框 455"/>
          <p:cNvSpPr txBox="1"/>
          <p:nvPr/>
        </p:nvSpPr>
        <p:spPr>
          <a:xfrm>
            <a:off x="1783187" y="4553498"/>
            <a:ext cx="989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50</a:t>
            </a:r>
            <a:r>
              <a:rPr lang="en-US" altLang="zh-CN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7" name="Rectangle 96"/>
          <p:cNvSpPr/>
          <p:nvPr/>
        </p:nvSpPr>
        <p:spPr>
          <a:xfrm>
            <a:off x="7958385" y="2001291"/>
            <a:ext cx="3662680" cy="4481337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正如你所看到的，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这是一个逗比的博客。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为了在网上找到让自己满意的</a:t>
            </a:r>
            <a:r>
              <a:rPr lang="en-US" altLang="zh-CN">
                <a:latin typeface="方正北魏楷书简体" pitchFamily="65" charset="-122"/>
                <a:ea typeface="方正北魏楷书简体" pitchFamily="65" charset="-122"/>
              </a:rPr>
              <a:t>PPT</a:t>
            </a: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，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我经常会为此花费大量时间。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但即使如此，我也并不一定能找到能满足我兽欲的东西。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" name="椭圆 470"/>
          <p:cNvSpPr/>
          <p:nvPr/>
        </p:nvSpPr>
        <p:spPr>
          <a:xfrm>
            <a:off x="9437234" y="3171688"/>
            <a:ext cx="506412" cy="506413"/>
          </a:xfrm>
          <a:prstGeom prst="ellipse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2" name="椭圆 471"/>
          <p:cNvSpPr/>
          <p:nvPr/>
        </p:nvSpPr>
        <p:spPr>
          <a:xfrm>
            <a:off x="8417696" y="3311387"/>
            <a:ext cx="231775" cy="231775"/>
          </a:xfrm>
          <a:prstGeom prst="ellipse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3" name="椭圆 472"/>
          <p:cNvSpPr/>
          <p:nvPr/>
        </p:nvSpPr>
        <p:spPr>
          <a:xfrm>
            <a:off x="1632292" y="4166652"/>
            <a:ext cx="506413" cy="506413"/>
          </a:xfrm>
          <a:prstGeom prst="ellipse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4" name="椭圆 473"/>
          <p:cNvSpPr/>
          <p:nvPr/>
        </p:nvSpPr>
        <p:spPr>
          <a:xfrm>
            <a:off x="2855097" y="2985553"/>
            <a:ext cx="1171574" cy="1171574"/>
          </a:xfrm>
          <a:prstGeom prst="ellipse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5" name="椭圆 474"/>
          <p:cNvSpPr/>
          <p:nvPr/>
        </p:nvSpPr>
        <p:spPr>
          <a:xfrm>
            <a:off x="8402181" y="3737435"/>
            <a:ext cx="1099341" cy="1099343"/>
          </a:xfrm>
          <a:prstGeom prst="ellipse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6" name="椭圆 475"/>
          <p:cNvSpPr/>
          <p:nvPr/>
        </p:nvSpPr>
        <p:spPr>
          <a:xfrm rot="5400000">
            <a:off x="4198716" y="1878669"/>
            <a:ext cx="3594100" cy="3595687"/>
          </a:xfrm>
          <a:prstGeom prst="ellipse">
            <a:avLst/>
          </a:prstGeom>
          <a:noFill/>
          <a:ln>
            <a:solidFill>
              <a:srgbClr val="F8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7" name="椭圆 476"/>
          <p:cNvSpPr/>
          <p:nvPr/>
        </p:nvSpPr>
        <p:spPr>
          <a:xfrm rot="4895309">
            <a:off x="4198716" y="1791355"/>
            <a:ext cx="3594100" cy="3770315"/>
          </a:xfrm>
          <a:prstGeom prst="ellipse">
            <a:avLst/>
          </a:prstGeom>
          <a:noFill/>
          <a:ln>
            <a:solidFill>
              <a:srgbClr val="F8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8" name="椭圆 477"/>
          <p:cNvSpPr/>
          <p:nvPr/>
        </p:nvSpPr>
        <p:spPr>
          <a:xfrm rot="21275036">
            <a:off x="4198716" y="1647687"/>
            <a:ext cx="3594100" cy="4057650"/>
          </a:xfrm>
          <a:prstGeom prst="ellipse">
            <a:avLst/>
          </a:prstGeom>
          <a:noFill/>
          <a:ln>
            <a:solidFill>
              <a:srgbClr val="F8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9" name="椭圆 478"/>
          <p:cNvSpPr/>
          <p:nvPr/>
        </p:nvSpPr>
        <p:spPr>
          <a:xfrm>
            <a:off x="2338962" y="4147602"/>
            <a:ext cx="1171574" cy="1171574"/>
          </a:xfrm>
          <a:prstGeom prst="ellipse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0" name="椭圆 479"/>
          <p:cNvSpPr/>
          <p:nvPr/>
        </p:nvSpPr>
        <p:spPr>
          <a:xfrm>
            <a:off x="3848076" y="5263219"/>
            <a:ext cx="826494" cy="826496"/>
          </a:xfrm>
          <a:prstGeom prst="ellipse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1" name="椭圆 480"/>
          <p:cNvSpPr/>
          <p:nvPr/>
        </p:nvSpPr>
        <p:spPr>
          <a:xfrm>
            <a:off x="7812461" y="2408193"/>
            <a:ext cx="826494" cy="826496"/>
          </a:xfrm>
          <a:prstGeom prst="ellipse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2" name="椭圆 481"/>
          <p:cNvSpPr/>
          <p:nvPr/>
        </p:nvSpPr>
        <p:spPr>
          <a:xfrm>
            <a:off x="3645471" y="4673065"/>
            <a:ext cx="506412" cy="506413"/>
          </a:xfrm>
          <a:prstGeom prst="ellipse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3" name="Freeform 243"/>
          <p:cNvSpPr>
            <a:spLocks noEditPoints="1"/>
          </p:cNvSpPr>
          <p:nvPr/>
        </p:nvSpPr>
        <p:spPr bwMode="auto">
          <a:xfrm>
            <a:off x="5306053" y="2598252"/>
            <a:ext cx="1379426" cy="1583207"/>
          </a:xfrm>
          <a:custGeom>
            <a:gdLst>
              <a:gd name="T0" fmla="*/ 88 w 88"/>
              <a:gd name="T1" fmla="*/ 0 h 101"/>
              <a:gd name="T2" fmla="*/ 80 w 88"/>
              <a:gd name="T3" fmla="*/ 92 h 101"/>
              <a:gd name="T4" fmla="*/ 43 w 88"/>
              <a:gd name="T5" fmla="*/ 101 h 101"/>
              <a:gd name="T6" fmla="*/ 7 w 88"/>
              <a:gd name="T7" fmla="*/ 92 h 101"/>
              <a:gd name="T8" fmla="*/ 0 w 88"/>
              <a:gd name="T9" fmla="*/ 0 h 101"/>
              <a:gd name="T10" fmla="*/ 88 w 88"/>
              <a:gd name="T11" fmla="*/ 0 h 101"/>
              <a:gd name="T12" fmla="*/ 71 w 88"/>
              <a:gd name="T13" fmla="*/ 19 h 101"/>
              <a:gd name="T14" fmla="*/ 17 w 88"/>
              <a:gd name="T15" fmla="*/ 19 h 101"/>
              <a:gd name="T16" fmla="*/ 19 w 88"/>
              <a:gd name="T17" fmla="*/ 54 h 101"/>
              <a:gd name="T18" fmla="*/ 57 w 88"/>
              <a:gd name="T19" fmla="*/ 54 h 101"/>
              <a:gd name="T20" fmla="*/ 57 w 88"/>
              <a:gd name="T21" fmla="*/ 68 h 101"/>
              <a:gd name="T22" fmla="*/ 43 w 88"/>
              <a:gd name="T23" fmla="*/ 71 h 101"/>
              <a:gd name="T24" fmla="*/ 31 w 88"/>
              <a:gd name="T25" fmla="*/ 68 h 101"/>
              <a:gd name="T26" fmla="*/ 31 w 88"/>
              <a:gd name="T27" fmla="*/ 59 h 101"/>
              <a:gd name="T28" fmla="*/ 19 w 88"/>
              <a:gd name="T29" fmla="*/ 59 h 101"/>
              <a:gd name="T30" fmla="*/ 21 w 88"/>
              <a:gd name="T31" fmla="*/ 75 h 101"/>
              <a:gd name="T32" fmla="*/ 43 w 88"/>
              <a:gd name="T33" fmla="*/ 82 h 101"/>
              <a:gd name="T34" fmla="*/ 43 w 88"/>
              <a:gd name="T35" fmla="*/ 82 h 101"/>
              <a:gd name="T36" fmla="*/ 43 w 88"/>
              <a:gd name="T37" fmla="*/ 82 h 101"/>
              <a:gd name="T38" fmla="*/ 66 w 88"/>
              <a:gd name="T39" fmla="*/ 75 h 101"/>
              <a:gd name="T40" fmla="*/ 69 w 88"/>
              <a:gd name="T41" fmla="*/ 42 h 101"/>
              <a:gd name="T42" fmla="*/ 28 w 88"/>
              <a:gd name="T43" fmla="*/ 42 h 101"/>
              <a:gd name="T44" fmla="*/ 28 w 88"/>
              <a:gd name="T45" fmla="*/ 30 h 101"/>
              <a:gd name="T46" fmla="*/ 71 w 88"/>
              <a:gd name="T47" fmla="*/ 30 h 101"/>
              <a:gd name="T48" fmla="*/ 71 w 88"/>
              <a:gd name="T49" fmla="*/ 19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00">
                <a:moveTo>
                  <a:pt x="88" y="0"/>
                </a:moveTo>
                <a:lnTo>
                  <a:pt x="80" y="92"/>
                </a:lnTo>
                <a:lnTo>
                  <a:pt x="43" y="101"/>
                </a:lnTo>
                <a:lnTo>
                  <a:pt x="7" y="92"/>
                </a:lnTo>
                <a:lnTo>
                  <a:pt x="0" y="0"/>
                </a:lnTo>
                <a:lnTo>
                  <a:pt x="88" y="0"/>
                </a:lnTo>
                <a:close/>
                <a:moveTo>
                  <a:pt x="71" y="19"/>
                </a:moveTo>
                <a:lnTo>
                  <a:pt x="17" y="19"/>
                </a:lnTo>
                <a:lnTo>
                  <a:pt x="19" y="54"/>
                </a:lnTo>
                <a:lnTo>
                  <a:pt x="57" y="54"/>
                </a:lnTo>
                <a:lnTo>
                  <a:pt x="57" y="68"/>
                </a:lnTo>
                <a:lnTo>
                  <a:pt x="43" y="71"/>
                </a:lnTo>
                <a:lnTo>
                  <a:pt x="31" y="68"/>
                </a:lnTo>
                <a:lnTo>
                  <a:pt x="31" y="59"/>
                </a:lnTo>
                <a:lnTo>
                  <a:pt x="19" y="59"/>
                </a:lnTo>
                <a:lnTo>
                  <a:pt x="21" y="75"/>
                </a:lnTo>
                <a:lnTo>
                  <a:pt x="43" y="82"/>
                </a:lnTo>
                <a:lnTo>
                  <a:pt x="43" y="82"/>
                </a:lnTo>
                <a:lnTo>
                  <a:pt x="43" y="82"/>
                </a:lnTo>
                <a:lnTo>
                  <a:pt x="66" y="75"/>
                </a:lnTo>
                <a:lnTo>
                  <a:pt x="69" y="42"/>
                </a:lnTo>
                <a:lnTo>
                  <a:pt x="28" y="42"/>
                </a:lnTo>
                <a:lnTo>
                  <a:pt x="28" y="30"/>
                </a:lnTo>
                <a:lnTo>
                  <a:pt x="71" y="30"/>
                </a:lnTo>
                <a:lnTo>
                  <a:pt x="71" y="19"/>
                </a:ln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84" name="文本框 483"/>
          <p:cNvSpPr txBox="1"/>
          <p:nvPr/>
        </p:nvSpPr>
        <p:spPr>
          <a:xfrm>
            <a:off x="4737887" y="4181459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image</a:t>
            </a:r>
            <a:endParaRPr lang="zh-CN" altLang="en-US" sz="3200">
              <a:solidFill>
                <a:srgbClr val="F86464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85" name="Freeform 460"/>
          <p:cNvSpPr>
            <a:spLocks noEditPoints="1"/>
          </p:cNvSpPr>
          <p:nvPr/>
        </p:nvSpPr>
        <p:spPr bwMode="auto">
          <a:xfrm>
            <a:off x="3057616" y="3224530"/>
            <a:ext cx="807122" cy="658112"/>
          </a:xfrm>
          <a:custGeom>
            <a:gdLst>
              <a:gd name="T0" fmla="*/ 37 w 55"/>
              <a:gd name="T1" fmla="*/ 13 h 45"/>
              <a:gd name="T2" fmla="*/ 21 w 55"/>
              <a:gd name="T3" fmla="*/ 29 h 45"/>
              <a:gd name="T4" fmla="*/ 21 w 55"/>
              <a:gd name="T5" fmla="*/ 33 h 45"/>
              <a:gd name="T6" fmla="*/ 20 w 55"/>
              <a:gd name="T7" fmla="*/ 33 h 45"/>
              <a:gd name="T8" fmla="*/ 13 w 55"/>
              <a:gd name="T9" fmla="*/ 32 h 45"/>
              <a:gd name="T10" fmla="*/ 6 w 55"/>
              <a:gd name="T11" fmla="*/ 35 h 45"/>
              <a:gd name="T12" fmla="*/ 8 w 55"/>
              <a:gd name="T13" fmla="*/ 30 h 45"/>
              <a:gd name="T14" fmla="*/ 0 w 55"/>
              <a:gd name="T15" fmla="*/ 16 h 45"/>
              <a:gd name="T16" fmla="*/ 20 w 55"/>
              <a:gd name="T17" fmla="*/ 0 h 45"/>
              <a:gd name="T18" fmla="*/ 39 w 55"/>
              <a:gd name="T19" fmla="*/ 14 h 45"/>
              <a:gd name="T20" fmla="*/ 37 w 55"/>
              <a:gd name="T21" fmla="*/ 13 h 45"/>
              <a:gd name="T22" fmla="*/ 13 w 55"/>
              <a:gd name="T23" fmla="*/ 8 h 45"/>
              <a:gd name="T24" fmla="*/ 10 w 55"/>
              <a:gd name="T25" fmla="*/ 11 h 45"/>
              <a:gd name="T26" fmla="*/ 13 w 55"/>
              <a:gd name="T27" fmla="*/ 13 h 45"/>
              <a:gd name="T28" fmla="*/ 16 w 55"/>
              <a:gd name="T29" fmla="*/ 11 h 45"/>
              <a:gd name="T30" fmla="*/ 13 w 55"/>
              <a:gd name="T31" fmla="*/ 8 h 45"/>
              <a:gd name="T32" fmla="*/ 48 w 55"/>
              <a:gd name="T33" fmla="*/ 40 h 45"/>
              <a:gd name="T34" fmla="*/ 50 w 55"/>
              <a:gd name="T35" fmla="*/ 45 h 45"/>
              <a:gd name="T36" fmla="*/ 44 w 55"/>
              <a:gd name="T37" fmla="*/ 42 h 45"/>
              <a:gd name="T38" fmla="*/ 38 w 55"/>
              <a:gd name="T39" fmla="*/ 43 h 45"/>
              <a:gd name="T40" fmla="*/ 22 w 55"/>
              <a:gd name="T41" fmla="*/ 29 h 45"/>
              <a:gd name="T42" fmla="*/ 38 w 55"/>
              <a:gd name="T43" fmla="*/ 14 h 45"/>
              <a:gd name="T44" fmla="*/ 55 w 55"/>
              <a:gd name="T45" fmla="*/ 29 h 45"/>
              <a:gd name="T46" fmla="*/ 48 w 55"/>
              <a:gd name="T47" fmla="*/ 40 h 45"/>
              <a:gd name="T48" fmla="*/ 27 w 55"/>
              <a:gd name="T49" fmla="*/ 8 h 45"/>
              <a:gd name="T50" fmla="*/ 24 w 55"/>
              <a:gd name="T51" fmla="*/ 11 h 45"/>
              <a:gd name="T52" fmla="*/ 27 w 55"/>
              <a:gd name="T53" fmla="*/ 13 h 45"/>
              <a:gd name="T54" fmla="*/ 29 w 55"/>
              <a:gd name="T55" fmla="*/ 11 h 45"/>
              <a:gd name="T56" fmla="*/ 27 w 55"/>
              <a:gd name="T57" fmla="*/ 8 h 45"/>
              <a:gd name="T58" fmla="*/ 33 w 55"/>
              <a:gd name="T59" fmla="*/ 22 h 45"/>
              <a:gd name="T60" fmla="*/ 31 w 55"/>
              <a:gd name="T61" fmla="*/ 24 h 45"/>
              <a:gd name="T62" fmla="*/ 33 w 55"/>
              <a:gd name="T63" fmla="*/ 26 h 45"/>
              <a:gd name="T64" fmla="*/ 36 w 55"/>
              <a:gd name="T65" fmla="*/ 24 h 45"/>
              <a:gd name="T66" fmla="*/ 33 w 55"/>
              <a:gd name="T67" fmla="*/ 22 h 45"/>
              <a:gd name="T68" fmla="*/ 44 w 55"/>
              <a:gd name="T69" fmla="*/ 22 h 45"/>
              <a:gd name="T70" fmla="*/ 42 w 55"/>
              <a:gd name="T71" fmla="*/ 24 h 45"/>
              <a:gd name="T72" fmla="*/ 44 w 55"/>
              <a:gd name="T73" fmla="*/ 26 h 45"/>
              <a:gd name="T74" fmla="*/ 46 w 55"/>
              <a:gd name="T75" fmla="*/ 24 h 45"/>
              <a:gd name="T76" fmla="*/ 44 w 55"/>
              <a:gd name="T77" fmla="*/ 22 h 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45">
                <a:moveTo>
                  <a:pt x="37" y="13"/>
                </a:moveTo>
                <a:cubicBezTo>
                  <a:pt x="28" y="13"/>
                  <a:pt x="21" y="20"/>
                  <a:pt x="21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0" y="33"/>
                  <a:pt x="20" y="33"/>
                </a:cubicBezTo>
                <a:cubicBezTo>
                  <a:pt x="17" y="33"/>
                  <a:pt x="15" y="32"/>
                  <a:pt x="13" y="32"/>
                </a:cubicBezTo>
                <a:cubicBezTo>
                  <a:pt x="6" y="35"/>
                  <a:pt x="6" y="35"/>
                  <a:pt x="6" y="35"/>
                </a:cubicBezTo>
                <a:cubicBezTo>
                  <a:pt x="8" y="30"/>
                  <a:pt x="8" y="30"/>
                  <a:pt x="8" y="30"/>
                </a:cubicBezTo>
                <a:cubicBezTo>
                  <a:pt x="3" y="26"/>
                  <a:pt x="0" y="22"/>
                  <a:pt x="0" y="16"/>
                </a:cubicBezTo>
                <a:cubicBezTo>
                  <a:pt x="0" y="7"/>
                  <a:pt x="9" y="0"/>
                  <a:pt x="20" y="0"/>
                </a:cubicBezTo>
                <a:cubicBezTo>
                  <a:pt x="29" y="0"/>
                  <a:pt x="37" y="6"/>
                  <a:pt x="39" y="14"/>
                </a:cubicBezTo>
                <a:cubicBezTo>
                  <a:pt x="39" y="13"/>
                  <a:pt x="38" y="13"/>
                  <a:pt x="37" y="13"/>
                </a:cubicBezTo>
                <a:close/>
                <a:moveTo>
                  <a:pt x="13" y="8"/>
                </a:moveTo>
                <a:cubicBezTo>
                  <a:pt x="12" y="8"/>
                  <a:pt x="10" y="9"/>
                  <a:pt x="10" y="11"/>
                </a:cubicBezTo>
                <a:cubicBezTo>
                  <a:pt x="10" y="12"/>
                  <a:pt x="12" y="13"/>
                  <a:pt x="13" y="13"/>
                </a:cubicBezTo>
                <a:cubicBezTo>
                  <a:pt x="15" y="13"/>
                  <a:pt x="16" y="12"/>
                  <a:pt x="16" y="11"/>
                </a:cubicBezTo>
                <a:cubicBezTo>
                  <a:pt x="16" y="9"/>
                  <a:pt x="15" y="8"/>
                  <a:pt x="13" y="8"/>
                </a:cubicBezTo>
                <a:close/>
                <a:moveTo>
                  <a:pt x="48" y="40"/>
                </a:moveTo>
                <a:cubicBezTo>
                  <a:pt x="50" y="45"/>
                  <a:pt x="50" y="45"/>
                  <a:pt x="50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42" y="42"/>
                  <a:pt x="40" y="43"/>
                  <a:pt x="38" y="43"/>
                </a:cubicBezTo>
                <a:cubicBezTo>
                  <a:pt x="29" y="43"/>
                  <a:pt x="22" y="36"/>
                  <a:pt x="22" y="29"/>
                </a:cubicBezTo>
                <a:cubicBezTo>
                  <a:pt x="22" y="21"/>
                  <a:pt x="29" y="14"/>
                  <a:pt x="38" y="14"/>
                </a:cubicBezTo>
                <a:cubicBezTo>
                  <a:pt x="47" y="14"/>
                  <a:pt x="55" y="21"/>
                  <a:pt x="55" y="29"/>
                </a:cubicBezTo>
                <a:cubicBezTo>
                  <a:pt x="55" y="33"/>
                  <a:pt x="52" y="37"/>
                  <a:pt x="48" y="40"/>
                </a:cubicBezTo>
                <a:close/>
                <a:moveTo>
                  <a:pt x="27" y="8"/>
                </a:moveTo>
                <a:cubicBezTo>
                  <a:pt x="25" y="8"/>
                  <a:pt x="24" y="9"/>
                  <a:pt x="24" y="11"/>
                </a:cubicBezTo>
                <a:cubicBezTo>
                  <a:pt x="24" y="12"/>
                  <a:pt x="25" y="13"/>
                  <a:pt x="27" y="13"/>
                </a:cubicBezTo>
                <a:cubicBezTo>
                  <a:pt x="28" y="13"/>
                  <a:pt x="29" y="12"/>
                  <a:pt x="29" y="11"/>
                </a:cubicBezTo>
                <a:cubicBezTo>
                  <a:pt x="29" y="9"/>
                  <a:pt x="28" y="8"/>
                  <a:pt x="27" y="8"/>
                </a:cubicBezTo>
                <a:close/>
                <a:moveTo>
                  <a:pt x="33" y="22"/>
                </a:moveTo>
                <a:cubicBezTo>
                  <a:pt x="32" y="22"/>
                  <a:pt x="31" y="23"/>
                  <a:pt x="31" y="24"/>
                </a:cubicBezTo>
                <a:cubicBezTo>
                  <a:pt x="31" y="25"/>
                  <a:pt x="32" y="26"/>
                  <a:pt x="33" y="26"/>
                </a:cubicBezTo>
                <a:cubicBezTo>
                  <a:pt x="35" y="26"/>
                  <a:pt x="36" y="25"/>
                  <a:pt x="36" y="24"/>
                </a:cubicBezTo>
                <a:cubicBezTo>
                  <a:pt x="36" y="23"/>
                  <a:pt x="35" y="22"/>
                  <a:pt x="33" y="22"/>
                </a:cubicBezTo>
                <a:close/>
                <a:moveTo>
                  <a:pt x="44" y="22"/>
                </a:moveTo>
                <a:cubicBezTo>
                  <a:pt x="43" y="22"/>
                  <a:pt x="42" y="23"/>
                  <a:pt x="42" y="24"/>
                </a:cubicBezTo>
                <a:cubicBezTo>
                  <a:pt x="42" y="25"/>
                  <a:pt x="43" y="26"/>
                  <a:pt x="44" y="26"/>
                </a:cubicBezTo>
                <a:cubicBezTo>
                  <a:pt x="45" y="26"/>
                  <a:pt x="46" y="25"/>
                  <a:pt x="46" y="24"/>
                </a:cubicBezTo>
                <a:cubicBezTo>
                  <a:pt x="46" y="23"/>
                  <a:pt x="45" y="22"/>
                  <a:pt x="4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86" name="Freeform 249"/>
          <p:cNvSpPr>
            <a:spLocks noEditPoints="1"/>
          </p:cNvSpPr>
          <p:nvPr/>
        </p:nvSpPr>
        <p:spPr bwMode="auto">
          <a:xfrm>
            <a:off x="8725676" y="3933536"/>
            <a:ext cx="473398" cy="553182"/>
          </a:xfrm>
          <a:custGeom>
            <a:gdLst>
              <a:gd name="T0" fmla="*/ 28 w 38"/>
              <a:gd name="T1" fmla="*/ 17 h 44"/>
              <a:gd name="T2" fmla="*/ 31 w 38"/>
              <a:gd name="T3" fmla="*/ 2 h 44"/>
              <a:gd name="T4" fmla="*/ 20 w 38"/>
              <a:gd name="T5" fmla="*/ 13 h 44"/>
              <a:gd name="T6" fmla="*/ 10 w 38"/>
              <a:gd name="T7" fmla="*/ 22 h 44"/>
              <a:gd name="T8" fmla="*/ 10 w 38"/>
              <a:gd name="T9" fmla="*/ 38 h 44"/>
              <a:gd name="T10" fmla="*/ 30 w 38"/>
              <a:gd name="T11" fmla="*/ 44 h 44"/>
              <a:gd name="T12" fmla="*/ 38 w 38"/>
              <a:gd name="T13" fmla="*/ 21 h 44"/>
              <a:gd name="T14" fmla="*/ 28 w 38"/>
              <a:gd name="T15" fmla="*/ 17 h 44"/>
              <a:gd name="T16" fmla="*/ 8 w 38"/>
              <a:gd name="T17" fmla="*/ 17 h 44"/>
              <a:gd name="T18" fmla="*/ 0 w 38"/>
              <a:gd name="T19" fmla="*/ 24 h 44"/>
              <a:gd name="T20" fmla="*/ 0 w 38"/>
              <a:gd name="T21" fmla="*/ 36 h 44"/>
              <a:gd name="T22" fmla="*/ 8 w 38"/>
              <a:gd name="T23" fmla="*/ 43 h 44"/>
              <a:gd name="T24" fmla="*/ 5 w 38"/>
              <a:gd name="T25" fmla="*/ 37 h 44"/>
              <a:gd name="T26" fmla="*/ 5 w 38"/>
              <a:gd name="T27" fmla="*/ 22 h 44"/>
              <a:gd name="T28" fmla="*/ 8 w 38"/>
              <a:gd name="T29" fmla="*/ 17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" h="44">
                <a:moveTo>
                  <a:pt x="28" y="17"/>
                </a:moveTo>
                <a:cubicBezTo>
                  <a:pt x="28" y="16"/>
                  <a:pt x="36" y="8"/>
                  <a:pt x="31" y="2"/>
                </a:cubicBezTo>
                <a:cubicBezTo>
                  <a:pt x="30" y="0"/>
                  <a:pt x="26" y="9"/>
                  <a:pt x="20" y="13"/>
                </a:cubicBezTo>
                <a:cubicBezTo>
                  <a:pt x="17" y="15"/>
                  <a:pt x="10" y="19"/>
                  <a:pt x="10" y="22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41"/>
                  <a:pt x="21" y="44"/>
                  <a:pt x="30" y="44"/>
                </a:cubicBezTo>
                <a:cubicBezTo>
                  <a:pt x="33" y="44"/>
                  <a:pt x="38" y="24"/>
                  <a:pt x="38" y="21"/>
                </a:cubicBezTo>
                <a:cubicBezTo>
                  <a:pt x="38" y="17"/>
                  <a:pt x="28" y="18"/>
                  <a:pt x="28" y="17"/>
                </a:cubicBezTo>
                <a:close/>
                <a:moveTo>
                  <a:pt x="8" y="17"/>
                </a:moveTo>
                <a:cubicBezTo>
                  <a:pt x="6" y="17"/>
                  <a:pt x="0" y="18"/>
                  <a:pt x="0" y="2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2"/>
                  <a:pt x="6" y="43"/>
                  <a:pt x="8" y="43"/>
                </a:cubicBezTo>
                <a:cubicBezTo>
                  <a:pt x="9" y="43"/>
                  <a:pt x="5" y="41"/>
                  <a:pt x="5" y="37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18"/>
                  <a:pt x="9" y="17"/>
                  <a:pt x="8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cxnSp>
        <p:nvCxnSpPr>
          <p:cNvPr id="487" name="直接连接符 486"/>
          <p:cNvCxnSpPr/>
          <p:nvPr/>
        </p:nvCxnSpPr>
        <p:spPr>
          <a:xfrm flipH="1" flipV="1">
            <a:off x="3057616" y="2073137"/>
            <a:ext cx="266257" cy="912416"/>
          </a:xfrm>
          <a:prstGeom prst="line">
            <a:avLst/>
          </a:prstGeom>
          <a:ln>
            <a:solidFill>
              <a:srgbClr val="F8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文本框 487"/>
          <p:cNvSpPr txBox="1"/>
          <p:nvPr/>
        </p:nvSpPr>
        <p:spPr>
          <a:xfrm>
            <a:off x="9308521" y="5439204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90%</a:t>
            </a:r>
            <a:endParaRPr lang="zh-CN" altLang="en-US" sz="4000" b="1">
              <a:solidFill>
                <a:srgbClr val="F86464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89" name="文本框 488"/>
          <p:cNvSpPr txBox="1"/>
          <p:nvPr/>
        </p:nvSpPr>
        <p:spPr>
          <a:xfrm>
            <a:off x="2598298" y="1412012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90%</a:t>
            </a:r>
            <a:endParaRPr lang="zh-CN" altLang="en-US" sz="4000" b="1">
              <a:solidFill>
                <a:srgbClr val="F86464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490" name="直接连接符 489"/>
          <p:cNvCxnSpPr/>
          <p:nvPr/>
        </p:nvCxnSpPr>
        <p:spPr>
          <a:xfrm>
            <a:off x="9199074" y="4766234"/>
            <a:ext cx="302448" cy="707329"/>
          </a:xfrm>
          <a:prstGeom prst="line">
            <a:avLst/>
          </a:prstGeom>
          <a:ln>
            <a:solidFill>
              <a:srgbClr val="F8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" name="Freeform 101"/>
          <p:cNvSpPr>
            <a:spLocks noEditPoints="1"/>
          </p:cNvSpPr>
          <p:nvPr/>
        </p:nvSpPr>
        <p:spPr bwMode="auto">
          <a:xfrm>
            <a:off x="2648201" y="4440259"/>
            <a:ext cx="553095" cy="498282"/>
          </a:xfrm>
          <a:custGeom>
            <a:gdLst>
              <a:gd name="T0" fmla="*/ 29 w 47"/>
              <a:gd name="T1" fmla="*/ 31 h 42"/>
              <a:gd name="T2" fmla="*/ 21 w 47"/>
              <a:gd name="T3" fmla="*/ 24 h 42"/>
              <a:gd name="T4" fmla="*/ 24 w 47"/>
              <a:gd name="T5" fmla="*/ 18 h 42"/>
              <a:gd name="T6" fmla="*/ 26 w 47"/>
              <a:gd name="T7" fmla="*/ 14 h 42"/>
              <a:gd name="T8" fmla="*/ 25 w 47"/>
              <a:gd name="T9" fmla="*/ 12 h 42"/>
              <a:gd name="T10" fmla="*/ 26 w 47"/>
              <a:gd name="T11" fmla="*/ 8 h 42"/>
              <a:gd name="T12" fmla="*/ 16 w 47"/>
              <a:gd name="T13" fmla="*/ 0 h 42"/>
              <a:gd name="T14" fmla="*/ 7 w 47"/>
              <a:gd name="T15" fmla="*/ 8 h 42"/>
              <a:gd name="T16" fmla="*/ 8 w 47"/>
              <a:gd name="T17" fmla="*/ 12 h 42"/>
              <a:gd name="T18" fmla="*/ 7 w 47"/>
              <a:gd name="T19" fmla="*/ 14 h 42"/>
              <a:gd name="T20" fmla="*/ 9 w 47"/>
              <a:gd name="T21" fmla="*/ 18 h 42"/>
              <a:gd name="T22" fmla="*/ 11 w 47"/>
              <a:gd name="T23" fmla="*/ 24 h 42"/>
              <a:gd name="T24" fmla="*/ 4 w 47"/>
              <a:gd name="T25" fmla="*/ 31 h 42"/>
              <a:gd name="T26" fmla="*/ 0 w 47"/>
              <a:gd name="T27" fmla="*/ 33 h 42"/>
              <a:gd name="T28" fmla="*/ 0 w 47"/>
              <a:gd name="T29" fmla="*/ 42 h 42"/>
              <a:gd name="T30" fmla="*/ 37 w 47"/>
              <a:gd name="T31" fmla="*/ 42 h 42"/>
              <a:gd name="T32" fmla="*/ 37 w 47"/>
              <a:gd name="T33" fmla="*/ 37 h 42"/>
              <a:gd name="T34" fmla="*/ 29 w 47"/>
              <a:gd name="T35" fmla="*/ 31 h 42"/>
              <a:gd name="T36" fmla="*/ 40 w 47"/>
              <a:gd name="T37" fmla="*/ 19 h 42"/>
              <a:gd name="T38" fmla="*/ 40 w 47"/>
              <a:gd name="T39" fmla="*/ 12 h 42"/>
              <a:gd name="T40" fmla="*/ 35 w 47"/>
              <a:gd name="T41" fmla="*/ 12 h 42"/>
              <a:gd name="T42" fmla="*/ 35 w 47"/>
              <a:gd name="T43" fmla="*/ 19 h 42"/>
              <a:gd name="T44" fmla="*/ 28 w 47"/>
              <a:gd name="T45" fmla="*/ 19 h 42"/>
              <a:gd name="T46" fmla="*/ 28 w 47"/>
              <a:gd name="T47" fmla="*/ 23 h 42"/>
              <a:gd name="T48" fmla="*/ 35 w 47"/>
              <a:gd name="T49" fmla="*/ 23 h 42"/>
              <a:gd name="T50" fmla="*/ 35 w 47"/>
              <a:gd name="T51" fmla="*/ 30 h 42"/>
              <a:gd name="T52" fmla="*/ 40 w 47"/>
              <a:gd name="T53" fmla="*/ 30 h 42"/>
              <a:gd name="T54" fmla="*/ 40 w 47"/>
              <a:gd name="T55" fmla="*/ 23 h 42"/>
              <a:gd name="T56" fmla="*/ 47 w 47"/>
              <a:gd name="T57" fmla="*/ 23 h 42"/>
              <a:gd name="T58" fmla="*/ 47 w 47"/>
              <a:gd name="T59" fmla="*/ 19 h 42"/>
              <a:gd name="T60" fmla="*/ 40 w 47"/>
              <a:gd name="T61" fmla="*/ 19 h 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" h="42">
                <a:moveTo>
                  <a:pt x="29" y="31"/>
                </a:moveTo>
                <a:cubicBezTo>
                  <a:pt x="23" y="29"/>
                  <a:pt x="21" y="28"/>
                  <a:pt x="21" y="24"/>
                </a:cubicBezTo>
                <a:cubicBezTo>
                  <a:pt x="21" y="21"/>
                  <a:pt x="23" y="22"/>
                  <a:pt x="24" y="18"/>
                </a:cubicBezTo>
                <a:cubicBezTo>
                  <a:pt x="24" y="16"/>
                  <a:pt x="26" y="18"/>
                  <a:pt x="26" y="14"/>
                </a:cubicBezTo>
                <a:cubicBezTo>
                  <a:pt x="26" y="12"/>
                  <a:pt x="25" y="12"/>
                  <a:pt x="25" y="12"/>
                </a:cubicBezTo>
                <a:cubicBezTo>
                  <a:pt x="25" y="12"/>
                  <a:pt x="26" y="10"/>
                  <a:pt x="26" y="8"/>
                </a:cubicBezTo>
                <a:cubicBezTo>
                  <a:pt x="26" y="6"/>
                  <a:pt x="24" y="0"/>
                  <a:pt x="16" y="0"/>
                </a:cubicBezTo>
                <a:cubicBezTo>
                  <a:pt x="8" y="0"/>
                  <a:pt x="7" y="6"/>
                  <a:pt x="7" y="8"/>
                </a:cubicBezTo>
                <a:cubicBezTo>
                  <a:pt x="7" y="10"/>
                  <a:pt x="8" y="12"/>
                  <a:pt x="8" y="12"/>
                </a:cubicBezTo>
                <a:cubicBezTo>
                  <a:pt x="8" y="12"/>
                  <a:pt x="7" y="12"/>
                  <a:pt x="7" y="14"/>
                </a:cubicBezTo>
                <a:cubicBezTo>
                  <a:pt x="7" y="18"/>
                  <a:pt x="9" y="16"/>
                  <a:pt x="9" y="18"/>
                </a:cubicBezTo>
                <a:cubicBezTo>
                  <a:pt x="10" y="22"/>
                  <a:pt x="11" y="21"/>
                  <a:pt x="11" y="24"/>
                </a:cubicBezTo>
                <a:cubicBezTo>
                  <a:pt x="11" y="28"/>
                  <a:pt x="10" y="29"/>
                  <a:pt x="4" y="31"/>
                </a:cubicBezTo>
                <a:cubicBezTo>
                  <a:pt x="3" y="32"/>
                  <a:pt x="1" y="32"/>
                  <a:pt x="0" y="33"/>
                </a:cubicBezTo>
                <a:cubicBezTo>
                  <a:pt x="0" y="42"/>
                  <a:pt x="0" y="42"/>
                  <a:pt x="0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2"/>
                  <a:pt x="37" y="39"/>
                  <a:pt x="37" y="37"/>
                </a:cubicBezTo>
                <a:cubicBezTo>
                  <a:pt x="37" y="36"/>
                  <a:pt x="35" y="34"/>
                  <a:pt x="29" y="31"/>
                </a:cubicBezTo>
                <a:close/>
                <a:moveTo>
                  <a:pt x="40" y="19"/>
                </a:moveTo>
                <a:cubicBezTo>
                  <a:pt x="40" y="12"/>
                  <a:pt x="40" y="12"/>
                  <a:pt x="40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9"/>
                  <a:pt x="35" y="19"/>
                  <a:pt x="35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30"/>
                  <a:pt x="35" y="30"/>
                  <a:pt x="35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3"/>
                  <a:pt x="40" y="23"/>
                  <a:pt x="40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19"/>
                  <a:pt x="47" y="19"/>
                  <a:pt x="47" y="19"/>
                </a:cubicBezTo>
                <a:lnTo>
                  <a:pt x="40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cxnSp>
        <p:nvCxnSpPr>
          <p:cNvPr id="492" name="直接连接符 491"/>
          <p:cNvCxnSpPr/>
          <p:nvPr/>
        </p:nvCxnSpPr>
        <p:spPr>
          <a:xfrm flipH="1">
            <a:off x="2079597" y="5115763"/>
            <a:ext cx="439666" cy="701957"/>
          </a:xfrm>
          <a:prstGeom prst="line">
            <a:avLst/>
          </a:prstGeom>
          <a:ln>
            <a:solidFill>
              <a:srgbClr val="F8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文本框 492"/>
          <p:cNvSpPr txBox="1"/>
          <p:nvPr/>
        </p:nvSpPr>
        <p:spPr>
          <a:xfrm>
            <a:off x="954661" y="5670154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90%</a:t>
            </a:r>
            <a:endParaRPr lang="zh-CN" altLang="en-US" sz="4000" b="1">
              <a:solidFill>
                <a:srgbClr val="F86464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6" name="矩形 495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7" name="文本框 496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98" name="文本框 497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9" name="矩形 498"/>
          <p:cNvSpPr/>
          <p:nvPr/>
        </p:nvSpPr>
        <p:spPr>
          <a:xfrm>
            <a:off x="5334780" y="-285203"/>
            <a:ext cx="470513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500" name="Rectangle 96"/>
          <p:cNvSpPr/>
          <p:nvPr/>
        </p:nvSpPr>
        <p:spPr>
          <a:xfrm>
            <a:off x="6380810" y="1264589"/>
            <a:ext cx="4384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Your title here, such as meilechen.tmall.com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平行四边形 32"/>
          <p:cNvSpPr/>
          <p:nvPr/>
        </p:nvSpPr>
        <p:spPr>
          <a:xfrm>
            <a:off x="1858750" y="5143266"/>
            <a:ext cx="3981450" cy="1695449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平行四边形 31"/>
          <p:cNvSpPr/>
          <p:nvPr/>
        </p:nvSpPr>
        <p:spPr>
          <a:xfrm>
            <a:off x="600123" y="3434739"/>
            <a:ext cx="3981450" cy="1695449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平行四边形 30"/>
          <p:cNvSpPr/>
          <p:nvPr/>
        </p:nvSpPr>
        <p:spPr>
          <a:xfrm>
            <a:off x="1862495" y="1736420"/>
            <a:ext cx="3981450" cy="1695449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602992" y="38101"/>
            <a:ext cx="3981450" cy="1695449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34780" y="-285203"/>
            <a:ext cx="470513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" name="Rectangle 96"/>
          <p:cNvSpPr/>
          <p:nvPr/>
        </p:nvSpPr>
        <p:spPr>
          <a:xfrm>
            <a:off x="6380810" y="1264589"/>
            <a:ext cx="4020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Your title here, such as meilechen.tmall.com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60" name="Freeform 72"/>
          <p:cNvSpPr>
            <a:spLocks noEditPoints="1"/>
          </p:cNvSpPr>
          <p:nvPr/>
        </p:nvSpPr>
        <p:spPr bwMode="auto">
          <a:xfrm>
            <a:off x="2025777" y="131617"/>
            <a:ext cx="1039297" cy="900722"/>
          </a:xfrm>
          <a:custGeom>
            <a:gdLst>
              <a:gd name="T0" fmla="*/ 51 w 51"/>
              <a:gd name="T1" fmla="*/ 14 h 44"/>
              <a:gd name="T2" fmla="*/ 51 w 51"/>
              <a:gd name="T3" fmla="*/ 38 h 44"/>
              <a:gd name="T4" fmla="*/ 44 w 51"/>
              <a:gd name="T5" fmla="*/ 44 h 44"/>
              <a:gd name="T6" fmla="*/ 6 w 51"/>
              <a:gd name="T7" fmla="*/ 44 h 44"/>
              <a:gd name="T8" fmla="*/ 0 w 51"/>
              <a:gd name="T9" fmla="*/ 38 h 44"/>
              <a:gd name="T10" fmla="*/ 0 w 51"/>
              <a:gd name="T11" fmla="*/ 14 h 44"/>
              <a:gd name="T12" fmla="*/ 6 w 51"/>
              <a:gd name="T13" fmla="*/ 7 h 44"/>
              <a:gd name="T14" fmla="*/ 12 w 51"/>
              <a:gd name="T15" fmla="*/ 7 h 44"/>
              <a:gd name="T16" fmla="*/ 14 w 51"/>
              <a:gd name="T17" fmla="*/ 3 h 44"/>
              <a:gd name="T18" fmla="*/ 18 w 51"/>
              <a:gd name="T19" fmla="*/ 0 h 44"/>
              <a:gd name="T20" fmla="*/ 32 w 51"/>
              <a:gd name="T21" fmla="*/ 0 h 44"/>
              <a:gd name="T22" fmla="*/ 37 w 51"/>
              <a:gd name="T23" fmla="*/ 3 h 44"/>
              <a:gd name="T24" fmla="*/ 38 w 51"/>
              <a:gd name="T25" fmla="*/ 7 h 44"/>
              <a:gd name="T26" fmla="*/ 44 w 51"/>
              <a:gd name="T27" fmla="*/ 7 h 44"/>
              <a:gd name="T28" fmla="*/ 51 w 51"/>
              <a:gd name="T29" fmla="*/ 14 h 44"/>
              <a:gd name="T30" fmla="*/ 37 w 51"/>
              <a:gd name="T31" fmla="*/ 26 h 44"/>
              <a:gd name="T32" fmla="*/ 25 w 51"/>
              <a:gd name="T33" fmla="*/ 14 h 44"/>
              <a:gd name="T34" fmla="*/ 13 w 51"/>
              <a:gd name="T35" fmla="*/ 26 h 44"/>
              <a:gd name="T36" fmla="*/ 25 w 51"/>
              <a:gd name="T37" fmla="*/ 38 h 44"/>
              <a:gd name="T38" fmla="*/ 37 w 51"/>
              <a:gd name="T39" fmla="*/ 26 h 44"/>
              <a:gd name="T40" fmla="*/ 33 w 51"/>
              <a:gd name="T41" fmla="*/ 26 h 44"/>
              <a:gd name="T42" fmla="*/ 25 w 51"/>
              <a:gd name="T43" fmla="*/ 33 h 44"/>
              <a:gd name="T44" fmla="*/ 18 w 51"/>
              <a:gd name="T45" fmla="*/ 26 h 44"/>
              <a:gd name="T46" fmla="*/ 25 w 51"/>
              <a:gd name="T47" fmla="*/ 18 h 44"/>
              <a:gd name="T48" fmla="*/ 33 w 51"/>
              <a:gd name="T49" fmla="*/ 26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" h="44">
                <a:moveTo>
                  <a:pt x="51" y="14"/>
                </a:moveTo>
                <a:cubicBezTo>
                  <a:pt x="51" y="38"/>
                  <a:pt x="51" y="38"/>
                  <a:pt x="51" y="38"/>
                </a:cubicBezTo>
                <a:cubicBezTo>
                  <a:pt x="51" y="41"/>
                  <a:pt x="48" y="44"/>
                  <a:pt x="44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3" y="44"/>
                  <a:pt x="0" y="41"/>
                  <a:pt x="0" y="38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"/>
                  <a:pt x="3" y="7"/>
                  <a:pt x="6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1"/>
                  <a:pt x="17" y="0"/>
                  <a:pt x="18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6" y="1"/>
                  <a:pt x="37" y="3"/>
                </a:cubicBezTo>
                <a:cubicBezTo>
                  <a:pt x="38" y="7"/>
                  <a:pt x="38" y="7"/>
                  <a:pt x="38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8" y="7"/>
                  <a:pt x="51" y="10"/>
                  <a:pt x="51" y="14"/>
                </a:cubicBezTo>
                <a:close/>
                <a:moveTo>
                  <a:pt x="37" y="26"/>
                </a:moveTo>
                <a:cubicBezTo>
                  <a:pt x="37" y="19"/>
                  <a:pt x="32" y="14"/>
                  <a:pt x="25" y="14"/>
                </a:cubicBezTo>
                <a:cubicBezTo>
                  <a:pt x="19" y="14"/>
                  <a:pt x="13" y="19"/>
                  <a:pt x="13" y="26"/>
                </a:cubicBezTo>
                <a:cubicBezTo>
                  <a:pt x="13" y="32"/>
                  <a:pt x="19" y="38"/>
                  <a:pt x="25" y="38"/>
                </a:cubicBezTo>
                <a:cubicBezTo>
                  <a:pt x="32" y="38"/>
                  <a:pt x="37" y="32"/>
                  <a:pt x="37" y="26"/>
                </a:cubicBezTo>
                <a:close/>
                <a:moveTo>
                  <a:pt x="33" y="26"/>
                </a:moveTo>
                <a:cubicBezTo>
                  <a:pt x="33" y="30"/>
                  <a:pt x="30" y="33"/>
                  <a:pt x="25" y="33"/>
                </a:cubicBezTo>
                <a:cubicBezTo>
                  <a:pt x="21" y="33"/>
                  <a:pt x="18" y="30"/>
                  <a:pt x="18" y="26"/>
                </a:cubicBezTo>
                <a:cubicBezTo>
                  <a:pt x="18" y="21"/>
                  <a:pt x="21" y="18"/>
                  <a:pt x="25" y="18"/>
                </a:cubicBezTo>
                <a:cubicBezTo>
                  <a:pt x="30" y="18"/>
                  <a:pt x="33" y="21"/>
                  <a:pt x="33" y="26"/>
                </a:cubicBezTo>
                <a:close/>
              </a:path>
            </a:pathLst>
          </a:custGeom>
          <a:solidFill>
            <a:srgbClr val="42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61" name="Freeform 110"/>
          <p:cNvSpPr>
            <a:spLocks noEditPoints="1"/>
          </p:cNvSpPr>
          <p:nvPr/>
        </p:nvSpPr>
        <p:spPr bwMode="auto">
          <a:xfrm>
            <a:off x="1546961" y="3542544"/>
            <a:ext cx="1039297" cy="779475"/>
          </a:xfrm>
          <a:custGeom>
            <a:gdLst>
              <a:gd name="T0" fmla="*/ 41 w 51"/>
              <a:gd name="T1" fmla="*/ 38 h 38"/>
              <a:gd name="T2" fmla="*/ 12 w 51"/>
              <a:gd name="T3" fmla="*/ 38 h 38"/>
              <a:gd name="T4" fmla="*/ 0 w 51"/>
              <a:gd name="T5" fmla="*/ 26 h 38"/>
              <a:gd name="T6" fmla="*/ 7 w 51"/>
              <a:gd name="T7" fmla="*/ 15 h 38"/>
              <a:gd name="T8" fmla="*/ 7 w 51"/>
              <a:gd name="T9" fmla="*/ 14 h 38"/>
              <a:gd name="T10" fmla="*/ 20 w 51"/>
              <a:gd name="T11" fmla="*/ 0 h 38"/>
              <a:gd name="T12" fmla="*/ 33 w 51"/>
              <a:gd name="T13" fmla="*/ 9 h 38"/>
              <a:gd name="T14" fmla="*/ 37 w 51"/>
              <a:gd name="T15" fmla="*/ 7 h 38"/>
              <a:gd name="T16" fmla="*/ 44 w 51"/>
              <a:gd name="T17" fmla="*/ 14 h 38"/>
              <a:gd name="T18" fmla="*/ 43 w 51"/>
              <a:gd name="T19" fmla="*/ 17 h 38"/>
              <a:gd name="T20" fmla="*/ 51 w 51"/>
              <a:gd name="T21" fmla="*/ 28 h 38"/>
              <a:gd name="T22" fmla="*/ 41 w 51"/>
              <a:gd name="T23" fmla="*/ 38 h 38"/>
              <a:gd name="T24" fmla="*/ 34 w 51"/>
              <a:gd name="T25" fmla="*/ 19 h 38"/>
              <a:gd name="T26" fmla="*/ 24 w 51"/>
              <a:gd name="T27" fmla="*/ 10 h 38"/>
              <a:gd name="T28" fmla="*/ 24 w 51"/>
              <a:gd name="T29" fmla="*/ 10 h 38"/>
              <a:gd name="T30" fmla="*/ 23 w 51"/>
              <a:gd name="T31" fmla="*/ 10 h 38"/>
              <a:gd name="T32" fmla="*/ 14 w 51"/>
              <a:gd name="T33" fmla="*/ 19 h 38"/>
              <a:gd name="T34" fmla="*/ 13 w 51"/>
              <a:gd name="T35" fmla="*/ 20 h 38"/>
              <a:gd name="T36" fmla="*/ 14 w 51"/>
              <a:gd name="T37" fmla="*/ 21 h 38"/>
              <a:gd name="T38" fmla="*/ 20 w 51"/>
              <a:gd name="T39" fmla="*/ 21 h 38"/>
              <a:gd name="T40" fmla="*/ 20 w 51"/>
              <a:gd name="T41" fmla="*/ 30 h 38"/>
              <a:gd name="T42" fmla="*/ 21 w 51"/>
              <a:gd name="T43" fmla="*/ 31 h 38"/>
              <a:gd name="T44" fmla="*/ 26 w 51"/>
              <a:gd name="T45" fmla="*/ 31 h 38"/>
              <a:gd name="T46" fmla="*/ 27 w 51"/>
              <a:gd name="T47" fmla="*/ 30 h 38"/>
              <a:gd name="T48" fmla="*/ 27 w 51"/>
              <a:gd name="T49" fmla="*/ 21 h 38"/>
              <a:gd name="T50" fmla="*/ 33 w 51"/>
              <a:gd name="T51" fmla="*/ 21 h 38"/>
              <a:gd name="T52" fmla="*/ 34 w 51"/>
              <a:gd name="T53" fmla="*/ 20 h 38"/>
              <a:gd name="T54" fmla="*/ 34 w 51"/>
              <a:gd name="T55" fmla="*/ 19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38">
                <a:moveTo>
                  <a:pt x="41" y="38"/>
                </a:moveTo>
                <a:cubicBezTo>
                  <a:pt x="12" y="38"/>
                  <a:pt x="12" y="38"/>
                  <a:pt x="12" y="38"/>
                </a:cubicBezTo>
                <a:cubicBezTo>
                  <a:pt x="5" y="38"/>
                  <a:pt x="0" y="32"/>
                  <a:pt x="0" y="26"/>
                </a:cubicBezTo>
                <a:cubicBezTo>
                  <a:pt x="0" y="21"/>
                  <a:pt x="2" y="17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6"/>
                  <a:pt x="13" y="0"/>
                  <a:pt x="20" y="0"/>
                </a:cubicBezTo>
                <a:cubicBezTo>
                  <a:pt x="26" y="0"/>
                  <a:pt x="31" y="3"/>
                  <a:pt x="33" y="9"/>
                </a:cubicBezTo>
                <a:cubicBezTo>
                  <a:pt x="34" y="8"/>
                  <a:pt x="36" y="7"/>
                  <a:pt x="37" y="7"/>
                </a:cubicBezTo>
                <a:cubicBezTo>
                  <a:pt x="41" y="7"/>
                  <a:pt x="44" y="10"/>
                  <a:pt x="44" y="14"/>
                </a:cubicBezTo>
                <a:cubicBezTo>
                  <a:pt x="44" y="15"/>
                  <a:pt x="44" y="16"/>
                  <a:pt x="43" y="17"/>
                </a:cubicBezTo>
                <a:cubicBezTo>
                  <a:pt x="48" y="19"/>
                  <a:pt x="51" y="23"/>
                  <a:pt x="51" y="28"/>
                </a:cubicBezTo>
                <a:cubicBezTo>
                  <a:pt x="51" y="33"/>
                  <a:pt x="47" y="38"/>
                  <a:pt x="41" y="38"/>
                </a:cubicBezTo>
                <a:close/>
                <a:moveTo>
                  <a:pt x="34" y="19"/>
                </a:move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3" y="20"/>
                  <a:pt x="13" y="20"/>
                </a:cubicBezTo>
                <a:cubicBezTo>
                  <a:pt x="13" y="20"/>
                  <a:pt x="14" y="21"/>
                  <a:pt x="14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1" y="31"/>
                  <a:pt x="21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21"/>
                  <a:pt x="27" y="21"/>
                  <a:pt x="27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20"/>
                  <a:pt x="34" y="19"/>
                  <a:pt x="34" y="19"/>
                </a:cubicBezTo>
                <a:close/>
              </a:path>
            </a:pathLst>
          </a:custGeom>
          <a:solidFill>
            <a:srgbClr val="42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62" name="Freeform 440"/>
          <p:cNvSpPr>
            <a:spLocks noEditPoints="1"/>
          </p:cNvSpPr>
          <p:nvPr/>
        </p:nvSpPr>
        <p:spPr bwMode="auto">
          <a:xfrm>
            <a:off x="3958738" y="5206306"/>
            <a:ext cx="883400" cy="840101"/>
          </a:xfrm>
          <a:custGeom>
            <a:gdLst>
              <a:gd name="T0" fmla="*/ 11 w 43"/>
              <a:gd name="T1" fmla="*/ 36 h 41"/>
              <a:gd name="T2" fmla="*/ 9 w 43"/>
              <a:gd name="T3" fmla="*/ 38 h 41"/>
              <a:gd name="T4" fmla="*/ 1 w 43"/>
              <a:gd name="T5" fmla="*/ 38 h 41"/>
              <a:gd name="T6" fmla="*/ 0 w 43"/>
              <a:gd name="T7" fmla="*/ 36 h 41"/>
              <a:gd name="T8" fmla="*/ 0 w 43"/>
              <a:gd name="T9" fmla="*/ 19 h 41"/>
              <a:gd name="T10" fmla="*/ 1 w 43"/>
              <a:gd name="T11" fmla="*/ 17 h 41"/>
              <a:gd name="T12" fmla="*/ 9 w 43"/>
              <a:gd name="T13" fmla="*/ 17 h 41"/>
              <a:gd name="T14" fmla="*/ 11 w 43"/>
              <a:gd name="T15" fmla="*/ 19 h 41"/>
              <a:gd name="T16" fmla="*/ 11 w 43"/>
              <a:gd name="T17" fmla="*/ 36 h 41"/>
              <a:gd name="T18" fmla="*/ 5 w 43"/>
              <a:gd name="T19" fmla="*/ 31 h 41"/>
              <a:gd name="T20" fmla="*/ 3 w 43"/>
              <a:gd name="T21" fmla="*/ 33 h 41"/>
              <a:gd name="T22" fmla="*/ 5 w 43"/>
              <a:gd name="T23" fmla="*/ 34 h 41"/>
              <a:gd name="T24" fmla="*/ 7 w 43"/>
              <a:gd name="T25" fmla="*/ 33 h 41"/>
              <a:gd name="T26" fmla="*/ 5 w 43"/>
              <a:gd name="T27" fmla="*/ 31 h 41"/>
              <a:gd name="T28" fmla="*/ 41 w 43"/>
              <a:gd name="T29" fmla="*/ 23 h 41"/>
              <a:gd name="T30" fmla="*/ 41 w 43"/>
              <a:gd name="T31" fmla="*/ 25 h 41"/>
              <a:gd name="T32" fmla="*/ 40 w 43"/>
              <a:gd name="T33" fmla="*/ 29 h 41"/>
              <a:gd name="T34" fmla="*/ 40 w 43"/>
              <a:gd name="T35" fmla="*/ 32 h 41"/>
              <a:gd name="T36" fmla="*/ 39 w 43"/>
              <a:gd name="T37" fmla="*/ 34 h 41"/>
              <a:gd name="T38" fmla="*/ 38 w 43"/>
              <a:gd name="T39" fmla="*/ 39 h 41"/>
              <a:gd name="T40" fmla="*/ 32 w 43"/>
              <a:gd name="T41" fmla="*/ 41 h 41"/>
              <a:gd name="T42" fmla="*/ 31 w 43"/>
              <a:gd name="T43" fmla="*/ 41 h 41"/>
              <a:gd name="T44" fmla="*/ 29 w 43"/>
              <a:gd name="T45" fmla="*/ 41 h 41"/>
              <a:gd name="T46" fmla="*/ 29 w 43"/>
              <a:gd name="T47" fmla="*/ 41 h 41"/>
              <a:gd name="T48" fmla="*/ 18 w 43"/>
              <a:gd name="T49" fmla="*/ 39 h 41"/>
              <a:gd name="T50" fmla="*/ 14 w 43"/>
              <a:gd name="T51" fmla="*/ 38 h 41"/>
              <a:gd name="T52" fmla="*/ 13 w 43"/>
              <a:gd name="T53" fmla="*/ 36 h 41"/>
              <a:gd name="T54" fmla="*/ 13 w 43"/>
              <a:gd name="T55" fmla="*/ 19 h 41"/>
              <a:gd name="T56" fmla="*/ 14 w 43"/>
              <a:gd name="T57" fmla="*/ 17 h 41"/>
              <a:gd name="T58" fmla="*/ 19 w 43"/>
              <a:gd name="T59" fmla="*/ 12 h 41"/>
              <a:gd name="T60" fmla="*/ 22 w 43"/>
              <a:gd name="T61" fmla="*/ 9 h 41"/>
              <a:gd name="T62" fmla="*/ 23 w 43"/>
              <a:gd name="T63" fmla="*/ 5 h 41"/>
              <a:gd name="T64" fmla="*/ 25 w 43"/>
              <a:gd name="T65" fmla="*/ 1 h 41"/>
              <a:gd name="T66" fmla="*/ 26 w 43"/>
              <a:gd name="T67" fmla="*/ 0 h 41"/>
              <a:gd name="T68" fmla="*/ 32 w 43"/>
              <a:gd name="T69" fmla="*/ 7 h 41"/>
              <a:gd name="T70" fmla="*/ 31 w 43"/>
              <a:gd name="T71" fmla="*/ 12 h 41"/>
              <a:gd name="T72" fmla="*/ 30 w 43"/>
              <a:gd name="T73" fmla="*/ 14 h 41"/>
              <a:gd name="T74" fmla="*/ 37 w 43"/>
              <a:gd name="T75" fmla="*/ 14 h 41"/>
              <a:gd name="T76" fmla="*/ 43 w 43"/>
              <a:gd name="T77" fmla="*/ 19 h 41"/>
              <a:gd name="T78" fmla="*/ 41 w 43"/>
              <a:gd name="T79" fmla="*/ 23 h 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3" h="41">
                <a:moveTo>
                  <a:pt x="11" y="36"/>
                </a:moveTo>
                <a:cubicBezTo>
                  <a:pt x="11" y="37"/>
                  <a:pt x="10" y="38"/>
                  <a:pt x="9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0" y="3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7"/>
                  <a:pt x="1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1" y="18"/>
                  <a:pt x="11" y="19"/>
                </a:cubicBezTo>
                <a:lnTo>
                  <a:pt x="11" y="36"/>
                </a:lnTo>
                <a:close/>
                <a:moveTo>
                  <a:pt x="5" y="31"/>
                </a:moveTo>
                <a:cubicBezTo>
                  <a:pt x="4" y="31"/>
                  <a:pt x="3" y="32"/>
                  <a:pt x="3" y="33"/>
                </a:cubicBezTo>
                <a:cubicBezTo>
                  <a:pt x="3" y="34"/>
                  <a:pt x="4" y="34"/>
                  <a:pt x="5" y="34"/>
                </a:cubicBezTo>
                <a:cubicBezTo>
                  <a:pt x="6" y="34"/>
                  <a:pt x="7" y="34"/>
                  <a:pt x="7" y="33"/>
                </a:cubicBezTo>
                <a:cubicBezTo>
                  <a:pt x="7" y="32"/>
                  <a:pt x="6" y="31"/>
                  <a:pt x="5" y="31"/>
                </a:cubicBezTo>
                <a:close/>
                <a:moveTo>
                  <a:pt x="41" y="23"/>
                </a:moveTo>
                <a:cubicBezTo>
                  <a:pt x="41" y="24"/>
                  <a:pt x="41" y="25"/>
                  <a:pt x="41" y="25"/>
                </a:cubicBezTo>
                <a:cubicBezTo>
                  <a:pt x="42" y="26"/>
                  <a:pt x="41" y="28"/>
                  <a:pt x="40" y="29"/>
                </a:cubicBezTo>
                <a:cubicBezTo>
                  <a:pt x="41" y="30"/>
                  <a:pt x="41" y="31"/>
                  <a:pt x="40" y="32"/>
                </a:cubicBezTo>
                <a:cubicBezTo>
                  <a:pt x="40" y="33"/>
                  <a:pt x="40" y="34"/>
                  <a:pt x="39" y="34"/>
                </a:cubicBezTo>
                <a:cubicBezTo>
                  <a:pt x="39" y="36"/>
                  <a:pt x="39" y="38"/>
                  <a:pt x="38" y="39"/>
                </a:cubicBezTo>
                <a:cubicBezTo>
                  <a:pt x="36" y="41"/>
                  <a:pt x="35" y="41"/>
                  <a:pt x="32" y="41"/>
                </a:cubicBezTo>
                <a:cubicBezTo>
                  <a:pt x="32" y="41"/>
                  <a:pt x="32" y="41"/>
                  <a:pt x="31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1"/>
                  <a:pt x="21" y="40"/>
                  <a:pt x="18" y="39"/>
                </a:cubicBezTo>
                <a:cubicBezTo>
                  <a:pt x="17" y="38"/>
                  <a:pt x="15" y="38"/>
                  <a:pt x="14" y="38"/>
                </a:cubicBezTo>
                <a:cubicBezTo>
                  <a:pt x="13" y="38"/>
                  <a:pt x="13" y="37"/>
                  <a:pt x="13" y="36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8"/>
                  <a:pt x="13" y="17"/>
                  <a:pt x="14" y="17"/>
                </a:cubicBezTo>
                <a:cubicBezTo>
                  <a:pt x="15" y="17"/>
                  <a:pt x="18" y="14"/>
                  <a:pt x="19" y="12"/>
                </a:cubicBezTo>
                <a:cubicBezTo>
                  <a:pt x="20" y="11"/>
                  <a:pt x="21" y="10"/>
                  <a:pt x="22" y="9"/>
                </a:cubicBezTo>
                <a:cubicBezTo>
                  <a:pt x="23" y="8"/>
                  <a:pt x="23" y="7"/>
                  <a:pt x="23" y="5"/>
                </a:cubicBezTo>
                <a:cubicBezTo>
                  <a:pt x="24" y="3"/>
                  <a:pt x="24" y="2"/>
                  <a:pt x="25" y="1"/>
                </a:cubicBezTo>
                <a:cubicBezTo>
                  <a:pt x="25" y="0"/>
                  <a:pt x="26" y="0"/>
                  <a:pt x="26" y="0"/>
                </a:cubicBezTo>
                <a:cubicBezTo>
                  <a:pt x="32" y="0"/>
                  <a:pt x="32" y="5"/>
                  <a:pt x="32" y="7"/>
                </a:cubicBezTo>
                <a:cubicBezTo>
                  <a:pt x="32" y="9"/>
                  <a:pt x="31" y="11"/>
                  <a:pt x="31" y="12"/>
                </a:cubicBezTo>
                <a:cubicBezTo>
                  <a:pt x="30" y="13"/>
                  <a:pt x="30" y="13"/>
                  <a:pt x="30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4"/>
                  <a:pt x="43" y="16"/>
                  <a:pt x="43" y="19"/>
                </a:cubicBezTo>
                <a:cubicBezTo>
                  <a:pt x="43" y="20"/>
                  <a:pt x="42" y="22"/>
                  <a:pt x="41" y="23"/>
                </a:cubicBezTo>
                <a:close/>
              </a:path>
            </a:pathLst>
          </a:custGeom>
          <a:solidFill>
            <a:srgbClr val="42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63" name="Freeform 136"/>
          <p:cNvSpPr>
            <a:spLocks noEditPoints="1"/>
          </p:cNvSpPr>
          <p:nvPr/>
        </p:nvSpPr>
        <p:spPr bwMode="auto">
          <a:xfrm>
            <a:off x="3959678" y="1808492"/>
            <a:ext cx="1085153" cy="917525"/>
          </a:xfrm>
          <a:custGeom>
            <a:gdLst>
              <a:gd name="T0" fmla="*/ 52 w 52"/>
              <a:gd name="T1" fmla="*/ 33 h 44"/>
              <a:gd name="T2" fmla="*/ 47 w 52"/>
              <a:gd name="T3" fmla="*/ 38 h 44"/>
              <a:gd name="T4" fmla="*/ 33 w 52"/>
              <a:gd name="T5" fmla="*/ 38 h 44"/>
              <a:gd name="T6" fmla="*/ 35 w 52"/>
              <a:gd name="T7" fmla="*/ 43 h 44"/>
              <a:gd name="T8" fmla="*/ 33 w 52"/>
              <a:gd name="T9" fmla="*/ 44 h 44"/>
              <a:gd name="T10" fmla="*/ 19 w 52"/>
              <a:gd name="T11" fmla="*/ 44 h 44"/>
              <a:gd name="T12" fmla="*/ 17 w 52"/>
              <a:gd name="T13" fmla="*/ 43 h 44"/>
              <a:gd name="T14" fmla="*/ 19 w 52"/>
              <a:gd name="T15" fmla="*/ 38 h 44"/>
              <a:gd name="T16" fmla="*/ 5 w 52"/>
              <a:gd name="T17" fmla="*/ 38 h 44"/>
              <a:gd name="T18" fmla="*/ 0 w 52"/>
              <a:gd name="T19" fmla="*/ 33 h 44"/>
              <a:gd name="T20" fmla="*/ 0 w 52"/>
              <a:gd name="T21" fmla="*/ 4 h 44"/>
              <a:gd name="T22" fmla="*/ 5 w 52"/>
              <a:gd name="T23" fmla="*/ 0 h 44"/>
              <a:gd name="T24" fmla="*/ 47 w 52"/>
              <a:gd name="T25" fmla="*/ 0 h 44"/>
              <a:gd name="T26" fmla="*/ 52 w 52"/>
              <a:gd name="T27" fmla="*/ 4 h 44"/>
              <a:gd name="T28" fmla="*/ 52 w 52"/>
              <a:gd name="T29" fmla="*/ 33 h 44"/>
              <a:gd name="T30" fmla="*/ 48 w 52"/>
              <a:gd name="T31" fmla="*/ 4 h 44"/>
              <a:gd name="T32" fmla="*/ 47 w 52"/>
              <a:gd name="T33" fmla="*/ 3 h 44"/>
              <a:gd name="T34" fmla="*/ 5 w 52"/>
              <a:gd name="T35" fmla="*/ 3 h 44"/>
              <a:gd name="T36" fmla="*/ 4 w 52"/>
              <a:gd name="T37" fmla="*/ 4 h 44"/>
              <a:gd name="T38" fmla="*/ 4 w 52"/>
              <a:gd name="T39" fmla="*/ 26 h 44"/>
              <a:gd name="T40" fmla="*/ 5 w 52"/>
              <a:gd name="T41" fmla="*/ 27 h 44"/>
              <a:gd name="T42" fmla="*/ 47 w 52"/>
              <a:gd name="T43" fmla="*/ 27 h 44"/>
              <a:gd name="T44" fmla="*/ 48 w 52"/>
              <a:gd name="T45" fmla="*/ 26 h 44"/>
              <a:gd name="T46" fmla="*/ 48 w 52"/>
              <a:gd name="T47" fmla="*/ 4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" h="44">
                <a:moveTo>
                  <a:pt x="52" y="33"/>
                </a:moveTo>
                <a:cubicBezTo>
                  <a:pt x="52" y="36"/>
                  <a:pt x="50" y="38"/>
                  <a:pt x="47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40"/>
                  <a:pt x="35" y="42"/>
                  <a:pt x="35" y="43"/>
                </a:cubicBezTo>
                <a:cubicBezTo>
                  <a:pt x="35" y="44"/>
                  <a:pt x="34" y="44"/>
                  <a:pt x="33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4"/>
                  <a:pt x="17" y="44"/>
                  <a:pt x="17" y="43"/>
                </a:cubicBezTo>
                <a:cubicBezTo>
                  <a:pt x="17" y="42"/>
                  <a:pt x="19" y="40"/>
                  <a:pt x="19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2" y="38"/>
                  <a:pt x="0" y="36"/>
                  <a:pt x="0" y="3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0"/>
                  <a:pt x="52" y="2"/>
                  <a:pt x="52" y="4"/>
                </a:cubicBezTo>
                <a:lnTo>
                  <a:pt x="52" y="33"/>
                </a:lnTo>
                <a:close/>
                <a:moveTo>
                  <a:pt x="48" y="4"/>
                </a:moveTo>
                <a:cubicBezTo>
                  <a:pt x="48" y="4"/>
                  <a:pt x="48" y="3"/>
                  <a:pt x="47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4" y="27"/>
                  <a:pt x="5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7"/>
                  <a:pt x="48" y="27"/>
                  <a:pt x="48" y="26"/>
                </a:cubicBezTo>
                <a:lnTo>
                  <a:pt x="48" y="4"/>
                </a:lnTo>
                <a:close/>
              </a:path>
            </a:pathLst>
          </a:custGeom>
          <a:solidFill>
            <a:srgbClr val="42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4" name="Freeform 1671"/>
          <p:cNvSpPr/>
          <p:nvPr/>
        </p:nvSpPr>
        <p:spPr bwMode="auto">
          <a:xfrm>
            <a:off x="4109915" y="36688"/>
            <a:ext cx="832537" cy="801736"/>
          </a:xfrm>
          <a:custGeom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4210613" y="145168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9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一</a:t>
            </a:r>
            <a:endParaRPr lang="zh-CN" altLang="en-US" sz="3200" b="1">
              <a:solidFill>
                <a:schemeClr val="bg1">
                  <a:lumMod val="9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66" name="Freeform 1671"/>
          <p:cNvSpPr/>
          <p:nvPr/>
        </p:nvSpPr>
        <p:spPr bwMode="auto">
          <a:xfrm>
            <a:off x="1546961" y="2437655"/>
            <a:ext cx="832537" cy="801736"/>
          </a:xfrm>
          <a:custGeom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647659" y="2546135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9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二</a:t>
            </a:r>
            <a:endParaRPr lang="zh-CN" altLang="en-US" sz="3200" b="1">
              <a:solidFill>
                <a:schemeClr val="bg1">
                  <a:lumMod val="9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68" name="Freeform 1671"/>
          <p:cNvSpPr/>
          <p:nvPr/>
        </p:nvSpPr>
        <p:spPr bwMode="auto">
          <a:xfrm>
            <a:off x="3958738" y="3910264"/>
            <a:ext cx="832537" cy="801736"/>
          </a:xfrm>
          <a:custGeom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4059436" y="4018744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9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三</a:t>
            </a:r>
            <a:endParaRPr lang="zh-CN" altLang="en-US" sz="3200" b="1">
              <a:solidFill>
                <a:schemeClr val="bg1">
                  <a:lumMod val="9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0" name="Freeform 1671"/>
          <p:cNvSpPr/>
          <p:nvPr/>
        </p:nvSpPr>
        <p:spPr bwMode="auto">
          <a:xfrm>
            <a:off x="1541820" y="5645539"/>
            <a:ext cx="832537" cy="801736"/>
          </a:xfrm>
          <a:custGeom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1642518" y="5754019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9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四</a:t>
            </a:r>
            <a:endParaRPr lang="zh-CN" altLang="en-US" sz="3200" b="1">
              <a:solidFill>
                <a:schemeClr val="bg1">
                  <a:lumMod val="9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963230" y="1021427"/>
            <a:ext cx="1148045" cy="7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75%</a:t>
            </a:r>
            <a:endParaRPr lang="zh-CN" altLang="en-US" sz="4000">
              <a:solidFill>
                <a:srgbClr val="424B5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928232" y="2826813"/>
            <a:ext cx="1148045" cy="7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75%</a:t>
            </a:r>
            <a:endParaRPr lang="zh-CN" altLang="en-US" sz="4000">
              <a:solidFill>
                <a:srgbClr val="424B5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483859" y="4366616"/>
            <a:ext cx="1148045" cy="7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75%</a:t>
            </a:r>
            <a:endParaRPr lang="zh-CN" altLang="en-US" sz="4000">
              <a:solidFill>
                <a:srgbClr val="424B5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839032" y="6071080"/>
            <a:ext cx="1148045" cy="7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75%</a:t>
            </a:r>
            <a:endParaRPr lang="zh-CN" altLang="en-US" sz="4000">
              <a:solidFill>
                <a:srgbClr val="424B5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1" name="Rectangle 96"/>
          <p:cNvSpPr/>
          <p:nvPr/>
        </p:nvSpPr>
        <p:spPr>
          <a:xfrm>
            <a:off x="7959857" y="2056327"/>
            <a:ext cx="3662680" cy="4469417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正如你所看到的，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这是一个逗比的博客。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为了在网上找到让自己满意的</a:t>
            </a:r>
            <a:r>
              <a:rPr lang="en-US" altLang="zh-CN">
                <a:latin typeface="方正北魏楷书简体" pitchFamily="65" charset="-122"/>
                <a:ea typeface="方正北魏楷书简体" pitchFamily="65" charset="-122"/>
              </a:rPr>
              <a:t>PPT</a:t>
            </a: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，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我经常会为此花费大量时间。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但即使如此，我也并不一定能找到能满足我兽欲的东西。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83" name="矩形 82"/>
          <p:cNvSpPr/>
          <p:nvPr/>
        </p:nvSpPr>
        <p:spPr>
          <a:xfrm rot="16200000">
            <a:off x="10524993" y="1133520"/>
            <a:ext cx="170887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10915" y="1611819"/>
            <a:ext cx="911980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en-US" altLang="zh-CN" sz="16600" b="1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  <a:ea typeface="汉仪特细等线简" panose="02010604000101010101" pitchFamily="2" charset="-122"/>
                <a:cs typeface="Arial" panose="020b0604020202020204" pitchFamily="34" charset="0"/>
              </a:rPr>
              <a:t>Your title</a:t>
            </a:r>
            <a:endParaRPr lang="en-US" altLang="zh-CN" sz="16600" b="1">
              <a:solidFill>
                <a:schemeClr val="bg1">
                  <a:lumMod val="50000"/>
                </a:schemeClr>
              </a:solidFill>
              <a:latin typeface="Freehand521 BT" panose="03080802030307080304" pitchFamily="66" charset="0"/>
              <a:ea typeface="汉仪特细等线简" panose="0201060400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490" y="3836084"/>
            <a:ext cx="4549643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en-US" altLang="zh-CN" sz="16600" b="1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  <a:ea typeface="汉仪特细等线简" panose="02010604000101010101" pitchFamily="2" charset="-122"/>
                <a:cs typeface="Arial" panose="020b0604020202020204" pitchFamily="34" charset="0"/>
              </a:rPr>
              <a:t>Here</a:t>
            </a:r>
            <a:endParaRPr lang="zh-CN" altLang="en-US" sz="16600" b="1">
              <a:solidFill>
                <a:schemeClr val="bg1">
                  <a:lumMod val="50000"/>
                </a:schemeClr>
              </a:solidFill>
              <a:latin typeface="Freehand521 BT" panose="03080802030307080304" pitchFamily="66" charset="0"/>
              <a:ea typeface="汉仪特细等线简" panose="0201060400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96"/>
          <p:cNvSpPr/>
          <p:nvPr/>
        </p:nvSpPr>
        <p:spPr>
          <a:xfrm>
            <a:off x="286603" y="5547220"/>
            <a:ext cx="5120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Class aptent taciti sociosqu ad litora torquent per conubia nostra, per inceptos himenaeos.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7490" y="284202"/>
            <a:ext cx="4185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>
                <a:solidFill>
                  <a:schemeClr val="bg1">
                    <a:lumMod val="9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Part three</a:t>
            </a:r>
            <a:endParaRPr lang="zh-CN" altLang="en-US" sz="6600" b="1">
              <a:solidFill>
                <a:schemeClr val="bg1">
                  <a:lumMod val="9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平行四边形 43"/>
          <p:cNvSpPr/>
          <p:nvPr/>
        </p:nvSpPr>
        <p:spPr>
          <a:xfrm rot="5400000">
            <a:off x="8720921" y="5259741"/>
            <a:ext cx="1981665" cy="656321"/>
          </a:xfrm>
          <a:prstGeom prst="parallelogram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平行四边形 42"/>
          <p:cNvSpPr/>
          <p:nvPr/>
        </p:nvSpPr>
        <p:spPr>
          <a:xfrm rot="5400000">
            <a:off x="8165312" y="2574496"/>
            <a:ext cx="1981665" cy="656321"/>
          </a:xfrm>
          <a:prstGeom prst="parallelogram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平行四边形 41"/>
          <p:cNvSpPr/>
          <p:nvPr/>
        </p:nvSpPr>
        <p:spPr>
          <a:xfrm rot="5400000">
            <a:off x="1177286" y="3008906"/>
            <a:ext cx="1981665" cy="656321"/>
          </a:xfrm>
          <a:prstGeom prst="parallelogram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平行四边形 40"/>
          <p:cNvSpPr/>
          <p:nvPr/>
        </p:nvSpPr>
        <p:spPr>
          <a:xfrm rot="5400000">
            <a:off x="2831243" y="1128349"/>
            <a:ext cx="1981665" cy="656321"/>
          </a:xfrm>
          <a:prstGeom prst="parallelogram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34780" y="-285203"/>
            <a:ext cx="470513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0" name="Rectangle 96"/>
          <p:cNvSpPr/>
          <p:nvPr/>
        </p:nvSpPr>
        <p:spPr>
          <a:xfrm>
            <a:off x="6380810" y="1264589"/>
            <a:ext cx="403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Your title here, such as meilechen.tmall.com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5" name="Freeform 1697"/>
          <p:cNvSpPr/>
          <p:nvPr/>
        </p:nvSpPr>
        <p:spPr bwMode="auto">
          <a:xfrm>
            <a:off x="0" y="2039354"/>
            <a:ext cx="9015412" cy="4105815"/>
          </a:xfrm>
          <a:custGeom>
            <a:gdLst>
              <a:gd name="T0" fmla="*/ 941 w 1480"/>
              <a:gd name="T1" fmla="*/ 33 h 673"/>
              <a:gd name="T2" fmla="*/ 1014 w 1480"/>
              <a:gd name="T3" fmla="*/ 69 h 673"/>
              <a:gd name="T4" fmla="*/ 1113 w 1480"/>
              <a:gd name="T5" fmla="*/ 107 h 673"/>
              <a:gd name="T6" fmla="*/ 1132 w 1480"/>
              <a:gd name="T7" fmla="*/ 126 h 673"/>
              <a:gd name="T8" fmla="*/ 1202 w 1480"/>
              <a:gd name="T9" fmla="*/ 174 h 673"/>
              <a:gd name="T10" fmla="*/ 1230 w 1480"/>
              <a:gd name="T11" fmla="*/ 173 h 673"/>
              <a:gd name="T12" fmla="*/ 1172 w 1480"/>
              <a:gd name="T13" fmla="*/ 102 h 673"/>
              <a:gd name="T14" fmla="*/ 1196 w 1480"/>
              <a:gd name="T15" fmla="*/ 106 h 673"/>
              <a:gd name="T16" fmla="*/ 1260 w 1480"/>
              <a:gd name="T17" fmla="*/ 149 h 673"/>
              <a:gd name="T18" fmla="*/ 1351 w 1480"/>
              <a:gd name="T19" fmla="*/ 233 h 673"/>
              <a:gd name="T20" fmla="*/ 1446 w 1480"/>
              <a:gd name="T21" fmla="*/ 417 h 673"/>
              <a:gd name="T22" fmla="*/ 1466 w 1480"/>
              <a:gd name="T23" fmla="*/ 496 h 673"/>
              <a:gd name="T24" fmla="*/ 1475 w 1480"/>
              <a:gd name="T25" fmla="*/ 534 h 673"/>
              <a:gd name="T26" fmla="*/ 1479 w 1480"/>
              <a:gd name="T27" fmla="*/ 573 h 673"/>
              <a:gd name="T28" fmla="*/ 1430 w 1480"/>
              <a:gd name="T29" fmla="*/ 662 h 673"/>
              <a:gd name="T30" fmla="*/ 1388 w 1480"/>
              <a:gd name="T31" fmla="*/ 662 h 673"/>
              <a:gd name="T32" fmla="*/ 1375 w 1480"/>
              <a:gd name="T33" fmla="*/ 633 h 673"/>
              <a:gd name="T34" fmla="*/ 1372 w 1480"/>
              <a:gd name="T35" fmla="*/ 549 h 673"/>
              <a:gd name="T36" fmla="*/ 1359 w 1480"/>
              <a:gd name="T37" fmla="*/ 482 h 673"/>
              <a:gd name="T38" fmla="*/ 1293 w 1480"/>
              <a:gd name="T39" fmla="*/ 347 h 673"/>
              <a:gd name="T40" fmla="*/ 1227 w 1480"/>
              <a:gd name="T41" fmla="*/ 269 h 673"/>
              <a:gd name="T42" fmla="*/ 1100 w 1480"/>
              <a:gd name="T43" fmla="*/ 173 h 673"/>
              <a:gd name="T44" fmla="*/ 990 w 1480"/>
              <a:gd name="T45" fmla="*/ 111 h 673"/>
              <a:gd name="T46" fmla="*/ 922 w 1480"/>
              <a:gd name="T47" fmla="*/ 84 h 673"/>
              <a:gd name="T48" fmla="*/ 854 w 1480"/>
              <a:gd name="T49" fmla="*/ 148 h 673"/>
              <a:gd name="T50" fmla="*/ 1017 w 1480"/>
              <a:gd name="T51" fmla="*/ 289 h 673"/>
              <a:gd name="T52" fmla="*/ 1159 w 1480"/>
              <a:gd name="T53" fmla="*/ 452 h 673"/>
              <a:gd name="T54" fmla="*/ 1147 w 1480"/>
              <a:gd name="T55" fmla="*/ 565 h 673"/>
              <a:gd name="T56" fmla="*/ 1043 w 1480"/>
              <a:gd name="T57" fmla="*/ 610 h 673"/>
              <a:gd name="T58" fmla="*/ 1018 w 1480"/>
              <a:gd name="T59" fmla="*/ 561 h 673"/>
              <a:gd name="T60" fmla="*/ 980 w 1480"/>
              <a:gd name="T61" fmla="*/ 509 h 673"/>
              <a:gd name="T62" fmla="*/ 982 w 1480"/>
              <a:gd name="T63" fmla="*/ 482 h 673"/>
              <a:gd name="T64" fmla="*/ 937 w 1480"/>
              <a:gd name="T65" fmla="*/ 448 h 673"/>
              <a:gd name="T66" fmla="*/ 893 w 1480"/>
              <a:gd name="T67" fmla="*/ 394 h 673"/>
              <a:gd name="T68" fmla="*/ 763 w 1480"/>
              <a:gd name="T69" fmla="*/ 321 h 673"/>
              <a:gd name="T70" fmla="*/ 614 w 1480"/>
              <a:gd name="T71" fmla="*/ 307 h 673"/>
              <a:gd name="T72" fmla="*/ 695 w 1480"/>
              <a:gd name="T73" fmla="*/ 422 h 673"/>
              <a:gd name="T74" fmla="*/ 728 w 1480"/>
              <a:gd name="T75" fmla="*/ 456 h 673"/>
              <a:gd name="T76" fmla="*/ 797 w 1480"/>
              <a:gd name="T77" fmla="*/ 580 h 673"/>
              <a:gd name="T78" fmla="*/ 691 w 1480"/>
              <a:gd name="T79" fmla="*/ 589 h 673"/>
              <a:gd name="T80" fmla="*/ 454 w 1480"/>
              <a:gd name="T81" fmla="*/ 532 h 673"/>
              <a:gd name="T82" fmla="*/ 259 w 1480"/>
              <a:gd name="T83" fmla="*/ 520 h 673"/>
              <a:gd name="T84" fmla="*/ 140 w 1480"/>
              <a:gd name="T85" fmla="*/ 542 h 673"/>
              <a:gd name="T86" fmla="*/ 33 w 1480"/>
              <a:gd name="T87" fmla="*/ 619 h 673"/>
              <a:gd name="T88" fmla="*/ 8 w 1480"/>
              <a:gd name="T89" fmla="*/ 595 h 673"/>
              <a:gd name="T90" fmla="*/ 50 w 1480"/>
              <a:gd name="T91" fmla="*/ 521 h 673"/>
              <a:gd name="T92" fmla="*/ 88 w 1480"/>
              <a:gd name="T93" fmla="*/ 461 h 673"/>
              <a:gd name="T94" fmla="*/ 297 w 1480"/>
              <a:gd name="T95" fmla="*/ 409 h 673"/>
              <a:gd name="T96" fmla="*/ 547 w 1480"/>
              <a:gd name="T97" fmla="*/ 426 h 673"/>
              <a:gd name="T98" fmla="*/ 547 w 1480"/>
              <a:gd name="T99" fmla="*/ 379 h 673"/>
              <a:gd name="T100" fmla="*/ 486 w 1480"/>
              <a:gd name="T101" fmla="*/ 297 h 673"/>
              <a:gd name="T102" fmla="*/ 501 w 1480"/>
              <a:gd name="T103" fmla="*/ 253 h 673"/>
              <a:gd name="T104" fmla="*/ 556 w 1480"/>
              <a:gd name="T105" fmla="*/ 195 h 673"/>
              <a:gd name="T106" fmla="*/ 634 w 1480"/>
              <a:gd name="T107" fmla="*/ 182 h 673"/>
              <a:gd name="T108" fmla="*/ 779 w 1480"/>
              <a:gd name="T109" fmla="*/ 134 h 673"/>
              <a:gd name="T110" fmla="*/ 752 w 1480"/>
              <a:gd name="T111" fmla="*/ 81 h 673"/>
              <a:gd name="T112" fmla="*/ 780 w 1480"/>
              <a:gd name="T113" fmla="*/ 22 h 673"/>
              <a:gd name="T114" fmla="*/ 848 w 1480"/>
              <a:gd name="T115" fmla="*/ 4 h 6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0" h="673">
                <a:moveTo>
                  <a:pt x="883" y="14"/>
                </a:moveTo>
                <a:cubicBezTo>
                  <a:pt x="893" y="25"/>
                  <a:pt x="906" y="38"/>
                  <a:pt x="923" y="33"/>
                </a:cubicBezTo>
                <a:cubicBezTo>
                  <a:pt x="927" y="29"/>
                  <a:pt x="936" y="33"/>
                  <a:pt x="941" y="33"/>
                </a:cubicBezTo>
                <a:cubicBezTo>
                  <a:pt x="949" y="39"/>
                  <a:pt x="954" y="55"/>
                  <a:pt x="966" y="58"/>
                </a:cubicBezTo>
                <a:cubicBezTo>
                  <a:pt x="972" y="51"/>
                  <a:pt x="980" y="58"/>
                  <a:pt x="988" y="54"/>
                </a:cubicBezTo>
                <a:cubicBezTo>
                  <a:pt x="996" y="60"/>
                  <a:pt x="1007" y="62"/>
                  <a:pt x="1014" y="69"/>
                </a:cubicBezTo>
                <a:cubicBezTo>
                  <a:pt x="1030" y="76"/>
                  <a:pt x="1055" y="70"/>
                  <a:pt x="1061" y="92"/>
                </a:cubicBezTo>
                <a:cubicBezTo>
                  <a:pt x="1065" y="98"/>
                  <a:pt x="1069" y="105"/>
                  <a:pt x="1076" y="106"/>
                </a:cubicBezTo>
                <a:cubicBezTo>
                  <a:pt x="1090" y="102"/>
                  <a:pt x="1100" y="111"/>
                  <a:pt x="1113" y="107"/>
                </a:cubicBezTo>
                <a:cubicBezTo>
                  <a:pt x="1113" y="108"/>
                  <a:pt x="1113" y="108"/>
                  <a:pt x="1113" y="108"/>
                </a:cubicBezTo>
                <a:cubicBezTo>
                  <a:pt x="1118" y="106"/>
                  <a:pt x="1125" y="110"/>
                  <a:pt x="1128" y="116"/>
                </a:cubicBezTo>
                <a:cubicBezTo>
                  <a:pt x="1131" y="121"/>
                  <a:pt x="1127" y="126"/>
                  <a:pt x="1132" y="126"/>
                </a:cubicBezTo>
                <a:cubicBezTo>
                  <a:pt x="1138" y="132"/>
                  <a:pt x="1148" y="125"/>
                  <a:pt x="1154" y="132"/>
                </a:cubicBezTo>
                <a:cubicBezTo>
                  <a:pt x="1168" y="143"/>
                  <a:pt x="1176" y="158"/>
                  <a:pt x="1191" y="167"/>
                </a:cubicBezTo>
                <a:cubicBezTo>
                  <a:pt x="1192" y="173"/>
                  <a:pt x="1198" y="173"/>
                  <a:pt x="1202" y="174"/>
                </a:cubicBezTo>
                <a:cubicBezTo>
                  <a:pt x="1203" y="173"/>
                  <a:pt x="1203" y="173"/>
                  <a:pt x="1203" y="173"/>
                </a:cubicBezTo>
                <a:cubicBezTo>
                  <a:pt x="1204" y="178"/>
                  <a:pt x="1211" y="177"/>
                  <a:pt x="1215" y="180"/>
                </a:cubicBezTo>
                <a:cubicBezTo>
                  <a:pt x="1221" y="180"/>
                  <a:pt x="1228" y="179"/>
                  <a:pt x="1230" y="173"/>
                </a:cubicBezTo>
                <a:cubicBezTo>
                  <a:pt x="1232" y="144"/>
                  <a:pt x="1196" y="140"/>
                  <a:pt x="1185" y="116"/>
                </a:cubicBezTo>
                <a:cubicBezTo>
                  <a:pt x="1182" y="112"/>
                  <a:pt x="1172" y="112"/>
                  <a:pt x="1174" y="104"/>
                </a:cubicBezTo>
                <a:cubicBezTo>
                  <a:pt x="1172" y="102"/>
                  <a:pt x="1172" y="102"/>
                  <a:pt x="1172" y="102"/>
                </a:cubicBezTo>
                <a:cubicBezTo>
                  <a:pt x="1174" y="100"/>
                  <a:pt x="1174" y="100"/>
                  <a:pt x="1174" y="100"/>
                </a:cubicBezTo>
                <a:cubicBezTo>
                  <a:pt x="1176" y="107"/>
                  <a:pt x="1183" y="106"/>
                  <a:pt x="1187" y="107"/>
                </a:cubicBezTo>
                <a:cubicBezTo>
                  <a:pt x="1189" y="105"/>
                  <a:pt x="1193" y="104"/>
                  <a:pt x="1196" y="106"/>
                </a:cubicBezTo>
                <a:cubicBezTo>
                  <a:pt x="1204" y="114"/>
                  <a:pt x="1209" y="116"/>
                  <a:pt x="1217" y="124"/>
                </a:cubicBezTo>
                <a:cubicBezTo>
                  <a:pt x="1224" y="128"/>
                  <a:pt x="1232" y="126"/>
                  <a:pt x="1240" y="128"/>
                </a:cubicBezTo>
                <a:cubicBezTo>
                  <a:pt x="1260" y="149"/>
                  <a:pt x="1260" y="149"/>
                  <a:pt x="1260" y="149"/>
                </a:cubicBezTo>
                <a:cubicBezTo>
                  <a:pt x="1270" y="151"/>
                  <a:pt x="1274" y="165"/>
                  <a:pt x="1285" y="165"/>
                </a:cubicBezTo>
                <a:cubicBezTo>
                  <a:pt x="1291" y="172"/>
                  <a:pt x="1295" y="178"/>
                  <a:pt x="1301" y="186"/>
                </a:cubicBezTo>
                <a:cubicBezTo>
                  <a:pt x="1325" y="194"/>
                  <a:pt x="1333" y="220"/>
                  <a:pt x="1351" y="233"/>
                </a:cubicBezTo>
                <a:cubicBezTo>
                  <a:pt x="1373" y="254"/>
                  <a:pt x="1374" y="282"/>
                  <a:pt x="1397" y="302"/>
                </a:cubicBezTo>
                <a:cubicBezTo>
                  <a:pt x="1405" y="316"/>
                  <a:pt x="1415" y="329"/>
                  <a:pt x="1419" y="344"/>
                </a:cubicBezTo>
                <a:cubicBezTo>
                  <a:pt x="1432" y="364"/>
                  <a:pt x="1436" y="394"/>
                  <a:pt x="1446" y="417"/>
                </a:cubicBezTo>
                <a:cubicBezTo>
                  <a:pt x="1455" y="427"/>
                  <a:pt x="1454" y="438"/>
                  <a:pt x="1458" y="448"/>
                </a:cubicBezTo>
                <a:cubicBezTo>
                  <a:pt x="1462" y="460"/>
                  <a:pt x="1463" y="473"/>
                  <a:pt x="1466" y="486"/>
                </a:cubicBezTo>
                <a:cubicBezTo>
                  <a:pt x="1465" y="488"/>
                  <a:pt x="1468" y="494"/>
                  <a:pt x="1466" y="496"/>
                </a:cubicBezTo>
                <a:cubicBezTo>
                  <a:pt x="1465" y="501"/>
                  <a:pt x="1470" y="505"/>
                  <a:pt x="1467" y="508"/>
                </a:cubicBezTo>
                <a:cubicBezTo>
                  <a:pt x="1469" y="512"/>
                  <a:pt x="1469" y="517"/>
                  <a:pt x="1469" y="522"/>
                </a:cubicBezTo>
                <a:cubicBezTo>
                  <a:pt x="1476" y="524"/>
                  <a:pt x="1469" y="530"/>
                  <a:pt x="1475" y="534"/>
                </a:cubicBezTo>
                <a:cubicBezTo>
                  <a:pt x="1474" y="541"/>
                  <a:pt x="1480" y="550"/>
                  <a:pt x="1476" y="559"/>
                </a:cubicBezTo>
                <a:cubicBezTo>
                  <a:pt x="1480" y="562"/>
                  <a:pt x="1474" y="566"/>
                  <a:pt x="1479" y="569"/>
                </a:cubicBezTo>
                <a:cubicBezTo>
                  <a:pt x="1476" y="570"/>
                  <a:pt x="1479" y="571"/>
                  <a:pt x="1479" y="573"/>
                </a:cubicBezTo>
                <a:cubicBezTo>
                  <a:pt x="1476" y="584"/>
                  <a:pt x="1478" y="600"/>
                  <a:pt x="1473" y="609"/>
                </a:cubicBezTo>
                <a:cubicBezTo>
                  <a:pt x="1476" y="620"/>
                  <a:pt x="1460" y="629"/>
                  <a:pt x="1460" y="635"/>
                </a:cubicBezTo>
                <a:cubicBezTo>
                  <a:pt x="1454" y="645"/>
                  <a:pt x="1438" y="658"/>
                  <a:pt x="1430" y="662"/>
                </a:cubicBezTo>
                <a:cubicBezTo>
                  <a:pt x="1428" y="667"/>
                  <a:pt x="1419" y="668"/>
                  <a:pt x="1415" y="672"/>
                </a:cubicBezTo>
                <a:cubicBezTo>
                  <a:pt x="1410" y="670"/>
                  <a:pt x="1408" y="672"/>
                  <a:pt x="1404" y="673"/>
                </a:cubicBezTo>
                <a:cubicBezTo>
                  <a:pt x="1399" y="668"/>
                  <a:pt x="1388" y="670"/>
                  <a:pt x="1388" y="662"/>
                </a:cubicBezTo>
                <a:cubicBezTo>
                  <a:pt x="1384" y="654"/>
                  <a:pt x="1381" y="647"/>
                  <a:pt x="1380" y="640"/>
                </a:cubicBezTo>
                <a:cubicBezTo>
                  <a:pt x="1381" y="640"/>
                  <a:pt x="1381" y="640"/>
                  <a:pt x="1381" y="640"/>
                </a:cubicBezTo>
                <a:cubicBezTo>
                  <a:pt x="1380" y="638"/>
                  <a:pt x="1380" y="632"/>
                  <a:pt x="1375" y="633"/>
                </a:cubicBezTo>
                <a:cubicBezTo>
                  <a:pt x="1372" y="631"/>
                  <a:pt x="1370" y="633"/>
                  <a:pt x="1369" y="626"/>
                </a:cubicBezTo>
                <a:cubicBezTo>
                  <a:pt x="1365" y="619"/>
                  <a:pt x="1372" y="613"/>
                  <a:pt x="1370" y="605"/>
                </a:cubicBezTo>
                <a:cubicBezTo>
                  <a:pt x="1374" y="589"/>
                  <a:pt x="1378" y="565"/>
                  <a:pt x="1372" y="549"/>
                </a:cubicBezTo>
                <a:cubicBezTo>
                  <a:pt x="1373" y="544"/>
                  <a:pt x="1367" y="534"/>
                  <a:pt x="1370" y="528"/>
                </a:cubicBezTo>
                <a:cubicBezTo>
                  <a:pt x="1370" y="526"/>
                  <a:pt x="1366" y="524"/>
                  <a:pt x="1369" y="522"/>
                </a:cubicBezTo>
                <a:cubicBezTo>
                  <a:pt x="1367" y="508"/>
                  <a:pt x="1356" y="495"/>
                  <a:pt x="1359" y="482"/>
                </a:cubicBezTo>
                <a:cubicBezTo>
                  <a:pt x="1356" y="472"/>
                  <a:pt x="1354" y="462"/>
                  <a:pt x="1347" y="454"/>
                </a:cubicBezTo>
                <a:cubicBezTo>
                  <a:pt x="1345" y="431"/>
                  <a:pt x="1330" y="415"/>
                  <a:pt x="1322" y="394"/>
                </a:cubicBezTo>
                <a:cubicBezTo>
                  <a:pt x="1311" y="380"/>
                  <a:pt x="1298" y="364"/>
                  <a:pt x="1293" y="347"/>
                </a:cubicBezTo>
                <a:cubicBezTo>
                  <a:pt x="1282" y="333"/>
                  <a:pt x="1276" y="316"/>
                  <a:pt x="1276" y="300"/>
                </a:cubicBezTo>
                <a:cubicBezTo>
                  <a:pt x="1274" y="297"/>
                  <a:pt x="1272" y="293"/>
                  <a:pt x="1269" y="293"/>
                </a:cubicBezTo>
                <a:cubicBezTo>
                  <a:pt x="1251" y="300"/>
                  <a:pt x="1242" y="276"/>
                  <a:pt x="1227" y="269"/>
                </a:cubicBezTo>
                <a:cubicBezTo>
                  <a:pt x="1211" y="249"/>
                  <a:pt x="1191" y="233"/>
                  <a:pt x="1171" y="216"/>
                </a:cubicBezTo>
                <a:cubicBezTo>
                  <a:pt x="1164" y="210"/>
                  <a:pt x="1156" y="214"/>
                  <a:pt x="1149" y="209"/>
                </a:cubicBezTo>
                <a:cubicBezTo>
                  <a:pt x="1134" y="194"/>
                  <a:pt x="1121" y="176"/>
                  <a:pt x="1100" y="173"/>
                </a:cubicBezTo>
                <a:cubicBezTo>
                  <a:pt x="1090" y="164"/>
                  <a:pt x="1076" y="164"/>
                  <a:pt x="1068" y="152"/>
                </a:cubicBezTo>
                <a:cubicBezTo>
                  <a:pt x="1063" y="145"/>
                  <a:pt x="1046" y="143"/>
                  <a:pt x="1039" y="139"/>
                </a:cubicBezTo>
                <a:cubicBezTo>
                  <a:pt x="1020" y="136"/>
                  <a:pt x="1012" y="112"/>
                  <a:pt x="990" y="111"/>
                </a:cubicBezTo>
                <a:cubicBezTo>
                  <a:pt x="981" y="109"/>
                  <a:pt x="977" y="96"/>
                  <a:pt x="967" y="94"/>
                </a:cubicBezTo>
                <a:cubicBezTo>
                  <a:pt x="958" y="86"/>
                  <a:pt x="945" y="95"/>
                  <a:pt x="934" y="90"/>
                </a:cubicBezTo>
                <a:cubicBezTo>
                  <a:pt x="928" y="90"/>
                  <a:pt x="926" y="87"/>
                  <a:pt x="922" y="84"/>
                </a:cubicBezTo>
                <a:cubicBezTo>
                  <a:pt x="897" y="74"/>
                  <a:pt x="876" y="61"/>
                  <a:pt x="848" y="60"/>
                </a:cubicBezTo>
                <a:cubicBezTo>
                  <a:pt x="838" y="65"/>
                  <a:pt x="837" y="75"/>
                  <a:pt x="838" y="84"/>
                </a:cubicBezTo>
                <a:cubicBezTo>
                  <a:pt x="841" y="107"/>
                  <a:pt x="863" y="123"/>
                  <a:pt x="854" y="148"/>
                </a:cubicBezTo>
                <a:cubicBezTo>
                  <a:pt x="854" y="153"/>
                  <a:pt x="860" y="156"/>
                  <a:pt x="858" y="163"/>
                </a:cubicBezTo>
                <a:cubicBezTo>
                  <a:pt x="874" y="183"/>
                  <a:pt x="883" y="208"/>
                  <a:pt x="904" y="223"/>
                </a:cubicBezTo>
                <a:cubicBezTo>
                  <a:pt x="945" y="239"/>
                  <a:pt x="982" y="266"/>
                  <a:pt x="1017" y="289"/>
                </a:cubicBezTo>
                <a:cubicBezTo>
                  <a:pt x="1037" y="318"/>
                  <a:pt x="1070" y="329"/>
                  <a:pt x="1087" y="358"/>
                </a:cubicBezTo>
                <a:cubicBezTo>
                  <a:pt x="1096" y="376"/>
                  <a:pt x="1114" y="385"/>
                  <a:pt x="1126" y="398"/>
                </a:cubicBezTo>
                <a:cubicBezTo>
                  <a:pt x="1138" y="415"/>
                  <a:pt x="1150" y="436"/>
                  <a:pt x="1159" y="452"/>
                </a:cubicBezTo>
                <a:cubicBezTo>
                  <a:pt x="1164" y="462"/>
                  <a:pt x="1162" y="474"/>
                  <a:pt x="1166" y="485"/>
                </a:cubicBezTo>
                <a:cubicBezTo>
                  <a:pt x="1173" y="509"/>
                  <a:pt x="1159" y="530"/>
                  <a:pt x="1153" y="553"/>
                </a:cubicBezTo>
                <a:cubicBezTo>
                  <a:pt x="1153" y="557"/>
                  <a:pt x="1150" y="562"/>
                  <a:pt x="1147" y="565"/>
                </a:cubicBezTo>
                <a:cubicBezTo>
                  <a:pt x="1143" y="585"/>
                  <a:pt x="1117" y="587"/>
                  <a:pt x="1117" y="609"/>
                </a:cubicBezTo>
                <a:cubicBezTo>
                  <a:pt x="1115" y="620"/>
                  <a:pt x="1101" y="627"/>
                  <a:pt x="1094" y="635"/>
                </a:cubicBezTo>
                <a:cubicBezTo>
                  <a:pt x="1074" y="632"/>
                  <a:pt x="1051" y="632"/>
                  <a:pt x="1043" y="610"/>
                </a:cubicBezTo>
                <a:cubicBezTo>
                  <a:pt x="1042" y="604"/>
                  <a:pt x="1042" y="601"/>
                  <a:pt x="1040" y="596"/>
                </a:cubicBezTo>
                <a:cubicBezTo>
                  <a:pt x="1032" y="590"/>
                  <a:pt x="1021" y="598"/>
                  <a:pt x="1017" y="587"/>
                </a:cubicBezTo>
                <a:cubicBezTo>
                  <a:pt x="1013" y="579"/>
                  <a:pt x="1018" y="570"/>
                  <a:pt x="1018" y="561"/>
                </a:cubicBezTo>
                <a:cubicBezTo>
                  <a:pt x="1003" y="542"/>
                  <a:pt x="1003" y="542"/>
                  <a:pt x="1003" y="542"/>
                </a:cubicBezTo>
                <a:cubicBezTo>
                  <a:pt x="1004" y="540"/>
                  <a:pt x="1008" y="538"/>
                  <a:pt x="1006" y="534"/>
                </a:cubicBezTo>
                <a:cubicBezTo>
                  <a:pt x="1003" y="522"/>
                  <a:pt x="993" y="511"/>
                  <a:pt x="980" y="509"/>
                </a:cubicBezTo>
                <a:cubicBezTo>
                  <a:pt x="975" y="509"/>
                  <a:pt x="970" y="504"/>
                  <a:pt x="965" y="501"/>
                </a:cubicBezTo>
                <a:cubicBezTo>
                  <a:pt x="964" y="495"/>
                  <a:pt x="970" y="491"/>
                  <a:pt x="974" y="488"/>
                </a:cubicBezTo>
                <a:cubicBezTo>
                  <a:pt x="979" y="489"/>
                  <a:pt x="979" y="484"/>
                  <a:pt x="982" y="482"/>
                </a:cubicBezTo>
                <a:cubicBezTo>
                  <a:pt x="981" y="479"/>
                  <a:pt x="979" y="476"/>
                  <a:pt x="976" y="474"/>
                </a:cubicBezTo>
                <a:cubicBezTo>
                  <a:pt x="972" y="476"/>
                  <a:pt x="969" y="473"/>
                  <a:pt x="966" y="472"/>
                </a:cubicBezTo>
                <a:cubicBezTo>
                  <a:pt x="958" y="463"/>
                  <a:pt x="952" y="444"/>
                  <a:pt x="937" y="448"/>
                </a:cubicBezTo>
                <a:cubicBezTo>
                  <a:pt x="933" y="446"/>
                  <a:pt x="929" y="444"/>
                  <a:pt x="925" y="441"/>
                </a:cubicBezTo>
                <a:cubicBezTo>
                  <a:pt x="922" y="436"/>
                  <a:pt x="925" y="430"/>
                  <a:pt x="923" y="424"/>
                </a:cubicBezTo>
                <a:cubicBezTo>
                  <a:pt x="913" y="415"/>
                  <a:pt x="904" y="402"/>
                  <a:pt x="893" y="394"/>
                </a:cubicBezTo>
                <a:cubicBezTo>
                  <a:pt x="886" y="389"/>
                  <a:pt x="886" y="379"/>
                  <a:pt x="883" y="371"/>
                </a:cubicBezTo>
                <a:cubicBezTo>
                  <a:pt x="854" y="342"/>
                  <a:pt x="854" y="342"/>
                  <a:pt x="854" y="342"/>
                </a:cubicBezTo>
                <a:cubicBezTo>
                  <a:pt x="823" y="335"/>
                  <a:pt x="792" y="331"/>
                  <a:pt x="763" y="321"/>
                </a:cubicBezTo>
                <a:cubicBezTo>
                  <a:pt x="745" y="300"/>
                  <a:pt x="713" y="312"/>
                  <a:pt x="696" y="298"/>
                </a:cubicBezTo>
                <a:cubicBezTo>
                  <a:pt x="685" y="292"/>
                  <a:pt x="676" y="310"/>
                  <a:pt x="663" y="301"/>
                </a:cubicBezTo>
                <a:cubicBezTo>
                  <a:pt x="648" y="306"/>
                  <a:pt x="626" y="295"/>
                  <a:pt x="614" y="307"/>
                </a:cubicBezTo>
                <a:cubicBezTo>
                  <a:pt x="610" y="324"/>
                  <a:pt x="628" y="332"/>
                  <a:pt x="626" y="347"/>
                </a:cubicBezTo>
                <a:cubicBezTo>
                  <a:pt x="632" y="358"/>
                  <a:pt x="646" y="364"/>
                  <a:pt x="655" y="374"/>
                </a:cubicBezTo>
                <a:cubicBezTo>
                  <a:pt x="665" y="392"/>
                  <a:pt x="686" y="403"/>
                  <a:pt x="695" y="422"/>
                </a:cubicBezTo>
                <a:cubicBezTo>
                  <a:pt x="703" y="434"/>
                  <a:pt x="720" y="434"/>
                  <a:pt x="722" y="450"/>
                </a:cubicBezTo>
                <a:cubicBezTo>
                  <a:pt x="727" y="457"/>
                  <a:pt x="727" y="457"/>
                  <a:pt x="727" y="457"/>
                </a:cubicBezTo>
                <a:cubicBezTo>
                  <a:pt x="728" y="456"/>
                  <a:pt x="728" y="456"/>
                  <a:pt x="728" y="456"/>
                </a:cubicBezTo>
                <a:cubicBezTo>
                  <a:pt x="755" y="460"/>
                  <a:pt x="760" y="494"/>
                  <a:pt x="780" y="509"/>
                </a:cubicBezTo>
                <a:cubicBezTo>
                  <a:pt x="793" y="515"/>
                  <a:pt x="791" y="529"/>
                  <a:pt x="798" y="538"/>
                </a:cubicBezTo>
                <a:cubicBezTo>
                  <a:pt x="795" y="554"/>
                  <a:pt x="801" y="567"/>
                  <a:pt x="797" y="580"/>
                </a:cubicBezTo>
                <a:cubicBezTo>
                  <a:pt x="787" y="593"/>
                  <a:pt x="796" y="618"/>
                  <a:pt x="775" y="621"/>
                </a:cubicBezTo>
                <a:cubicBezTo>
                  <a:pt x="760" y="613"/>
                  <a:pt x="747" y="604"/>
                  <a:pt x="729" y="600"/>
                </a:cubicBezTo>
                <a:cubicBezTo>
                  <a:pt x="720" y="591"/>
                  <a:pt x="704" y="592"/>
                  <a:pt x="691" y="589"/>
                </a:cubicBezTo>
                <a:cubicBezTo>
                  <a:pt x="653" y="579"/>
                  <a:pt x="618" y="557"/>
                  <a:pt x="580" y="552"/>
                </a:cubicBezTo>
                <a:cubicBezTo>
                  <a:pt x="554" y="540"/>
                  <a:pt x="525" y="546"/>
                  <a:pt x="500" y="534"/>
                </a:cubicBezTo>
                <a:cubicBezTo>
                  <a:pt x="486" y="532"/>
                  <a:pt x="468" y="527"/>
                  <a:pt x="454" y="532"/>
                </a:cubicBezTo>
                <a:cubicBezTo>
                  <a:pt x="434" y="533"/>
                  <a:pt x="421" y="514"/>
                  <a:pt x="400" y="524"/>
                </a:cubicBezTo>
                <a:cubicBezTo>
                  <a:pt x="372" y="528"/>
                  <a:pt x="336" y="529"/>
                  <a:pt x="306" y="520"/>
                </a:cubicBezTo>
                <a:cubicBezTo>
                  <a:pt x="292" y="529"/>
                  <a:pt x="274" y="525"/>
                  <a:pt x="259" y="520"/>
                </a:cubicBezTo>
                <a:cubicBezTo>
                  <a:pt x="246" y="520"/>
                  <a:pt x="236" y="532"/>
                  <a:pt x="223" y="527"/>
                </a:cubicBezTo>
                <a:cubicBezTo>
                  <a:pt x="206" y="528"/>
                  <a:pt x="191" y="542"/>
                  <a:pt x="175" y="530"/>
                </a:cubicBezTo>
                <a:cubicBezTo>
                  <a:pt x="163" y="530"/>
                  <a:pt x="155" y="546"/>
                  <a:pt x="140" y="542"/>
                </a:cubicBezTo>
                <a:cubicBezTo>
                  <a:pt x="121" y="551"/>
                  <a:pt x="102" y="561"/>
                  <a:pt x="80" y="562"/>
                </a:cubicBezTo>
                <a:cubicBezTo>
                  <a:pt x="76" y="582"/>
                  <a:pt x="50" y="570"/>
                  <a:pt x="46" y="588"/>
                </a:cubicBezTo>
                <a:cubicBezTo>
                  <a:pt x="44" y="600"/>
                  <a:pt x="34" y="608"/>
                  <a:pt x="33" y="619"/>
                </a:cubicBezTo>
                <a:cubicBezTo>
                  <a:pt x="30" y="625"/>
                  <a:pt x="25" y="626"/>
                  <a:pt x="19" y="626"/>
                </a:cubicBezTo>
                <a:cubicBezTo>
                  <a:pt x="13" y="627"/>
                  <a:pt x="12" y="620"/>
                  <a:pt x="7" y="616"/>
                </a:cubicBezTo>
                <a:cubicBezTo>
                  <a:pt x="8" y="608"/>
                  <a:pt x="11" y="604"/>
                  <a:pt x="8" y="595"/>
                </a:cubicBezTo>
                <a:cubicBezTo>
                  <a:pt x="0" y="576"/>
                  <a:pt x="0" y="576"/>
                  <a:pt x="0" y="576"/>
                </a:cubicBezTo>
                <a:cubicBezTo>
                  <a:pt x="1" y="552"/>
                  <a:pt x="4" y="524"/>
                  <a:pt x="26" y="511"/>
                </a:cubicBezTo>
                <a:cubicBezTo>
                  <a:pt x="33" y="518"/>
                  <a:pt x="44" y="512"/>
                  <a:pt x="50" y="521"/>
                </a:cubicBezTo>
                <a:cubicBezTo>
                  <a:pt x="56" y="524"/>
                  <a:pt x="55" y="515"/>
                  <a:pt x="60" y="513"/>
                </a:cubicBezTo>
                <a:cubicBezTo>
                  <a:pt x="62" y="501"/>
                  <a:pt x="40" y="503"/>
                  <a:pt x="48" y="491"/>
                </a:cubicBezTo>
                <a:cubicBezTo>
                  <a:pt x="56" y="472"/>
                  <a:pt x="76" y="474"/>
                  <a:pt x="88" y="461"/>
                </a:cubicBezTo>
                <a:cubicBezTo>
                  <a:pt x="111" y="457"/>
                  <a:pt x="130" y="442"/>
                  <a:pt x="152" y="437"/>
                </a:cubicBezTo>
                <a:cubicBezTo>
                  <a:pt x="180" y="428"/>
                  <a:pt x="210" y="422"/>
                  <a:pt x="238" y="419"/>
                </a:cubicBezTo>
                <a:cubicBezTo>
                  <a:pt x="255" y="407"/>
                  <a:pt x="279" y="418"/>
                  <a:pt x="297" y="409"/>
                </a:cubicBezTo>
                <a:cubicBezTo>
                  <a:pt x="335" y="409"/>
                  <a:pt x="376" y="406"/>
                  <a:pt x="412" y="409"/>
                </a:cubicBezTo>
                <a:cubicBezTo>
                  <a:pt x="444" y="408"/>
                  <a:pt x="481" y="419"/>
                  <a:pt x="514" y="419"/>
                </a:cubicBezTo>
                <a:cubicBezTo>
                  <a:pt x="524" y="425"/>
                  <a:pt x="537" y="421"/>
                  <a:pt x="547" y="426"/>
                </a:cubicBezTo>
                <a:cubicBezTo>
                  <a:pt x="563" y="430"/>
                  <a:pt x="579" y="441"/>
                  <a:pt x="596" y="432"/>
                </a:cubicBezTo>
                <a:cubicBezTo>
                  <a:pt x="598" y="423"/>
                  <a:pt x="594" y="414"/>
                  <a:pt x="588" y="408"/>
                </a:cubicBezTo>
                <a:cubicBezTo>
                  <a:pt x="568" y="407"/>
                  <a:pt x="560" y="390"/>
                  <a:pt x="547" y="379"/>
                </a:cubicBezTo>
                <a:cubicBezTo>
                  <a:pt x="528" y="359"/>
                  <a:pt x="508" y="338"/>
                  <a:pt x="487" y="323"/>
                </a:cubicBezTo>
                <a:cubicBezTo>
                  <a:pt x="486" y="321"/>
                  <a:pt x="486" y="318"/>
                  <a:pt x="484" y="317"/>
                </a:cubicBezTo>
                <a:cubicBezTo>
                  <a:pt x="487" y="312"/>
                  <a:pt x="492" y="303"/>
                  <a:pt x="486" y="297"/>
                </a:cubicBezTo>
                <a:cubicBezTo>
                  <a:pt x="485" y="291"/>
                  <a:pt x="469" y="287"/>
                  <a:pt x="478" y="278"/>
                </a:cubicBezTo>
                <a:cubicBezTo>
                  <a:pt x="478" y="273"/>
                  <a:pt x="482" y="269"/>
                  <a:pt x="485" y="265"/>
                </a:cubicBezTo>
                <a:cubicBezTo>
                  <a:pt x="491" y="265"/>
                  <a:pt x="499" y="260"/>
                  <a:pt x="501" y="253"/>
                </a:cubicBezTo>
                <a:cubicBezTo>
                  <a:pt x="504" y="246"/>
                  <a:pt x="495" y="246"/>
                  <a:pt x="495" y="240"/>
                </a:cubicBezTo>
                <a:cubicBezTo>
                  <a:pt x="496" y="212"/>
                  <a:pt x="542" y="230"/>
                  <a:pt x="534" y="200"/>
                </a:cubicBezTo>
                <a:cubicBezTo>
                  <a:pt x="540" y="197"/>
                  <a:pt x="548" y="192"/>
                  <a:pt x="556" y="195"/>
                </a:cubicBezTo>
                <a:cubicBezTo>
                  <a:pt x="562" y="198"/>
                  <a:pt x="562" y="200"/>
                  <a:pt x="568" y="200"/>
                </a:cubicBezTo>
                <a:cubicBezTo>
                  <a:pt x="580" y="193"/>
                  <a:pt x="611" y="212"/>
                  <a:pt x="613" y="187"/>
                </a:cubicBezTo>
                <a:cubicBezTo>
                  <a:pt x="619" y="180"/>
                  <a:pt x="626" y="182"/>
                  <a:pt x="634" y="182"/>
                </a:cubicBezTo>
                <a:cubicBezTo>
                  <a:pt x="684" y="162"/>
                  <a:pt x="742" y="192"/>
                  <a:pt x="790" y="172"/>
                </a:cubicBezTo>
                <a:cubicBezTo>
                  <a:pt x="795" y="166"/>
                  <a:pt x="796" y="157"/>
                  <a:pt x="793" y="150"/>
                </a:cubicBezTo>
                <a:cubicBezTo>
                  <a:pt x="786" y="146"/>
                  <a:pt x="787" y="136"/>
                  <a:pt x="779" y="134"/>
                </a:cubicBezTo>
                <a:cubicBezTo>
                  <a:pt x="773" y="130"/>
                  <a:pt x="773" y="121"/>
                  <a:pt x="768" y="116"/>
                </a:cubicBezTo>
                <a:cubicBezTo>
                  <a:pt x="764" y="108"/>
                  <a:pt x="753" y="107"/>
                  <a:pt x="750" y="98"/>
                </a:cubicBezTo>
                <a:cubicBezTo>
                  <a:pt x="750" y="93"/>
                  <a:pt x="756" y="87"/>
                  <a:pt x="752" y="81"/>
                </a:cubicBezTo>
                <a:cubicBezTo>
                  <a:pt x="752" y="68"/>
                  <a:pt x="727" y="68"/>
                  <a:pt x="737" y="56"/>
                </a:cubicBezTo>
                <a:cubicBezTo>
                  <a:pt x="742" y="60"/>
                  <a:pt x="743" y="46"/>
                  <a:pt x="752" y="46"/>
                </a:cubicBezTo>
                <a:cubicBezTo>
                  <a:pt x="760" y="38"/>
                  <a:pt x="779" y="36"/>
                  <a:pt x="780" y="22"/>
                </a:cubicBezTo>
                <a:cubicBezTo>
                  <a:pt x="786" y="17"/>
                  <a:pt x="792" y="8"/>
                  <a:pt x="802" y="12"/>
                </a:cubicBezTo>
                <a:cubicBezTo>
                  <a:pt x="804" y="18"/>
                  <a:pt x="811" y="19"/>
                  <a:pt x="816" y="21"/>
                </a:cubicBezTo>
                <a:cubicBezTo>
                  <a:pt x="830" y="25"/>
                  <a:pt x="839" y="11"/>
                  <a:pt x="848" y="4"/>
                </a:cubicBezTo>
                <a:cubicBezTo>
                  <a:pt x="855" y="0"/>
                  <a:pt x="859" y="8"/>
                  <a:pt x="865" y="9"/>
                </a:cubicBezTo>
                <a:lnTo>
                  <a:pt x="883" y="14"/>
                </a:lnTo>
                <a:close/>
              </a:path>
            </a:pathLst>
          </a:custGeom>
          <a:solidFill>
            <a:srgbClr val="42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71"/>
          <p:cNvSpPr/>
          <p:nvPr/>
        </p:nvSpPr>
        <p:spPr bwMode="auto">
          <a:xfrm>
            <a:off x="4331357" y="1730733"/>
            <a:ext cx="832537" cy="801736"/>
          </a:xfrm>
          <a:custGeom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432055" y="1839213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9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二</a:t>
            </a:r>
            <a:endParaRPr lang="zh-CN" altLang="en-US" sz="3200" b="1">
              <a:solidFill>
                <a:schemeClr val="bg1">
                  <a:lumMod val="9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8" name="Freeform 1671"/>
          <p:cNvSpPr/>
          <p:nvPr/>
        </p:nvSpPr>
        <p:spPr bwMode="auto">
          <a:xfrm>
            <a:off x="7594775" y="2571287"/>
            <a:ext cx="832537" cy="801736"/>
          </a:xfrm>
          <a:custGeom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695473" y="2679767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9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三</a:t>
            </a:r>
            <a:endParaRPr lang="zh-CN" altLang="en-US" sz="3200" b="1">
              <a:solidFill>
                <a:schemeClr val="bg1">
                  <a:lumMod val="9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20" name="Freeform 1671"/>
          <p:cNvSpPr/>
          <p:nvPr/>
        </p:nvSpPr>
        <p:spPr bwMode="auto">
          <a:xfrm>
            <a:off x="8326614" y="5460372"/>
            <a:ext cx="832537" cy="801736"/>
          </a:xfrm>
          <a:custGeom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427312" y="5568852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9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四</a:t>
            </a:r>
            <a:endParaRPr lang="zh-CN" altLang="en-US" sz="3200" b="1">
              <a:solidFill>
                <a:schemeClr val="bg1">
                  <a:lumMod val="9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22" name="Freeform 1671"/>
          <p:cNvSpPr/>
          <p:nvPr/>
        </p:nvSpPr>
        <p:spPr bwMode="auto">
          <a:xfrm>
            <a:off x="2649714" y="3060072"/>
            <a:ext cx="832537" cy="801736"/>
          </a:xfrm>
          <a:custGeom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750412" y="3168552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9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一</a:t>
            </a:r>
            <a:endParaRPr lang="zh-CN" altLang="en-US" sz="3200" b="1">
              <a:solidFill>
                <a:schemeClr val="bg1">
                  <a:lumMod val="9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18859" y="731217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  <a:sym typeface="+mn-ea"/>
              </a:rPr>
              <a:t>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28" name="Rectangle 96"/>
          <p:cNvSpPr/>
          <p:nvPr/>
        </p:nvSpPr>
        <p:spPr>
          <a:xfrm>
            <a:off x="1527528" y="608106"/>
            <a:ext cx="18469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755658" y="2571287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31" name="Rectangle 96"/>
          <p:cNvSpPr/>
          <p:nvPr/>
        </p:nvSpPr>
        <p:spPr>
          <a:xfrm>
            <a:off x="-135673" y="2448176"/>
            <a:ext cx="18469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307410" y="4822034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</a:t>
            </a:r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  <a:sym typeface="+mn-ea"/>
              </a:rPr>
              <a:t>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37" name="Rectangle 96"/>
          <p:cNvSpPr/>
          <p:nvPr/>
        </p:nvSpPr>
        <p:spPr>
          <a:xfrm>
            <a:off x="10150337" y="4660911"/>
            <a:ext cx="18469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742935" y="212804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</a:t>
            </a:r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  <a:sym typeface="+mn-ea"/>
              </a:rPr>
              <a:t>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0" name="Rectangle 96"/>
          <p:cNvSpPr/>
          <p:nvPr/>
        </p:nvSpPr>
        <p:spPr>
          <a:xfrm>
            <a:off x="9585862" y="1966917"/>
            <a:ext cx="18469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22679" y="180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49679" y="307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27836" y="388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0422679" y="180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147496" y="17513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平行四边形 34"/>
          <p:cNvSpPr/>
          <p:nvPr/>
        </p:nvSpPr>
        <p:spPr>
          <a:xfrm rot="5400000">
            <a:off x="1376793" y="4171012"/>
            <a:ext cx="1981665" cy="999764"/>
          </a:xfrm>
          <a:prstGeom prst="parallelogram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982887" y="3931634"/>
            <a:ext cx="69327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3092" y="305616"/>
            <a:ext cx="4038600" cy="3626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814430" y="-184824"/>
            <a:ext cx="16030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2" name="Rectangle 96"/>
          <p:cNvSpPr/>
          <p:nvPr/>
        </p:nvSpPr>
        <p:spPr>
          <a:xfrm>
            <a:off x="10553069" y="1782248"/>
            <a:ext cx="960120" cy="3994438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800">
                <a:latin typeface="方正北魏楷书简体" pitchFamily="65" charset="-122"/>
                <a:ea typeface="方正北魏楷书简体" pitchFamily="65" charset="-122"/>
              </a:rPr>
              <a:t>为了在网上找到让自己满意的</a:t>
            </a:r>
            <a:r>
              <a:rPr lang="en-US" altLang="zh-CN" sz="800">
                <a:latin typeface="方正北魏楷书简体" pitchFamily="65" charset="-122"/>
                <a:ea typeface="方正北魏楷书简体" pitchFamily="65" charset="-122"/>
              </a:rPr>
              <a:t>PPT</a:t>
            </a:r>
            <a:r>
              <a:rPr lang="zh-CN" altLang="en-US" sz="800">
                <a:latin typeface="方正北魏楷书简体" pitchFamily="65" charset="-122"/>
                <a:ea typeface="方正北魏楷书简体" pitchFamily="65" charset="-122"/>
              </a:rPr>
              <a:t>，</a:t>
            </a:r>
            <a:endParaRPr lang="en-US" altLang="zh-CN" sz="800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800">
                <a:latin typeface="方正北魏楷书简体" pitchFamily="65" charset="-122"/>
                <a:ea typeface="方正北魏楷书简体" pitchFamily="65" charset="-122"/>
              </a:rPr>
              <a:t>我经常会为此花费大量时间。</a:t>
            </a:r>
            <a:endParaRPr lang="en-US" altLang="zh-CN" sz="800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800">
                <a:latin typeface="方正北魏楷书简体" pitchFamily="65" charset="-122"/>
                <a:ea typeface="方正北魏楷书简体" pitchFamily="65" charset="-122"/>
              </a:rPr>
              <a:t>但即使如此，我也并不一定能找到能满足我兽欲的东西。</a:t>
            </a:r>
            <a:endParaRPr lang="zh-CN" altLang="en-US" sz="800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endParaRPr lang="zh-CN" altLang="en-US" sz="800">
              <a:latin typeface="方正北魏楷书简体" pitchFamily="65" charset="-122"/>
              <a:ea typeface="方正北魏楷书简体" pitchFamily="65" charset="-122"/>
            </a:endParaRPr>
          </a:p>
        </p:txBody>
      </p:sp>
      <p:graphicFrame>
        <p:nvGraphicFramePr>
          <p:cNvPr id="30" name="图表 29"/>
          <p:cNvGraphicFramePr/>
          <p:nvPr/>
        </p:nvGraphicFramePr>
        <p:xfrm>
          <a:off x="8423" y="607137"/>
          <a:ext cx="4534464" cy="302297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" name="平行四边形 16"/>
          <p:cNvSpPr/>
          <p:nvPr/>
        </p:nvSpPr>
        <p:spPr>
          <a:xfrm rot="5400000">
            <a:off x="5778078" y="4162560"/>
            <a:ext cx="1981665" cy="999764"/>
          </a:xfrm>
          <a:prstGeom prst="parallelogram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384172" y="3923182"/>
            <a:ext cx="69327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64377" y="297164"/>
            <a:ext cx="4038600" cy="3626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" name="图表 19"/>
          <p:cNvGraphicFramePr/>
          <p:nvPr/>
        </p:nvGraphicFramePr>
        <p:xfrm>
          <a:off x="4409708" y="617735"/>
          <a:ext cx="4534464" cy="302297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r="17795"/>
          <a:stretch>
            <a:fillRect/>
          </a:stretch>
        </p:blipFill>
        <p:spPr>
          <a:xfrm>
            <a:off x="1216322" y="2682668"/>
            <a:ext cx="3249212" cy="3249212"/>
          </a:xfrm>
          <a:custGeom>
            <a:gdLst>
              <a:gd name="connsiteX0" fmla="*/ 1144729 w 2289458"/>
              <a:gd name="connsiteY0" fmla="*/ 0 h 2289458"/>
              <a:gd name="connsiteX1" fmla="*/ 2289458 w 2289458"/>
              <a:gd name="connsiteY1" fmla="*/ 1144729 h 2289458"/>
              <a:gd name="connsiteX2" fmla="*/ 1144729 w 2289458"/>
              <a:gd name="connsiteY2" fmla="*/ 2289458 h 2289458"/>
              <a:gd name="connsiteX3" fmla="*/ 0 w 2289458"/>
              <a:gd name="connsiteY3" fmla="*/ 1144729 h 2289458"/>
              <a:gd name="connsiteX4" fmla="*/ 1144729 w 2289458"/>
              <a:gd name="connsiteY4" fmla="*/ 0 h 2289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458" h="2289458">
                <a:moveTo>
                  <a:pt x="1144729" y="0"/>
                </a:moveTo>
                <a:cubicBezTo>
                  <a:pt x="1776945" y="0"/>
                  <a:pt x="2289458" y="512513"/>
                  <a:pt x="2289458" y="1144729"/>
                </a:cubicBezTo>
                <a:cubicBezTo>
                  <a:pt x="2289458" y="1776945"/>
                  <a:pt x="1776945" y="2289458"/>
                  <a:pt x="1144729" y="2289458"/>
                </a:cubicBezTo>
                <a:cubicBezTo>
                  <a:pt x="512513" y="2289458"/>
                  <a:pt x="0" y="1776945"/>
                  <a:pt x="0" y="1144729"/>
                </a:cubicBezTo>
                <a:cubicBezTo>
                  <a:pt x="0" y="512513"/>
                  <a:pt x="512513" y="0"/>
                  <a:pt x="1144729" y="0"/>
                </a:cubicBezTo>
                <a:close/>
              </a:path>
            </a:pathLst>
          </a:custGeom>
          <a:ln w="254000">
            <a:solidFill>
              <a:schemeClr val="bg1"/>
            </a:solidFill>
          </a:ln>
          <a:effectLst>
            <a:outerShdw blurRad="330200" sx="95000" sy="95000" algn="ctr" rotWithShape="0">
              <a:prstClr val="black">
                <a:alpha val="18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34780" y="-285203"/>
            <a:ext cx="470513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" name="Rectangle 96"/>
          <p:cNvSpPr/>
          <p:nvPr/>
        </p:nvSpPr>
        <p:spPr>
          <a:xfrm>
            <a:off x="6380810" y="1264589"/>
            <a:ext cx="4566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Your title here, such as meilechen.tmall.com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428047" y="2589068"/>
            <a:ext cx="3992341" cy="332439"/>
            <a:chOff x="5276335" y="1828799"/>
            <a:chExt cx="4572001" cy="444844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0" name="矩形 9"/>
            <p:cNvSpPr/>
            <p:nvPr/>
          </p:nvSpPr>
          <p:spPr>
            <a:xfrm>
              <a:off x="5276335" y="1828800"/>
              <a:ext cx="4349579" cy="444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9403492" y="1828799"/>
              <a:ext cx="444844" cy="4448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00815" y="3549189"/>
            <a:ext cx="3719573" cy="332439"/>
            <a:chOff x="5641332" y="2496063"/>
            <a:chExt cx="4572001" cy="444844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3" name="矩形 12"/>
            <p:cNvSpPr/>
            <p:nvPr/>
          </p:nvSpPr>
          <p:spPr>
            <a:xfrm>
              <a:off x="5641332" y="2496064"/>
              <a:ext cx="4349579" cy="444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768489" y="2496063"/>
              <a:ext cx="444844" cy="4448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00815" y="5599441"/>
            <a:ext cx="3719573" cy="332439"/>
            <a:chOff x="5641332" y="3663776"/>
            <a:chExt cx="4572001" cy="444844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6" name="矩形 15"/>
            <p:cNvSpPr/>
            <p:nvPr/>
          </p:nvSpPr>
          <p:spPr>
            <a:xfrm>
              <a:off x="5641332" y="3663777"/>
              <a:ext cx="4349579" cy="444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768489" y="3663776"/>
              <a:ext cx="444844" cy="4448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03658" y="4581797"/>
            <a:ext cx="3416730" cy="332439"/>
            <a:chOff x="6046573" y="3052117"/>
            <a:chExt cx="4572001" cy="444844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9" name="矩形 18"/>
            <p:cNvSpPr/>
            <p:nvPr/>
          </p:nvSpPr>
          <p:spPr>
            <a:xfrm>
              <a:off x="6046573" y="3052118"/>
              <a:ext cx="4349579" cy="444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73730" y="3052117"/>
              <a:ext cx="444844" cy="4448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36961" y="2589068"/>
            <a:ext cx="3416730" cy="332439"/>
            <a:chOff x="5276335" y="1828799"/>
            <a:chExt cx="4572001" cy="444844"/>
          </a:xfrm>
          <a:solidFill>
            <a:srgbClr val="F86464"/>
          </a:solidFill>
          <a:effectLst/>
        </p:grpSpPr>
        <p:sp>
          <p:nvSpPr>
            <p:cNvPr id="22" name="矩形 21"/>
            <p:cNvSpPr/>
            <p:nvPr/>
          </p:nvSpPr>
          <p:spPr>
            <a:xfrm>
              <a:off x="5276335" y="1828800"/>
              <a:ext cx="4349579" cy="444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9403492" y="1828799"/>
              <a:ext cx="444844" cy="4448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55389" y="3549188"/>
            <a:ext cx="2872757" cy="332439"/>
            <a:chOff x="5276335" y="1828799"/>
            <a:chExt cx="3844099" cy="444844"/>
          </a:xfrm>
          <a:solidFill>
            <a:srgbClr val="F86464"/>
          </a:solidFill>
          <a:effectLst/>
        </p:grpSpPr>
        <p:sp>
          <p:nvSpPr>
            <p:cNvPr id="25" name="矩形 24"/>
            <p:cNvSpPr/>
            <p:nvPr/>
          </p:nvSpPr>
          <p:spPr>
            <a:xfrm>
              <a:off x="5276335" y="1830197"/>
              <a:ext cx="3621678" cy="443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8675590" y="1828799"/>
              <a:ext cx="444844" cy="4448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62137" y="4578703"/>
            <a:ext cx="4509272" cy="332439"/>
            <a:chOff x="5276335" y="1828799"/>
            <a:chExt cx="6033955" cy="444844"/>
          </a:xfrm>
          <a:solidFill>
            <a:srgbClr val="F86464"/>
          </a:solidFill>
          <a:effectLst/>
        </p:grpSpPr>
        <p:sp>
          <p:nvSpPr>
            <p:cNvPr id="28" name="矩形 27"/>
            <p:cNvSpPr/>
            <p:nvPr/>
          </p:nvSpPr>
          <p:spPr>
            <a:xfrm>
              <a:off x="5276335" y="1828800"/>
              <a:ext cx="5833665" cy="444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0865446" y="1828799"/>
              <a:ext cx="444844" cy="4448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562136" y="5599282"/>
            <a:ext cx="2179796" cy="341715"/>
            <a:chOff x="5276335" y="1828734"/>
            <a:chExt cx="2916833" cy="436935"/>
          </a:xfrm>
          <a:solidFill>
            <a:srgbClr val="F86464"/>
          </a:solidFill>
          <a:effectLst/>
        </p:grpSpPr>
        <p:sp>
          <p:nvSpPr>
            <p:cNvPr id="31" name="矩形 30"/>
            <p:cNvSpPr/>
            <p:nvPr/>
          </p:nvSpPr>
          <p:spPr>
            <a:xfrm>
              <a:off x="5276335" y="1828734"/>
              <a:ext cx="2682498" cy="435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7756295" y="1828797"/>
              <a:ext cx="436873" cy="4368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5435600" y="2114494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Subtitle here</a:t>
            </a:r>
            <a:endParaRPr lang="zh-CN" altLang="en-US">
              <a:solidFill>
                <a:srgbClr val="424B5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464023" y="3158067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Subtitle here</a:t>
            </a:r>
            <a:endParaRPr lang="zh-CN" altLang="en-US">
              <a:solidFill>
                <a:srgbClr val="424B5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435600" y="4201640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Subtitle here</a:t>
            </a:r>
            <a:endParaRPr lang="zh-CN" altLang="en-US">
              <a:solidFill>
                <a:srgbClr val="424B5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435600" y="5222379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Subtitle here</a:t>
            </a:r>
            <a:endParaRPr lang="zh-CN" altLang="en-US">
              <a:solidFill>
                <a:srgbClr val="424B5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522991" y="2321264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59</a:t>
            </a:r>
            <a:r>
              <a:rPr lang="en-US" altLang="zh-CN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4400">
              <a:solidFill>
                <a:srgbClr val="F86464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522991" y="3330686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49</a:t>
            </a:r>
            <a:r>
              <a:rPr lang="en-US" altLang="zh-CN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4400">
              <a:solidFill>
                <a:srgbClr val="F86464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522991" y="4364272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99</a:t>
            </a:r>
            <a:r>
              <a:rPr lang="en-US" altLang="zh-CN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4400">
              <a:solidFill>
                <a:srgbClr val="F86464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522991" y="5380939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39</a:t>
            </a:r>
            <a:r>
              <a:rPr lang="en-US" altLang="zh-CN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4400">
              <a:solidFill>
                <a:srgbClr val="F86464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6" name="平行四边形 45"/>
          <p:cNvSpPr/>
          <p:nvPr/>
        </p:nvSpPr>
        <p:spPr>
          <a:xfrm rot="5400000">
            <a:off x="329967" y="3083587"/>
            <a:ext cx="1981665" cy="656321"/>
          </a:xfrm>
          <a:prstGeom prst="parallelogram">
            <a:avLst/>
          </a:prstGeom>
          <a:solidFill>
            <a:srgbClr val="424B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917583" y="2686455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en-US" altLang="zh-CN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22679" y="180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327836" y="388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73" name="图表 1072"/>
          <p:cNvGraphicFramePr/>
          <p:nvPr/>
        </p:nvGraphicFramePr>
        <p:xfrm>
          <a:off x="-1487893" y="1450594"/>
          <a:ext cx="10602983" cy="409993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937" name="Freeform 5"/>
          <p:cNvSpPr>
            <a:spLocks noEditPoints="1"/>
          </p:cNvSpPr>
          <p:nvPr/>
        </p:nvSpPr>
        <p:spPr bwMode="auto">
          <a:xfrm rot="11502133" flipH="1">
            <a:off x="-2274407" y="122989"/>
            <a:ext cx="3281713" cy="2405063"/>
          </a:xfrm>
          <a:custGeom>
            <a:gdLst>
              <a:gd name="T0" fmla="*/ 305 w 741"/>
              <a:gd name="T1" fmla="*/ 22 h 640"/>
              <a:gd name="T2" fmla="*/ 334 w 741"/>
              <a:gd name="T3" fmla="*/ 12 h 640"/>
              <a:gd name="T4" fmla="*/ 705 w 741"/>
              <a:gd name="T5" fmla="*/ 487 h 640"/>
              <a:gd name="T6" fmla="*/ 730 w 741"/>
              <a:gd name="T7" fmla="*/ 299 h 640"/>
              <a:gd name="T8" fmla="*/ 303 w 741"/>
              <a:gd name="T9" fmla="*/ 29 h 640"/>
              <a:gd name="T10" fmla="*/ 406 w 741"/>
              <a:gd name="T11" fmla="*/ 4 h 640"/>
              <a:gd name="T12" fmla="*/ 303 w 741"/>
              <a:gd name="T13" fmla="*/ 27 h 640"/>
              <a:gd name="T14" fmla="*/ 300 w 741"/>
              <a:gd name="T15" fmla="*/ 20 h 640"/>
              <a:gd name="T16" fmla="*/ 39 w 741"/>
              <a:gd name="T17" fmla="*/ 208 h 640"/>
              <a:gd name="T18" fmla="*/ 45 w 741"/>
              <a:gd name="T19" fmla="*/ 303 h 640"/>
              <a:gd name="T20" fmla="*/ 32 w 741"/>
              <a:gd name="T21" fmla="*/ 456 h 640"/>
              <a:gd name="T22" fmla="*/ 322 w 741"/>
              <a:gd name="T23" fmla="*/ 634 h 640"/>
              <a:gd name="T24" fmla="*/ 315 w 741"/>
              <a:gd name="T25" fmla="*/ 593 h 640"/>
              <a:gd name="T26" fmla="*/ 322 w 741"/>
              <a:gd name="T27" fmla="*/ 583 h 640"/>
              <a:gd name="T28" fmla="*/ 332 w 741"/>
              <a:gd name="T29" fmla="*/ 571 h 640"/>
              <a:gd name="T30" fmla="*/ 322 w 741"/>
              <a:gd name="T31" fmla="*/ 480 h 640"/>
              <a:gd name="T32" fmla="*/ 349 w 741"/>
              <a:gd name="T33" fmla="*/ 452 h 640"/>
              <a:gd name="T34" fmla="*/ 369 w 741"/>
              <a:gd name="T35" fmla="*/ 433 h 640"/>
              <a:gd name="T36" fmla="*/ 395 w 741"/>
              <a:gd name="T37" fmla="*/ 416 h 640"/>
              <a:gd name="T38" fmla="*/ 404 w 741"/>
              <a:gd name="T39" fmla="*/ 410 h 640"/>
              <a:gd name="T40" fmla="*/ 431 w 741"/>
              <a:gd name="T41" fmla="*/ 399 h 640"/>
              <a:gd name="T42" fmla="*/ 444 w 741"/>
              <a:gd name="T43" fmla="*/ 390 h 640"/>
              <a:gd name="T44" fmla="*/ 480 w 741"/>
              <a:gd name="T45" fmla="*/ 367 h 640"/>
              <a:gd name="T46" fmla="*/ 500 w 741"/>
              <a:gd name="T47" fmla="*/ 327 h 640"/>
              <a:gd name="T48" fmla="*/ 506 w 741"/>
              <a:gd name="T49" fmla="*/ 315 h 640"/>
              <a:gd name="T50" fmla="*/ 525 w 741"/>
              <a:gd name="T51" fmla="*/ 304 h 640"/>
              <a:gd name="T52" fmla="*/ 528 w 741"/>
              <a:gd name="T53" fmla="*/ 298 h 640"/>
              <a:gd name="T54" fmla="*/ 651 w 741"/>
              <a:gd name="T55" fmla="*/ 328 h 640"/>
              <a:gd name="T56" fmla="*/ 657 w 741"/>
              <a:gd name="T57" fmla="*/ 336 h 640"/>
              <a:gd name="T58" fmla="*/ 658 w 741"/>
              <a:gd name="T59" fmla="*/ 339 h 640"/>
              <a:gd name="T60" fmla="*/ 664 w 741"/>
              <a:gd name="T61" fmla="*/ 346 h 640"/>
              <a:gd name="T62" fmla="*/ 665 w 741"/>
              <a:gd name="T63" fmla="*/ 348 h 640"/>
              <a:gd name="T64" fmla="*/ 666 w 741"/>
              <a:gd name="T65" fmla="*/ 351 h 640"/>
              <a:gd name="T66" fmla="*/ 667 w 741"/>
              <a:gd name="T67" fmla="*/ 353 h 640"/>
              <a:gd name="T68" fmla="*/ 668 w 741"/>
              <a:gd name="T69" fmla="*/ 356 h 640"/>
              <a:gd name="T70" fmla="*/ 672 w 741"/>
              <a:gd name="T71" fmla="*/ 377 h 640"/>
              <a:gd name="T72" fmla="*/ 672 w 741"/>
              <a:gd name="T73" fmla="*/ 378 h 640"/>
              <a:gd name="T74" fmla="*/ 672 w 741"/>
              <a:gd name="T75" fmla="*/ 383 h 640"/>
              <a:gd name="T76" fmla="*/ 671 w 741"/>
              <a:gd name="T77" fmla="*/ 391 h 640"/>
              <a:gd name="T78" fmla="*/ 670 w 741"/>
              <a:gd name="T79" fmla="*/ 396 h 640"/>
              <a:gd name="T80" fmla="*/ 663 w 741"/>
              <a:gd name="T81" fmla="*/ 401 h 640"/>
              <a:gd name="T82" fmla="*/ 653 w 741"/>
              <a:gd name="T83" fmla="*/ 429 h 640"/>
              <a:gd name="T84" fmla="*/ 641 w 741"/>
              <a:gd name="T85" fmla="*/ 451 h 640"/>
              <a:gd name="T86" fmla="*/ 643 w 741"/>
              <a:gd name="T87" fmla="*/ 455 h 640"/>
              <a:gd name="T88" fmla="*/ 643 w 741"/>
              <a:gd name="T89" fmla="*/ 457 h 640"/>
              <a:gd name="T90" fmla="*/ 658 w 741"/>
              <a:gd name="T91" fmla="*/ 467 h 640"/>
              <a:gd name="T92" fmla="*/ 665 w 741"/>
              <a:gd name="T93" fmla="*/ 473 h 640"/>
              <a:gd name="T94" fmla="*/ 670 w 741"/>
              <a:gd name="T95" fmla="*/ 477 h 640"/>
              <a:gd name="T96" fmla="*/ 679 w 741"/>
              <a:gd name="T97" fmla="*/ 489 h 640"/>
              <a:gd name="T98" fmla="*/ 682 w 741"/>
              <a:gd name="T99" fmla="*/ 493 h 640"/>
              <a:gd name="T100" fmla="*/ 681 w 741"/>
              <a:gd name="T101" fmla="*/ 496 h 640"/>
              <a:gd name="T102" fmla="*/ 684 w 741"/>
              <a:gd name="T103" fmla="*/ 500 h 640"/>
              <a:gd name="T104" fmla="*/ 706 w 741"/>
              <a:gd name="T105" fmla="*/ 487 h 640"/>
              <a:gd name="T106" fmla="*/ 711 w 741"/>
              <a:gd name="T107" fmla="*/ 478 h 640"/>
              <a:gd name="T108" fmla="*/ 705 w 741"/>
              <a:gd name="T109" fmla="*/ 452 h 640"/>
              <a:gd name="T110" fmla="*/ 732 w 741"/>
              <a:gd name="T111" fmla="*/ 377 h 640"/>
              <a:gd name="T112" fmla="*/ 723 w 741"/>
              <a:gd name="T113" fmla="*/ 364 h 640"/>
              <a:gd name="T114" fmla="*/ 727 w 741"/>
              <a:gd name="T115" fmla="*/ 351 h 640"/>
              <a:gd name="T116" fmla="*/ 718 w 741"/>
              <a:gd name="T117" fmla="*/ 343 h 640"/>
              <a:gd name="T118" fmla="*/ 735 w 741"/>
              <a:gd name="T119" fmla="*/ 334 h 640"/>
              <a:gd name="T120" fmla="*/ 732 w 741"/>
              <a:gd name="T121" fmla="*/ 296 h 640"/>
              <a:gd name="T122" fmla="*/ 725 w 741"/>
              <a:gd name="T123" fmla="*/ 270 h 640"/>
              <a:gd name="T124" fmla="*/ 709 w 741"/>
              <a:gd name="T125" fmla="*/ 157 h 6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1" h="640">
                <a:moveTo>
                  <a:pt x="301" y="19"/>
                </a:move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301" y="20"/>
                  <a:pt x="301" y="19"/>
                </a:cubicBezTo>
                <a:moveTo>
                  <a:pt x="299" y="18"/>
                </a:moveTo>
                <a:cubicBezTo>
                  <a:pt x="299" y="19"/>
                  <a:pt x="299" y="19"/>
                  <a:pt x="299" y="20"/>
                </a:cubicBezTo>
                <a:cubicBezTo>
                  <a:pt x="299" y="20"/>
                  <a:pt x="299" y="20"/>
                  <a:pt x="299" y="20"/>
                </a:cubicBezTo>
                <a:cubicBezTo>
                  <a:pt x="299" y="19"/>
                  <a:pt x="299" y="19"/>
                  <a:pt x="299" y="18"/>
                </a:cubicBezTo>
                <a:moveTo>
                  <a:pt x="300" y="18"/>
                </a:moveTo>
                <a:cubicBezTo>
                  <a:pt x="300" y="19"/>
                  <a:pt x="301" y="20"/>
                  <a:pt x="301" y="21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0"/>
                  <a:pt x="300" y="19"/>
                  <a:pt x="300" y="18"/>
                </a:cubicBezTo>
                <a:moveTo>
                  <a:pt x="341" y="18"/>
                </a:moveTo>
                <a:cubicBezTo>
                  <a:pt x="345" y="22"/>
                  <a:pt x="346" y="25"/>
                  <a:pt x="346" y="25"/>
                </a:cubicBezTo>
                <a:cubicBezTo>
                  <a:pt x="347" y="25"/>
                  <a:pt x="346" y="23"/>
                  <a:pt x="347" y="19"/>
                </a:cubicBezTo>
                <a:cubicBezTo>
                  <a:pt x="346" y="19"/>
                  <a:pt x="346" y="19"/>
                  <a:pt x="346" y="19"/>
                </a:cubicBezTo>
                <a:cubicBezTo>
                  <a:pt x="345" y="19"/>
                  <a:pt x="345" y="20"/>
                  <a:pt x="345" y="20"/>
                </a:cubicBezTo>
                <a:cubicBezTo>
                  <a:pt x="345" y="20"/>
                  <a:pt x="345" y="19"/>
                  <a:pt x="345" y="19"/>
                </a:cubicBezTo>
                <a:cubicBezTo>
                  <a:pt x="344" y="18"/>
                  <a:pt x="342" y="18"/>
                  <a:pt x="341" y="18"/>
                </a:cubicBezTo>
                <a:moveTo>
                  <a:pt x="300" y="18"/>
                </a:moveTo>
                <a:cubicBezTo>
                  <a:pt x="301" y="19"/>
                  <a:pt x="301" y="20"/>
                  <a:pt x="301" y="21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0"/>
                  <a:pt x="301" y="19"/>
                  <a:pt x="300" y="18"/>
                </a:cubicBezTo>
                <a:moveTo>
                  <a:pt x="301" y="17"/>
                </a:moveTo>
                <a:cubicBezTo>
                  <a:pt x="302" y="19"/>
                  <a:pt x="302" y="21"/>
                  <a:pt x="302" y="23"/>
                </a:cubicBezTo>
                <a:cubicBezTo>
                  <a:pt x="302" y="23"/>
                  <a:pt x="302" y="23"/>
                  <a:pt x="302" y="23"/>
                </a:cubicBezTo>
                <a:cubicBezTo>
                  <a:pt x="302" y="21"/>
                  <a:pt x="302" y="19"/>
                  <a:pt x="301" y="17"/>
                </a:cubicBezTo>
                <a:moveTo>
                  <a:pt x="301" y="17"/>
                </a:moveTo>
                <a:cubicBezTo>
                  <a:pt x="301" y="18"/>
                  <a:pt x="301" y="20"/>
                  <a:pt x="301" y="21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0"/>
                  <a:pt x="301" y="18"/>
                  <a:pt x="301" y="17"/>
                </a:cubicBezTo>
                <a:moveTo>
                  <a:pt x="340" y="17"/>
                </a:moveTo>
                <a:cubicBezTo>
                  <a:pt x="340" y="17"/>
                  <a:pt x="340" y="17"/>
                  <a:pt x="340" y="18"/>
                </a:cubicBezTo>
                <a:cubicBezTo>
                  <a:pt x="340" y="18"/>
                  <a:pt x="341" y="18"/>
                  <a:pt x="341" y="18"/>
                </a:cubicBezTo>
                <a:cubicBezTo>
                  <a:pt x="340" y="17"/>
                  <a:pt x="340" y="17"/>
                  <a:pt x="340" y="17"/>
                </a:cubicBezTo>
                <a:moveTo>
                  <a:pt x="304" y="17"/>
                </a:moveTo>
                <a:cubicBezTo>
                  <a:pt x="304" y="19"/>
                  <a:pt x="304" y="20"/>
                  <a:pt x="305" y="22"/>
                </a:cubicBezTo>
                <a:cubicBezTo>
                  <a:pt x="305" y="24"/>
                  <a:pt x="305" y="26"/>
                  <a:pt x="306" y="27"/>
                </a:cubicBezTo>
                <a:cubicBezTo>
                  <a:pt x="307" y="27"/>
                  <a:pt x="307" y="27"/>
                  <a:pt x="307" y="26"/>
                </a:cubicBezTo>
                <a:cubicBezTo>
                  <a:pt x="306" y="24"/>
                  <a:pt x="305" y="20"/>
                  <a:pt x="304" y="17"/>
                </a:cubicBezTo>
                <a:moveTo>
                  <a:pt x="329" y="16"/>
                </a:moveTo>
                <a:cubicBezTo>
                  <a:pt x="327" y="16"/>
                  <a:pt x="325" y="16"/>
                  <a:pt x="322" y="17"/>
                </a:cubicBezTo>
                <a:cubicBezTo>
                  <a:pt x="323" y="26"/>
                  <a:pt x="325" y="29"/>
                  <a:pt x="326" y="29"/>
                </a:cubicBezTo>
                <a:cubicBezTo>
                  <a:pt x="328" y="29"/>
                  <a:pt x="331" y="25"/>
                  <a:pt x="331" y="16"/>
                </a:cubicBezTo>
                <a:cubicBezTo>
                  <a:pt x="331" y="16"/>
                  <a:pt x="330" y="16"/>
                  <a:pt x="329" y="16"/>
                </a:cubicBezTo>
                <a:moveTo>
                  <a:pt x="301" y="15"/>
                </a:moveTo>
                <a:cubicBezTo>
                  <a:pt x="301" y="16"/>
                  <a:pt x="301" y="16"/>
                  <a:pt x="301" y="17"/>
                </a:cubicBezTo>
                <a:cubicBezTo>
                  <a:pt x="301" y="16"/>
                  <a:pt x="301" y="16"/>
                  <a:pt x="301" y="15"/>
                </a:cubicBezTo>
                <a:moveTo>
                  <a:pt x="301" y="15"/>
                </a:moveTo>
                <a:cubicBezTo>
                  <a:pt x="301" y="15"/>
                  <a:pt x="301" y="15"/>
                  <a:pt x="301" y="15"/>
                </a:cubicBezTo>
                <a:cubicBezTo>
                  <a:pt x="301" y="15"/>
                  <a:pt x="301" y="15"/>
                  <a:pt x="301" y="15"/>
                </a:cubicBezTo>
                <a:moveTo>
                  <a:pt x="301" y="15"/>
                </a:moveTo>
                <a:cubicBezTo>
                  <a:pt x="301" y="15"/>
                  <a:pt x="301" y="15"/>
                  <a:pt x="301" y="15"/>
                </a:cubicBezTo>
                <a:cubicBezTo>
                  <a:pt x="301" y="17"/>
                  <a:pt x="301" y="19"/>
                  <a:pt x="301" y="21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19"/>
                  <a:pt x="301" y="17"/>
                  <a:pt x="301" y="15"/>
                </a:cubicBezTo>
                <a:moveTo>
                  <a:pt x="305" y="15"/>
                </a:moveTo>
                <a:cubicBezTo>
                  <a:pt x="305" y="16"/>
                  <a:pt x="306" y="17"/>
                  <a:pt x="306" y="18"/>
                </a:cubicBezTo>
                <a:cubicBezTo>
                  <a:pt x="306" y="17"/>
                  <a:pt x="305" y="16"/>
                  <a:pt x="305" y="15"/>
                </a:cubicBezTo>
                <a:moveTo>
                  <a:pt x="305" y="15"/>
                </a:moveTo>
                <a:cubicBezTo>
                  <a:pt x="305" y="15"/>
                  <a:pt x="305" y="15"/>
                  <a:pt x="305" y="15"/>
                </a:cubicBezTo>
                <a:cubicBezTo>
                  <a:pt x="305" y="15"/>
                  <a:pt x="305" y="15"/>
                  <a:pt x="305" y="15"/>
                </a:cubicBezTo>
                <a:moveTo>
                  <a:pt x="322" y="12"/>
                </a:moveTo>
                <a:cubicBezTo>
                  <a:pt x="322" y="14"/>
                  <a:pt x="322" y="16"/>
                  <a:pt x="321" y="18"/>
                </a:cubicBezTo>
                <a:cubicBezTo>
                  <a:pt x="322" y="18"/>
                  <a:pt x="322" y="17"/>
                  <a:pt x="322" y="17"/>
                </a:cubicBezTo>
                <a:cubicBezTo>
                  <a:pt x="322" y="16"/>
                  <a:pt x="322" y="14"/>
                  <a:pt x="322" y="12"/>
                </a:cubicBezTo>
                <a:moveTo>
                  <a:pt x="332" y="10"/>
                </a:moveTo>
                <a:cubicBezTo>
                  <a:pt x="332" y="13"/>
                  <a:pt x="332" y="14"/>
                  <a:pt x="331" y="16"/>
                </a:cubicBezTo>
                <a:cubicBezTo>
                  <a:pt x="332" y="16"/>
                  <a:pt x="333" y="16"/>
                  <a:pt x="334" y="16"/>
                </a:cubicBezTo>
                <a:cubicBezTo>
                  <a:pt x="334" y="15"/>
                  <a:pt x="334" y="14"/>
                  <a:pt x="334" y="12"/>
                </a:cubicBezTo>
                <a:cubicBezTo>
                  <a:pt x="334" y="12"/>
                  <a:pt x="333" y="11"/>
                  <a:pt x="332" y="10"/>
                </a:cubicBezTo>
                <a:moveTo>
                  <a:pt x="334" y="10"/>
                </a:moveTo>
                <a:cubicBezTo>
                  <a:pt x="334" y="11"/>
                  <a:pt x="334" y="12"/>
                  <a:pt x="334" y="12"/>
                </a:cubicBezTo>
                <a:cubicBezTo>
                  <a:pt x="336" y="14"/>
                  <a:pt x="338" y="15"/>
                  <a:pt x="340" y="17"/>
                </a:cubicBezTo>
                <a:cubicBezTo>
                  <a:pt x="338" y="15"/>
                  <a:pt x="336" y="12"/>
                  <a:pt x="334" y="10"/>
                </a:cubicBezTo>
                <a:moveTo>
                  <a:pt x="350" y="7"/>
                </a:moveTo>
                <a:cubicBezTo>
                  <a:pt x="350" y="8"/>
                  <a:pt x="350" y="8"/>
                  <a:pt x="350" y="9"/>
                </a:cubicBezTo>
                <a:cubicBezTo>
                  <a:pt x="350" y="9"/>
                  <a:pt x="349" y="9"/>
                  <a:pt x="349" y="8"/>
                </a:cubicBezTo>
                <a:cubicBezTo>
                  <a:pt x="349" y="9"/>
                  <a:pt x="349" y="9"/>
                  <a:pt x="349" y="10"/>
                </a:cubicBezTo>
                <a:cubicBezTo>
                  <a:pt x="349" y="11"/>
                  <a:pt x="349" y="12"/>
                  <a:pt x="348" y="13"/>
                </a:cubicBezTo>
                <a:cubicBezTo>
                  <a:pt x="348" y="12"/>
                  <a:pt x="347" y="10"/>
                  <a:pt x="345" y="9"/>
                </a:cubicBezTo>
                <a:cubicBezTo>
                  <a:pt x="345" y="12"/>
                  <a:pt x="345" y="16"/>
                  <a:pt x="345" y="19"/>
                </a:cubicBezTo>
                <a:cubicBezTo>
                  <a:pt x="345" y="19"/>
                  <a:pt x="345" y="19"/>
                  <a:pt x="346" y="19"/>
                </a:cubicBezTo>
                <a:cubicBezTo>
                  <a:pt x="346" y="18"/>
                  <a:pt x="347" y="17"/>
                  <a:pt x="348" y="16"/>
                </a:cubicBezTo>
                <a:cubicBezTo>
                  <a:pt x="347" y="17"/>
                  <a:pt x="347" y="18"/>
                  <a:pt x="347" y="19"/>
                </a:cubicBezTo>
                <a:cubicBezTo>
                  <a:pt x="348" y="19"/>
                  <a:pt x="348" y="20"/>
                  <a:pt x="349" y="20"/>
                </a:cubicBezTo>
                <a:cubicBezTo>
                  <a:pt x="349" y="18"/>
                  <a:pt x="349" y="16"/>
                  <a:pt x="349" y="14"/>
                </a:cubicBezTo>
                <a:cubicBezTo>
                  <a:pt x="349" y="13"/>
                  <a:pt x="350" y="12"/>
                  <a:pt x="350" y="11"/>
                </a:cubicBezTo>
                <a:cubicBezTo>
                  <a:pt x="350" y="11"/>
                  <a:pt x="351" y="11"/>
                  <a:pt x="351" y="11"/>
                </a:cubicBezTo>
                <a:cubicBezTo>
                  <a:pt x="351" y="10"/>
                  <a:pt x="350" y="9"/>
                  <a:pt x="350" y="7"/>
                </a:cubicBezTo>
                <a:moveTo>
                  <a:pt x="369" y="5"/>
                </a:moveTo>
                <a:cubicBezTo>
                  <a:pt x="367" y="8"/>
                  <a:pt x="366" y="10"/>
                  <a:pt x="365" y="13"/>
                </a:cubicBezTo>
                <a:cubicBezTo>
                  <a:pt x="367" y="12"/>
                  <a:pt x="369" y="11"/>
                  <a:pt x="371" y="11"/>
                </a:cubicBezTo>
                <a:cubicBezTo>
                  <a:pt x="370" y="9"/>
                  <a:pt x="369" y="7"/>
                  <a:pt x="369" y="5"/>
                </a:cubicBezTo>
                <a:moveTo>
                  <a:pt x="408" y="2"/>
                </a:moveTo>
                <a:cubicBezTo>
                  <a:pt x="407" y="3"/>
                  <a:pt x="407" y="3"/>
                  <a:pt x="407" y="4"/>
                </a:cubicBezTo>
                <a:cubicBezTo>
                  <a:pt x="407" y="3"/>
                  <a:pt x="407" y="3"/>
                  <a:pt x="407" y="3"/>
                </a:cubicBezTo>
                <a:cubicBezTo>
                  <a:pt x="408" y="3"/>
                  <a:pt x="408" y="3"/>
                  <a:pt x="408" y="2"/>
                </a:cubicBezTo>
                <a:moveTo>
                  <a:pt x="208" y="570"/>
                </a:moveTo>
                <a:cubicBezTo>
                  <a:pt x="182" y="554"/>
                  <a:pt x="154" y="536"/>
                  <a:pt x="136" y="521"/>
                </a:cubicBezTo>
                <a:cubicBezTo>
                  <a:pt x="148" y="524"/>
                  <a:pt x="156" y="536"/>
                  <a:pt x="168" y="536"/>
                </a:cubicBezTo>
                <a:cubicBezTo>
                  <a:pt x="164" y="532"/>
                  <a:pt x="159" y="528"/>
                  <a:pt x="154" y="525"/>
                </a:cubicBezTo>
                <a:cubicBezTo>
                  <a:pt x="178" y="535"/>
                  <a:pt x="202" y="543"/>
                  <a:pt x="208" y="570"/>
                </a:cubicBezTo>
                <a:moveTo>
                  <a:pt x="706" y="488"/>
                </a:moveTo>
                <a:cubicBezTo>
                  <a:pt x="706" y="488"/>
                  <a:pt x="706" y="488"/>
                  <a:pt x="706" y="488"/>
                </a:cubicBezTo>
                <a:cubicBezTo>
                  <a:pt x="706" y="488"/>
                  <a:pt x="706" y="488"/>
                  <a:pt x="706" y="488"/>
                </a:cubicBezTo>
                <a:cubicBezTo>
                  <a:pt x="706" y="488"/>
                  <a:pt x="706" y="488"/>
                  <a:pt x="706" y="488"/>
                </a:cubicBezTo>
                <a:moveTo>
                  <a:pt x="706" y="488"/>
                </a:moveTo>
                <a:cubicBezTo>
                  <a:pt x="706" y="487"/>
                  <a:pt x="705" y="487"/>
                  <a:pt x="705" y="487"/>
                </a:cubicBezTo>
                <a:cubicBezTo>
                  <a:pt x="706" y="487"/>
                  <a:pt x="706" y="487"/>
                  <a:pt x="706" y="487"/>
                </a:cubicBezTo>
                <a:cubicBezTo>
                  <a:pt x="706" y="488"/>
                  <a:pt x="706" y="488"/>
                  <a:pt x="706" y="488"/>
                </a:cubicBezTo>
                <a:moveTo>
                  <a:pt x="136" y="509"/>
                </a:moveTo>
                <a:cubicBezTo>
                  <a:pt x="128" y="505"/>
                  <a:pt x="122" y="501"/>
                  <a:pt x="119" y="495"/>
                </a:cubicBezTo>
                <a:cubicBezTo>
                  <a:pt x="116" y="492"/>
                  <a:pt x="112" y="488"/>
                  <a:pt x="108" y="484"/>
                </a:cubicBezTo>
                <a:cubicBezTo>
                  <a:pt x="120" y="490"/>
                  <a:pt x="127" y="502"/>
                  <a:pt x="136" y="509"/>
                </a:cubicBezTo>
                <a:moveTo>
                  <a:pt x="712" y="486"/>
                </a:moveTo>
                <a:cubicBezTo>
                  <a:pt x="706" y="481"/>
                  <a:pt x="702" y="479"/>
                  <a:pt x="703" y="479"/>
                </a:cubicBezTo>
                <a:cubicBezTo>
                  <a:pt x="703" y="479"/>
                  <a:pt x="704" y="480"/>
                  <a:pt x="706" y="481"/>
                </a:cubicBezTo>
                <a:cubicBezTo>
                  <a:pt x="707" y="482"/>
                  <a:pt x="709" y="484"/>
                  <a:pt x="712" y="486"/>
                </a:cubicBezTo>
                <a:moveTo>
                  <a:pt x="708" y="478"/>
                </a:moveTo>
                <a:cubicBezTo>
                  <a:pt x="707" y="477"/>
                  <a:pt x="706" y="476"/>
                  <a:pt x="705" y="475"/>
                </a:cubicBezTo>
                <a:cubicBezTo>
                  <a:pt x="706" y="475"/>
                  <a:pt x="706" y="476"/>
                  <a:pt x="707" y="476"/>
                </a:cubicBezTo>
                <a:cubicBezTo>
                  <a:pt x="708" y="477"/>
                  <a:pt x="708" y="477"/>
                  <a:pt x="708" y="478"/>
                </a:cubicBezTo>
                <a:moveTo>
                  <a:pt x="703" y="473"/>
                </a:moveTo>
                <a:cubicBezTo>
                  <a:pt x="700" y="471"/>
                  <a:pt x="699" y="469"/>
                  <a:pt x="700" y="469"/>
                </a:cubicBezTo>
                <a:cubicBezTo>
                  <a:pt x="700" y="469"/>
                  <a:pt x="702" y="470"/>
                  <a:pt x="704" y="471"/>
                </a:cubicBezTo>
                <a:cubicBezTo>
                  <a:pt x="705" y="472"/>
                  <a:pt x="705" y="473"/>
                  <a:pt x="706" y="475"/>
                </a:cubicBezTo>
                <a:cubicBezTo>
                  <a:pt x="704" y="473"/>
                  <a:pt x="703" y="472"/>
                  <a:pt x="703" y="472"/>
                </a:cubicBezTo>
                <a:cubicBezTo>
                  <a:pt x="703" y="472"/>
                  <a:pt x="704" y="473"/>
                  <a:pt x="706" y="475"/>
                </a:cubicBezTo>
                <a:cubicBezTo>
                  <a:pt x="706" y="475"/>
                  <a:pt x="707" y="475"/>
                  <a:pt x="707" y="475"/>
                </a:cubicBezTo>
                <a:cubicBezTo>
                  <a:pt x="705" y="474"/>
                  <a:pt x="704" y="473"/>
                  <a:pt x="703" y="473"/>
                </a:cubicBezTo>
                <a:moveTo>
                  <a:pt x="706" y="459"/>
                </a:moveTo>
                <a:cubicBezTo>
                  <a:pt x="701" y="455"/>
                  <a:pt x="699" y="453"/>
                  <a:pt x="700" y="453"/>
                </a:cubicBezTo>
                <a:cubicBezTo>
                  <a:pt x="700" y="453"/>
                  <a:pt x="701" y="453"/>
                  <a:pt x="702" y="454"/>
                </a:cubicBezTo>
                <a:cubicBezTo>
                  <a:pt x="704" y="455"/>
                  <a:pt x="707" y="457"/>
                  <a:pt x="711" y="460"/>
                </a:cubicBezTo>
                <a:cubicBezTo>
                  <a:pt x="709" y="459"/>
                  <a:pt x="708" y="459"/>
                  <a:pt x="706" y="459"/>
                </a:cubicBezTo>
                <a:moveTo>
                  <a:pt x="55" y="423"/>
                </a:moveTo>
                <a:cubicBezTo>
                  <a:pt x="56" y="420"/>
                  <a:pt x="56" y="420"/>
                  <a:pt x="52" y="420"/>
                </a:cubicBezTo>
                <a:cubicBezTo>
                  <a:pt x="55" y="418"/>
                  <a:pt x="56" y="418"/>
                  <a:pt x="57" y="418"/>
                </a:cubicBezTo>
                <a:cubicBezTo>
                  <a:pt x="59" y="418"/>
                  <a:pt x="58" y="419"/>
                  <a:pt x="55" y="423"/>
                </a:cubicBezTo>
                <a:moveTo>
                  <a:pt x="734" y="373"/>
                </a:moveTo>
                <a:cubicBezTo>
                  <a:pt x="728" y="373"/>
                  <a:pt x="724" y="372"/>
                  <a:pt x="722" y="370"/>
                </a:cubicBezTo>
                <a:cubicBezTo>
                  <a:pt x="726" y="371"/>
                  <a:pt x="730" y="372"/>
                  <a:pt x="734" y="373"/>
                </a:cubicBezTo>
                <a:cubicBezTo>
                  <a:pt x="734" y="373"/>
                  <a:pt x="734" y="373"/>
                  <a:pt x="734" y="373"/>
                </a:cubicBezTo>
                <a:moveTo>
                  <a:pt x="730" y="299"/>
                </a:moveTo>
                <a:cubicBezTo>
                  <a:pt x="729" y="299"/>
                  <a:pt x="729" y="299"/>
                  <a:pt x="731" y="299"/>
                </a:cubicBezTo>
                <a:cubicBezTo>
                  <a:pt x="731" y="299"/>
                  <a:pt x="731" y="299"/>
                  <a:pt x="731" y="299"/>
                </a:cubicBezTo>
                <a:cubicBezTo>
                  <a:pt x="730" y="299"/>
                  <a:pt x="730" y="299"/>
                  <a:pt x="730" y="299"/>
                </a:cubicBezTo>
                <a:moveTo>
                  <a:pt x="733" y="299"/>
                </a:moveTo>
                <a:cubicBezTo>
                  <a:pt x="733" y="299"/>
                  <a:pt x="733" y="299"/>
                  <a:pt x="733" y="299"/>
                </a:cubicBezTo>
                <a:cubicBezTo>
                  <a:pt x="733" y="299"/>
                  <a:pt x="733" y="299"/>
                  <a:pt x="733" y="299"/>
                </a:cubicBezTo>
                <a:cubicBezTo>
                  <a:pt x="733" y="299"/>
                  <a:pt x="733" y="299"/>
                  <a:pt x="733" y="299"/>
                </a:cubicBezTo>
                <a:moveTo>
                  <a:pt x="721" y="240"/>
                </a:moveTo>
                <a:cubicBezTo>
                  <a:pt x="720" y="240"/>
                  <a:pt x="720" y="240"/>
                  <a:pt x="721" y="240"/>
                </a:cubicBezTo>
                <a:cubicBezTo>
                  <a:pt x="721" y="240"/>
                  <a:pt x="721" y="240"/>
                  <a:pt x="721" y="240"/>
                </a:cubicBezTo>
                <a:cubicBezTo>
                  <a:pt x="721" y="240"/>
                  <a:pt x="721" y="240"/>
                  <a:pt x="721" y="240"/>
                </a:cubicBezTo>
                <a:moveTo>
                  <a:pt x="40" y="208"/>
                </a:moveTo>
                <a:cubicBezTo>
                  <a:pt x="40" y="208"/>
                  <a:pt x="40" y="208"/>
                  <a:pt x="39" y="208"/>
                </a:cubicBezTo>
                <a:cubicBezTo>
                  <a:pt x="39" y="208"/>
                  <a:pt x="39" y="208"/>
                  <a:pt x="39" y="208"/>
                </a:cubicBezTo>
                <a:cubicBezTo>
                  <a:pt x="40" y="208"/>
                  <a:pt x="40" y="208"/>
                  <a:pt x="40" y="208"/>
                </a:cubicBezTo>
                <a:moveTo>
                  <a:pt x="139" y="93"/>
                </a:moveTo>
                <a:cubicBezTo>
                  <a:pt x="139" y="93"/>
                  <a:pt x="138" y="90"/>
                  <a:pt x="135" y="83"/>
                </a:cubicBezTo>
                <a:cubicBezTo>
                  <a:pt x="138" y="90"/>
                  <a:pt x="139" y="94"/>
                  <a:pt x="139" y="94"/>
                </a:cubicBezTo>
                <a:cubicBezTo>
                  <a:pt x="139" y="94"/>
                  <a:pt x="138" y="93"/>
                  <a:pt x="137" y="91"/>
                </a:cubicBezTo>
                <a:cubicBezTo>
                  <a:pt x="137" y="89"/>
                  <a:pt x="136" y="86"/>
                  <a:pt x="135" y="83"/>
                </a:cubicBezTo>
                <a:cubicBezTo>
                  <a:pt x="137" y="90"/>
                  <a:pt x="139" y="93"/>
                  <a:pt x="139" y="93"/>
                </a:cubicBezTo>
                <a:moveTo>
                  <a:pt x="208" y="54"/>
                </a:moveTo>
                <a:cubicBezTo>
                  <a:pt x="208" y="53"/>
                  <a:pt x="208" y="53"/>
                  <a:pt x="207" y="53"/>
                </a:cubicBezTo>
                <a:cubicBezTo>
                  <a:pt x="210" y="57"/>
                  <a:pt x="213" y="60"/>
                  <a:pt x="214" y="61"/>
                </a:cubicBezTo>
                <a:cubicBezTo>
                  <a:pt x="215" y="64"/>
                  <a:pt x="215" y="65"/>
                  <a:pt x="215" y="65"/>
                </a:cubicBezTo>
                <a:cubicBezTo>
                  <a:pt x="215" y="65"/>
                  <a:pt x="212" y="61"/>
                  <a:pt x="208" y="54"/>
                </a:cubicBezTo>
                <a:moveTo>
                  <a:pt x="216" y="62"/>
                </a:moveTo>
                <a:cubicBezTo>
                  <a:pt x="217" y="61"/>
                  <a:pt x="216" y="57"/>
                  <a:pt x="213" y="50"/>
                </a:cubicBezTo>
                <a:cubicBezTo>
                  <a:pt x="217" y="60"/>
                  <a:pt x="219" y="65"/>
                  <a:pt x="218" y="65"/>
                </a:cubicBezTo>
                <a:cubicBezTo>
                  <a:pt x="218" y="65"/>
                  <a:pt x="217" y="64"/>
                  <a:pt x="216" y="62"/>
                </a:cubicBezTo>
                <a:moveTo>
                  <a:pt x="299" y="46"/>
                </a:moveTo>
                <a:cubicBezTo>
                  <a:pt x="299" y="46"/>
                  <a:pt x="299" y="46"/>
                  <a:pt x="299" y="45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9" y="46"/>
                  <a:pt x="299" y="46"/>
                  <a:pt x="299" y="46"/>
                </a:cubicBezTo>
                <a:moveTo>
                  <a:pt x="303" y="29"/>
                </a:moveTo>
                <a:cubicBezTo>
                  <a:pt x="303" y="29"/>
                  <a:pt x="303" y="28"/>
                  <a:pt x="303" y="28"/>
                </a:cubicBezTo>
                <a:cubicBezTo>
                  <a:pt x="304" y="33"/>
                  <a:pt x="304" y="35"/>
                  <a:pt x="304" y="36"/>
                </a:cubicBezTo>
                <a:cubicBezTo>
                  <a:pt x="304" y="37"/>
                  <a:pt x="304" y="38"/>
                  <a:pt x="304" y="38"/>
                </a:cubicBezTo>
                <a:cubicBezTo>
                  <a:pt x="304" y="38"/>
                  <a:pt x="303" y="35"/>
                  <a:pt x="303" y="29"/>
                </a:cubicBezTo>
                <a:moveTo>
                  <a:pt x="301" y="30"/>
                </a:moveTo>
                <a:cubicBezTo>
                  <a:pt x="301" y="29"/>
                  <a:pt x="301" y="29"/>
                  <a:pt x="301" y="28"/>
                </a:cubicBezTo>
                <a:cubicBezTo>
                  <a:pt x="301" y="30"/>
                  <a:pt x="301" y="32"/>
                  <a:pt x="302" y="33"/>
                </a:cubicBezTo>
                <a:cubicBezTo>
                  <a:pt x="302" y="33"/>
                  <a:pt x="302" y="33"/>
                  <a:pt x="302" y="33"/>
                </a:cubicBezTo>
                <a:cubicBezTo>
                  <a:pt x="302" y="35"/>
                  <a:pt x="302" y="36"/>
                  <a:pt x="302" y="37"/>
                </a:cubicBezTo>
                <a:cubicBezTo>
                  <a:pt x="302" y="43"/>
                  <a:pt x="302" y="46"/>
                  <a:pt x="302" y="46"/>
                </a:cubicBezTo>
                <a:cubicBezTo>
                  <a:pt x="302" y="46"/>
                  <a:pt x="302" y="46"/>
                  <a:pt x="302" y="46"/>
                </a:cubicBezTo>
                <a:cubicBezTo>
                  <a:pt x="302" y="46"/>
                  <a:pt x="302" y="46"/>
                  <a:pt x="302" y="46"/>
                </a:cubicBezTo>
                <a:cubicBezTo>
                  <a:pt x="302" y="46"/>
                  <a:pt x="302" y="43"/>
                  <a:pt x="302" y="3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2" y="38"/>
                  <a:pt x="302" y="37"/>
                  <a:pt x="302" y="36"/>
                </a:cubicBezTo>
                <a:cubicBezTo>
                  <a:pt x="302" y="37"/>
                  <a:pt x="302" y="38"/>
                  <a:pt x="302" y="38"/>
                </a:cubicBezTo>
                <a:cubicBezTo>
                  <a:pt x="302" y="38"/>
                  <a:pt x="302" y="36"/>
                  <a:pt x="302" y="34"/>
                </a:cubicBezTo>
                <a:cubicBezTo>
                  <a:pt x="302" y="33"/>
                  <a:pt x="302" y="33"/>
                  <a:pt x="302" y="33"/>
                </a:cubicBezTo>
                <a:cubicBezTo>
                  <a:pt x="302" y="32"/>
                  <a:pt x="301" y="31"/>
                  <a:pt x="301" y="30"/>
                </a:cubicBezTo>
                <a:moveTo>
                  <a:pt x="301" y="28"/>
                </a:moveTo>
                <a:cubicBezTo>
                  <a:pt x="301" y="28"/>
                  <a:pt x="301" y="27"/>
                  <a:pt x="301" y="27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301" y="27"/>
                  <a:pt x="301" y="28"/>
                  <a:pt x="301" y="28"/>
                </a:cubicBezTo>
                <a:cubicBezTo>
                  <a:pt x="301" y="28"/>
                  <a:pt x="301" y="28"/>
                  <a:pt x="301" y="28"/>
                </a:cubicBezTo>
                <a:moveTo>
                  <a:pt x="298" y="27"/>
                </a:moveTo>
                <a:cubicBezTo>
                  <a:pt x="298" y="25"/>
                  <a:pt x="297" y="22"/>
                  <a:pt x="297" y="19"/>
                </a:cubicBezTo>
                <a:cubicBezTo>
                  <a:pt x="299" y="36"/>
                  <a:pt x="300" y="45"/>
                  <a:pt x="300" y="45"/>
                </a:cubicBezTo>
                <a:cubicBezTo>
                  <a:pt x="300" y="45"/>
                  <a:pt x="299" y="39"/>
                  <a:pt x="298" y="27"/>
                </a:cubicBezTo>
                <a:moveTo>
                  <a:pt x="456" y="0"/>
                </a:moveTo>
                <a:cubicBezTo>
                  <a:pt x="449" y="0"/>
                  <a:pt x="442" y="0"/>
                  <a:pt x="434" y="0"/>
                </a:cubicBezTo>
                <a:cubicBezTo>
                  <a:pt x="426" y="1"/>
                  <a:pt x="417" y="2"/>
                  <a:pt x="407" y="3"/>
                </a:cubicBezTo>
                <a:cubicBezTo>
                  <a:pt x="404" y="13"/>
                  <a:pt x="402" y="20"/>
                  <a:pt x="401" y="20"/>
                </a:cubicBezTo>
                <a:cubicBezTo>
                  <a:pt x="401" y="20"/>
                  <a:pt x="402" y="15"/>
                  <a:pt x="406" y="4"/>
                </a:cubicBezTo>
                <a:cubicBezTo>
                  <a:pt x="406" y="4"/>
                  <a:pt x="407" y="4"/>
                  <a:pt x="407" y="4"/>
                </a:cubicBezTo>
                <a:cubicBezTo>
                  <a:pt x="407" y="4"/>
                  <a:pt x="406" y="4"/>
                  <a:pt x="406" y="4"/>
                </a:cubicBezTo>
                <a:cubicBezTo>
                  <a:pt x="407" y="3"/>
                  <a:pt x="407" y="3"/>
                  <a:pt x="407" y="2"/>
                </a:cubicBezTo>
                <a:cubicBezTo>
                  <a:pt x="406" y="3"/>
                  <a:pt x="406" y="3"/>
                  <a:pt x="406" y="4"/>
                </a:cubicBezTo>
                <a:cubicBezTo>
                  <a:pt x="394" y="5"/>
                  <a:pt x="383" y="8"/>
                  <a:pt x="371" y="11"/>
                </a:cubicBezTo>
                <a:cubicBezTo>
                  <a:pt x="374" y="17"/>
                  <a:pt x="378" y="20"/>
                  <a:pt x="383" y="20"/>
                </a:cubicBezTo>
                <a:cubicBezTo>
                  <a:pt x="387" y="20"/>
                  <a:pt x="393" y="17"/>
                  <a:pt x="399" y="11"/>
                </a:cubicBezTo>
                <a:cubicBezTo>
                  <a:pt x="390" y="21"/>
                  <a:pt x="382" y="25"/>
                  <a:pt x="375" y="25"/>
                </a:cubicBezTo>
                <a:cubicBezTo>
                  <a:pt x="370" y="25"/>
                  <a:pt x="366" y="23"/>
                  <a:pt x="363" y="17"/>
                </a:cubicBezTo>
                <a:cubicBezTo>
                  <a:pt x="363" y="16"/>
                  <a:pt x="364" y="14"/>
                  <a:pt x="365" y="13"/>
                </a:cubicBezTo>
                <a:cubicBezTo>
                  <a:pt x="364" y="13"/>
                  <a:pt x="362" y="13"/>
                  <a:pt x="361" y="14"/>
                </a:cubicBezTo>
                <a:cubicBezTo>
                  <a:pt x="361" y="12"/>
                  <a:pt x="360" y="11"/>
                  <a:pt x="359" y="11"/>
                </a:cubicBezTo>
                <a:cubicBezTo>
                  <a:pt x="358" y="9"/>
                  <a:pt x="358" y="8"/>
                  <a:pt x="357" y="6"/>
                </a:cubicBezTo>
                <a:cubicBezTo>
                  <a:pt x="357" y="8"/>
                  <a:pt x="356" y="10"/>
                  <a:pt x="355" y="11"/>
                </a:cubicBezTo>
                <a:cubicBezTo>
                  <a:pt x="355" y="11"/>
                  <a:pt x="355" y="11"/>
                  <a:pt x="355" y="11"/>
                </a:cubicBezTo>
                <a:cubicBezTo>
                  <a:pt x="354" y="11"/>
                  <a:pt x="353" y="12"/>
                  <a:pt x="352" y="12"/>
                </a:cubicBezTo>
                <a:cubicBezTo>
                  <a:pt x="352" y="12"/>
                  <a:pt x="351" y="11"/>
                  <a:pt x="351" y="11"/>
                </a:cubicBezTo>
                <a:cubicBezTo>
                  <a:pt x="351" y="14"/>
                  <a:pt x="352" y="17"/>
                  <a:pt x="352" y="19"/>
                </a:cubicBezTo>
                <a:cubicBezTo>
                  <a:pt x="350" y="25"/>
                  <a:pt x="349" y="28"/>
                  <a:pt x="348" y="28"/>
                </a:cubicBezTo>
                <a:cubicBezTo>
                  <a:pt x="347" y="28"/>
                  <a:pt x="345" y="24"/>
                  <a:pt x="340" y="18"/>
                </a:cubicBezTo>
                <a:cubicBezTo>
                  <a:pt x="338" y="17"/>
                  <a:pt x="336" y="17"/>
                  <a:pt x="334" y="16"/>
                </a:cubicBezTo>
                <a:cubicBezTo>
                  <a:pt x="332" y="27"/>
                  <a:pt x="328" y="32"/>
                  <a:pt x="325" y="32"/>
                </a:cubicBezTo>
                <a:cubicBezTo>
                  <a:pt x="323" y="32"/>
                  <a:pt x="320" y="30"/>
                  <a:pt x="319" y="25"/>
                </a:cubicBezTo>
                <a:cubicBezTo>
                  <a:pt x="320" y="23"/>
                  <a:pt x="320" y="21"/>
                  <a:pt x="321" y="18"/>
                </a:cubicBezTo>
                <a:cubicBezTo>
                  <a:pt x="320" y="18"/>
                  <a:pt x="319" y="19"/>
                  <a:pt x="318" y="19"/>
                </a:cubicBezTo>
                <a:cubicBezTo>
                  <a:pt x="318" y="18"/>
                  <a:pt x="318" y="16"/>
                  <a:pt x="318" y="14"/>
                </a:cubicBezTo>
                <a:cubicBezTo>
                  <a:pt x="317" y="16"/>
                  <a:pt x="317" y="18"/>
                  <a:pt x="317" y="20"/>
                </a:cubicBezTo>
                <a:cubicBezTo>
                  <a:pt x="314" y="22"/>
                  <a:pt x="312" y="24"/>
                  <a:pt x="309" y="26"/>
                </a:cubicBezTo>
                <a:cubicBezTo>
                  <a:pt x="309" y="23"/>
                  <a:pt x="307" y="21"/>
                  <a:pt x="306" y="18"/>
                </a:cubicBezTo>
                <a:cubicBezTo>
                  <a:pt x="307" y="21"/>
                  <a:pt x="309" y="24"/>
                  <a:pt x="307" y="26"/>
                </a:cubicBezTo>
                <a:cubicBezTo>
                  <a:pt x="309" y="31"/>
                  <a:pt x="311" y="34"/>
                  <a:pt x="313" y="34"/>
                </a:cubicBezTo>
                <a:cubicBezTo>
                  <a:pt x="312" y="36"/>
                  <a:pt x="312" y="36"/>
                  <a:pt x="311" y="36"/>
                </a:cubicBezTo>
                <a:cubicBezTo>
                  <a:pt x="309" y="36"/>
                  <a:pt x="308" y="33"/>
                  <a:pt x="306" y="27"/>
                </a:cubicBezTo>
                <a:cubicBezTo>
                  <a:pt x="306" y="27"/>
                  <a:pt x="305" y="27"/>
                  <a:pt x="305" y="27"/>
                </a:cubicBezTo>
                <a:cubicBezTo>
                  <a:pt x="305" y="26"/>
                  <a:pt x="305" y="24"/>
                  <a:pt x="305" y="22"/>
                </a:cubicBezTo>
                <a:cubicBezTo>
                  <a:pt x="304" y="20"/>
                  <a:pt x="304" y="19"/>
                  <a:pt x="303" y="17"/>
                </a:cubicBezTo>
                <a:cubicBezTo>
                  <a:pt x="304" y="21"/>
                  <a:pt x="304" y="24"/>
                  <a:pt x="304" y="27"/>
                </a:cubicBezTo>
                <a:cubicBezTo>
                  <a:pt x="304" y="27"/>
                  <a:pt x="303" y="27"/>
                  <a:pt x="303" y="27"/>
                </a:cubicBezTo>
                <a:cubicBezTo>
                  <a:pt x="303" y="25"/>
                  <a:pt x="303" y="24"/>
                  <a:pt x="302" y="23"/>
                </a:cubicBezTo>
                <a:cubicBezTo>
                  <a:pt x="302" y="24"/>
                  <a:pt x="303" y="26"/>
                  <a:pt x="303" y="27"/>
                </a:cubicBezTo>
                <a:cubicBezTo>
                  <a:pt x="303" y="27"/>
                  <a:pt x="303" y="27"/>
                  <a:pt x="303" y="27"/>
                </a:cubicBezTo>
                <a:cubicBezTo>
                  <a:pt x="302" y="26"/>
                  <a:pt x="302" y="24"/>
                  <a:pt x="302" y="23"/>
                </a:cubicBezTo>
                <a:cubicBezTo>
                  <a:pt x="302" y="22"/>
                  <a:pt x="302" y="22"/>
                  <a:pt x="301" y="21"/>
                </a:cubicBezTo>
                <a:cubicBezTo>
                  <a:pt x="301" y="23"/>
                  <a:pt x="301" y="24"/>
                  <a:pt x="301" y="26"/>
                </a:cubicBezTo>
                <a:cubicBezTo>
                  <a:pt x="301" y="26"/>
                  <a:pt x="301" y="27"/>
                  <a:pt x="301" y="27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301" y="27"/>
                  <a:pt x="301" y="27"/>
                  <a:pt x="301" y="26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301" y="27"/>
                  <a:pt x="301" y="26"/>
                  <a:pt x="301" y="26"/>
                </a:cubicBezTo>
                <a:cubicBezTo>
                  <a:pt x="301" y="26"/>
                  <a:pt x="301" y="26"/>
                  <a:pt x="301" y="27"/>
                </a:cubicBezTo>
                <a:cubicBezTo>
                  <a:pt x="301" y="27"/>
                  <a:pt x="301" y="26"/>
                  <a:pt x="301" y="26"/>
                </a:cubicBezTo>
                <a:cubicBezTo>
                  <a:pt x="301" y="25"/>
                  <a:pt x="301" y="24"/>
                  <a:pt x="301" y="23"/>
                </a:cubicBezTo>
                <a:cubicBezTo>
                  <a:pt x="301" y="22"/>
                  <a:pt x="301" y="22"/>
                  <a:pt x="301" y="21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0"/>
                  <a:pt x="300" y="19"/>
                  <a:pt x="300" y="18"/>
                </a:cubicBezTo>
                <a:cubicBezTo>
                  <a:pt x="300" y="19"/>
                  <a:pt x="301" y="20"/>
                  <a:pt x="301" y="21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301" y="22"/>
                  <a:pt x="301" y="23"/>
                </a:cubicBezTo>
                <a:cubicBezTo>
                  <a:pt x="301" y="24"/>
                  <a:pt x="301" y="26"/>
                  <a:pt x="301" y="27"/>
                </a:cubicBezTo>
                <a:cubicBezTo>
                  <a:pt x="301" y="27"/>
                  <a:pt x="301" y="27"/>
                  <a:pt x="301" y="28"/>
                </a:cubicBezTo>
                <a:cubicBezTo>
                  <a:pt x="301" y="25"/>
                  <a:pt x="301" y="23"/>
                  <a:pt x="301" y="21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0" y="20"/>
                  <a:pt x="300" y="19"/>
                  <a:pt x="300" y="18"/>
                </a:cubicBezTo>
                <a:cubicBezTo>
                  <a:pt x="300" y="19"/>
                  <a:pt x="300" y="20"/>
                  <a:pt x="301" y="21"/>
                </a:cubicBezTo>
                <a:cubicBezTo>
                  <a:pt x="300" y="20"/>
                  <a:pt x="300" y="20"/>
                  <a:pt x="300" y="20"/>
                </a:cubicBezTo>
                <a:cubicBezTo>
                  <a:pt x="300" y="19"/>
                  <a:pt x="299" y="19"/>
                  <a:pt x="299" y="18"/>
                </a:cubicBezTo>
                <a:cubicBezTo>
                  <a:pt x="299" y="19"/>
                  <a:pt x="300" y="19"/>
                  <a:pt x="300" y="20"/>
                </a:cubicBezTo>
                <a:cubicBezTo>
                  <a:pt x="299" y="20"/>
                  <a:pt x="299" y="20"/>
                  <a:pt x="299" y="20"/>
                </a:cubicBezTo>
                <a:cubicBezTo>
                  <a:pt x="299" y="19"/>
                  <a:pt x="299" y="19"/>
                  <a:pt x="299" y="18"/>
                </a:cubicBezTo>
                <a:cubicBezTo>
                  <a:pt x="299" y="19"/>
                  <a:pt x="299" y="19"/>
                  <a:pt x="299" y="20"/>
                </a:cubicBezTo>
                <a:cubicBezTo>
                  <a:pt x="299" y="20"/>
                  <a:pt x="299" y="20"/>
                  <a:pt x="299" y="20"/>
                </a:cubicBezTo>
                <a:cubicBezTo>
                  <a:pt x="299" y="22"/>
                  <a:pt x="300" y="24"/>
                  <a:pt x="300" y="27"/>
                </a:cubicBezTo>
                <a:cubicBezTo>
                  <a:pt x="301" y="36"/>
                  <a:pt x="301" y="41"/>
                  <a:pt x="301" y="41"/>
                </a:cubicBezTo>
                <a:cubicBezTo>
                  <a:pt x="301" y="41"/>
                  <a:pt x="301" y="34"/>
                  <a:pt x="299" y="20"/>
                </a:cubicBezTo>
                <a:cubicBezTo>
                  <a:pt x="296" y="18"/>
                  <a:pt x="292" y="17"/>
                  <a:pt x="287" y="17"/>
                </a:cubicBezTo>
                <a:cubicBezTo>
                  <a:pt x="282" y="17"/>
                  <a:pt x="277" y="18"/>
                  <a:pt x="273" y="18"/>
                </a:cubicBezTo>
                <a:cubicBezTo>
                  <a:pt x="273" y="20"/>
                  <a:pt x="275" y="22"/>
                  <a:pt x="277" y="23"/>
                </a:cubicBezTo>
                <a:cubicBezTo>
                  <a:pt x="275" y="31"/>
                  <a:pt x="272" y="33"/>
                  <a:pt x="269" y="33"/>
                </a:cubicBezTo>
                <a:cubicBezTo>
                  <a:pt x="265" y="33"/>
                  <a:pt x="260" y="31"/>
                  <a:pt x="256" y="28"/>
                </a:cubicBezTo>
                <a:cubicBezTo>
                  <a:pt x="251" y="26"/>
                  <a:pt x="246" y="23"/>
                  <a:pt x="241" y="23"/>
                </a:cubicBezTo>
                <a:cubicBezTo>
                  <a:pt x="242" y="24"/>
                  <a:pt x="243" y="25"/>
                  <a:pt x="243" y="27"/>
                </a:cubicBezTo>
                <a:cubicBezTo>
                  <a:pt x="244" y="29"/>
                  <a:pt x="245" y="31"/>
                  <a:pt x="249" y="31"/>
                </a:cubicBezTo>
                <a:cubicBezTo>
                  <a:pt x="249" y="31"/>
                  <a:pt x="249" y="31"/>
                  <a:pt x="249" y="31"/>
                </a:cubicBezTo>
                <a:cubicBezTo>
                  <a:pt x="229" y="34"/>
                  <a:pt x="212" y="55"/>
                  <a:pt x="195" y="55"/>
                </a:cubicBezTo>
                <a:cubicBezTo>
                  <a:pt x="191" y="55"/>
                  <a:pt x="188" y="54"/>
                  <a:pt x="184" y="52"/>
                </a:cubicBezTo>
                <a:cubicBezTo>
                  <a:pt x="180" y="65"/>
                  <a:pt x="170" y="70"/>
                  <a:pt x="160" y="70"/>
                </a:cubicBezTo>
                <a:cubicBezTo>
                  <a:pt x="150" y="70"/>
                  <a:pt x="140" y="66"/>
                  <a:pt x="132" y="60"/>
                </a:cubicBezTo>
                <a:cubicBezTo>
                  <a:pt x="136" y="64"/>
                  <a:pt x="144" y="68"/>
                  <a:pt x="148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30" y="79"/>
                  <a:pt x="121" y="108"/>
                  <a:pt x="100" y="108"/>
                </a:cubicBezTo>
                <a:cubicBezTo>
                  <a:pt x="99" y="108"/>
                  <a:pt x="98" y="108"/>
                  <a:pt x="96" y="108"/>
                </a:cubicBezTo>
                <a:cubicBezTo>
                  <a:pt x="96" y="116"/>
                  <a:pt x="108" y="124"/>
                  <a:pt x="96" y="128"/>
                </a:cubicBezTo>
                <a:cubicBezTo>
                  <a:pt x="92" y="128"/>
                  <a:pt x="84" y="124"/>
                  <a:pt x="80" y="120"/>
                </a:cubicBezTo>
                <a:cubicBezTo>
                  <a:pt x="76" y="128"/>
                  <a:pt x="92" y="136"/>
                  <a:pt x="88" y="140"/>
                </a:cubicBezTo>
                <a:cubicBezTo>
                  <a:pt x="87" y="141"/>
                  <a:pt x="86" y="141"/>
                  <a:pt x="85" y="141"/>
                </a:cubicBezTo>
                <a:cubicBezTo>
                  <a:pt x="79" y="141"/>
                  <a:pt x="74" y="135"/>
                  <a:pt x="71" y="130"/>
                </a:cubicBezTo>
                <a:cubicBezTo>
                  <a:pt x="76" y="138"/>
                  <a:pt x="77" y="145"/>
                  <a:pt x="84" y="152"/>
                </a:cubicBezTo>
                <a:cubicBezTo>
                  <a:pt x="76" y="144"/>
                  <a:pt x="72" y="140"/>
                  <a:pt x="64" y="132"/>
                </a:cubicBezTo>
                <a:cubicBezTo>
                  <a:pt x="68" y="140"/>
                  <a:pt x="76" y="148"/>
                  <a:pt x="76" y="160"/>
                </a:cubicBezTo>
                <a:cubicBezTo>
                  <a:pt x="68" y="152"/>
                  <a:pt x="60" y="152"/>
                  <a:pt x="52" y="144"/>
                </a:cubicBezTo>
                <a:cubicBezTo>
                  <a:pt x="72" y="172"/>
                  <a:pt x="52" y="196"/>
                  <a:pt x="20" y="196"/>
                </a:cubicBezTo>
                <a:cubicBezTo>
                  <a:pt x="28" y="200"/>
                  <a:pt x="32" y="204"/>
                  <a:pt x="39" y="208"/>
                </a:cubicBezTo>
                <a:cubicBezTo>
                  <a:pt x="39" y="208"/>
                  <a:pt x="39" y="208"/>
                  <a:pt x="39" y="208"/>
                </a:cubicBezTo>
                <a:cubicBezTo>
                  <a:pt x="35" y="205"/>
                  <a:pt x="32" y="203"/>
                  <a:pt x="28" y="202"/>
                </a:cubicBezTo>
                <a:cubicBezTo>
                  <a:pt x="26" y="200"/>
                  <a:pt x="23" y="198"/>
                  <a:pt x="20" y="196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3" y="198"/>
                  <a:pt x="26" y="200"/>
                  <a:pt x="28" y="202"/>
                </a:cubicBezTo>
                <a:cubicBezTo>
                  <a:pt x="26" y="201"/>
                  <a:pt x="24" y="200"/>
                  <a:pt x="20" y="200"/>
                </a:cubicBezTo>
                <a:cubicBezTo>
                  <a:pt x="20" y="212"/>
                  <a:pt x="40" y="220"/>
                  <a:pt x="32" y="232"/>
                </a:cubicBezTo>
                <a:cubicBezTo>
                  <a:pt x="29" y="235"/>
                  <a:pt x="22" y="240"/>
                  <a:pt x="16" y="241"/>
                </a:cubicBezTo>
                <a:cubicBezTo>
                  <a:pt x="22" y="243"/>
                  <a:pt x="28" y="246"/>
                  <a:pt x="28" y="252"/>
                </a:cubicBezTo>
                <a:cubicBezTo>
                  <a:pt x="27" y="255"/>
                  <a:pt x="24" y="256"/>
                  <a:pt x="21" y="256"/>
                </a:cubicBezTo>
                <a:cubicBezTo>
                  <a:pt x="20" y="256"/>
                  <a:pt x="18" y="256"/>
                  <a:pt x="16" y="255"/>
                </a:cubicBezTo>
                <a:cubicBezTo>
                  <a:pt x="14" y="255"/>
                  <a:pt x="12" y="255"/>
                  <a:pt x="10" y="255"/>
                </a:cubicBezTo>
                <a:cubicBezTo>
                  <a:pt x="8" y="255"/>
                  <a:pt x="6" y="255"/>
                  <a:pt x="4" y="256"/>
                </a:cubicBezTo>
                <a:cubicBezTo>
                  <a:pt x="8" y="264"/>
                  <a:pt x="20" y="260"/>
                  <a:pt x="20" y="272"/>
                </a:cubicBezTo>
                <a:cubicBezTo>
                  <a:pt x="12" y="272"/>
                  <a:pt x="8" y="272"/>
                  <a:pt x="0" y="276"/>
                </a:cubicBezTo>
                <a:cubicBezTo>
                  <a:pt x="4" y="276"/>
                  <a:pt x="12" y="280"/>
                  <a:pt x="16" y="284"/>
                </a:cubicBezTo>
                <a:cubicBezTo>
                  <a:pt x="12" y="284"/>
                  <a:pt x="4" y="288"/>
                  <a:pt x="0" y="288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88"/>
                  <a:pt x="0" y="288"/>
                  <a:pt x="0" y="288"/>
                </a:cubicBezTo>
                <a:cubicBezTo>
                  <a:pt x="3" y="292"/>
                  <a:pt x="6" y="297"/>
                  <a:pt x="7" y="301"/>
                </a:cubicBezTo>
                <a:cubicBezTo>
                  <a:pt x="37" y="302"/>
                  <a:pt x="50" y="302"/>
                  <a:pt x="46" y="302"/>
                </a:cubicBezTo>
                <a:cubicBezTo>
                  <a:pt x="43" y="302"/>
                  <a:pt x="33" y="302"/>
                  <a:pt x="15" y="302"/>
                </a:cubicBezTo>
                <a:cubicBezTo>
                  <a:pt x="12" y="302"/>
                  <a:pt x="10" y="302"/>
                  <a:pt x="7" y="302"/>
                </a:cubicBezTo>
                <a:cubicBezTo>
                  <a:pt x="7" y="302"/>
                  <a:pt x="7" y="302"/>
                  <a:pt x="7" y="302"/>
                </a:cubicBezTo>
                <a:cubicBezTo>
                  <a:pt x="6" y="302"/>
                  <a:pt x="5" y="302"/>
                  <a:pt x="3" y="302"/>
                </a:cubicBezTo>
                <a:cubicBezTo>
                  <a:pt x="5" y="302"/>
                  <a:pt x="6" y="302"/>
                  <a:pt x="7" y="302"/>
                </a:cubicBezTo>
                <a:cubicBezTo>
                  <a:pt x="7" y="302"/>
                  <a:pt x="7" y="302"/>
                  <a:pt x="7" y="302"/>
                </a:cubicBezTo>
                <a:cubicBezTo>
                  <a:pt x="6" y="302"/>
                  <a:pt x="5" y="302"/>
                  <a:pt x="3" y="302"/>
                </a:cubicBezTo>
                <a:cubicBezTo>
                  <a:pt x="5" y="302"/>
                  <a:pt x="6" y="302"/>
                  <a:pt x="7" y="302"/>
                </a:cubicBezTo>
                <a:cubicBezTo>
                  <a:pt x="7" y="302"/>
                  <a:pt x="7" y="303"/>
                  <a:pt x="8" y="303"/>
                </a:cubicBezTo>
                <a:cubicBezTo>
                  <a:pt x="24" y="303"/>
                  <a:pt x="36" y="303"/>
                  <a:pt x="42" y="303"/>
                </a:cubicBezTo>
                <a:cubicBezTo>
                  <a:pt x="42" y="303"/>
                  <a:pt x="43" y="303"/>
                  <a:pt x="44" y="303"/>
                </a:cubicBezTo>
                <a:cubicBezTo>
                  <a:pt x="43" y="303"/>
                  <a:pt x="43" y="303"/>
                  <a:pt x="42" y="303"/>
                </a:cubicBezTo>
                <a:cubicBezTo>
                  <a:pt x="43" y="303"/>
                  <a:pt x="44" y="303"/>
                  <a:pt x="44" y="303"/>
                </a:cubicBezTo>
                <a:cubicBezTo>
                  <a:pt x="46" y="303"/>
                  <a:pt x="46" y="303"/>
                  <a:pt x="45" y="303"/>
                </a:cubicBezTo>
                <a:cubicBezTo>
                  <a:pt x="48" y="303"/>
                  <a:pt x="47" y="303"/>
                  <a:pt x="42" y="303"/>
                </a:cubicBezTo>
                <a:cubicBezTo>
                  <a:pt x="40" y="303"/>
                  <a:pt x="38" y="303"/>
                  <a:pt x="35" y="303"/>
                </a:cubicBezTo>
                <a:cubicBezTo>
                  <a:pt x="36" y="303"/>
                  <a:pt x="38" y="303"/>
                  <a:pt x="39" y="303"/>
                </a:cubicBezTo>
                <a:cubicBezTo>
                  <a:pt x="46" y="303"/>
                  <a:pt x="47" y="303"/>
                  <a:pt x="42" y="303"/>
                </a:cubicBezTo>
                <a:cubicBezTo>
                  <a:pt x="44" y="303"/>
                  <a:pt x="45" y="303"/>
                  <a:pt x="45" y="303"/>
                </a:cubicBezTo>
                <a:cubicBezTo>
                  <a:pt x="44" y="303"/>
                  <a:pt x="42" y="303"/>
                  <a:pt x="39" y="303"/>
                </a:cubicBezTo>
                <a:cubicBezTo>
                  <a:pt x="35" y="303"/>
                  <a:pt x="29" y="303"/>
                  <a:pt x="22" y="303"/>
                </a:cubicBezTo>
                <a:cubicBezTo>
                  <a:pt x="18" y="303"/>
                  <a:pt x="13" y="303"/>
                  <a:pt x="8" y="303"/>
                </a:cubicBezTo>
                <a:cubicBezTo>
                  <a:pt x="8" y="303"/>
                  <a:pt x="8" y="303"/>
                  <a:pt x="8" y="303"/>
                </a:cubicBezTo>
                <a:cubicBezTo>
                  <a:pt x="19" y="303"/>
                  <a:pt x="28" y="303"/>
                  <a:pt x="34" y="303"/>
                </a:cubicBezTo>
                <a:cubicBezTo>
                  <a:pt x="33" y="303"/>
                  <a:pt x="32" y="303"/>
                  <a:pt x="31" y="303"/>
                </a:cubicBezTo>
                <a:cubicBezTo>
                  <a:pt x="28" y="303"/>
                  <a:pt x="25" y="303"/>
                  <a:pt x="22" y="303"/>
                </a:cubicBezTo>
                <a:cubicBezTo>
                  <a:pt x="18" y="303"/>
                  <a:pt x="13" y="303"/>
                  <a:pt x="8" y="303"/>
                </a:cubicBezTo>
                <a:cubicBezTo>
                  <a:pt x="8" y="303"/>
                  <a:pt x="8" y="304"/>
                  <a:pt x="8" y="304"/>
                </a:cubicBezTo>
                <a:cubicBezTo>
                  <a:pt x="6" y="304"/>
                  <a:pt x="5" y="304"/>
                  <a:pt x="4" y="304"/>
                </a:cubicBezTo>
                <a:cubicBezTo>
                  <a:pt x="4" y="304"/>
                  <a:pt x="5" y="304"/>
                  <a:pt x="5" y="304"/>
                </a:cubicBezTo>
                <a:cubicBezTo>
                  <a:pt x="6" y="304"/>
                  <a:pt x="7" y="304"/>
                  <a:pt x="8" y="304"/>
                </a:cubicBezTo>
                <a:cubicBezTo>
                  <a:pt x="8" y="304"/>
                  <a:pt x="8" y="304"/>
                  <a:pt x="8" y="304"/>
                </a:cubicBezTo>
                <a:cubicBezTo>
                  <a:pt x="14" y="304"/>
                  <a:pt x="20" y="304"/>
                  <a:pt x="24" y="304"/>
                </a:cubicBezTo>
                <a:cubicBezTo>
                  <a:pt x="20" y="304"/>
                  <a:pt x="14" y="304"/>
                  <a:pt x="8" y="304"/>
                </a:cubicBezTo>
                <a:cubicBezTo>
                  <a:pt x="8" y="304"/>
                  <a:pt x="8" y="304"/>
                  <a:pt x="8" y="304"/>
                </a:cubicBezTo>
                <a:cubicBezTo>
                  <a:pt x="18" y="304"/>
                  <a:pt x="26" y="304"/>
                  <a:pt x="32" y="304"/>
                </a:cubicBezTo>
                <a:cubicBezTo>
                  <a:pt x="31" y="304"/>
                  <a:pt x="30" y="304"/>
                  <a:pt x="29" y="304"/>
                </a:cubicBezTo>
                <a:cubicBezTo>
                  <a:pt x="23" y="304"/>
                  <a:pt x="16" y="304"/>
                  <a:pt x="8" y="304"/>
                </a:cubicBezTo>
                <a:cubicBezTo>
                  <a:pt x="8" y="304"/>
                  <a:pt x="8" y="304"/>
                  <a:pt x="8" y="304"/>
                </a:cubicBezTo>
                <a:cubicBezTo>
                  <a:pt x="15" y="304"/>
                  <a:pt x="20" y="304"/>
                  <a:pt x="25" y="304"/>
                </a:cubicBezTo>
                <a:cubicBezTo>
                  <a:pt x="24" y="304"/>
                  <a:pt x="24" y="304"/>
                  <a:pt x="23" y="304"/>
                </a:cubicBezTo>
                <a:cubicBezTo>
                  <a:pt x="18" y="304"/>
                  <a:pt x="13" y="304"/>
                  <a:pt x="8" y="304"/>
                </a:cubicBezTo>
                <a:cubicBezTo>
                  <a:pt x="8" y="304"/>
                  <a:pt x="8" y="304"/>
                  <a:pt x="8" y="304"/>
                </a:cubicBezTo>
                <a:cubicBezTo>
                  <a:pt x="7" y="304"/>
                  <a:pt x="5" y="304"/>
                  <a:pt x="4" y="304"/>
                </a:cubicBezTo>
                <a:cubicBezTo>
                  <a:pt x="5" y="304"/>
                  <a:pt x="7" y="304"/>
                  <a:pt x="8" y="304"/>
                </a:cubicBezTo>
                <a:cubicBezTo>
                  <a:pt x="17" y="335"/>
                  <a:pt x="1" y="367"/>
                  <a:pt x="19" y="397"/>
                </a:cubicBezTo>
                <a:cubicBezTo>
                  <a:pt x="21" y="398"/>
                  <a:pt x="23" y="399"/>
                  <a:pt x="24" y="400"/>
                </a:cubicBezTo>
                <a:cubicBezTo>
                  <a:pt x="24" y="404"/>
                  <a:pt x="24" y="408"/>
                  <a:pt x="24" y="412"/>
                </a:cubicBezTo>
                <a:cubicBezTo>
                  <a:pt x="24" y="412"/>
                  <a:pt x="24" y="412"/>
                  <a:pt x="24" y="412"/>
                </a:cubicBezTo>
                <a:cubicBezTo>
                  <a:pt x="35" y="420"/>
                  <a:pt x="32" y="438"/>
                  <a:pt x="32" y="456"/>
                </a:cubicBezTo>
                <a:cubicBezTo>
                  <a:pt x="36" y="455"/>
                  <a:pt x="39" y="454"/>
                  <a:pt x="42" y="454"/>
                </a:cubicBezTo>
                <a:cubicBezTo>
                  <a:pt x="55" y="454"/>
                  <a:pt x="54" y="469"/>
                  <a:pt x="60" y="476"/>
                </a:cubicBezTo>
                <a:cubicBezTo>
                  <a:pt x="72" y="478"/>
                  <a:pt x="85" y="480"/>
                  <a:pt x="96" y="480"/>
                </a:cubicBezTo>
                <a:cubicBezTo>
                  <a:pt x="72" y="488"/>
                  <a:pt x="88" y="508"/>
                  <a:pt x="96" y="516"/>
                </a:cubicBezTo>
                <a:cubicBezTo>
                  <a:pt x="108" y="520"/>
                  <a:pt x="124" y="520"/>
                  <a:pt x="136" y="520"/>
                </a:cubicBezTo>
                <a:cubicBezTo>
                  <a:pt x="132" y="520"/>
                  <a:pt x="132" y="520"/>
                  <a:pt x="128" y="520"/>
                </a:cubicBezTo>
                <a:cubicBezTo>
                  <a:pt x="132" y="524"/>
                  <a:pt x="116" y="536"/>
                  <a:pt x="131" y="541"/>
                </a:cubicBezTo>
                <a:cubicBezTo>
                  <a:pt x="141" y="547"/>
                  <a:pt x="153" y="555"/>
                  <a:pt x="165" y="560"/>
                </a:cubicBezTo>
                <a:cubicBezTo>
                  <a:pt x="192" y="572"/>
                  <a:pt x="224" y="576"/>
                  <a:pt x="204" y="612"/>
                </a:cubicBezTo>
                <a:cubicBezTo>
                  <a:pt x="244" y="625"/>
                  <a:pt x="285" y="635"/>
                  <a:pt x="327" y="640"/>
                </a:cubicBezTo>
                <a:cubicBezTo>
                  <a:pt x="326" y="639"/>
                  <a:pt x="326" y="638"/>
                  <a:pt x="325" y="638"/>
                </a:cubicBezTo>
                <a:cubicBezTo>
                  <a:pt x="325" y="638"/>
                  <a:pt x="325" y="638"/>
                  <a:pt x="325" y="638"/>
                </a:cubicBezTo>
                <a:cubicBezTo>
                  <a:pt x="325" y="637"/>
                  <a:pt x="324" y="635"/>
                  <a:pt x="322" y="634"/>
                </a:cubicBezTo>
                <a:cubicBezTo>
                  <a:pt x="322" y="635"/>
                  <a:pt x="322" y="635"/>
                  <a:pt x="322" y="635"/>
                </a:cubicBezTo>
                <a:cubicBezTo>
                  <a:pt x="322" y="635"/>
                  <a:pt x="322" y="635"/>
                  <a:pt x="322" y="634"/>
                </a:cubicBezTo>
                <a:cubicBezTo>
                  <a:pt x="322" y="634"/>
                  <a:pt x="322" y="634"/>
                  <a:pt x="322" y="634"/>
                </a:cubicBezTo>
                <a:cubicBezTo>
                  <a:pt x="322" y="635"/>
                  <a:pt x="322" y="635"/>
                  <a:pt x="322" y="635"/>
                </a:cubicBezTo>
                <a:cubicBezTo>
                  <a:pt x="322" y="635"/>
                  <a:pt x="322" y="635"/>
                  <a:pt x="322" y="634"/>
                </a:cubicBezTo>
                <a:cubicBezTo>
                  <a:pt x="322" y="634"/>
                  <a:pt x="322" y="634"/>
                  <a:pt x="322" y="634"/>
                </a:cubicBezTo>
                <a:cubicBezTo>
                  <a:pt x="322" y="635"/>
                  <a:pt x="322" y="635"/>
                  <a:pt x="322" y="635"/>
                </a:cubicBezTo>
                <a:cubicBezTo>
                  <a:pt x="322" y="635"/>
                  <a:pt x="322" y="635"/>
                  <a:pt x="322" y="634"/>
                </a:cubicBezTo>
                <a:cubicBezTo>
                  <a:pt x="322" y="634"/>
                  <a:pt x="322" y="634"/>
                  <a:pt x="322" y="634"/>
                </a:cubicBezTo>
                <a:cubicBezTo>
                  <a:pt x="322" y="635"/>
                  <a:pt x="322" y="635"/>
                  <a:pt x="322" y="635"/>
                </a:cubicBezTo>
                <a:cubicBezTo>
                  <a:pt x="322" y="635"/>
                  <a:pt x="322" y="635"/>
                  <a:pt x="322" y="635"/>
                </a:cubicBezTo>
                <a:cubicBezTo>
                  <a:pt x="322" y="635"/>
                  <a:pt x="322" y="635"/>
                  <a:pt x="322" y="635"/>
                </a:cubicBezTo>
                <a:cubicBezTo>
                  <a:pt x="322" y="635"/>
                  <a:pt x="322" y="635"/>
                  <a:pt x="322" y="635"/>
                </a:cubicBezTo>
                <a:cubicBezTo>
                  <a:pt x="322" y="635"/>
                  <a:pt x="322" y="635"/>
                  <a:pt x="322" y="634"/>
                </a:cubicBezTo>
                <a:cubicBezTo>
                  <a:pt x="322" y="634"/>
                  <a:pt x="322" y="634"/>
                  <a:pt x="322" y="634"/>
                </a:cubicBezTo>
                <a:cubicBezTo>
                  <a:pt x="322" y="635"/>
                  <a:pt x="322" y="635"/>
                  <a:pt x="322" y="635"/>
                </a:cubicBezTo>
                <a:cubicBezTo>
                  <a:pt x="322" y="635"/>
                  <a:pt x="322" y="635"/>
                  <a:pt x="322" y="634"/>
                </a:cubicBezTo>
                <a:cubicBezTo>
                  <a:pt x="322" y="634"/>
                  <a:pt x="322" y="634"/>
                  <a:pt x="322" y="634"/>
                </a:cubicBezTo>
                <a:cubicBezTo>
                  <a:pt x="322" y="635"/>
                  <a:pt x="322" y="635"/>
                  <a:pt x="321" y="635"/>
                </a:cubicBezTo>
                <a:cubicBezTo>
                  <a:pt x="322" y="635"/>
                  <a:pt x="322" y="635"/>
                  <a:pt x="322" y="634"/>
                </a:cubicBezTo>
                <a:cubicBezTo>
                  <a:pt x="322" y="634"/>
                  <a:pt x="322" y="634"/>
                  <a:pt x="322" y="634"/>
                </a:cubicBezTo>
                <a:cubicBezTo>
                  <a:pt x="322" y="634"/>
                  <a:pt x="321" y="635"/>
                  <a:pt x="321" y="635"/>
                </a:cubicBezTo>
                <a:cubicBezTo>
                  <a:pt x="321" y="635"/>
                  <a:pt x="322" y="634"/>
                  <a:pt x="322" y="634"/>
                </a:cubicBezTo>
                <a:cubicBezTo>
                  <a:pt x="322" y="634"/>
                  <a:pt x="322" y="634"/>
                  <a:pt x="322" y="634"/>
                </a:cubicBezTo>
                <a:cubicBezTo>
                  <a:pt x="322" y="634"/>
                  <a:pt x="321" y="635"/>
                  <a:pt x="321" y="635"/>
                </a:cubicBezTo>
                <a:cubicBezTo>
                  <a:pt x="321" y="635"/>
                  <a:pt x="322" y="634"/>
                  <a:pt x="322" y="634"/>
                </a:cubicBezTo>
                <a:cubicBezTo>
                  <a:pt x="322" y="634"/>
                  <a:pt x="322" y="634"/>
                  <a:pt x="322" y="634"/>
                </a:cubicBezTo>
                <a:cubicBezTo>
                  <a:pt x="322" y="634"/>
                  <a:pt x="321" y="635"/>
                  <a:pt x="321" y="635"/>
                </a:cubicBezTo>
                <a:cubicBezTo>
                  <a:pt x="321" y="635"/>
                  <a:pt x="322" y="634"/>
                  <a:pt x="322" y="634"/>
                </a:cubicBezTo>
                <a:cubicBezTo>
                  <a:pt x="321" y="634"/>
                  <a:pt x="321" y="634"/>
                  <a:pt x="321" y="634"/>
                </a:cubicBezTo>
                <a:cubicBezTo>
                  <a:pt x="322" y="633"/>
                  <a:pt x="323" y="632"/>
                  <a:pt x="322" y="632"/>
                </a:cubicBezTo>
                <a:cubicBezTo>
                  <a:pt x="322" y="632"/>
                  <a:pt x="321" y="632"/>
                  <a:pt x="320" y="633"/>
                </a:cubicBezTo>
                <a:cubicBezTo>
                  <a:pt x="320" y="633"/>
                  <a:pt x="320" y="633"/>
                  <a:pt x="320" y="633"/>
                </a:cubicBezTo>
                <a:cubicBezTo>
                  <a:pt x="321" y="632"/>
                  <a:pt x="321" y="632"/>
                  <a:pt x="321" y="632"/>
                </a:cubicBezTo>
                <a:cubicBezTo>
                  <a:pt x="321" y="632"/>
                  <a:pt x="321" y="633"/>
                  <a:pt x="320" y="633"/>
                </a:cubicBezTo>
                <a:cubicBezTo>
                  <a:pt x="320" y="633"/>
                  <a:pt x="320" y="633"/>
                  <a:pt x="320" y="633"/>
                </a:cubicBezTo>
                <a:cubicBezTo>
                  <a:pt x="320" y="633"/>
                  <a:pt x="320" y="633"/>
                  <a:pt x="320" y="633"/>
                </a:cubicBezTo>
                <a:cubicBezTo>
                  <a:pt x="320" y="633"/>
                  <a:pt x="320" y="633"/>
                  <a:pt x="320" y="633"/>
                </a:cubicBezTo>
                <a:cubicBezTo>
                  <a:pt x="322" y="631"/>
                  <a:pt x="322" y="630"/>
                  <a:pt x="321" y="630"/>
                </a:cubicBezTo>
                <a:cubicBezTo>
                  <a:pt x="321" y="630"/>
                  <a:pt x="320" y="631"/>
                  <a:pt x="318" y="631"/>
                </a:cubicBezTo>
                <a:cubicBezTo>
                  <a:pt x="321" y="629"/>
                  <a:pt x="322" y="628"/>
                  <a:pt x="320" y="628"/>
                </a:cubicBezTo>
                <a:cubicBezTo>
                  <a:pt x="319" y="628"/>
                  <a:pt x="318" y="628"/>
                  <a:pt x="316" y="629"/>
                </a:cubicBezTo>
                <a:cubicBezTo>
                  <a:pt x="320" y="626"/>
                  <a:pt x="321" y="625"/>
                  <a:pt x="319" y="625"/>
                </a:cubicBezTo>
                <a:cubicBezTo>
                  <a:pt x="318" y="625"/>
                  <a:pt x="317" y="626"/>
                  <a:pt x="315" y="626"/>
                </a:cubicBezTo>
                <a:cubicBezTo>
                  <a:pt x="320" y="622"/>
                  <a:pt x="319" y="621"/>
                  <a:pt x="312" y="620"/>
                </a:cubicBezTo>
                <a:cubicBezTo>
                  <a:pt x="316" y="619"/>
                  <a:pt x="318" y="618"/>
                  <a:pt x="317" y="618"/>
                </a:cubicBezTo>
                <a:cubicBezTo>
                  <a:pt x="317" y="618"/>
                  <a:pt x="315" y="619"/>
                  <a:pt x="312" y="619"/>
                </a:cubicBezTo>
                <a:cubicBezTo>
                  <a:pt x="316" y="618"/>
                  <a:pt x="317" y="618"/>
                  <a:pt x="317" y="618"/>
                </a:cubicBezTo>
                <a:cubicBezTo>
                  <a:pt x="317" y="618"/>
                  <a:pt x="315" y="618"/>
                  <a:pt x="312" y="619"/>
                </a:cubicBezTo>
                <a:cubicBezTo>
                  <a:pt x="318" y="614"/>
                  <a:pt x="318" y="612"/>
                  <a:pt x="311" y="609"/>
                </a:cubicBezTo>
                <a:cubicBezTo>
                  <a:pt x="318" y="609"/>
                  <a:pt x="318" y="608"/>
                  <a:pt x="311" y="607"/>
                </a:cubicBezTo>
                <a:cubicBezTo>
                  <a:pt x="313" y="607"/>
                  <a:pt x="315" y="607"/>
                  <a:pt x="316" y="607"/>
                </a:cubicBezTo>
                <a:cubicBezTo>
                  <a:pt x="317" y="607"/>
                  <a:pt x="316" y="606"/>
                  <a:pt x="311" y="606"/>
                </a:cubicBezTo>
                <a:cubicBezTo>
                  <a:pt x="317" y="605"/>
                  <a:pt x="317" y="605"/>
                  <a:pt x="311" y="603"/>
                </a:cubicBezTo>
                <a:cubicBezTo>
                  <a:pt x="317" y="603"/>
                  <a:pt x="317" y="602"/>
                  <a:pt x="312" y="600"/>
                </a:cubicBezTo>
                <a:cubicBezTo>
                  <a:pt x="316" y="599"/>
                  <a:pt x="316" y="597"/>
                  <a:pt x="314" y="595"/>
                </a:cubicBezTo>
                <a:cubicBezTo>
                  <a:pt x="314" y="595"/>
                  <a:pt x="314" y="595"/>
                  <a:pt x="314" y="595"/>
                </a:cubicBezTo>
                <a:cubicBezTo>
                  <a:pt x="315" y="595"/>
                  <a:pt x="315" y="594"/>
                  <a:pt x="315" y="594"/>
                </a:cubicBezTo>
                <a:cubicBezTo>
                  <a:pt x="315" y="594"/>
                  <a:pt x="315" y="594"/>
                  <a:pt x="315" y="593"/>
                </a:cubicBezTo>
                <a:cubicBezTo>
                  <a:pt x="315" y="594"/>
                  <a:pt x="315" y="594"/>
                  <a:pt x="315" y="594"/>
                </a:cubicBezTo>
                <a:cubicBezTo>
                  <a:pt x="315" y="594"/>
                  <a:pt x="315" y="594"/>
                  <a:pt x="315" y="593"/>
                </a:cubicBezTo>
                <a:cubicBezTo>
                  <a:pt x="315" y="593"/>
                  <a:pt x="315" y="593"/>
                  <a:pt x="315" y="593"/>
                </a:cubicBezTo>
                <a:cubicBezTo>
                  <a:pt x="315" y="593"/>
                  <a:pt x="315" y="593"/>
                  <a:pt x="315" y="593"/>
                </a:cubicBezTo>
                <a:cubicBezTo>
                  <a:pt x="315" y="593"/>
                  <a:pt x="315" y="593"/>
                  <a:pt x="315" y="593"/>
                </a:cubicBezTo>
                <a:cubicBezTo>
                  <a:pt x="315" y="593"/>
                  <a:pt x="315" y="593"/>
                  <a:pt x="315" y="593"/>
                </a:cubicBezTo>
                <a:cubicBezTo>
                  <a:pt x="315" y="593"/>
                  <a:pt x="315" y="593"/>
                  <a:pt x="315" y="593"/>
                </a:cubicBezTo>
                <a:cubicBezTo>
                  <a:pt x="315" y="592"/>
                  <a:pt x="315" y="591"/>
                  <a:pt x="315" y="591"/>
                </a:cubicBezTo>
                <a:cubicBezTo>
                  <a:pt x="315" y="591"/>
                  <a:pt x="315" y="591"/>
                  <a:pt x="315" y="591"/>
                </a:cubicBezTo>
                <a:cubicBezTo>
                  <a:pt x="315" y="591"/>
                  <a:pt x="315" y="591"/>
                  <a:pt x="315" y="591"/>
                </a:cubicBezTo>
                <a:cubicBezTo>
                  <a:pt x="313" y="591"/>
                  <a:pt x="312" y="591"/>
                  <a:pt x="312" y="591"/>
                </a:cubicBezTo>
                <a:cubicBezTo>
                  <a:pt x="311" y="591"/>
                  <a:pt x="314" y="590"/>
                  <a:pt x="317" y="590"/>
                </a:cubicBezTo>
                <a:cubicBezTo>
                  <a:pt x="317" y="590"/>
                  <a:pt x="317" y="590"/>
                  <a:pt x="318" y="590"/>
                </a:cubicBezTo>
                <a:cubicBezTo>
                  <a:pt x="318" y="590"/>
                  <a:pt x="318" y="589"/>
                  <a:pt x="318" y="588"/>
                </a:cubicBezTo>
                <a:cubicBezTo>
                  <a:pt x="318" y="589"/>
                  <a:pt x="318" y="589"/>
                  <a:pt x="318" y="589"/>
                </a:cubicBezTo>
                <a:cubicBezTo>
                  <a:pt x="318" y="589"/>
                  <a:pt x="319" y="586"/>
                  <a:pt x="318" y="586"/>
                </a:cubicBezTo>
                <a:cubicBezTo>
                  <a:pt x="319" y="585"/>
                  <a:pt x="319" y="585"/>
                  <a:pt x="319" y="585"/>
                </a:cubicBezTo>
                <a:cubicBezTo>
                  <a:pt x="319" y="585"/>
                  <a:pt x="319" y="585"/>
                  <a:pt x="319" y="585"/>
                </a:cubicBezTo>
                <a:cubicBezTo>
                  <a:pt x="319" y="585"/>
                  <a:pt x="319" y="585"/>
                  <a:pt x="319" y="585"/>
                </a:cubicBezTo>
                <a:cubicBezTo>
                  <a:pt x="319" y="585"/>
                  <a:pt x="319" y="585"/>
                  <a:pt x="319" y="585"/>
                </a:cubicBezTo>
                <a:cubicBezTo>
                  <a:pt x="319" y="585"/>
                  <a:pt x="319" y="585"/>
                  <a:pt x="319" y="585"/>
                </a:cubicBezTo>
                <a:cubicBezTo>
                  <a:pt x="317" y="585"/>
                  <a:pt x="316" y="585"/>
                  <a:pt x="316" y="585"/>
                </a:cubicBezTo>
                <a:cubicBezTo>
                  <a:pt x="314" y="585"/>
                  <a:pt x="317" y="585"/>
                  <a:pt x="321" y="584"/>
                </a:cubicBezTo>
                <a:cubicBezTo>
                  <a:pt x="321" y="584"/>
                  <a:pt x="321" y="584"/>
                  <a:pt x="321" y="584"/>
                </a:cubicBezTo>
                <a:cubicBezTo>
                  <a:pt x="321" y="584"/>
                  <a:pt x="321" y="584"/>
                  <a:pt x="321" y="584"/>
                </a:cubicBezTo>
                <a:cubicBezTo>
                  <a:pt x="321" y="584"/>
                  <a:pt x="321" y="584"/>
                  <a:pt x="321" y="584"/>
                </a:cubicBezTo>
                <a:cubicBezTo>
                  <a:pt x="321" y="584"/>
                  <a:pt x="321" y="584"/>
                  <a:pt x="321" y="584"/>
                </a:cubicBezTo>
                <a:cubicBezTo>
                  <a:pt x="321" y="584"/>
                  <a:pt x="321" y="584"/>
                  <a:pt x="321" y="584"/>
                </a:cubicBezTo>
                <a:cubicBezTo>
                  <a:pt x="322" y="584"/>
                  <a:pt x="321" y="583"/>
                  <a:pt x="321" y="583"/>
                </a:cubicBezTo>
                <a:cubicBezTo>
                  <a:pt x="321" y="583"/>
                  <a:pt x="321" y="583"/>
                  <a:pt x="321" y="583"/>
                </a:cubicBezTo>
                <a:cubicBezTo>
                  <a:pt x="322" y="583"/>
                  <a:pt x="321" y="583"/>
                  <a:pt x="321" y="583"/>
                </a:cubicBezTo>
                <a:cubicBezTo>
                  <a:pt x="321" y="583"/>
                  <a:pt x="322" y="583"/>
                  <a:pt x="322" y="583"/>
                </a:cubicBezTo>
                <a:cubicBezTo>
                  <a:pt x="322" y="583"/>
                  <a:pt x="321" y="583"/>
                  <a:pt x="321" y="583"/>
                </a:cubicBezTo>
                <a:cubicBezTo>
                  <a:pt x="321" y="583"/>
                  <a:pt x="322" y="583"/>
                  <a:pt x="322" y="583"/>
                </a:cubicBezTo>
                <a:cubicBezTo>
                  <a:pt x="322" y="583"/>
                  <a:pt x="321" y="583"/>
                  <a:pt x="321" y="583"/>
                </a:cubicBezTo>
                <a:cubicBezTo>
                  <a:pt x="321" y="583"/>
                  <a:pt x="322" y="583"/>
                  <a:pt x="322" y="583"/>
                </a:cubicBezTo>
                <a:cubicBezTo>
                  <a:pt x="322" y="583"/>
                  <a:pt x="322" y="583"/>
                  <a:pt x="321" y="583"/>
                </a:cubicBezTo>
                <a:cubicBezTo>
                  <a:pt x="322" y="583"/>
                  <a:pt x="322" y="583"/>
                  <a:pt x="322" y="583"/>
                </a:cubicBezTo>
                <a:cubicBezTo>
                  <a:pt x="322" y="583"/>
                  <a:pt x="322" y="583"/>
                  <a:pt x="321" y="583"/>
                </a:cubicBezTo>
                <a:cubicBezTo>
                  <a:pt x="321" y="583"/>
                  <a:pt x="321" y="583"/>
                  <a:pt x="321" y="583"/>
                </a:cubicBezTo>
                <a:cubicBezTo>
                  <a:pt x="322" y="583"/>
                  <a:pt x="322" y="583"/>
                  <a:pt x="322" y="583"/>
                </a:cubicBezTo>
                <a:cubicBezTo>
                  <a:pt x="322" y="583"/>
                  <a:pt x="322" y="583"/>
                  <a:pt x="322" y="583"/>
                </a:cubicBezTo>
                <a:cubicBezTo>
                  <a:pt x="322" y="583"/>
                  <a:pt x="322" y="583"/>
                  <a:pt x="322" y="583"/>
                </a:cubicBezTo>
                <a:cubicBezTo>
                  <a:pt x="322" y="583"/>
                  <a:pt x="322" y="583"/>
                  <a:pt x="322" y="583"/>
                </a:cubicBezTo>
                <a:cubicBezTo>
                  <a:pt x="322" y="583"/>
                  <a:pt x="322" y="583"/>
                  <a:pt x="322" y="583"/>
                </a:cubicBezTo>
                <a:cubicBezTo>
                  <a:pt x="322" y="583"/>
                  <a:pt x="322" y="583"/>
                  <a:pt x="322" y="582"/>
                </a:cubicBezTo>
                <a:cubicBezTo>
                  <a:pt x="322" y="582"/>
                  <a:pt x="322" y="582"/>
                  <a:pt x="322" y="582"/>
                </a:cubicBezTo>
                <a:cubicBezTo>
                  <a:pt x="322" y="582"/>
                  <a:pt x="322" y="582"/>
                  <a:pt x="322" y="582"/>
                </a:cubicBezTo>
                <a:cubicBezTo>
                  <a:pt x="322" y="582"/>
                  <a:pt x="322" y="582"/>
                  <a:pt x="322" y="582"/>
                </a:cubicBezTo>
                <a:cubicBezTo>
                  <a:pt x="322" y="582"/>
                  <a:pt x="322" y="582"/>
                  <a:pt x="322" y="582"/>
                </a:cubicBezTo>
                <a:cubicBezTo>
                  <a:pt x="322" y="582"/>
                  <a:pt x="322" y="582"/>
                  <a:pt x="322" y="582"/>
                </a:cubicBezTo>
                <a:cubicBezTo>
                  <a:pt x="322" y="581"/>
                  <a:pt x="322" y="581"/>
                  <a:pt x="322" y="581"/>
                </a:cubicBezTo>
                <a:cubicBezTo>
                  <a:pt x="322" y="581"/>
                  <a:pt x="322" y="581"/>
                  <a:pt x="322" y="581"/>
                </a:cubicBezTo>
                <a:cubicBezTo>
                  <a:pt x="323" y="581"/>
                  <a:pt x="323" y="579"/>
                  <a:pt x="323" y="579"/>
                </a:cubicBezTo>
                <a:cubicBezTo>
                  <a:pt x="323" y="578"/>
                  <a:pt x="323" y="578"/>
                  <a:pt x="323" y="578"/>
                </a:cubicBezTo>
                <a:cubicBezTo>
                  <a:pt x="323" y="577"/>
                  <a:pt x="323" y="577"/>
                  <a:pt x="323" y="577"/>
                </a:cubicBezTo>
                <a:cubicBezTo>
                  <a:pt x="324" y="577"/>
                  <a:pt x="324" y="577"/>
                  <a:pt x="324" y="577"/>
                </a:cubicBezTo>
                <a:cubicBezTo>
                  <a:pt x="324" y="577"/>
                  <a:pt x="324" y="577"/>
                  <a:pt x="324" y="577"/>
                </a:cubicBezTo>
                <a:cubicBezTo>
                  <a:pt x="324" y="576"/>
                  <a:pt x="324" y="576"/>
                  <a:pt x="324" y="576"/>
                </a:cubicBezTo>
                <a:cubicBezTo>
                  <a:pt x="324" y="577"/>
                  <a:pt x="325" y="577"/>
                  <a:pt x="325" y="577"/>
                </a:cubicBezTo>
                <a:cubicBezTo>
                  <a:pt x="326" y="577"/>
                  <a:pt x="317" y="576"/>
                  <a:pt x="326" y="576"/>
                </a:cubicBezTo>
                <a:cubicBezTo>
                  <a:pt x="326" y="576"/>
                  <a:pt x="326" y="576"/>
                  <a:pt x="326" y="576"/>
                </a:cubicBezTo>
                <a:cubicBezTo>
                  <a:pt x="327" y="575"/>
                  <a:pt x="328" y="575"/>
                  <a:pt x="328" y="575"/>
                </a:cubicBezTo>
                <a:cubicBezTo>
                  <a:pt x="328" y="574"/>
                  <a:pt x="328" y="574"/>
                  <a:pt x="328" y="574"/>
                </a:cubicBezTo>
                <a:cubicBezTo>
                  <a:pt x="328" y="574"/>
                  <a:pt x="328" y="574"/>
                  <a:pt x="329" y="574"/>
                </a:cubicBezTo>
                <a:cubicBezTo>
                  <a:pt x="329" y="574"/>
                  <a:pt x="329" y="574"/>
                  <a:pt x="328" y="573"/>
                </a:cubicBezTo>
                <a:cubicBezTo>
                  <a:pt x="327" y="573"/>
                  <a:pt x="325" y="572"/>
                  <a:pt x="331" y="571"/>
                </a:cubicBezTo>
                <a:cubicBezTo>
                  <a:pt x="331" y="571"/>
                  <a:pt x="331" y="571"/>
                  <a:pt x="331" y="571"/>
                </a:cubicBezTo>
                <a:cubicBezTo>
                  <a:pt x="331" y="571"/>
                  <a:pt x="331" y="571"/>
                  <a:pt x="331" y="571"/>
                </a:cubicBezTo>
                <a:cubicBezTo>
                  <a:pt x="331" y="571"/>
                  <a:pt x="331" y="571"/>
                  <a:pt x="331" y="571"/>
                </a:cubicBezTo>
                <a:cubicBezTo>
                  <a:pt x="331" y="571"/>
                  <a:pt x="331" y="571"/>
                  <a:pt x="332" y="571"/>
                </a:cubicBezTo>
                <a:cubicBezTo>
                  <a:pt x="332" y="571"/>
                  <a:pt x="332" y="571"/>
                  <a:pt x="332" y="571"/>
                </a:cubicBezTo>
                <a:cubicBezTo>
                  <a:pt x="331" y="571"/>
                  <a:pt x="331" y="571"/>
                  <a:pt x="331" y="571"/>
                </a:cubicBezTo>
                <a:cubicBezTo>
                  <a:pt x="331" y="571"/>
                  <a:pt x="332" y="571"/>
                  <a:pt x="332" y="572"/>
                </a:cubicBezTo>
                <a:cubicBezTo>
                  <a:pt x="332" y="572"/>
                  <a:pt x="332" y="572"/>
                  <a:pt x="332" y="572"/>
                </a:cubicBezTo>
                <a:cubicBezTo>
                  <a:pt x="332" y="572"/>
                  <a:pt x="332" y="571"/>
                  <a:pt x="331" y="570"/>
                </a:cubicBezTo>
                <a:cubicBezTo>
                  <a:pt x="331" y="571"/>
                  <a:pt x="332" y="571"/>
                  <a:pt x="332" y="571"/>
                </a:cubicBezTo>
                <a:cubicBezTo>
                  <a:pt x="332" y="571"/>
                  <a:pt x="331" y="571"/>
                  <a:pt x="331" y="570"/>
                </a:cubicBezTo>
                <a:cubicBezTo>
                  <a:pt x="331" y="571"/>
                  <a:pt x="332" y="571"/>
                  <a:pt x="332" y="571"/>
                </a:cubicBezTo>
                <a:cubicBezTo>
                  <a:pt x="332" y="572"/>
                  <a:pt x="333" y="572"/>
                  <a:pt x="333" y="572"/>
                </a:cubicBezTo>
                <a:cubicBezTo>
                  <a:pt x="333" y="572"/>
                  <a:pt x="333" y="572"/>
                  <a:pt x="333" y="572"/>
                </a:cubicBezTo>
                <a:cubicBezTo>
                  <a:pt x="333" y="572"/>
                  <a:pt x="333" y="572"/>
                  <a:pt x="333" y="572"/>
                </a:cubicBezTo>
                <a:cubicBezTo>
                  <a:pt x="333" y="572"/>
                  <a:pt x="333" y="572"/>
                  <a:pt x="333" y="572"/>
                </a:cubicBezTo>
                <a:cubicBezTo>
                  <a:pt x="332" y="571"/>
                  <a:pt x="332" y="571"/>
                  <a:pt x="331" y="570"/>
                </a:cubicBezTo>
                <a:cubicBezTo>
                  <a:pt x="331" y="570"/>
                  <a:pt x="332" y="571"/>
                  <a:pt x="332" y="571"/>
                </a:cubicBezTo>
                <a:cubicBezTo>
                  <a:pt x="332" y="571"/>
                  <a:pt x="332" y="570"/>
                  <a:pt x="331" y="570"/>
                </a:cubicBezTo>
                <a:cubicBezTo>
                  <a:pt x="332" y="570"/>
                  <a:pt x="332" y="570"/>
                  <a:pt x="332" y="571"/>
                </a:cubicBezTo>
                <a:cubicBezTo>
                  <a:pt x="332" y="570"/>
                  <a:pt x="332" y="570"/>
                  <a:pt x="331" y="570"/>
                </a:cubicBezTo>
                <a:cubicBezTo>
                  <a:pt x="332" y="570"/>
                  <a:pt x="333" y="571"/>
                  <a:pt x="333" y="571"/>
                </a:cubicBezTo>
                <a:cubicBezTo>
                  <a:pt x="333" y="570"/>
                  <a:pt x="329" y="569"/>
                  <a:pt x="323" y="569"/>
                </a:cubicBezTo>
                <a:cubicBezTo>
                  <a:pt x="322" y="569"/>
                  <a:pt x="320" y="569"/>
                  <a:pt x="318" y="569"/>
                </a:cubicBezTo>
                <a:cubicBezTo>
                  <a:pt x="332" y="564"/>
                  <a:pt x="335" y="562"/>
                  <a:pt x="326" y="562"/>
                </a:cubicBezTo>
                <a:cubicBezTo>
                  <a:pt x="323" y="562"/>
                  <a:pt x="319" y="562"/>
                  <a:pt x="315" y="562"/>
                </a:cubicBezTo>
                <a:cubicBezTo>
                  <a:pt x="333" y="555"/>
                  <a:pt x="330" y="551"/>
                  <a:pt x="308" y="545"/>
                </a:cubicBezTo>
                <a:cubicBezTo>
                  <a:pt x="323" y="543"/>
                  <a:pt x="328" y="543"/>
                  <a:pt x="323" y="543"/>
                </a:cubicBezTo>
                <a:cubicBezTo>
                  <a:pt x="320" y="543"/>
                  <a:pt x="315" y="543"/>
                  <a:pt x="308" y="543"/>
                </a:cubicBezTo>
                <a:cubicBezTo>
                  <a:pt x="321" y="542"/>
                  <a:pt x="326" y="542"/>
                  <a:pt x="324" y="542"/>
                </a:cubicBezTo>
                <a:cubicBezTo>
                  <a:pt x="323" y="542"/>
                  <a:pt x="317" y="542"/>
                  <a:pt x="308" y="542"/>
                </a:cubicBezTo>
                <a:cubicBezTo>
                  <a:pt x="327" y="532"/>
                  <a:pt x="329" y="525"/>
                  <a:pt x="308" y="517"/>
                </a:cubicBezTo>
                <a:cubicBezTo>
                  <a:pt x="310" y="517"/>
                  <a:pt x="313" y="517"/>
                  <a:pt x="315" y="517"/>
                </a:cubicBezTo>
                <a:cubicBezTo>
                  <a:pt x="330" y="517"/>
                  <a:pt x="328" y="515"/>
                  <a:pt x="309" y="509"/>
                </a:cubicBezTo>
                <a:cubicBezTo>
                  <a:pt x="319" y="511"/>
                  <a:pt x="324" y="512"/>
                  <a:pt x="325" y="512"/>
                </a:cubicBezTo>
                <a:cubicBezTo>
                  <a:pt x="327" y="512"/>
                  <a:pt x="321" y="510"/>
                  <a:pt x="310" y="507"/>
                </a:cubicBezTo>
                <a:cubicBezTo>
                  <a:pt x="312" y="508"/>
                  <a:pt x="315" y="508"/>
                  <a:pt x="317" y="508"/>
                </a:cubicBezTo>
                <a:cubicBezTo>
                  <a:pt x="328" y="508"/>
                  <a:pt x="326" y="506"/>
                  <a:pt x="312" y="501"/>
                </a:cubicBezTo>
                <a:cubicBezTo>
                  <a:pt x="313" y="501"/>
                  <a:pt x="314" y="501"/>
                  <a:pt x="316" y="501"/>
                </a:cubicBezTo>
                <a:cubicBezTo>
                  <a:pt x="328" y="501"/>
                  <a:pt x="327" y="499"/>
                  <a:pt x="315" y="493"/>
                </a:cubicBezTo>
                <a:cubicBezTo>
                  <a:pt x="327" y="492"/>
                  <a:pt x="327" y="487"/>
                  <a:pt x="322" y="480"/>
                </a:cubicBezTo>
                <a:cubicBezTo>
                  <a:pt x="323" y="480"/>
                  <a:pt x="323" y="480"/>
                  <a:pt x="323" y="480"/>
                </a:cubicBezTo>
                <a:cubicBezTo>
                  <a:pt x="325" y="480"/>
                  <a:pt x="326" y="478"/>
                  <a:pt x="327" y="476"/>
                </a:cubicBezTo>
                <a:cubicBezTo>
                  <a:pt x="327" y="476"/>
                  <a:pt x="326" y="476"/>
                  <a:pt x="326" y="476"/>
                </a:cubicBezTo>
                <a:cubicBezTo>
                  <a:pt x="326" y="476"/>
                  <a:pt x="327" y="476"/>
                  <a:pt x="327" y="476"/>
                </a:cubicBezTo>
                <a:cubicBezTo>
                  <a:pt x="327" y="476"/>
                  <a:pt x="327" y="476"/>
                  <a:pt x="327" y="476"/>
                </a:cubicBezTo>
                <a:cubicBezTo>
                  <a:pt x="327" y="476"/>
                  <a:pt x="326" y="476"/>
                  <a:pt x="326" y="476"/>
                </a:cubicBezTo>
                <a:cubicBezTo>
                  <a:pt x="326" y="476"/>
                  <a:pt x="327" y="476"/>
                  <a:pt x="327" y="476"/>
                </a:cubicBezTo>
                <a:cubicBezTo>
                  <a:pt x="327" y="476"/>
                  <a:pt x="327" y="476"/>
                  <a:pt x="327" y="476"/>
                </a:cubicBezTo>
                <a:cubicBezTo>
                  <a:pt x="327" y="476"/>
                  <a:pt x="327" y="476"/>
                  <a:pt x="327" y="476"/>
                </a:cubicBezTo>
                <a:cubicBezTo>
                  <a:pt x="327" y="476"/>
                  <a:pt x="327" y="476"/>
                  <a:pt x="327" y="476"/>
                </a:cubicBezTo>
                <a:cubicBezTo>
                  <a:pt x="328" y="472"/>
                  <a:pt x="328" y="469"/>
                  <a:pt x="327" y="468"/>
                </a:cubicBezTo>
                <a:cubicBezTo>
                  <a:pt x="328" y="469"/>
                  <a:pt x="328" y="469"/>
                  <a:pt x="328" y="469"/>
                </a:cubicBezTo>
                <a:cubicBezTo>
                  <a:pt x="328" y="469"/>
                  <a:pt x="328" y="468"/>
                  <a:pt x="327" y="468"/>
                </a:cubicBezTo>
                <a:cubicBezTo>
                  <a:pt x="328" y="468"/>
                  <a:pt x="328" y="468"/>
                  <a:pt x="328" y="468"/>
                </a:cubicBezTo>
                <a:cubicBezTo>
                  <a:pt x="328" y="468"/>
                  <a:pt x="328" y="468"/>
                  <a:pt x="328" y="468"/>
                </a:cubicBezTo>
                <a:cubicBezTo>
                  <a:pt x="307" y="468"/>
                  <a:pt x="319" y="468"/>
                  <a:pt x="334" y="467"/>
                </a:cubicBezTo>
                <a:cubicBezTo>
                  <a:pt x="334" y="467"/>
                  <a:pt x="335" y="467"/>
                  <a:pt x="336" y="467"/>
                </a:cubicBezTo>
                <a:cubicBezTo>
                  <a:pt x="337" y="467"/>
                  <a:pt x="337" y="466"/>
                  <a:pt x="336" y="464"/>
                </a:cubicBezTo>
                <a:cubicBezTo>
                  <a:pt x="336" y="464"/>
                  <a:pt x="336" y="464"/>
                  <a:pt x="336" y="464"/>
                </a:cubicBezTo>
                <a:cubicBezTo>
                  <a:pt x="338" y="464"/>
                  <a:pt x="339" y="459"/>
                  <a:pt x="339" y="458"/>
                </a:cubicBezTo>
                <a:cubicBezTo>
                  <a:pt x="340" y="455"/>
                  <a:pt x="340" y="455"/>
                  <a:pt x="340" y="455"/>
                </a:cubicBezTo>
                <a:cubicBezTo>
                  <a:pt x="340" y="455"/>
                  <a:pt x="340" y="455"/>
                  <a:pt x="340" y="455"/>
                </a:cubicBezTo>
                <a:cubicBezTo>
                  <a:pt x="340" y="454"/>
                  <a:pt x="340" y="454"/>
                  <a:pt x="340" y="454"/>
                </a:cubicBezTo>
                <a:cubicBezTo>
                  <a:pt x="340" y="454"/>
                  <a:pt x="340" y="454"/>
                  <a:pt x="340" y="454"/>
                </a:cubicBezTo>
                <a:cubicBezTo>
                  <a:pt x="340" y="454"/>
                  <a:pt x="340" y="454"/>
                  <a:pt x="340" y="454"/>
                </a:cubicBezTo>
                <a:cubicBezTo>
                  <a:pt x="332" y="453"/>
                  <a:pt x="329" y="453"/>
                  <a:pt x="330" y="453"/>
                </a:cubicBezTo>
                <a:cubicBezTo>
                  <a:pt x="331" y="453"/>
                  <a:pt x="338" y="453"/>
                  <a:pt x="346" y="454"/>
                </a:cubicBezTo>
                <a:cubicBezTo>
                  <a:pt x="347" y="454"/>
                  <a:pt x="347" y="454"/>
                  <a:pt x="348" y="454"/>
                </a:cubicBezTo>
                <a:cubicBezTo>
                  <a:pt x="348" y="454"/>
                  <a:pt x="348" y="454"/>
                  <a:pt x="346" y="453"/>
                </a:cubicBezTo>
                <a:cubicBezTo>
                  <a:pt x="347" y="453"/>
                  <a:pt x="347" y="453"/>
                  <a:pt x="348" y="453"/>
                </a:cubicBezTo>
                <a:cubicBezTo>
                  <a:pt x="349" y="453"/>
                  <a:pt x="349" y="453"/>
                  <a:pt x="347" y="452"/>
                </a:cubicBezTo>
                <a:cubicBezTo>
                  <a:pt x="348" y="452"/>
                  <a:pt x="348" y="452"/>
                  <a:pt x="349" y="452"/>
                </a:cubicBezTo>
                <a:cubicBezTo>
                  <a:pt x="349" y="452"/>
                  <a:pt x="349" y="452"/>
                  <a:pt x="348" y="451"/>
                </a:cubicBezTo>
                <a:cubicBezTo>
                  <a:pt x="349" y="452"/>
                  <a:pt x="349" y="452"/>
                  <a:pt x="349" y="452"/>
                </a:cubicBezTo>
                <a:cubicBezTo>
                  <a:pt x="349" y="452"/>
                  <a:pt x="349" y="451"/>
                  <a:pt x="348" y="451"/>
                </a:cubicBezTo>
                <a:cubicBezTo>
                  <a:pt x="349" y="451"/>
                  <a:pt x="349" y="452"/>
                  <a:pt x="349" y="452"/>
                </a:cubicBezTo>
                <a:cubicBezTo>
                  <a:pt x="349" y="452"/>
                  <a:pt x="349" y="451"/>
                  <a:pt x="348" y="451"/>
                </a:cubicBezTo>
                <a:cubicBezTo>
                  <a:pt x="349" y="451"/>
                  <a:pt x="349" y="451"/>
                  <a:pt x="349" y="451"/>
                </a:cubicBezTo>
                <a:cubicBezTo>
                  <a:pt x="349" y="451"/>
                  <a:pt x="349" y="451"/>
                  <a:pt x="348" y="451"/>
                </a:cubicBezTo>
                <a:cubicBezTo>
                  <a:pt x="349" y="451"/>
                  <a:pt x="350" y="452"/>
                  <a:pt x="350" y="452"/>
                </a:cubicBezTo>
                <a:cubicBezTo>
                  <a:pt x="350" y="452"/>
                  <a:pt x="349" y="451"/>
                  <a:pt x="348" y="451"/>
                </a:cubicBezTo>
                <a:cubicBezTo>
                  <a:pt x="350" y="451"/>
                  <a:pt x="350" y="452"/>
                  <a:pt x="350" y="452"/>
                </a:cubicBezTo>
                <a:cubicBezTo>
                  <a:pt x="350" y="452"/>
                  <a:pt x="350" y="451"/>
                  <a:pt x="348" y="451"/>
                </a:cubicBezTo>
                <a:cubicBezTo>
                  <a:pt x="349" y="451"/>
                  <a:pt x="349" y="451"/>
                  <a:pt x="349" y="451"/>
                </a:cubicBezTo>
                <a:cubicBezTo>
                  <a:pt x="350" y="451"/>
                  <a:pt x="350" y="451"/>
                  <a:pt x="351" y="450"/>
                </a:cubicBezTo>
                <a:cubicBezTo>
                  <a:pt x="350" y="450"/>
                  <a:pt x="350" y="450"/>
                  <a:pt x="350" y="450"/>
                </a:cubicBezTo>
                <a:cubicBezTo>
                  <a:pt x="350" y="450"/>
                  <a:pt x="350" y="450"/>
                  <a:pt x="351" y="450"/>
                </a:cubicBezTo>
                <a:cubicBezTo>
                  <a:pt x="350" y="450"/>
                  <a:pt x="350" y="450"/>
                  <a:pt x="350" y="450"/>
                </a:cubicBezTo>
                <a:cubicBezTo>
                  <a:pt x="350" y="450"/>
                  <a:pt x="350" y="450"/>
                  <a:pt x="351" y="450"/>
                </a:cubicBezTo>
                <a:cubicBezTo>
                  <a:pt x="351" y="450"/>
                  <a:pt x="351" y="449"/>
                  <a:pt x="351" y="449"/>
                </a:cubicBezTo>
                <a:cubicBezTo>
                  <a:pt x="351" y="449"/>
                  <a:pt x="351" y="449"/>
                  <a:pt x="351" y="449"/>
                </a:cubicBezTo>
                <a:cubicBezTo>
                  <a:pt x="351" y="449"/>
                  <a:pt x="351" y="449"/>
                  <a:pt x="351" y="449"/>
                </a:cubicBezTo>
                <a:cubicBezTo>
                  <a:pt x="352" y="449"/>
                  <a:pt x="352" y="448"/>
                  <a:pt x="352" y="448"/>
                </a:cubicBezTo>
                <a:cubicBezTo>
                  <a:pt x="352" y="448"/>
                  <a:pt x="352" y="448"/>
                  <a:pt x="352" y="448"/>
                </a:cubicBezTo>
                <a:cubicBezTo>
                  <a:pt x="352" y="448"/>
                  <a:pt x="352" y="448"/>
                  <a:pt x="352" y="448"/>
                </a:cubicBezTo>
                <a:cubicBezTo>
                  <a:pt x="353" y="447"/>
                  <a:pt x="353" y="445"/>
                  <a:pt x="352" y="445"/>
                </a:cubicBezTo>
                <a:cubicBezTo>
                  <a:pt x="352" y="445"/>
                  <a:pt x="352" y="445"/>
                  <a:pt x="352" y="445"/>
                </a:cubicBezTo>
                <a:cubicBezTo>
                  <a:pt x="354" y="445"/>
                  <a:pt x="356" y="440"/>
                  <a:pt x="356" y="439"/>
                </a:cubicBezTo>
                <a:cubicBezTo>
                  <a:pt x="357" y="437"/>
                  <a:pt x="357" y="437"/>
                  <a:pt x="357" y="437"/>
                </a:cubicBezTo>
                <a:cubicBezTo>
                  <a:pt x="356" y="437"/>
                  <a:pt x="356" y="437"/>
                  <a:pt x="356" y="437"/>
                </a:cubicBezTo>
                <a:cubicBezTo>
                  <a:pt x="356" y="437"/>
                  <a:pt x="357" y="437"/>
                  <a:pt x="357" y="437"/>
                </a:cubicBezTo>
                <a:cubicBezTo>
                  <a:pt x="357" y="437"/>
                  <a:pt x="357" y="437"/>
                  <a:pt x="357" y="437"/>
                </a:cubicBezTo>
                <a:cubicBezTo>
                  <a:pt x="357" y="437"/>
                  <a:pt x="357" y="437"/>
                  <a:pt x="357" y="437"/>
                </a:cubicBezTo>
                <a:cubicBezTo>
                  <a:pt x="357" y="436"/>
                  <a:pt x="357" y="436"/>
                  <a:pt x="357" y="436"/>
                </a:cubicBezTo>
                <a:cubicBezTo>
                  <a:pt x="358" y="435"/>
                  <a:pt x="358" y="435"/>
                  <a:pt x="358" y="435"/>
                </a:cubicBezTo>
                <a:cubicBezTo>
                  <a:pt x="358" y="434"/>
                  <a:pt x="358" y="434"/>
                  <a:pt x="358" y="434"/>
                </a:cubicBezTo>
                <a:cubicBezTo>
                  <a:pt x="358" y="434"/>
                  <a:pt x="358" y="434"/>
                  <a:pt x="358" y="434"/>
                </a:cubicBezTo>
                <a:cubicBezTo>
                  <a:pt x="360" y="434"/>
                  <a:pt x="361" y="434"/>
                  <a:pt x="361" y="434"/>
                </a:cubicBezTo>
                <a:cubicBezTo>
                  <a:pt x="362" y="434"/>
                  <a:pt x="358" y="434"/>
                  <a:pt x="355" y="433"/>
                </a:cubicBezTo>
                <a:cubicBezTo>
                  <a:pt x="353" y="433"/>
                  <a:pt x="351" y="432"/>
                  <a:pt x="357" y="432"/>
                </a:cubicBezTo>
                <a:cubicBezTo>
                  <a:pt x="359" y="432"/>
                  <a:pt x="362" y="432"/>
                  <a:pt x="366" y="432"/>
                </a:cubicBezTo>
                <a:cubicBezTo>
                  <a:pt x="367" y="433"/>
                  <a:pt x="368" y="433"/>
                  <a:pt x="369" y="433"/>
                </a:cubicBezTo>
                <a:cubicBezTo>
                  <a:pt x="372" y="433"/>
                  <a:pt x="373" y="431"/>
                  <a:pt x="371" y="428"/>
                </a:cubicBezTo>
                <a:cubicBezTo>
                  <a:pt x="373" y="428"/>
                  <a:pt x="374" y="429"/>
                  <a:pt x="374" y="429"/>
                </a:cubicBezTo>
                <a:cubicBezTo>
                  <a:pt x="375" y="429"/>
                  <a:pt x="375" y="428"/>
                  <a:pt x="374" y="427"/>
                </a:cubicBezTo>
                <a:cubicBezTo>
                  <a:pt x="369" y="426"/>
                  <a:pt x="365" y="423"/>
                  <a:pt x="382" y="421"/>
                </a:cubicBezTo>
                <a:cubicBezTo>
                  <a:pt x="382" y="421"/>
                  <a:pt x="382" y="421"/>
                  <a:pt x="382" y="421"/>
                </a:cubicBezTo>
                <a:cubicBezTo>
                  <a:pt x="383" y="422"/>
                  <a:pt x="384" y="423"/>
                  <a:pt x="385" y="423"/>
                </a:cubicBezTo>
                <a:cubicBezTo>
                  <a:pt x="384" y="423"/>
                  <a:pt x="383" y="422"/>
                  <a:pt x="382" y="421"/>
                </a:cubicBezTo>
                <a:cubicBezTo>
                  <a:pt x="383" y="422"/>
                  <a:pt x="384" y="423"/>
                  <a:pt x="385" y="424"/>
                </a:cubicBezTo>
                <a:cubicBezTo>
                  <a:pt x="386" y="424"/>
                  <a:pt x="386" y="425"/>
                  <a:pt x="386" y="425"/>
                </a:cubicBezTo>
                <a:cubicBezTo>
                  <a:pt x="387" y="425"/>
                  <a:pt x="385" y="423"/>
                  <a:pt x="382" y="421"/>
                </a:cubicBezTo>
                <a:cubicBezTo>
                  <a:pt x="384" y="422"/>
                  <a:pt x="385" y="423"/>
                  <a:pt x="386" y="423"/>
                </a:cubicBezTo>
                <a:cubicBezTo>
                  <a:pt x="385" y="423"/>
                  <a:pt x="384" y="422"/>
                  <a:pt x="382" y="421"/>
                </a:cubicBezTo>
                <a:cubicBezTo>
                  <a:pt x="384" y="422"/>
                  <a:pt x="385" y="423"/>
                  <a:pt x="386" y="424"/>
                </a:cubicBezTo>
                <a:cubicBezTo>
                  <a:pt x="387" y="424"/>
                  <a:pt x="387" y="424"/>
                  <a:pt x="387" y="424"/>
                </a:cubicBezTo>
                <a:cubicBezTo>
                  <a:pt x="387" y="424"/>
                  <a:pt x="387" y="424"/>
                  <a:pt x="387" y="424"/>
                </a:cubicBezTo>
                <a:cubicBezTo>
                  <a:pt x="386" y="423"/>
                  <a:pt x="385" y="422"/>
                  <a:pt x="383" y="420"/>
                </a:cubicBezTo>
                <a:cubicBezTo>
                  <a:pt x="384" y="421"/>
                  <a:pt x="385" y="421"/>
                  <a:pt x="386" y="422"/>
                </a:cubicBezTo>
                <a:cubicBezTo>
                  <a:pt x="385" y="421"/>
                  <a:pt x="384" y="421"/>
                  <a:pt x="384" y="420"/>
                </a:cubicBezTo>
                <a:cubicBezTo>
                  <a:pt x="384" y="421"/>
                  <a:pt x="385" y="421"/>
                  <a:pt x="386" y="421"/>
                </a:cubicBezTo>
                <a:cubicBezTo>
                  <a:pt x="385" y="421"/>
                  <a:pt x="385" y="420"/>
                  <a:pt x="384" y="420"/>
                </a:cubicBezTo>
                <a:cubicBezTo>
                  <a:pt x="387" y="421"/>
                  <a:pt x="389" y="422"/>
                  <a:pt x="390" y="422"/>
                </a:cubicBezTo>
                <a:cubicBezTo>
                  <a:pt x="391" y="422"/>
                  <a:pt x="392" y="422"/>
                  <a:pt x="392" y="421"/>
                </a:cubicBezTo>
                <a:cubicBezTo>
                  <a:pt x="391" y="420"/>
                  <a:pt x="390" y="418"/>
                  <a:pt x="389" y="417"/>
                </a:cubicBezTo>
                <a:cubicBezTo>
                  <a:pt x="390" y="418"/>
                  <a:pt x="391" y="419"/>
                  <a:pt x="391" y="419"/>
                </a:cubicBezTo>
                <a:cubicBezTo>
                  <a:pt x="391" y="418"/>
                  <a:pt x="391" y="417"/>
                  <a:pt x="390" y="416"/>
                </a:cubicBezTo>
                <a:cubicBezTo>
                  <a:pt x="391" y="417"/>
                  <a:pt x="392" y="418"/>
                  <a:pt x="392" y="418"/>
                </a:cubicBezTo>
                <a:cubicBezTo>
                  <a:pt x="392" y="417"/>
                  <a:pt x="392" y="417"/>
                  <a:pt x="391" y="416"/>
                </a:cubicBezTo>
                <a:cubicBezTo>
                  <a:pt x="392" y="417"/>
                  <a:pt x="393" y="418"/>
                  <a:pt x="394" y="419"/>
                </a:cubicBezTo>
                <a:cubicBezTo>
                  <a:pt x="395" y="419"/>
                  <a:pt x="394" y="418"/>
                  <a:pt x="392" y="415"/>
                </a:cubicBezTo>
                <a:cubicBezTo>
                  <a:pt x="394" y="417"/>
                  <a:pt x="395" y="418"/>
                  <a:pt x="396" y="418"/>
                </a:cubicBezTo>
                <a:cubicBezTo>
                  <a:pt x="396" y="418"/>
                  <a:pt x="395" y="417"/>
                  <a:pt x="393" y="415"/>
                </a:cubicBezTo>
                <a:cubicBezTo>
                  <a:pt x="395" y="417"/>
                  <a:pt x="396" y="418"/>
                  <a:pt x="396" y="418"/>
                </a:cubicBezTo>
                <a:cubicBezTo>
                  <a:pt x="396" y="418"/>
                  <a:pt x="395" y="417"/>
                  <a:pt x="393" y="415"/>
                </a:cubicBezTo>
                <a:cubicBezTo>
                  <a:pt x="394" y="416"/>
                  <a:pt x="394" y="416"/>
                  <a:pt x="395" y="416"/>
                </a:cubicBezTo>
                <a:cubicBezTo>
                  <a:pt x="396" y="418"/>
                  <a:pt x="396" y="418"/>
                  <a:pt x="396" y="418"/>
                </a:cubicBezTo>
                <a:cubicBezTo>
                  <a:pt x="396" y="418"/>
                  <a:pt x="396" y="418"/>
                  <a:pt x="395" y="416"/>
                </a:cubicBezTo>
                <a:cubicBezTo>
                  <a:pt x="394" y="416"/>
                  <a:pt x="394" y="415"/>
                  <a:pt x="393" y="415"/>
                </a:cubicBezTo>
                <a:cubicBezTo>
                  <a:pt x="393" y="415"/>
                  <a:pt x="393" y="415"/>
                  <a:pt x="393" y="415"/>
                </a:cubicBezTo>
                <a:cubicBezTo>
                  <a:pt x="393" y="415"/>
                  <a:pt x="393" y="415"/>
                  <a:pt x="393" y="415"/>
                </a:cubicBezTo>
                <a:cubicBezTo>
                  <a:pt x="393" y="415"/>
                  <a:pt x="393" y="415"/>
                  <a:pt x="393" y="415"/>
                </a:cubicBezTo>
                <a:cubicBezTo>
                  <a:pt x="393" y="415"/>
                  <a:pt x="393" y="415"/>
                  <a:pt x="393" y="415"/>
                </a:cubicBezTo>
                <a:cubicBezTo>
                  <a:pt x="393" y="415"/>
                  <a:pt x="393" y="415"/>
                  <a:pt x="393" y="415"/>
                </a:cubicBezTo>
                <a:cubicBezTo>
                  <a:pt x="393" y="415"/>
                  <a:pt x="393" y="415"/>
                  <a:pt x="393" y="415"/>
                </a:cubicBezTo>
                <a:cubicBezTo>
                  <a:pt x="393" y="415"/>
                  <a:pt x="393" y="415"/>
                  <a:pt x="393" y="415"/>
                </a:cubicBezTo>
                <a:cubicBezTo>
                  <a:pt x="394" y="416"/>
                  <a:pt x="396" y="416"/>
                  <a:pt x="397" y="416"/>
                </a:cubicBezTo>
                <a:cubicBezTo>
                  <a:pt x="397" y="416"/>
                  <a:pt x="396" y="415"/>
                  <a:pt x="395" y="414"/>
                </a:cubicBezTo>
                <a:cubicBezTo>
                  <a:pt x="396" y="414"/>
                  <a:pt x="397" y="414"/>
                  <a:pt x="397" y="414"/>
                </a:cubicBezTo>
                <a:cubicBezTo>
                  <a:pt x="397" y="414"/>
                  <a:pt x="397" y="414"/>
                  <a:pt x="396" y="414"/>
                </a:cubicBezTo>
                <a:cubicBezTo>
                  <a:pt x="398" y="414"/>
                  <a:pt x="400" y="415"/>
                  <a:pt x="401" y="416"/>
                </a:cubicBezTo>
                <a:cubicBezTo>
                  <a:pt x="403" y="416"/>
                  <a:pt x="404" y="416"/>
                  <a:pt x="405" y="417"/>
                </a:cubicBezTo>
                <a:cubicBezTo>
                  <a:pt x="405" y="417"/>
                  <a:pt x="406" y="416"/>
                  <a:pt x="406" y="416"/>
                </a:cubicBezTo>
                <a:cubicBezTo>
                  <a:pt x="406" y="415"/>
                  <a:pt x="405" y="415"/>
                  <a:pt x="405" y="414"/>
                </a:cubicBezTo>
                <a:cubicBezTo>
                  <a:pt x="404" y="413"/>
                  <a:pt x="404" y="413"/>
                  <a:pt x="403" y="411"/>
                </a:cubicBezTo>
                <a:cubicBezTo>
                  <a:pt x="403" y="411"/>
                  <a:pt x="403" y="411"/>
                  <a:pt x="403" y="411"/>
                </a:cubicBezTo>
                <a:cubicBezTo>
                  <a:pt x="405" y="414"/>
                  <a:pt x="406" y="416"/>
                  <a:pt x="406" y="416"/>
                </a:cubicBezTo>
                <a:cubicBezTo>
                  <a:pt x="406" y="416"/>
                  <a:pt x="405" y="414"/>
                  <a:pt x="402" y="411"/>
                </a:cubicBezTo>
                <a:cubicBezTo>
                  <a:pt x="402" y="411"/>
                  <a:pt x="402" y="411"/>
                  <a:pt x="402" y="411"/>
                </a:cubicBezTo>
                <a:cubicBezTo>
                  <a:pt x="405" y="414"/>
                  <a:pt x="406" y="416"/>
                  <a:pt x="406" y="416"/>
                </a:cubicBezTo>
                <a:cubicBezTo>
                  <a:pt x="406" y="416"/>
                  <a:pt x="404" y="414"/>
                  <a:pt x="402" y="411"/>
                </a:cubicBezTo>
                <a:cubicBezTo>
                  <a:pt x="402" y="411"/>
                  <a:pt x="402" y="411"/>
                  <a:pt x="402" y="411"/>
                </a:cubicBezTo>
                <a:cubicBezTo>
                  <a:pt x="402" y="411"/>
                  <a:pt x="402" y="411"/>
                  <a:pt x="402" y="411"/>
                </a:cubicBezTo>
                <a:cubicBezTo>
                  <a:pt x="402" y="411"/>
                  <a:pt x="402" y="411"/>
                  <a:pt x="402" y="411"/>
                </a:cubicBezTo>
                <a:cubicBezTo>
                  <a:pt x="402" y="411"/>
                  <a:pt x="403" y="411"/>
                  <a:pt x="403" y="411"/>
                </a:cubicBezTo>
                <a:cubicBezTo>
                  <a:pt x="403" y="411"/>
                  <a:pt x="402" y="411"/>
                  <a:pt x="402" y="411"/>
                </a:cubicBezTo>
                <a:cubicBezTo>
                  <a:pt x="402" y="411"/>
                  <a:pt x="403" y="411"/>
                  <a:pt x="403" y="411"/>
                </a:cubicBezTo>
                <a:cubicBezTo>
                  <a:pt x="403" y="412"/>
                  <a:pt x="404" y="412"/>
                  <a:pt x="404" y="412"/>
                </a:cubicBezTo>
                <a:cubicBezTo>
                  <a:pt x="404" y="412"/>
                  <a:pt x="404" y="412"/>
                  <a:pt x="404" y="412"/>
                </a:cubicBezTo>
                <a:cubicBezTo>
                  <a:pt x="404" y="411"/>
                  <a:pt x="403" y="411"/>
                  <a:pt x="403" y="410"/>
                </a:cubicBezTo>
                <a:cubicBezTo>
                  <a:pt x="403" y="411"/>
                  <a:pt x="404" y="411"/>
                  <a:pt x="404" y="411"/>
                </a:cubicBezTo>
                <a:cubicBezTo>
                  <a:pt x="404" y="411"/>
                  <a:pt x="404" y="411"/>
                  <a:pt x="404" y="411"/>
                </a:cubicBezTo>
                <a:cubicBezTo>
                  <a:pt x="404" y="411"/>
                  <a:pt x="405" y="412"/>
                  <a:pt x="405" y="412"/>
                </a:cubicBezTo>
                <a:cubicBezTo>
                  <a:pt x="405" y="412"/>
                  <a:pt x="405" y="411"/>
                  <a:pt x="404" y="410"/>
                </a:cubicBezTo>
                <a:cubicBezTo>
                  <a:pt x="405" y="411"/>
                  <a:pt x="406" y="411"/>
                  <a:pt x="407" y="411"/>
                </a:cubicBezTo>
                <a:cubicBezTo>
                  <a:pt x="407" y="411"/>
                  <a:pt x="407" y="410"/>
                  <a:pt x="407" y="409"/>
                </a:cubicBezTo>
                <a:cubicBezTo>
                  <a:pt x="408" y="410"/>
                  <a:pt x="408" y="410"/>
                  <a:pt x="409" y="411"/>
                </a:cubicBezTo>
                <a:cubicBezTo>
                  <a:pt x="409" y="410"/>
                  <a:pt x="409" y="410"/>
                  <a:pt x="409" y="410"/>
                </a:cubicBezTo>
                <a:cubicBezTo>
                  <a:pt x="409" y="410"/>
                  <a:pt x="409" y="410"/>
                  <a:pt x="409" y="410"/>
                </a:cubicBezTo>
                <a:cubicBezTo>
                  <a:pt x="409" y="410"/>
                  <a:pt x="409" y="410"/>
                  <a:pt x="409" y="410"/>
                </a:cubicBezTo>
                <a:cubicBezTo>
                  <a:pt x="409" y="410"/>
                  <a:pt x="409" y="410"/>
                  <a:pt x="409" y="410"/>
                </a:cubicBezTo>
                <a:cubicBezTo>
                  <a:pt x="409" y="410"/>
                  <a:pt x="409" y="410"/>
                  <a:pt x="409" y="410"/>
                </a:cubicBezTo>
                <a:cubicBezTo>
                  <a:pt x="409" y="410"/>
                  <a:pt x="409" y="410"/>
                  <a:pt x="409" y="410"/>
                </a:cubicBezTo>
                <a:cubicBezTo>
                  <a:pt x="409" y="410"/>
                  <a:pt x="409" y="410"/>
                  <a:pt x="409" y="410"/>
                </a:cubicBezTo>
                <a:cubicBezTo>
                  <a:pt x="410" y="409"/>
                  <a:pt x="410" y="409"/>
                  <a:pt x="410" y="409"/>
                </a:cubicBezTo>
                <a:cubicBezTo>
                  <a:pt x="410" y="408"/>
                  <a:pt x="410" y="408"/>
                  <a:pt x="410" y="408"/>
                </a:cubicBezTo>
                <a:cubicBezTo>
                  <a:pt x="410" y="408"/>
                  <a:pt x="410" y="408"/>
                  <a:pt x="410" y="408"/>
                </a:cubicBezTo>
                <a:cubicBezTo>
                  <a:pt x="411" y="408"/>
                  <a:pt x="412" y="408"/>
                  <a:pt x="412" y="408"/>
                </a:cubicBezTo>
                <a:cubicBezTo>
                  <a:pt x="412" y="408"/>
                  <a:pt x="412" y="408"/>
                  <a:pt x="412" y="408"/>
                </a:cubicBezTo>
                <a:cubicBezTo>
                  <a:pt x="411" y="408"/>
                  <a:pt x="409" y="408"/>
                  <a:pt x="408" y="407"/>
                </a:cubicBezTo>
                <a:cubicBezTo>
                  <a:pt x="406" y="407"/>
                  <a:pt x="405" y="406"/>
                  <a:pt x="410" y="406"/>
                </a:cubicBezTo>
                <a:cubicBezTo>
                  <a:pt x="412" y="406"/>
                  <a:pt x="413" y="406"/>
                  <a:pt x="416" y="407"/>
                </a:cubicBezTo>
                <a:cubicBezTo>
                  <a:pt x="416" y="407"/>
                  <a:pt x="417" y="407"/>
                  <a:pt x="418" y="407"/>
                </a:cubicBezTo>
                <a:cubicBezTo>
                  <a:pt x="418" y="407"/>
                  <a:pt x="418" y="407"/>
                  <a:pt x="419" y="407"/>
                </a:cubicBezTo>
                <a:cubicBezTo>
                  <a:pt x="419" y="406"/>
                  <a:pt x="419" y="406"/>
                  <a:pt x="419" y="405"/>
                </a:cubicBezTo>
                <a:cubicBezTo>
                  <a:pt x="420" y="405"/>
                  <a:pt x="420" y="405"/>
                  <a:pt x="420" y="405"/>
                </a:cubicBezTo>
                <a:cubicBezTo>
                  <a:pt x="420" y="404"/>
                  <a:pt x="420" y="403"/>
                  <a:pt x="420" y="402"/>
                </a:cubicBezTo>
                <a:cubicBezTo>
                  <a:pt x="421" y="403"/>
                  <a:pt x="421" y="403"/>
                  <a:pt x="422" y="403"/>
                </a:cubicBezTo>
                <a:cubicBezTo>
                  <a:pt x="422" y="403"/>
                  <a:pt x="422" y="403"/>
                  <a:pt x="421" y="402"/>
                </a:cubicBezTo>
                <a:cubicBezTo>
                  <a:pt x="418" y="401"/>
                  <a:pt x="415" y="399"/>
                  <a:pt x="428" y="396"/>
                </a:cubicBezTo>
                <a:cubicBezTo>
                  <a:pt x="428" y="396"/>
                  <a:pt x="428" y="396"/>
                  <a:pt x="427" y="396"/>
                </a:cubicBezTo>
                <a:cubicBezTo>
                  <a:pt x="428" y="397"/>
                  <a:pt x="429" y="398"/>
                  <a:pt x="429" y="398"/>
                </a:cubicBezTo>
                <a:cubicBezTo>
                  <a:pt x="429" y="398"/>
                  <a:pt x="428" y="397"/>
                  <a:pt x="428" y="396"/>
                </a:cubicBezTo>
                <a:cubicBezTo>
                  <a:pt x="429" y="397"/>
                  <a:pt x="429" y="398"/>
                  <a:pt x="430" y="399"/>
                </a:cubicBezTo>
                <a:cubicBezTo>
                  <a:pt x="430" y="399"/>
                  <a:pt x="431" y="400"/>
                  <a:pt x="431" y="400"/>
                </a:cubicBezTo>
                <a:cubicBezTo>
                  <a:pt x="431" y="400"/>
                  <a:pt x="430" y="399"/>
                  <a:pt x="428" y="396"/>
                </a:cubicBezTo>
                <a:cubicBezTo>
                  <a:pt x="429" y="397"/>
                  <a:pt x="429" y="398"/>
                  <a:pt x="430" y="399"/>
                </a:cubicBezTo>
                <a:cubicBezTo>
                  <a:pt x="429" y="398"/>
                  <a:pt x="429" y="397"/>
                  <a:pt x="428" y="396"/>
                </a:cubicBezTo>
                <a:cubicBezTo>
                  <a:pt x="429" y="397"/>
                  <a:pt x="430" y="398"/>
                  <a:pt x="430" y="399"/>
                </a:cubicBezTo>
                <a:cubicBezTo>
                  <a:pt x="431" y="399"/>
                  <a:pt x="431" y="399"/>
                  <a:pt x="431" y="399"/>
                </a:cubicBezTo>
                <a:cubicBezTo>
                  <a:pt x="431" y="399"/>
                  <a:pt x="431" y="399"/>
                  <a:pt x="431" y="399"/>
                </a:cubicBezTo>
                <a:cubicBezTo>
                  <a:pt x="430" y="398"/>
                  <a:pt x="430" y="397"/>
                  <a:pt x="428" y="396"/>
                </a:cubicBezTo>
                <a:cubicBezTo>
                  <a:pt x="429" y="396"/>
                  <a:pt x="430" y="397"/>
                  <a:pt x="430" y="397"/>
                </a:cubicBezTo>
                <a:cubicBezTo>
                  <a:pt x="430" y="397"/>
                  <a:pt x="429" y="396"/>
                  <a:pt x="429" y="396"/>
                </a:cubicBezTo>
                <a:cubicBezTo>
                  <a:pt x="429" y="396"/>
                  <a:pt x="430" y="396"/>
                  <a:pt x="430" y="397"/>
                </a:cubicBezTo>
                <a:cubicBezTo>
                  <a:pt x="430" y="396"/>
                  <a:pt x="429" y="396"/>
                  <a:pt x="429" y="395"/>
                </a:cubicBezTo>
                <a:cubicBezTo>
                  <a:pt x="431" y="397"/>
                  <a:pt x="432" y="397"/>
                  <a:pt x="433" y="397"/>
                </a:cubicBezTo>
                <a:cubicBezTo>
                  <a:pt x="434" y="397"/>
                  <a:pt x="434" y="397"/>
                  <a:pt x="434" y="396"/>
                </a:cubicBezTo>
                <a:cubicBezTo>
                  <a:pt x="434" y="395"/>
                  <a:pt x="433" y="394"/>
                  <a:pt x="433" y="393"/>
                </a:cubicBezTo>
                <a:cubicBezTo>
                  <a:pt x="433" y="394"/>
                  <a:pt x="434" y="394"/>
                  <a:pt x="434" y="395"/>
                </a:cubicBezTo>
                <a:cubicBezTo>
                  <a:pt x="434" y="394"/>
                  <a:pt x="434" y="393"/>
                  <a:pt x="434" y="392"/>
                </a:cubicBezTo>
                <a:cubicBezTo>
                  <a:pt x="434" y="393"/>
                  <a:pt x="435" y="393"/>
                  <a:pt x="435" y="394"/>
                </a:cubicBezTo>
                <a:cubicBezTo>
                  <a:pt x="435" y="393"/>
                  <a:pt x="434" y="393"/>
                  <a:pt x="434" y="392"/>
                </a:cubicBezTo>
                <a:cubicBezTo>
                  <a:pt x="435" y="393"/>
                  <a:pt x="436" y="394"/>
                  <a:pt x="436" y="395"/>
                </a:cubicBezTo>
                <a:cubicBezTo>
                  <a:pt x="437" y="395"/>
                  <a:pt x="436" y="394"/>
                  <a:pt x="435" y="391"/>
                </a:cubicBezTo>
                <a:cubicBezTo>
                  <a:pt x="436" y="393"/>
                  <a:pt x="437" y="394"/>
                  <a:pt x="437" y="394"/>
                </a:cubicBezTo>
                <a:cubicBezTo>
                  <a:pt x="438" y="394"/>
                  <a:pt x="437" y="393"/>
                  <a:pt x="435" y="391"/>
                </a:cubicBezTo>
                <a:cubicBezTo>
                  <a:pt x="437" y="393"/>
                  <a:pt x="438" y="394"/>
                  <a:pt x="438" y="394"/>
                </a:cubicBezTo>
                <a:cubicBezTo>
                  <a:pt x="438" y="394"/>
                  <a:pt x="437" y="393"/>
                  <a:pt x="436" y="392"/>
                </a:cubicBezTo>
                <a:cubicBezTo>
                  <a:pt x="437" y="393"/>
                  <a:pt x="438" y="394"/>
                  <a:pt x="438" y="394"/>
                </a:cubicBezTo>
                <a:cubicBezTo>
                  <a:pt x="438" y="394"/>
                  <a:pt x="437" y="393"/>
                  <a:pt x="436" y="391"/>
                </a:cubicBezTo>
                <a:cubicBezTo>
                  <a:pt x="436" y="391"/>
                  <a:pt x="436" y="391"/>
                  <a:pt x="436" y="391"/>
                </a:cubicBezTo>
                <a:cubicBezTo>
                  <a:pt x="436" y="391"/>
                  <a:pt x="436" y="391"/>
                  <a:pt x="436" y="391"/>
                </a:cubicBezTo>
                <a:cubicBezTo>
                  <a:pt x="436" y="391"/>
                  <a:pt x="436" y="391"/>
                  <a:pt x="436" y="391"/>
                </a:cubicBezTo>
                <a:cubicBezTo>
                  <a:pt x="436" y="391"/>
                  <a:pt x="436" y="391"/>
                  <a:pt x="436" y="391"/>
                </a:cubicBezTo>
                <a:cubicBezTo>
                  <a:pt x="436" y="391"/>
                  <a:pt x="436" y="391"/>
                  <a:pt x="436" y="391"/>
                </a:cubicBezTo>
                <a:cubicBezTo>
                  <a:pt x="436" y="391"/>
                  <a:pt x="436" y="391"/>
                  <a:pt x="436" y="391"/>
                </a:cubicBezTo>
                <a:cubicBezTo>
                  <a:pt x="436" y="391"/>
                  <a:pt x="436" y="391"/>
                  <a:pt x="436" y="391"/>
                </a:cubicBezTo>
                <a:cubicBezTo>
                  <a:pt x="436" y="392"/>
                  <a:pt x="437" y="392"/>
                  <a:pt x="438" y="392"/>
                </a:cubicBezTo>
                <a:cubicBezTo>
                  <a:pt x="438" y="392"/>
                  <a:pt x="438" y="391"/>
                  <a:pt x="437" y="390"/>
                </a:cubicBezTo>
                <a:cubicBezTo>
                  <a:pt x="438" y="390"/>
                  <a:pt x="438" y="391"/>
                  <a:pt x="438" y="391"/>
                </a:cubicBezTo>
                <a:cubicBezTo>
                  <a:pt x="438" y="390"/>
                  <a:pt x="438" y="390"/>
                  <a:pt x="438" y="390"/>
                </a:cubicBezTo>
                <a:cubicBezTo>
                  <a:pt x="439" y="391"/>
                  <a:pt x="440" y="391"/>
                  <a:pt x="442" y="392"/>
                </a:cubicBezTo>
                <a:cubicBezTo>
                  <a:pt x="442" y="392"/>
                  <a:pt x="443" y="392"/>
                  <a:pt x="444" y="392"/>
                </a:cubicBezTo>
                <a:cubicBezTo>
                  <a:pt x="444" y="392"/>
                  <a:pt x="445" y="392"/>
                  <a:pt x="445" y="392"/>
                </a:cubicBezTo>
                <a:cubicBezTo>
                  <a:pt x="445" y="391"/>
                  <a:pt x="444" y="391"/>
                  <a:pt x="444" y="390"/>
                </a:cubicBezTo>
                <a:cubicBezTo>
                  <a:pt x="444" y="390"/>
                  <a:pt x="443" y="389"/>
                  <a:pt x="443" y="388"/>
                </a:cubicBezTo>
                <a:cubicBezTo>
                  <a:pt x="443" y="388"/>
                  <a:pt x="443" y="388"/>
                  <a:pt x="443" y="388"/>
                </a:cubicBezTo>
                <a:cubicBezTo>
                  <a:pt x="444" y="390"/>
                  <a:pt x="445" y="392"/>
                  <a:pt x="445" y="392"/>
                </a:cubicBezTo>
                <a:cubicBezTo>
                  <a:pt x="445" y="392"/>
                  <a:pt x="444" y="390"/>
                  <a:pt x="442" y="388"/>
                </a:cubicBezTo>
                <a:cubicBezTo>
                  <a:pt x="442" y="388"/>
                  <a:pt x="442" y="388"/>
                  <a:pt x="442" y="388"/>
                </a:cubicBezTo>
                <a:cubicBezTo>
                  <a:pt x="444" y="390"/>
                  <a:pt x="445" y="392"/>
                  <a:pt x="445" y="392"/>
                </a:cubicBezTo>
                <a:cubicBezTo>
                  <a:pt x="445" y="392"/>
                  <a:pt x="444" y="391"/>
                  <a:pt x="442" y="388"/>
                </a:cubicBezTo>
                <a:cubicBezTo>
                  <a:pt x="442" y="388"/>
                  <a:pt x="442" y="388"/>
                  <a:pt x="442" y="388"/>
                </a:cubicBezTo>
                <a:cubicBezTo>
                  <a:pt x="442" y="388"/>
                  <a:pt x="442" y="388"/>
                  <a:pt x="442" y="388"/>
                </a:cubicBezTo>
                <a:cubicBezTo>
                  <a:pt x="442" y="388"/>
                  <a:pt x="442" y="388"/>
                  <a:pt x="442" y="388"/>
                </a:cubicBezTo>
                <a:cubicBezTo>
                  <a:pt x="442" y="388"/>
                  <a:pt x="442" y="388"/>
                  <a:pt x="443" y="388"/>
                </a:cubicBezTo>
                <a:cubicBezTo>
                  <a:pt x="442" y="388"/>
                  <a:pt x="442" y="388"/>
                  <a:pt x="442" y="388"/>
                </a:cubicBezTo>
                <a:cubicBezTo>
                  <a:pt x="442" y="388"/>
                  <a:pt x="442" y="388"/>
                  <a:pt x="443" y="388"/>
                </a:cubicBezTo>
                <a:cubicBezTo>
                  <a:pt x="443" y="388"/>
                  <a:pt x="443" y="388"/>
                  <a:pt x="444" y="389"/>
                </a:cubicBezTo>
                <a:cubicBezTo>
                  <a:pt x="443" y="388"/>
                  <a:pt x="443" y="388"/>
                  <a:pt x="443" y="388"/>
                </a:cubicBezTo>
                <a:cubicBezTo>
                  <a:pt x="443" y="388"/>
                  <a:pt x="443" y="388"/>
                  <a:pt x="443" y="387"/>
                </a:cubicBezTo>
                <a:cubicBezTo>
                  <a:pt x="443" y="388"/>
                  <a:pt x="443" y="388"/>
                  <a:pt x="443" y="388"/>
                </a:cubicBezTo>
                <a:cubicBezTo>
                  <a:pt x="443" y="388"/>
                  <a:pt x="443" y="388"/>
                  <a:pt x="443" y="387"/>
                </a:cubicBezTo>
                <a:cubicBezTo>
                  <a:pt x="444" y="388"/>
                  <a:pt x="444" y="388"/>
                  <a:pt x="444" y="389"/>
                </a:cubicBezTo>
                <a:cubicBezTo>
                  <a:pt x="444" y="388"/>
                  <a:pt x="444" y="388"/>
                  <a:pt x="444" y="387"/>
                </a:cubicBezTo>
                <a:cubicBezTo>
                  <a:pt x="444" y="387"/>
                  <a:pt x="445" y="388"/>
                  <a:pt x="446" y="388"/>
                </a:cubicBezTo>
                <a:cubicBezTo>
                  <a:pt x="446" y="387"/>
                  <a:pt x="446" y="387"/>
                  <a:pt x="445" y="386"/>
                </a:cubicBezTo>
                <a:cubicBezTo>
                  <a:pt x="446" y="387"/>
                  <a:pt x="447" y="388"/>
                  <a:pt x="448" y="388"/>
                </a:cubicBezTo>
                <a:cubicBezTo>
                  <a:pt x="449" y="388"/>
                  <a:pt x="449" y="388"/>
                  <a:pt x="450" y="388"/>
                </a:cubicBezTo>
                <a:cubicBezTo>
                  <a:pt x="450" y="387"/>
                  <a:pt x="450" y="386"/>
                  <a:pt x="449" y="385"/>
                </a:cubicBezTo>
                <a:cubicBezTo>
                  <a:pt x="450" y="385"/>
                  <a:pt x="451" y="386"/>
                  <a:pt x="452" y="387"/>
                </a:cubicBezTo>
                <a:cubicBezTo>
                  <a:pt x="453" y="386"/>
                  <a:pt x="454" y="384"/>
                  <a:pt x="455" y="382"/>
                </a:cubicBezTo>
                <a:cubicBezTo>
                  <a:pt x="457" y="382"/>
                  <a:pt x="460" y="382"/>
                  <a:pt x="463" y="382"/>
                </a:cubicBezTo>
                <a:cubicBezTo>
                  <a:pt x="463" y="381"/>
                  <a:pt x="463" y="381"/>
                  <a:pt x="463" y="380"/>
                </a:cubicBezTo>
                <a:cubicBezTo>
                  <a:pt x="463" y="381"/>
                  <a:pt x="463" y="381"/>
                  <a:pt x="463" y="381"/>
                </a:cubicBezTo>
                <a:cubicBezTo>
                  <a:pt x="463" y="381"/>
                  <a:pt x="463" y="381"/>
                  <a:pt x="463" y="380"/>
                </a:cubicBezTo>
                <a:cubicBezTo>
                  <a:pt x="464" y="381"/>
                  <a:pt x="464" y="381"/>
                  <a:pt x="464" y="381"/>
                </a:cubicBezTo>
                <a:cubicBezTo>
                  <a:pt x="471" y="380"/>
                  <a:pt x="478" y="378"/>
                  <a:pt x="485" y="376"/>
                </a:cubicBezTo>
                <a:cubicBezTo>
                  <a:pt x="483" y="375"/>
                  <a:pt x="482" y="374"/>
                  <a:pt x="479" y="373"/>
                </a:cubicBezTo>
                <a:cubicBezTo>
                  <a:pt x="479" y="373"/>
                  <a:pt x="480" y="373"/>
                  <a:pt x="480" y="373"/>
                </a:cubicBezTo>
                <a:cubicBezTo>
                  <a:pt x="490" y="373"/>
                  <a:pt x="490" y="371"/>
                  <a:pt x="480" y="367"/>
                </a:cubicBezTo>
                <a:cubicBezTo>
                  <a:pt x="485" y="368"/>
                  <a:pt x="487" y="369"/>
                  <a:pt x="488" y="369"/>
                </a:cubicBezTo>
                <a:cubicBezTo>
                  <a:pt x="489" y="369"/>
                  <a:pt x="486" y="368"/>
                  <a:pt x="480" y="366"/>
                </a:cubicBezTo>
                <a:cubicBezTo>
                  <a:pt x="490" y="366"/>
                  <a:pt x="490" y="366"/>
                  <a:pt x="481" y="362"/>
                </a:cubicBezTo>
                <a:cubicBezTo>
                  <a:pt x="482" y="362"/>
                  <a:pt x="482" y="362"/>
                  <a:pt x="482" y="362"/>
                </a:cubicBezTo>
                <a:cubicBezTo>
                  <a:pt x="489" y="362"/>
                  <a:pt x="489" y="360"/>
                  <a:pt x="483" y="356"/>
                </a:cubicBezTo>
                <a:cubicBezTo>
                  <a:pt x="489" y="355"/>
                  <a:pt x="490" y="352"/>
                  <a:pt x="487" y="347"/>
                </a:cubicBezTo>
                <a:cubicBezTo>
                  <a:pt x="487" y="347"/>
                  <a:pt x="487" y="347"/>
                  <a:pt x="488" y="347"/>
                </a:cubicBezTo>
                <a:cubicBezTo>
                  <a:pt x="488" y="347"/>
                  <a:pt x="489" y="346"/>
                  <a:pt x="489" y="345"/>
                </a:cubicBezTo>
                <a:cubicBezTo>
                  <a:pt x="489" y="345"/>
                  <a:pt x="489" y="344"/>
                  <a:pt x="489" y="344"/>
                </a:cubicBezTo>
                <a:cubicBezTo>
                  <a:pt x="489" y="344"/>
                  <a:pt x="489" y="345"/>
                  <a:pt x="489" y="345"/>
                </a:cubicBezTo>
                <a:cubicBezTo>
                  <a:pt x="489" y="345"/>
                  <a:pt x="489" y="344"/>
                  <a:pt x="489" y="344"/>
                </a:cubicBezTo>
                <a:cubicBezTo>
                  <a:pt x="489" y="344"/>
                  <a:pt x="489" y="344"/>
                  <a:pt x="489" y="344"/>
                </a:cubicBezTo>
                <a:cubicBezTo>
                  <a:pt x="489" y="344"/>
                  <a:pt x="489" y="344"/>
                  <a:pt x="489" y="344"/>
                </a:cubicBezTo>
                <a:cubicBezTo>
                  <a:pt x="489" y="344"/>
                  <a:pt x="489" y="344"/>
                  <a:pt x="489" y="344"/>
                </a:cubicBezTo>
                <a:cubicBezTo>
                  <a:pt x="489" y="344"/>
                  <a:pt x="489" y="344"/>
                  <a:pt x="489" y="344"/>
                </a:cubicBezTo>
                <a:cubicBezTo>
                  <a:pt x="489" y="344"/>
                  <a:pt x="489" y="344"/>
                  <a:pt x="489" y="344"/>
                </a:cubicBezTo>
                <a:cubicBezTo>
                  <a:pt x="490" y="342"/>
                  <a:pt x="490" y="339"/>
                  <a:pt x="490" y="339"/>
                </a:cubicBezTo>
                <a:cubicBezTo>
                  <a:pt x="490" y="339"/>
                  <a:pt x="490" y="339"/>
                  <a:pt x="490" y="339"/>
                </a:cubicBezTo>
                <a:cubicBezTo>
                  <a:pt x="490" y="339"/>
                  <a:pt x="490" y="339"/>
                  <a:pt x="490" y="339"/>
                </a:cubicBezTo>
                <a:cubicBezTo>
                  <a:pt x="487" y="339"/>
                  <a:pt x="486" y="339"/>
                  <a:pt x="485" y="339"/>
                </a:cubicBezTo>
                <a:cubicBezTo>
                  <a:pt x="483" y="339"/>
                  <a:pt x="488" y="339"/>
                  <a:pt x="493" y="338"/>
                </a:cubicBezTo>
                <a:cubicBezTo>
                  <a:pt x="493" y="338"/>
                  <a:pt x="494" y="338"/>
                  <a:pt x="494" y="338"/>
                </a:cubicBezTo>
                <a:cubicBezTo>
                  <a:pt x="495" y="338"/>
                  <a:pt x="495" y="337"/>
                  <a:pt x="494" y="336"/>
                </a:cubicBezTo>
                <a:cubicBezTo>
                  <a:pt x="494" y="336"/>
                  <a:pt x="494" y="336"/>
                  <a:pt x="494" y="336"/>
                </a:cubicBezTo>
                <a:cubicBezTo>
                  <a:pt x="495" y="336"/>
                  <a:pt x="496" y="332"/>
                  <a:pt x="496" y="332"/>
                </a:cubicBezTo>
                <a:cubicBezTo>
                  <a:pt x="496" y="330"/>
                  <a:pt x="496" y="330"/>
                  <a:pt x="496" y="330"/>
                </a:cubicBezTo>
                <a:cubicBezTo>
                  <a:pt x="496" y="329"/>
                  <a:pt x="496" y="329"/>
                  <a:pt x="496" y="329"/>
                </a:cubicBezTo>
                <a:cubicBezTo>
                  <a:pt x="496" y="329"/>
                  <a:pt x="496" y="329"/>
                  <a:pt x="496" y="329"/>
                </a:cubicBezTo>
                <a:cubicBezTo>
                  <a:pt x="496" y="329"/>
                  <a:pt x="496" y="329"/>
                  <a:pt x="496" y="329"/>
                </a:cubicBezTo>
                <a:cubicBezTo>
                  <a:pt x="496" y="329"/>
                  <a:pt x="496" y="329"/>
                  <a:pt x="496" y="329"/>
                </a:cubicBezTo>
                <a:cubicBezTo>
                  <a:pt x="492" y="329"/>
                  <a:pt x="491" y="328"/>
                  <a:pt x="491" y="328"/>
                </a:cubicBezTo>
                <a:cubicBezTo>
                  <a:pt x="492" y="328"/>
                  <a:pt x="495" y="329"/>
                  <a:pt x="499" y="329"/>
                </a:cubicBezTo>
                <a:cubicBezTo>
                  <a:pt x="500" y="329"/>
                  <a:pt x="500" y="329"/>
                  <a:pt x="500" y="329"/>
                </a:cubicBezTo>
                <a:cubicBezTo>
                  <a:pt x="500" y="329"/>
                  <a:pt x="500" y="329"/>
                  <a:pt x="500" y="328"/>
                </a:cubicBezTo>
                <a:cubicBezTo>
                  <a:pt x="500" y="329"/>
                  <a:pt x="500" y="329"/>
                  <a:pt x="500" y="329"/>
                </a:cubicBezTo>
                <a:cubicBezTo>
                  <a:pt x="501" y="329"/>
                  <a:pt x="501" y="328"/>
                  <a:pt x="500" y="327"/>
                </a:cubicBezTo>
                <a:cubicBezTo>
                  <a:pt x="500" y="328"/>
                  <a:pt x="501" y="328"/>
                  <a:pt x="501" y="328"/>
                </a:cubicBezTo>
                <a:cubicBezTo>
                  <a:pt x="501" y="328"/>
                  <a:pt x="501" y="327"/>
                  <a:pt x="500" y="327"/>
                </a:cubicBezTo>
                <a:cubicBezTo>
                  <a:pt x="501" y="327"/>
                  <a:pt x="501" y="327"/>
                  <a:pt x="501" y="327"/>
                </a:cubicBezTo>
                <a:cubicBezTo>
                  <a:pt x="501" y="327"/>
                  <a:pt x="501" y="327"/>
                  <a:pt x="500" y="327"/>
                </a:cubicBezTo>
                <a:cubicBezTo>
                  <a:pt x="501" y="327"/>
                  <a:pt x="501" y="327"/>
                  <a:pt x="501" y="327"/>
                </a:cubicBezTo>
                <a:cubicBezTo>
                  <a:pt x="501" y="327"/>
                  <a:pt x="501" y="327"/>
                  <a:pt x="500" y="327"/>
                </a:cubicBezTo>
                <a:cubicBezTo>
                  <a:pt x="501" y="327"/>
                  <a:pt x="501" y="327"/>
                  <a:pt x="501" y="327"/>
                </a:cubicBezTo>
                <a:cubicBezTo>
                  <a:pt x="501" y="327"/>
                  <a:pt x="501" y="327"/>
                  <a:pt x="500" y="327"/>
                </a:cubicBezTo>
                <a:cubicBezTo>
                  <a:pt x="501" y="327"/>
                  <a:pt x="501" y="327"/>
                  <a:pt x="501" y="327"/>
                </a:cubicBezTo>
                <a:cubicBezTo>
                  <a:pt x="501" y="327"/>
                  <a:pt x="501" y="327"/>
                  <a:pt x="501" y="327"/>
                </a:cubicBezTo>
                <a:cubicBezTo>
                  <a:pt x="501" y="327"/>
                  <a:pt x="502" y="327"/>
                  <a:pt x="502" y="327"/>
                </a:cubicBezTo>
                <a:cubicBezTo>
                  <a:pt x="502" y="327"/>
                  <a:pt x="501" y="327"/>
                  <a:pt x="501" y="327"/>
                </a:cubicBezTo>
                <a:cubicBezTo>
                  <a:pt x="501" y="327"/>
                  <a:pt x="501" y="327"/>
                  <a:pt x="501" y="327"/>
                </a:cubicBezTo>
                <a:cubicBezTo>
                  <a:pt x="501" y="327"/>
                  <a:pt x="501" y="327"/>
                  <a:pt x="502" y="326"/>
                </a:cubicBezTo>
                <a:cubicBezTo>
                  <a:pt x="502" y="326"/>
                  <a:pt x="501" y="326"/>
                  <a:pt x="501" y="326"/>
                </a:cubicBezTo>
                <a:cubicBezTo>
                  <a:pt x="501" y="326"/>
                  <a:pt x="502" y="326"/>
                  <a:pt x="502" y="326"/>
                </a:cubicBezTo>
                <a:cubicBezTo>
                  <a:pt x="502" y="326"/>
                  <a:pt x="501" y="326"/>
                  <a:pt x="501" y="326"/>
                </a:cubicBezTo>
                <a:cubicBezTo>
                  <a:pt x="501" y="326"/>
                  <a:pt x="502" y="326"/>
                  <a:pt x="502" y="326"/>
                </a:cubicBezTo>
                <a:cubicBezTo>
                  <a:pt x="502" y="326"/>
                  <a:pt x="502" y="326"/>
                  <a:pt x="502" y="326"/>
                </a:cubicBezTo>
                <a:cubicBezTo>
                  <a:pt x="502" y="326"/>
                  <a:pt x="502" y="325"/>
                  <a:pt x="502" y="325"/>
                </a:cubicBezTo>
                <a:cubicBezTo>
                  <a:pt x="502" y="325"/>
                  <a:pt x="502" y="325"/>
                  <a:pt x="502" y="326"/>
                </a:cubicBezTo>
                <a:cubicBezTo>
                  <a:pt x="502" y="325"/>
                  <a:pt x="502" y="325"/>
                  <a:pt x="502" y="325"/>
                </a:cubicBezTo>
                <a:cubicBezTo>
                  <a:pt x="502" y="325"/>
                  <a:pt x="502" y="325"/>
                  <a:pt x="502" y="325"/>
                </a:cubicBezTo>
                <a:cubicBezTo>
                  <a:pt x="502" y="325"/>
                  <a:pt x="502" y="325"/>
                  <a:pt x="502" y="325"/>
                </a:cubicBezTo>
                <a:cubicBezTo>
                  <a:pt x="503" y="324"/>
                  <a:pt x="503" y="323"/>
                  <a:pt x="503" y="323"/>
                </a:cubicBezTo>
                <a:cubicBezTo>
                  <a:pt x="503" y="323"/>
                  <a:pt x="503" y="323"/>
                  <a:pt x="503" y="323"/>
                </a:cubicBezTo>
                <a:cubicBezTo>
                  <a:pt x="503" y="323"/>
                  <a:pt x="504" y="319"/>
                  <a:pt x="504" y="319"/>
                </a:cubicBezTo>
                <a:cubicBezTo>
                  <a:pt x="505" y="317"/>
                  <a:pt x="505" y="317"/>
                  <a:pt x="505" y="317"/>
                </a:cubicBezTo>
                <a:cubicBezTo>
                  <a:pt x="505" y="317"/>
                  <a:pt x="505" y="317"/>
                  <a:pt x="505" y="317"/>
                </a:cubicBezTo>
                <a:cubicBezTo>
                  <a:pt x="505" y="317"/>
                  <a:pt x="505" y="317"/>
                  <a:pt x="505" y="317"/>
                </a:cubicBezTo>
                <a:cubicBezTo>
                  <a:pt x="505" y="317"/>
                  <a:pt x="505" y="317"/>
                  <a:pt x="505" y="317"/>
                </a:cubicBezTo>
                <a:cubicBezTo>
                  <a:pt x="505" y="317"/>
                  <a:pt x="505" y="317"/>
                  <a:pt x="505" y="317"/>
                </a:cubicBezTo>
                <a:cubicBezTo>
                  <a:pt x="505" y="317"/>
                  <a:pt x="505" y="317"/>
                  <a:pt x="505" y="317"/>
                </a:cubicBezTo>
                <a:cubicBezTo>
                  <a:pt x="505" y="317"/>
                  <a:pt x="505" y="317"/>
                  <a:pt x="505" y="317"/>
                </a:cubicBezTo>
                <a:cubicBezTo>
                  <a:pt x="505" y="316"/>
                  <a:pt x="505" y="316"/>
                  <a:pt x="505" y="316"/>
                </a:cubicBezTo>
                <a:cubicBezTo>
                  <a:pt x="506" y="315"/>
                  <a:pt x="506" y="315"/>
                  <a:pt x="506" y="315"/>
                </a:cubicBezTo>
                <a:cubicBezTo>
                  <a:pt x="506" y="315"/>
                  <a:pt x="506" y="315"/>
                  <a:pt x="506" y="315"/>
                </a:cubicBezTo>
                <a:cubicBezTo>
                  <a:pt x="507" y="315"/>
                  <a:pt x="507" y="315"/>
                  <a:pt x="507" y="315"/>
                </a:cubicBezTo>
                <a:cubicBezTo>
                  <a:pt x="508" y="315"/>
                  <a:pt x="505" y="315"/>
                  <a:pt x="504" y="315"/>
                </a:cubicBezTo>
                <a:cubicBezTo>
                  <a:pt x="503" y="314"/>
                  <a:pt x="502" y="314"/>
                  <a:pt x="507" y="314"/>
                </a:cubicBezTo>
                <a:cubicBezTo>
                  <a:pt x="507" y="314"/>
                  <a:pt x="508" y="314"/>
                  <a:pt x="509" y="314"/>
                </a:cubicBezTo>
                <a:cubicBezTo>
                  <a:pt x="510" y="314"/>
                  <a:pt x="511" y="314"/>
                  <a:pt x="511" y="314"/>
                </a:cubicBezTo>
                <a:cubicBezTo>
                  <a:pt x="513" y="314"/>
                  <a:pt x="513" y="313"/>
                  <a:pt x="512" y="310"/>
                </a:cubicBezTo>
                <a:cubicBezTo>
                  <a:pt x="513" y="311"/>
                  <a:pt x="513" y="311"/>
                  <a:pt x="514" y="311"/>
                </a:cubicBezTo>
                <a:cubicBezTo>
                  <a:pt x="514" y="311"/>
                  <a:pt x="514" y="311"/>
                  <a:pt x="513" y="310"/>
                </a:cubicBezTo>
                <a:cubicBezTo>
                  <a:pt x="511" y="309"/>
                  <a:pt x="509" y="308"/>
                  <a:pt x="518" y="306"/>
                </a:cubicBezTo>
                <a:cubicBezTo>
                  <a:pt x="518" y="306"/>
                  <a:pt x="518" y="306"/>
                  <a:pt x="518" y="306"/>
                </a:cubicBezTo>
                <a:cubicBezTo>
                  <a:pt x="518" y="306"/>
                  <a:pt x="519" y="307"/>
                  <a:pt x="519" y="307"/>
                </a:cubicBezTo>
                <a:cubicBezTo>
                  <a:pt x="519" y="307"/>
                  <a:pt x="518" y="306"/>
                  <a:pt x="518" y="306"/>
                </a:cubicBezTo>
                <a:cubicBezTo>
                  <a:pt x="518" y="306"/>
                  <a:pt x="519" y="307"/>
                  <a:pt x="519" y="308"/>
                </a:cubicBezTo>
                <a:cubicBezTo>
                  <a:pt x="520" y="308"/>
                  <a:pt x="520" y="308"/>
                  <a:pt x="520" y="308"/>
                </a:cubicBezTo>
                <a:cubicBezTo>
                  <a:pt x="520" y="308"/>
                  <a:pt x="519" y="307"/>
                  <a:pt x="518" y="305"/>
                </a:cubicBezTo>
                <a:cubicBezTo>
                  <a:pt x="519" y="306"/>
                  <a:pt x="519" y="307"/>
                  <a:pt x="520" y="307"/>
                </a:cubicBezTo>
                <a:cubicBezTo>
                  <a:pt x="519" y="307"/>
                  <a:pt x="519" y="306"/>
                  <a:pt x="518" y="306"/>
                </a:cubicBezTo>
                <a:cubicBezTo>
                  <a:pt x="519" y="306"/>
                  <a:pt x="519" y="307"/>
                  <a:pt x="520" y="308"/>
                </a:cubicBezTo>
                <a:cubicBezTo>
                  <a:pt x="520" y="308"/>
                  <a:pt x="520" y="308"/>
                  <a:pt x="520" y="308"/>
                </a:cubicBezTo>
                <a:cubicBezTo>
                  <a:pt x="520" y="308"/>
                  <a:pt x="520" y="308"/>
                  <a:pt x="520" y="308"/>
                </a:cubicBezTo>
                <a:cubicBezTo>
                  <a:pt x="520" y="307"/>
                  <a:pt x="519" y="306"/>
                  <a:pt x="518" y="305"/>
                </a:cubicBezTo>
                <a:cubicBezTo>
                  <a:pt x="519" y="306"/>
                  <a:pt x="519" y="306"/>
                  <a:pt x="520" y="306"/>
                </a:cubicBezTo>
                <a:cubicBezTo>
                  <a:pt x="519" y="306"/>
                  <a:pt x="519" y="305"/>
                  <a:pt x="519" y="305"/>
                </a:cubicBezTo>
                <a:cubicBezTo>
                  <a:pt x="519" y="305"/>
                  <a:pt x="519" y="306"/>
                  <a:pt x="520" y="306"/>
                </a:cubicBezTo>
                <a:cubicBezTo>
                  <a:pt x="519" y="306"/>
                  <a:pt x="519" y="305"/>
                  <a:pt x="519" y="305"/>
                </a:cubicBezTo>
                <a:cubicBezTo>
                  <a:pt x="520" y="306"/>
                  <a:pt x="521" y="306"/>
                  <a:pt x="522" y="306"/>
                </a:cubicBezTo>
                <a:cubicBezTo>
                  <a:pt x="522" y="306"/>
                  <a:pt x="523" y="306"/>
                  <a:pt x="523" y="305"/>
                </a:cubicBezTo>
                <a:cubicBezTo>
                  <a:pt x="522" y="305"/>
                  <a:pt x="522" y="304"/>
                  <a:pt x="521" y="303"/>
                </a:cubicBezTo>
                <a:cubicBezTo>
                  <a:pt x="522" y="303"/>
                  <a:pt x="522" y="304"/>
                  <a:pt x="523" y="304"/>
                </a:cubicBezTo>
                <a:cubicBezTo>
                  <a:pt x="522" y="304"/>
                  <a:pt x="522" y="303"/>
                  <a:pt x="522" y="302"/>
                </a:cubicBezTo>
                <a:cubicBezTo>
                  <a:pt x="522" y="303"/>
                  <a:pt x="523" y="303"/>
                  <a:pt x="523" y="304"/>
                </a:cubicBezTo>
                <a:cubicBezTo>
                  <a:pt x="523" y="303"/>
                  <a:pt x="523" y="303"/>
                  <a:pt x="522" y="302"/>
                </a:cubicBezTo>
                <a:cubicBezTo>
                  <a:pt x="523" y="303"/>
                  <a:pt x="524" y="304"/>
                  <a:pt x="524" y="304"/>
                </a:cubicBezTo>
                <a:cubicBezTo>
                  <a:pt x="524" y="304"/>
                  <a:pt x="524" y="303"/>
                  <a:pt x="523" y="302"/>
                </a:cubicBezTo>
                <a:cubicBezTo>
                  <a:pt x="524" y="303"/>
                  <a:pt x="524" y="304"/>
                  <a:pt x="525" y="304"/>
                </a:cubicBezTo>
                <a:cubicBezTo>
                  <a:pt x="525" y="304"/>
                  <a:pt x="524" y="303"/>
                  <a:pt x="523" y="301"/>
                </a:cubicBezTo>
                <a:cubicBezTo>
                  <a:pt x="524" y="303"/>
                  <a:pt x="525" y="304"/>
                  <a:pt x="525" y="304"/>
                </a:cubicBezTo>
                <a:cubicBezTo>
                  <a:pt x="525" y="304"/>
                  <a:pt x="524" y="303"/>
                  <a:pt x="524" y="302"/>
                </a:cubicBezTo>
                <a:cubicBezTo>
                  <a:pt x="524" y="303"/>
                  <a:pt x="525" y="303"/>
                  <a:pt x="525" y="303"/>
                </a:cubicBezTo>
                <a:cubicBezTo>
                  <a:pt x="525" y="303"/>
                  <a:pt x="524" y="303"/>
                  <a:pt x="523" y="301"/>
                </a:cubicBezTo>
                <a:cubicBezTo>
                  <a:pt x="523" y="301"/>
                  <a:pt x="523" y="301"/>
                  <a:pt x="523" y="301"/>
                </a:cubicBezTo>
                <a:cubicBezTo>
                  <a:pt x="523" y="301"/>
                  <a:pt x="523" y="301"/>
                  <a:pt x="523" y="301"/>
                </a:cubicBezTo>
                <a:cubicBezTo>
                  <a:pt x="523" y="301"/>
                  <a:pt x="523" y="301"/>
                  <a:pt x="523" y="301"/>
                </a:cubicBezTo>
                <a:cubicBezTo>
                  <a:pt x="523" y="301"/>
                  <a:pt x="523" y="301"/>
                  <a:pt x="523" y="301"/>
                </a:cubicBezTo>
                <a:cubicBezTo>
                  <a:pt x="523" y="301"/>
                  <a:pt x="523" y="301"/>
                  <a:pt x="523" y="301"/>
                </a:cubicBezTo>
                <a:cubicBezTo>
                  <a:pt x="523" y="301"/>
                  <a:pt x="523" y="301"/>
                  <a:pt x="523" y="301"/>
                </a:cubicBezTo>
                <a:cubicBezTo>
                  <a:pt x="523" y="301"/>
                  <a:pt x="523" y="301"/>
                  <a:pt x="523" y="301"/>
                </a:cubicBezTo>
                <a:cubicBezTo>
                  <a:pt x="524" y="302"/>
                  <a:pt x="525" y="302"/>
                  <a:pt x="525" y="302"/>
                </a:cubicBezTo>
                <a:cubicBezTo>
                  <a:pt x="525" y="302"/>
                  <a:pt x="525" y="301"/>
                  <a:pt x="524" y="301"/>
                </a:cubicBezTo>
                <a:cubicBezTo>
                  <a:pt x="525" y="301"/>
                  <a:pt x="525" y="301"/>
                  <a:pt x="525" y="301"/>
                </a:cubicBezTo>
                <a:cubicBezTo>
                  <a:pt x="525" y="301"/>
                  <a:pt x="525" y="301"/>
                  <a:pt x="525" y="300"/>
                </a:cubicBezTo>
                <a:cubicBezTo>
                  <a:pt x="526" y="301"/>
                  <a:pt x="527" y="301"/>
                  <a:pt x="528" y="302"/>
                </a:cubicBezTo>
                <a:cubicBezTo>
                  <a:pt x="528" y="302"/>
                  <a:pt x="529" y="302"/>
                  <a:pt x="529" y="302"/>
                </a:cubicBezTo>
                <a:cubicBezTo>
                  <a:pt x="529" y="302"/>
                  <a:pt x="530" y="302"/>
                  <a:pt x="530" y="302"/>
                </a:cubicBezTo>
                <a:cubicBezTo>
                  <a:pt x="530" y="302"/>
                  <a:pt x="530" y="301"/>
                  <a:pt x="529" y="300"/>
                </a:cubicBezTo>
                <a:cubicBezTo>
                  <a:pt x="529" y="300"/>
                  <a:pt x="529" y="300"/>
                  <a:pt x="528" y="299"/>
                </a:cubicBezTo>
                <a:cubicBezTo>
                  <a:pt x="528" y="299"/>
                  <a:pt x="528" y="299"/>
                  <a:pt x="528" y="299"/>
                </a:cubicBezTo>
                <a:cubicBezTo>
                  <a:pt x="529" y="301"/>
                  <a:pt x="530" y="302"/>
                  <a:pt x="530" y="302"/>
                </a:cubicBezTo>
                <a:cubicBezTo>
                  <a:pt x="530" y="302"/>
                  <a:pt x="529" y="301"/>
                  <a:pt x="528" y="299"/>
                </a:cubicBezTo>
                <a:cubicBezTo>
                  <a:pt x="528" y="299"/>
                  <a:pt x="528" y="299"/>
                  <a:pt x="528" y="299"/>
                </a:cubicBezTo>
                <a:cubicBezTo>
                  <a:pt x="529" y="301"/>
                  <a:pt x="530" y="302"/>
                  <a:pt x="530" y="302"/>
                </a:cubicBezTo>
                <a:cubicBezTo>
                  <a:pt x="530" y="302"/>
                  <a:pt x="529" y="301"/>
                  <a:pt x="528" y="299"/>
                </a:cubicBezTo>
                <a:cubicBezTo>
                  <a:pt x="528" y="299"/>
                  <a:pt x="528" y="299"/>
                  <a:pt x="528" y="299"/>
                </a:cubicBezTo>
                <a:cubicBezTo>
                  <a:pt x="528" y="299"/>
                  <a:pt x="528" y="299"/>
                  <a:pt x="528" y="298"/>
                </a:cubicBezTo>
                <a:cubicBezTo>
                  <a:pt x="528" y="299"/>
                  <a:pt x="528" y="299"/>
                  <a:pt x="528" y="299"/>
                </a:cubicBezTo>
                <a:cubicBezTo>
                  <a:pt x="528" y="299"/>
                  <a:pt x="528" y="299"/>
                  <a:pt x="528" y="299"/>
                </a:cubicBezTo>
                <a:cubicBezTo>
                  <a:pt x="528" y="299"/>
                  <a:pt x="528" y="299"/>
                  <a:pt x="528" y="298"/>
                </a:cubicBezTo>
                <a:cubicBezTo>
                  <a:pt x="528" y="299"/>
                  <a:pt x="528" y="299"/>
                  <a:pt x="528" y="299"/>
                </a:cubicBezTo>
                <a:cubicBezTo>
                  <a:pt x="529" y="299"/>
                  <a:pt x="529" y="299"/>
                  <a:pt x="529" y="299"/>
                </a:cubicBezTo>
                <a:cubicBezTo>
                  <a:pt x="529" y="299"/>
                  <a:pt x="529" y="299"/>
                  <a:pt x="529" y="299"/>
                </a:cubicBezTo>
                <a:cubicBezTo>
                  <a:pt x="529" y="299"/>
                  <a:pt x="529" y="298"/>
                  <a:pt x="528" y="298"/>
                </a:cubicBezTo>
                <a:cubicBezTo>
                  <a:pt x="529" y="298"/>
                  <a:pt x="529" y="299"/>
                  <a:pt x="529" y="299"/>
                </a:cubicBezTo>
                <a:cubicBezTo>
                  <a:pt x="529" y="299"/>
                  <a:pt x="529" y="298"/>
                  <a:pt x="529" y="298"/>
                </a:cubicBezTo>
                <a:cubicBezTo>
                  <a:pt x="529" y="299"/>
                  <a:pt x="529" y="299"/>
                  <a:pt x="530" y="299"/>
                </a:cubicBezTo>
                <a:cubicBezTo>
                  <a:pt x="529" y="299"/>
                  <a:pt x="529" y="298"/>
                  <a:pt x="529" y="298"/>
                </a:cubicBezTo>
                <a:cubicBezTo>
                  <a:pt x="530" y="298"/>
                  <a:pt x="530" y="298"/>
                  <a:pt x="531" y="299"/>
                </a:cubicBezTo>
                <a:cubicBezTo>
                  <a:pt x="530" y="298"/>
                  <a:pt x="530" y="298"/>
                  <a:pt x="530" y="297"/>
                </a:cubicBezTo>
                <a:cubicBezTo>
                  <a:pt x="531" y="298"/>
                  <a:pt x="532" y="299"/>
                  <a:pt x="532" y="299"/>
                </a:cubicBezTo>
                <a:cubicBezTo>
                  <a:pt x="533" y="299"/>
                  <a:pt x="533" y="299"/>
                  <a:pt x="533" y="299"/>
                </a:cubicBezTo>
                <a:cubicBezTo>
                  <a:pt x="533" y="298"/>
                  <a:pt x="533" y="297"/>
                  <a:pt x="533" y="296"/>
                </a:cubicBezTo>
                <a:cubicBezTo>
                  <a:pt x="534" y="297"/>
                  <a:pt x="534" y="297"/>
                  <a:pt x="535" y="298"/>
                </a:cubicBezTo>
                <a:cubicBezTo>
                  <a:pt x="536" y="297"/>
                  <a:pt x="536" y="296"/>
                  <a:pt x="537" y="294"/>
                </a:cubicBezTo>
                <a:cubicBezTo>
                  <a:pt x="539" y="294"/>
                  <a:pt x="541" y="294"/>
                  <a:pt x="542" y="293"/>
                </a:cubicBezTo>
                <a:cubicBezTo>
                  <a:pt x="542" y="293"/>
                  <a:pt x="542" y="293"/>
                  <a:pt x="543" y="293"/>
                </a:cubicBezTo>
                <a:cubicBezTo>
                  <a:pt x="543" y="293"/>
                  <a:pt x="543" y="293"/>
                  <a:pt x="543" y="293"/>
                </a:cubicBezTo>
                <a:cubicBezTo>
                  <a:pt x="543" y="293"/>
                  <a:pt x="543" y="293"/>
                  <a:pt x="543" y="292"/>
                </a:cubicBezTo>
                <a:cubicBezTo>
                  <a:pt x="543" y="293"/>
                  <a:pt x="543" y="293"/>
                  <a:pt x="543" y="293"/>
                </a:cubicBezTo>
                <a:cubicBezTo>
                  <a:pt x="548" y="292"/>
                  <a:pt x="553" y="291"/>
                  <a:pt x="558" y="289"/>
                </a:cubicBezTo>
                <a:cubicBezTo>
                  <a:pt x="564" y="288"/>
                  <a:pt x="570" y="287"/>
                  <a:pt x="576" y="287"/>
                </a:cubicBezTo>
                <a:cubicBezTo>
                  <a:pt x="577" y="287"/>
                  <a:pt x="578" y="287"/>
                  <a:pt x="578" y="287"/>
                </a:cubicBezTo>
                <a:cubicBezTo>
                  <a:pt x="592" y="288"/>
                  <a:pt x="606" y="292"/>
                  <a:pt x="619" y="299"/>
                </a:cubicBezTo>
                <a:cubicBezTo>
                  <a:pt x="619" y="299"/>
                  <a:pt x="619" y="299"/>
                  <a:pt x="619" y="299"/>
                </a:cubicBezTo>
                <a:cubicBezTo>
                  <a:pt x="623" y="301"/>
                  <a:pt x="627" y="303"/>
                  <a:pt x="631" y="306"/>
                </a:cubicBezTo>
                <a:cubicBezTo>
                  <a:pt x="632" y="310"/>
                  <a:pt x="635" y="312"/>
                  <a:pt x="639" y="312"/>
                </a:cubicBezTo>
                <a:cubicBezTo>
                  <a:pt x="639" y="312"/>
                  <a:pt x="640" y="312"/>
                  <a:pt x="640" y="312"/>
                </a:cubicBezTo>
                <a:cubicBezTo>
                  <a:pt x="641" y="312"/>
                  <a:pt x="641" y="312"/>
                  <a:pt x="641" y="312"/>
                </a:cubicBezTo>
                <a:cubicBezTo>
                  <a:pt x="641" y="312"/>
                  <a:pt x="642" y="312"/>
                  <a:pt x="642" y="312"/>
                </a:cubicBezTo>
                <a:cubicBezTo>
                  <a:pt x="642" y="312"/>
                  <a:pt x="642" y="312"/>
                  <a:pt x="642" y="312"/>
                </a:cubicBezTo>
                <a:cubicBezTo>
                  <a:pt x="642" y="312"/>
                  <a:pt x="641" y="311"/>
                  <a:pt x="642" y="311"/>
                </a:cubicBezTo>
                <a:cubicBezTo>
                  <a:pt x="642" y="311"/>
                  <a:pt x="642" y="312"/>
                  <a:pt x="644" y="313"/>
                </a:cubicBezTo>
                <a:cubicBezTo>
                  <a:pt x="644" y="314"/>
                  <a:pt x="644" y="314"/>
                  <a:pt x="644" y="314"/>
                </a:cubicBezTo>
                <a:cubicBezTo>
                  <a:pt x="644" y="315"/>
                  <a:pt x="644" y="317"/>
                  <a:pt x="644" y="318"/>
                </a:cubicBezTo>
                <a:cubicBezTo>
                  <a:pt x="644" y="320"/>
                  <a:pt x="644" y="322"/>
                  <a:pt x="646" y="324"/>
                </a:cubicBezTo>
                <a:cubicBezTo>
                  <a:pt x="646" y="326"/>
                  <a:pt x="647" y="327"/>
                  <a:pt x="650" y="327"/>
                </a:cubicBezTo>
                <a:cubicBezTo>
                  <a:pt x="649" y="328"/>
                  <a:pt x="650" y="328"/>
                  <a:pt x="651" y="328"/>
                </a:cubicBezTo>
                <a:cubicBezTo>
                  <a:pt x="651" y="328"/>
                  <a:pt x="651" y="328"/>
                  <a:pt x="651" y="328"/>
                </a:cubicBezTo>
                <a:cubicBezTo>
                  <a:pt x="651" y="328"/>
                  <a:pt x="651" y="328"/>
                  <a:pt x="651" y="328"/>
                </a:cubicBezTo>
                <a:cubicBezTo>
                  <a:pt x="651" y="328"/>
                  <a:pt x="651" y="328"/>
                  <a:pt x="651" y="328"/>
                </a:cubicBezTo>
                <a:cubicBezTo>
                  <a:pt x="652" y="329"/>
                  <a:pt x="652" y="329"/>
                  <a:pt x="653" y="330"/>
                </a:cubicBezTo>
                <a:cubicBezTo>
                  <a:pt x="653" y="330"/>
                  <a:pt x="653" y="330"/>
                  <a:pt x="653" y="330"/>
                </a:cubicBezTo>
                <a:cubicBezTo>
                  <a:pt x="653" y="330"/>
                  <a:pt x="653" y="330"/>
                  <a:pt x="653" y="330"/>
                </a:cubicBezTo>
                <a:cubicBezTo>
                  <a:pt x="653" y="330"/>
                  <a:pt x="653" y="330"/>
                  <a:pt x="653" y="330"/>
                </a:cubicBezTo>
                <a:cubicBezTo>
                  <a:pt x="653" y="330"/>
                  <a:pt x="653" y="330"/>
                  <a:pt x="653" y="330"/>
                </a:cubicBezTo>
                <a:cubicBezTo>
                  <a:pt x="653" y="330"/>
                  <a:pt x="653" y="330"/>
                  <a:pt x="653" y="330"/>
                </a:cubicBezTo>
                <a:cubicBezTo>
                  <a:pt x="653" y="330"/>
                  <a:pt x="653" y="330"/>
                  <a:pt x="653" y="330"/>
                </a:cubicBezTo>
                <a:cubicBezTo>
                  <a:pt x="653" y="330"/>
                  <a:pt x="653" y="331"/>
                  <a:pt x="653" y="331"/>
                </a:cubicBezTo>
                <a:cubicBezTo>
                  <a:pt x="653" y="331"/>
                  <a:pt x="653" y="331"/>
                  <a:pt x="653" y="330"/>
                </a:cubicBezTo>
                <a:cubicBezTo>
                  <a:pt x="652" y="332"/>
                  <a:pt x="652" y="333"/>
                  <a:pt x="653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3" y="334"/>
                  <a:pt x="653" y="334"/>
                  <a:pt x="653" y="334"/>
                </a:cubicBezTo>
                <a:cubicBezTo>
                  <a:pt x="653" y="334"/>
                  <a:pt x="654" y="334"/>
                  <a:pt x="655" y="333"/>
                </a:cubicBezTo>
                <a:cubicBezTo>
                  <a:pt x="653" y="335"/>
                  <a:pt x="653" y="336"/>
                  <a:pt x="654" y="336"/>
                </a:cubicBezTo>
                <a:cubicBezTo>
                  <a:pt x="655" y="336"/>
                  <a:pt x="655" y="336"/>
                  <a:pt x="655" y="336"/>
                </a:cubicBezTo>
                <a:cubicBezTo>
                  <a:pt x="655" y="336"/>
                  <a:pt x="655" y="336"/>
                  <a:pt x="655" y="336"/>
                </a:cubicBezTo>
                <a:cubicBezTo>
                  <a:pt x="655" y="335"/>
                  <a:pt x="654" y="335"/>
                  <a:pt x="655" y="335"/>
                </a:cubicBezTo>
                <a:cubicBezTo>
                  <a:pt x="655" y="335"/>
                  <a:pt x="656" y="335"/>
                  <a:pt x="656" y="335"/>
                </a:cubicBezTo>
                <a:cubicBezTo>
                  <a:pt x="656" y="335"/>
                  <a:pt x="656" y="335"/>
                  <a:pt x="657" y="335"/>
                </a:cubicBezTo>
                <a:cubicBezTo>
                  <a:pt x="657" y="335"/>
                  <a:pt x="657" y="335"/>
                  <a:pt x="656" y="335"/>
                </a:cubicBezTo>
                <a:cubicBezTo>
                  <a:pt x="657" y="335"/>
                  <a:pt x="657" y="335"/>
                  <a:pt x="657" y="335"/>
                </a:cubicBezTo>
                <a:cubicBezTo>
                  <a:pt x="657" y="335"/>
                  <a:pt x="657" y="335"/>
                  <a:pt x="657" y="335"/>
                </a:cubicBezTo>
                <a:cubicBezTo>
                  <a:pt x="657" y="335"/>
                  <a:pt x="657" y="335"/>
                  <a:pt x="657" y="335"/>
                </a:cubicBezTo>
                <a:cubicBezTo>
                  <a:pt x="657" y="335"/>
                  <a:pt x="657" y="335"/>
                  <a:pt x="656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335"/>
                  <a:pt x="657" y="335"/>
                  <a:pt x="657" y="335"/>
                </a:cubicBezTo>
                <a:cubicBezTo>
                  <a:pt x="657" y="335"/>
                  <a:pt x="657" y="335"/>
                  <a:pt x="657" y="335"/>
                </a:cubicBezTo>
                <a:cubicBezTo>
                  <a:pt x="657" y="335"/>
                  <a:pt x="657" y="335"/>
                  <a:pt x="657" y="335"/>
                </a:cubicBezTo>
                <a:cubicBezTo>
                  <a:pt x="657" y="335"/>
                  <a:pt x="656" y="335"/>
                  <a:pt x="656" y="335"/>
                </a:cubicBezTo>
                <a:cubicBezTo>
                  <a:pt x="656" y="335"/>
                  <a:pt x="656" y="335"/>
                  <a:pt x="656" y="336"/>
                </a:cubicBezTo>
                <a:cubicBezTo>
                  <a:pt x="656" y="336"/>
                  <a:pt x="657" y="336"/>
                  <a:pt x="657" y="336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57" y="336"/>
                  <a:pt x="657" y="336"/>
                  <a:pt x="658" y="336"/>
                </a:cubicBezTo>
                <a:cubicBezTo>
                  <a:pt x="658" y="336"/>
                  <a:pt x="658" y="336"/>
                  <a:pt x="658" y="336"/>
                </a:cubicBezTo>
                <a:cubicBezTo>
                  <a:pt x="658" y="336"/>
                  <a:pt x="658" y="336"/>
                  <a:pt x="658" y="336"/>
                </a:cubicBezTo>
                <a:cubicBezTo>
                  <a:pt x="658" y="336"/>
                  <a:pt x="657" y="336"/>
                  <a:pt x="657" y="336"/>
                </a:cubicBezTo>
                <a:cubicBezTo>
                  <a:pt x="657" y="336"/>
                  <a:pt x="657" y="337"/>
                  <a:pt x="657" y="337"/>
                </a:cubicBezTo>
                <a:cubicBezTo>
                  <a:pt x="657" y="336"/>
                  <a:pt x="658" y="336"/>
                  <a:pt x="658" y="336"/>
                </a:cubicBezTo>
                <a:cubicBezTo>
                  <a:pt x="658" y="336"/>
                  <a:pt x="658" y="336"/>
                  <a:pt x="658" y="336"/>
                </a:cubicBezTo>
                <a:cubicBezTo>
                  <a:pt x="658" y="336"/>
                  <a:pt x="658" y="336"/>
                  <a:pt x="658" y="336"/>
                </a:cubicBezTo>
                <a:cubicBezTo>
                  <a:pt x="658" y="336"/>
                  <a:pt x="657" y="336"/>
                  <a:pt x="657" y="337"/>
                </a:cubicBezTo>
                <a:cubicBezTo>
                  <a:pt x="657" y="337"/>
                  <a:pt x="657" y="337"/>
                  <a:pt x="658" y="337"/>
                </a:cubicBezTo>
                <a:cubicBezTo>
                  <a:pt x="658" y="337"/>
                  <a:pt x="658" y="337"/>
                  <a:pt x="658" y="336"/>
                </a:cubicBezTo>
                <a:cubicBezTo>
                  <a:pt x="658" y="336"/>
                  <a:pt x="658" y="336"/>
                  <a:pt x="658" y="336"/>
                </a:cubicBezTo>
                <a:cubicBezTo>
                  <a:pt x="658" y="336"/>
                  <a:pt x="658" y="336"/>
                  <a:pt x="658" y="336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8" y="337"/>
                  <a:pt x="658" y="337"/>
                  <a:pt x="658" y="337"/>
                </a:cubicBezTo>
                <a:cubicBezTo>
                  <a:pt x="657" y="337"/>
                  <a:pt x="657" y="337"/>
                  <a:pt x="657" y="338"/>
                </a:cubicBezTo>
                <a:cubicBezTo>
                  <a:pt x="657" y="338"/>
                  <a:pt x="657" y="337"/>
                  <a:pt x="658" y="337"/>
                </a:cubicBezTo>
                <a:cubicBezTo>
                  <a:pt x="657" y="337"/>
                  <a:pt x="657" y="338"/>
                  <a:pt x="657" y="338"/>
                </a:cubicBezTo>
                <a:cubicBezTo>
                  <a:pt x="657" y="338"/>
                  <a:pt x="658" y="339"/>
                  <a:pt x="658" y="339"/>
                </a:cubicBezTo>
                <a:cubicBezTo>
                  <a:pt x="659" y="339"/>
                  <a:pt x="659" y="339"/>
                  <a:pt x="659" y="339"/>
                </a:cubicBezTo>
                <a:cubicBezTo>
                  <a:pt x="659" y="339"/>
                  <a:pt x="659" y="339"/>
                  <a:pt x="659" y="339"/>
                </a:cubicBezTo>
                <a:cubicBezTo>
                  <a:pt x="659" y="339"/>
                  <a:pt x="659" y="339"/>
                  <a:pt x="659" y="339"/>
                </a:cubicBezTo>
                <a:cubicBezTo>
                  <a:pt x="659" y="339"/>
                  <a:pt x="659" y="339"/>
                  <a:pt x="658" y="339"/>
                </a:cubicBezTo>
                <a:cubicBezTo>
                  <a:pt x="659" y="339"/>
                  <a:pt x="659" y="339"/>
                  <a:pt x="660" y="339"/>
                </a:cubicBezTo>
                <a:cubicBezTo>
                  <a:pt x="660" y="339"/>
                  <a:pt x="660" y="339"/>
                  <a:pt x="660" y="340"/>
                </a:cubicBezTo>
                <a:cubicBezTo>
                  <a:pt x="660" y="339"/>
                  <a:pt x="660" y="339"/>
                  <a:pt x="660" y="339"/>
                </a:cubicBezTo>
                <a:cubicBezTo>
                  <a:pt x="660" y="339"/>
                  <a:pt x="660" y="339"/>
                  <a:pt x="660" y="339"/>
                </a:cubicBezTo>
                <a:cubicBezTo>
                  <a:pt x="660" y="339"/>
                  <a:pt x="660" y="339"/>
                  <a:pt x="660" y="339"/>
                </a:cubicBezTo>
                <a:cubicBezTo>
                  <a:pt x="660" y="340"/>
                  <a:pt x="660" y="340"/>
                  <a:pt x="659" y="340"/>
                </a:cubicBezTo>
                <a:cubicBezTo>
                  <a:pt x="659" y="340"/>
                  <a:pt x="659" y="340"/>
                  <a:pt x="659" y="340"/>
                </a:cubicBezTo>
                <a:cubicBezTo>
                  <a:pt x="660" y="340"/>
                  <a:pt x="660" y="340"/>
                  <a:pt x="660" y="340"/>
                </a:cubicBezTo>
                <a:cubicBezTo>
                  <a:pt x="660" y="340"/>
                  <a:pt x="660" y="340"/>
                  <a:pt x="660" y="340"/>
                </a:cubicBezTo>
                <a:cubicBezTo>
                  <a:pt x="660" y="340"/>
                  <a:pt x="660" y="340"/>
                  <a:pt x="660" y="340"/>
                </a:cubicBezTo>
                <a:cubicBezTo>
                  <a:pt x="660" y="340"/>
                  <a:pt x="660" y="340"/>
                  <a:pt x="659" y="340"/>
                </a:cubicBezTo>
                <a:cubicBezTo>
                  <a:pt x="659" y="340"/>
                  <a:pt x="660" y="340"/>
                  <a:pt x="660" y="340"/>
                </a:cubicBezTo>
                <a:cubicBezTo>
                  <a:pt x="660" y="340"/>
                  <a:pt x="660" y="340"/>
                  <a:pt x="660" y="340"/>
                </a:cubicBezTo>
                <a:cubicBezTo>
                  <a:pt x="660" y="340"/>
                  <a:pt x="660" y="340"/>
                  <a:pt x="660" y="340"/>
                </a:cubicBezTo>
                <a:cubicBezTo>
                  <a:pt x="660" y="340"/>
                  <a:pt x="660" y="341"/>
                  <a:pt x="660" y="341"/>
                </a:cubicBezTo>
                <a:cubicBezTo>
                  <a:pt x="660" y="340"/>
                  <a:pt x="660" y="340"/>
                  <a:pt x="660" y="340"/>
                </a:cubicBezTo>
                <a:cubicBezTo>
                  <a:pt x="661" y="340"/>
                  <a:pt x="661" y="340"/>
                  <a:pt x="661" y="341"/>
                </a:cubicBezTo>
                <a:cubicBezTo>
                  <a:pt x="661" y="341"/>
                  <a:pt x="661" y="341"/>
                  <a:pt x="661" y="341"/>
                </a:cubicBezTo>
                <a:cubicBezTo>
                  <a:pt x="661" y="341"/>
                  <a:pt x="661" y="341"/>
                  <a:pt x="661" y="341"/>
                </a:cubicBezTo>
                <a:cubicBezTo>
                  <a:pt x="661" y="341"/>
                  <a:pt x="661" y="341"/>
                  <a:pt x="661" y="341"/>
                </a:cubicBezTo>
                <a:cubicBezTo>
                  <a:pt x="661" y="341"/>
                  <a:pt x="661" y="341"/>
                  <a:pt x="661" y="341"/>
                </a:cubicBezTo>
                <a:cubicBezTo>
                  <a:pt x="661" y="341"/>
                  <a:pt x="661" y="341"/>
                  <a:pt x="661" y="341"/>
                </a:cubicBezTo>
                <a:cubicBezTo>
                  <a:pt x="661" y="341"/>
                  <a:pt x="661" y="341"/>
                  <a:pt x="661" y="341"/>
                </a:cubicBezTo>
                <a:cubicBezTo>
                  <a:pt x="661" y="341"/>
                  <a:pt x="661" y="341"/>
                  <a:pt x="661" y="341"/>
                </a:cubicBezTo>
                <a:cubicBezTo>
                  <a:pt x="661" y="341"/>
                  <a:pt x="661" y="341"/>
                  <a:pt x="661" y="341"/>
                </a:cubicBezTo>
                <a:cubicBezTo>
                  <a:pt x="661" y="342"/>
                  <a:pt x="661" y="342"/>
                  <a:pt x="661" y="342"/>
                </a:cubicBezTo>
                <a:cubicBezTo>
                  <a:pt x="661" y="342"/>
                  <a:pt x="661" y="342"/>
                  <a:pt x="661" y="341"/>
                </a:cubicBezTo>
                <a:cubicBezTo>
                  <a:pt x="662" y="342"/>
                  <a:pt x="662" y="342"/>
                  <a:pt x="662" y="342"/>
                </a:cubicBezTo>
                <a:cubicBezTo>
                  <a:pt x="662" y="342"/>
                  <a:pt x="662" y="342"/>
                  <a:pt x="662" y="342"/>
                </a:cubicBezTo>
                <a:cubicBezTo>
                  <a:pt x="662" y="342"/>
                  <a:pt x="663" y="342"/>
                  <a:pt x="663" y="342"/>
                </a:cubicBezTo>
                <a:cubicBezTo>
                  <a:pt x="663" y="342"/>
                  <a:pt x="664" y="342"/>
                  <a:pt x="665" y="345"/>
                </a:cubicBezTo>
                <a:cubicBezTo>
                  <a:pt x="665" y="345"/>
                  <a:pt x="664" y="346"/>
                  <a:pt x="664" y="346"/>
                </a:cubicBezTo>
                <a:cubicBezTo>
                  <a:pt x="664" y="346"/>
                  <a:pt x="664" y="346"/>
                  <a:pt x="664" y="346"/>
                </a:cubicBezTo>
                <a:cubicBezTo>
                  <a:pt x="664" y="347"/>
                  <a:pt x="664" y="347"/>
                  <a:pt x="664" y="347"/>
                </a:cubicBezTo>
                <a:cubicBezTo>
                  <a:pt x="664" y="347"/>
                  <a:pt x="664" y="347"/>
                  <a:pt x="664" y="347"/>
                </a:cubicBezTo>
                <a:cubicBezTo>
                  <a:pt x="664" y="347"/>
                  <a:pt x="664" y="347"/>
                  <a:pt x="664" y="347"/>
                </a:cubicBezTo>
                <a:cubicBezTo>
                  <a:pt x="664" y="347"/>
                  <a:pt x="664" y="347"/>
                  <a:pt x="664" y="347"/>
                </a:cubicBezTo>
                <a:cubicBezTo>
                  <a:pt x="664" y="347"/>
                  <a:pt x="664" y="347"/>
                  <a:pt x="664" y="347"/>
                </a:cubicBezTo>
                <a:cubicBezTo>
                  <a:pt x="664" y="347"/>
                  <a:pt x="664" y="347"/>
                  <a:pt x="664" y="347"/>
                </a:cubicBezTo>
                <a:cubicBezTo>
                  <a:pt x="664" y="347"/>
                  <a:pt x="664" y="347"/>
                  <a:pt x="664" y="347"/>
                </a:cubicBezTo>
                <a:cubicBezTo>
                  <a:pt x="664" y="347"/>
                  <a:pt x="664" y="347"/>
                  <a:pt x="664" y="347"/>
                </a:cubicBezTo>
                <a:cubicBezTo>
                  <a:pt x="664" y="347"/>
                  <a:pt x="664" y="347"/>
                  <a:pt x="665" y="347"/>
                </a:cubicBezTo>
                <a:cubicBezTo>
                  <a:pt x="665" y="347"/>
                  <a:pt x="665" y="347"/>
                  <a:pt x="665" y="347"/>
                </a:cubicBezTo>
                <a:cubicBezTo>
                  <a:pt x="665" y="347"/>
                  <a:pt x="665" y="347"/>
                  <a:pt x="665" y="347"/>
                </a:cubicBezTo>
                <a:cubicBezTo>
                  <a:pt x="664" y="347"/>
                  <a:pt x="664" y="347"/>
                  <a:pt x="664" y="347"/>
                </a:cubicBezTo>
                <a:cubicBezTo>
                  <a:pt x="664" y="347"/>
                  <a:pt x="664" y="347"/>
                  <a:pt x="664" y="347"/>
                </a:cubicBezTo>
                <a:cubicBezTo>
                  <a:pt x="664" y="347"/>
                  <a:pt x="665" y="347"/>
                  <a:pt x="665" y="347"/>
                </a:cubicBezTo>
                <a:cubicBezTo>
                  <a:pt x="665" y="347"/>
                  <a:pt x="664" y="347"/>
                  <a:pt x="664" y="347"/>
                </a:cubicBezTo>
                <a:cubicBezTo>
                  <a:pt x="664" y="347"/>
                  <a:pt x="664" y="348"/>
                  <a:pt x="664" y="348"/>
                </a:cubicBezTo>
                <a:cubicBezTo>
                  <a:pt x="664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4" y="348"/>
                  <a:pt x="664" y="348"/>
                </a:cubicBezTo>
                <a:cubicBezTo>
                  <a:pt x="664" y="348"/>
                  <a:pt x="664" y="348"/>
                  <a:pt x="664" y="348"/>
                </a:cubicBezTo>
                <a:cubicBezTo>
                  <a:pt x="664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9"/>
                  <a:pt x="665" y="349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8"/>
                  <a:pt x="665" y="349"/>
                  <a:pt x="665" y="349"/>
                </a:cubicBezTo>
                <a:cubicBezTo>
                  <a:pt x="665" y="349"/>
                  <a:pt x="665" y="349"/>
                  <a:pt x="665" y="349"/>
                </a:cubicBezTo>
                <a:cubicBezTo>
                  <a:pt x="665" y="349"/>
                  <a:pt x="665" y="348"/>
                  <a:pt x="665" y="348"/>
                </a:cubicBezTo>
                <a:cubicBezTo>
                  <a:pt x="665" y="349"/>
                  <a:pt x="665" y="349"/>
                  <a:pt x="665" y="350"/>
                </a:cubicBezTo>
                <a:cubicBezTo>
                  <a:pt x="665" y="350"/>
                  <a:pt x="665" y="350"/>
                  <a:pt x="665" y="350"/>
                </a:cubicBezTo>
                <a:cubicBezTo>
                  <a:pt x="665" y="350"/>
                  <a:pt x="665" y="350"/>
                  <a:pt x="665" y="350"/>
                </a:cubicBezTo>
                <a:cubicBezTo>
                  <a:pt x="665" y="350"/>
                  <a:pt x="665" y="350"/>
                  <a:pt x="665" y="350"/>
                </a:cubicBezTo>
                <a:cubicBezTo>
                  <a:pt x="665" y="350"/>
                  <a:pt x="665" y="350"/>
                  <a:pt x="666" y="350"/>
                </a:cubicBezTo>
                <a:cubicBezTo>
                  <a:pt x="666" y="350"/>
                  <a:pt x="666" y="350"/>
                  <a:pt x="666" y="350"/>
                </a:cubicBezTo>
                <a:cubicBezTo>
                  <a:pt x="666" y="350"/>
                  <a:pt x="666" y="350"/>
                  <a:pt x="666" y="350"/>
                </a:cubicBezTo>
                <a:cubicBezTo>
                  <a:pt x="665" y="350"/>
                  <a:pt x="665" y="350"/>
                  <a:pt x="665" y="350"/>
                </a:cubicBezTo>
                <a:cubicBezTo>
                  <a:pt x="665" y="350"/>
                  <a:pt x="665" y="350"/>
                  <a:pt x="665" y="350"/>
                </a:cubicBezTo>
                <a:cubicBezTo>
                  <a:pt x="665" y="350"/>
                  <a:pt x="666" y="350"/>
                  <a:pt x="666" y="350"/>
                </a:cubicBezTo>
                <a:cubicBezTo>
                  <a:pt x="666" y="350"/>
                  <a:pt x="665" y="350"/>
                  <a:pt x="665" y="350"/>
                </a:cubicBezTo>
                <a:cubicBezTo>
                  <a:pt x="665" y="351"/>
                  <a:pt x="665" y="351"/>
                  <a:pt x="665" y="351"/>
                </a:cubicBezTo>
                <a:cubicBezTo>
                  <a:pt x="665" y="350"/>
                  <a:pt x="666" y="350"/>
                  <a:pt x="666" y="350"/>
                </a:cubicBezTo>
                <a:cubicBezTo>
                  <a:pt x="666" y="350"/>
                  <a:pt x="666" y="350"/>
                  <a:pt x="666" y="350"/>
                </a:cubicBezTo>
                <a:cubicBezTo>
                  <a:pt x="666" y="350"/>
                  <a:pt x="666" y="350"/>
                  <a:pt x="666" y="350"/>
                </a:cubicBezTo>
                <a:cubicBezTo>
                  <a:pt x="666" y="350"/>
                  <a:pt x="666" y="350"/>
                  <a:pt x="666" y="350"/>
                </a:cubicBezTo>
                <a:cubicBezTo>
                  <a:pt x="666" y="350"/>
                  <a:pt x="666" y="350"/>
                  <a:pt x="666" y="350"/>
                </a:cubicBezTo>
                <a:cubicBezTo>
                  <a:pt x="666" y="350"/>
                  <a:pt x="665" y="351"/>
                  <a:pt x="665" y="351"/>
                </a:cubicBezTo>
                <a:cubicBezTo>
                  <a:pt x="665" y="351"/>
                  <a:pt x="665" y="351"/>
                  <a:pt x="665" y="351"/>
                </a:cubicBezTo>
                <a:cubicBezTo>
                  <a:pt x="665" y="351"/>
                  <a:pt x="666" y="351"/>
                  <a:pt x="666" y="351"/>
                </a:cubicBezTo>
                <a:cubicBezTo>
                  <a:pt x="666" y="351"/>
                  <a:pt x="666" y="351"/>
                  <a:pt x="666" y="351"/>
                </a:cubicBezTo>
                <a:cubicBezTo>
                  <a:pt x="666" y="351"/>
                  <a:pt x="666" y="351"/>
                  <a:pt x="666" y="351"/>
                </a:cubicBezTo>
                <a:cubicBezTo>
                  <a:pt x="666" y="351"/>
                  <a:pt x="666" y="351"/>
                  <a:pt x="666" y="351"/>
                </a:cubicBezTo>
                <a:cubicBezTo>
                  <a:pt x="666" y="351"/>
                  <a:pt x="666" y="351"/>
                  <a:pt x="666" y="351"/>
                </a:cubicBezTo>
                <a:cubicBezTo>
                  <a:pt x="666" y="351"/>
                  <a:pt x="665" y="351"/>
                  <a:pt x="665" y="351"/>
                </a:cubicBezTo>
                <a:cubicBezTo>
                  <a:pt x="665" y="351"/>
                  <a:pt x="665" y="352"/>
                  <a:pt x="665" y="352"/>
                </a:cubicBezTo>
                <a:cubicBezTo>
                  <a:pt x="665" y="352"/>
                  <a:pt x="666" y="352"/>
                  <a:pt x="666" y="351"/>
                </a:cubicBezTo>
                <a:cubicBezTo>
                  <a:pt x="666" y="351"/>
                  <a:pt x="666" y="351"/>
                  <a:pt x="666" y="351"/>
                </a:cubicBezTo>
                <a:cubicBezTo>
                  <a:pt x="666" y="351"/>
                  <a:pt x="666" y="351"/>
                  <a:pt x="666" y="351"/>
                </a:cubicBezTo>
                <a:cubicBezTo>
                  <a:pt x="666" y="351"/>
                  <a:pt x="666" y="351"/>
                  <a:pt x="666" y="351"/>
                </a:cubicBezTo>
                <a:cubicBezTo>
                  <a:pt x="666" y="351"/>
                  <a:pt x="666" y="351"/>
                  <a:pt x="666" y="351"/>
                </a:cubicBezTo>
                <a:cubicBezTo>
                  <a:pt x="666" y="351"/>
                  <a:pt x="666" y="351"/>
                  <a:pt x="666" y="351"/>
                </a:cubicBezTo>
                <a:cubicBezTo>
                  <a:pt x="666" y="351"/>
                  <a:pt x="666" y="351"/>
                  <a:pt x="666" y="351"/>
                </a:cubicBezTo>
                <a:cubicBezTo>
                  <a:pt x="666" y="351"/>
                  <a:pt x="666" y="352"/>
                  <a:pt x="666" y="352"/>
                </a:cubicBezTo>
                <a:cubicBezTo>
                  <a:pt x="666" y="352"/>
                  <a:pt x="666" y="352"/>
                  <a:pt x="666" y="352"/>
                </a:cubicBezTo>
                <a:cubicBezTo>
                  <a:pt x="666" y="352"/>
                  <a:pt x="666" y="352"/>
                  <a:pt x="665" y="352"/>
                </a:cubicBezTo>
                <a:cubicBezTo>
                  <a:pt x="665" y="352"/>
                  <a:pt x="665" y="352"/>
                  <a:pt x="665" y="352"/>
                </a:cubicBezTo>
                <a:cubicBezTo>
                  <a:pt x="666" y="352"/>
                  <a:pt x="666" y="352"/>
                  <a:pt x="667" y="352"/>
                </a:cubicBezTo>
                <a:cubicBezTo>
                  <a:pt x="667" y="352"/>
                  <a:pt x="667" y="352"/>
                  <a:pt x="667" y="352"/>
                </a:cubicBezTo>
                <a:cubicBezTo>
                  <a:pt x="667" y="352"/>
                  <a:pt x="667" y="352"/>
                  <a:pt x="667" y="352"/>
                </a:cubicBezTo>
                <a:cubicBezTo>
                  <a:pt x="666" y="352"/>
                  <a:pt x="665" y="352"/>
                  <a:pt x="665" y="352"/>
                </a:cubicBezTo>
                <a:cubicBezTo>
                  <a:pt x="665" y="352"/>
                  <a:pt x="665" y="352"/>
                  <a:pt x="665" y="352"/>
                </a:cubicBezTo>
                <a:cubicBezTo>
                  <a:pt x="665" y="353"/>
                  <a:pt x="665" y="353"/>
                  <a:pt x="665" y="353"/>
                </a:cubicBezTo>
                <a:cubicBezTo>
                  <a:pt x="665" y="352"/>
                  <a:pt x="666" y="352"/>
                  <a:pt x="667" y="352"/>
                </a:cubicBezTo>
                <a:cubicBezTo>
                  <a:pt x="667" y="352"/>
                  <a:pt x="667" y="352"/>
                  <a:pt x="667" y="352"/>
                </a:cubicBezTo>
                <a:cubicBezTo>
                  <a:pt x="667" y="352"/>
                  <a:pt x="667" y="352"/>
                  <a:pt x="667" y="352"/>
                </a:cubicBezTo>
                <a:cubicBezTo>
                  <a:pt x="667" y="352"/>
                  <a:pt x="667" y="352"/>
                  <a:pt x="667" y="352"/>
                </a:cubicBezTo>
                <a:cubicBezTo>
                  <a:pt x="667" y="352"/>
                  <a:pt x="667" y="352"/>
                  <a:pt x="667" y="352"/>
                </a:cubicBezTo>
                <a:cubicBezTo>
                  <a:pt x="667" y="352"/>
                  <a:pt x="667" y="352"/>
                  <a:pt x="667" y="352"/>
                </a:cubicBezTo>
                <a:cubicBezTo>
                  <a:pt x="667" y="352"/>
                  <a:pt x="667" y="352"/>
                  <a:pt x="667" y="352"/>
                </a:cubicBezTo>
                <a:cubicBezTo>
                  <a:pt x="667" y="352"/>
                  <a:pt x="667" y="352"/>
                  <a:pt x="667" y="352"/>
                </a:cubicBezTo>
                <a:cubicBezTo>
                  <a:pt x="667" y="352"/>
                  <a:pt x="667" y="352"/>
                  <a:pt x="667" y="352"/>
                </a:cubicBezTo>
                <a:cubicBezTo>
                  <a:pt x="667" y="352"/>
                  <a:pt x="667" y="352"/>
                  <a:pt x="667" y="352"/>
                </a:cubicBezTo>
                <a:cubicBezTo>
                  <a:pt x="667" y="352"/>
                  <a:pt x="667" y="352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7" y="353"/>
                  <a:pt x="667" y="353"/>
                </a:cubicBezTo>
                <a:cubicBezTo>
                  <a:pt x="667" y="354"/>
                  <a:pt x="666" y="354"/>
                  <a:pt x="666" y="355"/>
                </a:cubicBezTo>
                <a:cubicBezTo>
                  <a:pt x="667" y="355"/>
                  <a:pt x="667" y="355"/>
                  <a:pt x="667" y="354"/>
                </a:cubicBezTo>
                <a:cubicBezTo>
                  <a:pt x="667" y="355"/>
                  <a:pt x="667" y="355"/>
                  <a:pt x="666" y="355"/>
                </a:cubicBezTo>
                <a:cubicBezTo>
                  <a:pt x="666" y="355"/>
                  <a:pt x="666" y="355"/>
                  <a:pt x="666" y="356"/>
                </a:cubicBezTo>
                <a:cubicBezTo>
                  <a:pt x="667" y="355"/>
                  <a:pt x="667" y="355"/>
                  <a:pt x="668" y="355"/>
                </a:cubicBezTo>
                <a:cubicBezTo>
                  <a:pt x="667" y="355"/>
                  <a:pt x="667" y="355"/>
                  <a:pt x="666" y="356"/>
                </a:cubicBezTo>
                <a:cubicBezTo>
                  <a:pt x="666" y="356"/>
                  <a:pt x="666" y="356"/>
                  <a:pt x="666" y="356"/>
                </a:cubicBezTo>
                <a:cubicBezTo>
                  <a:pt x="667" y="356"/>
                  <a:pt x="667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6"/>
                  <a:pt x="668" y="356"/>
                  <a:pt x="668" y="356"/>
                </a:cubicBezTo>
                <a:cubicBezTo>
                  <a:pt x="668" y="357"/>
                  <a:pt x="668" y="357"/>
                  <a:pt x="668" y="357"/>
                </a:cubicBezTo>
                <a:cubicBezTo>
                  <a:pt x="668" y="357"/>
                  <a:pt x="668" y="357"/>
                  <a:pt x="668" y="357"/>
                </a:cubicBezTo>
                <a:cubicBezTo>
                  <a:pt x="668" y="357"/>
                  <a:pt x="668" y="357"/>
                  <a:pt x="668" y="357"/>
                </a:cubicBezTo>
                <a:cubicBezTo>
                  <a:pt x="668" y="357"/>
                  <a:pt x="668" y="357"/>
                  <a:pt x="668" y="357"/>
                </a:cubicBezTo>
                <a:cubicBezTo>
                  <a:pt x="668" y="357"/>
                  <a:pt x="668" y="357"/>
                  <a:pt x="668" y="357"/>
                </a:cubicBezTo>
                <a:cubicBezTo>
                  <a:pt x="668" y="357"/>
                  <a:pt x="668" y="357"/>
                  <a:pt x="668" y="357"/>
                </a:cubicBezTo>
                <a:cubicBezTo>
                  <a:pt x="668" y="357"/>
                  <a:pt x="668" y="357"/>
                  <a:pt x="669" y="357"/>
                </a:cubicBezTo>
                <a:cubicBezTo>
                  <a:pt x="669" y="357"/>
                  <a:pt x="669" y="357"/>
                  <a:pt x="669" y="357"/>
                </a:cubicBezTo>
                <a:cubicBezTo>
                  <a:pt x="669" y="357"/>
                  <a:pt x="669" y="357"/>
                  <a:pt x="669" y="357"/>
                </a:cubicBezTo>
                <a:cubicBezTo>
                  <a:pt x="668" y="357"/>
                  <a:pt x="668" y="357"/>
                  <a:pt x="668" y="357"/>
                </a:cubicBezTo>
                <a:cubicBezTo>
                  <a:pt x="668" y="357"/>
                  <a:pt x="668" y="357"/>
                  <a:pt x="668" y="358"/>
                </a:cubicBezTo>
                <a:cubicBezTo>
                  <a:pt x="668" y="357"/>
                  <a:pt x="668" y="357"/>
                  <a:pt x="668" y="357"/>
                </a:cubicBezTo>
                <a:cubicBezTo>
                  <a:pt x="668" y="357"/>
                  <a:pt x="668" y="357"/>
                  <a:pt x="669" y="357"/>
                </a:cubicBezTo>
                <a:cubicBezTo>
                  <a:pt x="669" y="357"/>
                  <a:pt x="669" y="357"/>
                  <a:pt x="669" y="357"/>
                </a:cubicBezTo>
                <a:cubicBezTo>
                  <a:pt x="669" y="357"/>
                  <a:pt x="669" y="357"/>
                  <a:pt x="669" y="357"/>
                </a:cubicBezTo>
                <a:cubicBezTo>
                  <a:pt x="668" y="357"/>
                  <a:pt x="668" y="357"/>
                  <a:pt x="668" y="357"/>
                </a:cubicBezTo>
                <a:cubicBezTo>
                  <a:pt x="668" y="357"/>
                  <a:pt x="668" y="357"/>
                  <a:pt x="669" y="357"/>
                </a:cubicBezTo>
                <a:cubicBezTo>
                  <a:pt x="668" y="357"/>
                  <a:pt x="668" y="357"/>
                  <a:pt x="668" y="357"/>
                </a:cubicBezTo>
                <a:cubicBezTo>
                  <a:pt x="669" y="357"/>
                  <a:pt x="669" y="357"/>
                  <a:pt x="669" y="357"/>
                </a:cubicBezTo>
                <a:cubicBezTo>
                  <a:pt x="669" y="357"/>
                  <a:pt x="669" y="357"/>
                  <a:pt x="669" y="357"/>
                </a:cubicBezTo>
                <a:cubicBezTo>
                  <a:pt x="669" y="357"/>
                  <a:pt x="669" y="357"/>
                  <a:pt x="669" y="357"/>
                </a:cubicBezTo>
                <a:cubicBezTo>
                  <a:pt x="668" y="358"/>
                  <a:pt x="668" y="360"/>
                  <a:pt x="668" y="360"/>
                </a:cubicBezTo>
                <a:cubicBezTo>
                  <a:pt x="669" y="360"/>
                  <a:pt x="669" y="360"/>
                  <a:pt x="669" y="360"/>
                </a:cubicBezTo>
                <a:cubicBezTo>
                  <a:pt x="669" y="360"/>
                  <a:pt x="669" y="360"/>
                  <a:pt x="668" y="361"/>
                </a:cubicBezTo>
                <a:cubicBezTo>
                  <a:pt x="668" y="361"/>
                  <a:pt x="668" y="362"/>
                  <a:pt x="668" y="362"/>
                </a:cubicBezTo>
                <a:cubicBezTo>
                  <a:pt x="668" y="362"/>
                  <a:pt x="669" y="362"/>
                  <a:pt x="670" y="362"/>
                </a:cubicBezTo>
                <a:cubicBezTo>
                  <a:pt x="668" y="365"/>
                  <a:pt x="666" y="366"/>
                  <a:pt x="666" y="366"/>
                </a:cubicBezTo>
                <a:cubicBezTo>
                  <a:pt x="666" y="366"/>
                  <a:pt x="667" y="366"/>
                  <a:pt x="667" y="366"/>
                </a:cubicBezTo>
                <a:cubicBezTo>
                  <a:pt x="668" y="366"/>
                  <a:pt x="669" y="365"/>
                  <a:pt x="670" y="365"/>
                </a:cubicBezTo>
                <a:cubicBezTo>
                  <a:pt x="670" y="365"/>
                  <a:pt x="671" y="365"/>
                  <a:pt x="671" y="365"/>
                </a:cubicBezTo>
                <a:cubicBezTo>
                  <a:pt x="662" y="370"/>
                  <a:pt x="661" y="374"/>
                  <a:pt x="669" y="377"/>
                </a:cubicBezTo>
                <a:cubicBezTo>
                  <a:pt x="669" y="377"/>
                  <a:pt x="669" y="377"/>
                  <a:pt x="669" y="377"/>
                </a:cubicBezTo>
                <a:cubicBezTo>
                  <a:pt x="668" y="375"/>
                  <a:pt x="668" y="374"/>
                  <a:pt x="669" y="374"/>
                </a:cubicBezTo>
                <a:cubicBezTo>
                  <a:pt x="669" y="374"/>
                  <a:pt x="670" y="375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2" y="377"/>
                  <a:pt x="672" y="377"/>
                  <a:pt x="672" y="377"/>
                </a:cubicBezTo>
                <a:cubicBezTo>
                  <a:pt x="671" y="377"/>
                  <a:pt x="671" y="377"/>
                  <a:pt x="670" y="378"/>
                </a:cubicBezTo>
                <a:cubicBezTo>
                  <a:pt x="671" y="378"/>
                  <a:pt x="671" y="378"/>
                  <a:pt x="672" y="378"/>
                </a:cubicBezTo>
                <a:cubicBezTo>
                  <a:pt x="672" y="378"/>
                  <a:pt x="672" y="378"/>
                  <a:pt x="672" y="378"/>
                </a:cubicBezTo>
                <a:cubicBezTo>
                  <a:pt x="672" y="378"/>
                  <a:pt x="672" y="378"/>
                  <a:pt x="672" y="378"/>
                </a:cubicBezTo>
                <a:cubicBezTo>
                  <a:pt x="672" y="378"/>
                  <a:pt x="672" y="378"/>
                  <a:pt x="672" y="378"/>
                </a:cubicBezTo>
                <a:cubicBezTo>
                  <a:pt x="672" y="378"/>
                  <a:pt x="672" y="378"/>
                  <a:pt x="672" y="378"/>
                </a:cubicBezTo>
                <a:cubicBezTo>
                  <a:pt x="672" y="378"/>
                  <a:pt x="672" y="378"/>
                  <a:pt x="671" y="378"/>
                </a:cubicBezTo>
                <a:cubicBezTo>
                  <a:pt x="672" y="378"/>
                  <a:pt x="672" y="378"/>
                  <a:pt x="672" y="378"/>
                </a:cubicBezTo>
                <a:cubicBezTo>
                  <a:pt x="672" y="378"/>
                  <a:pt x="672" y="378"/>
                  <a:pt x="672" y="378"/>
                </a:cubicBezTo>
                <a:cubicBezTo>
                  <a:pt x="672" y="378"/>
                  <a:pt x="672" y="378"/>
                  <a:pt x="672" y="378"/>
                </a:cubicBezTo>
                <a:cubicBezTo>
                  <a:pt x="672" y="378"/>
                  <a:pt x="672" y="378"/>
                  <a:pt x="671" y="378"/>
                </a:cubicBezTo>
                <a:cubicBezTo>
                  <a:pt x="671" y="378"/>
                  <a:pt x="671" y="378"/>
                  <a:pt x="671" y="378"/>
                </a:cubicBezTo>
                <a:cubicBezTo>
                  <a:pt x="672" y="378"/>
                  <a:pt x="672" y="378"/>
                  <a:pt x="672" y="378"/>
                </a:cubicBezTo>
                <a:cubicBezTo>
                  <a:pt x="672" y="378"/>
                  <a:pt x="671" y="378"/>
                  <a:pt x="671" y="378"/>
                </a:cubicBezTo>
                <a:cubicBezTo>
                  <a:pt x="671" y="378"/>
                  <a:pt x="671" y="378"/>
                  <a:pt x="671" y="378"/>
                </a:cubicBezTo>
                <a:cubicBezTo>
                  <a:pt x="671" y="378"/>
                  <a:pt x="672" y="378"/>
                  <a:pt x="672" y="378"/>
                </a:cubicBezTo>
                <a:cubicBezTo>
                  <a:pt x="671" y="378"/>
                  <a:pt x="671" y="378"/>
                  <a:pt x="670" y="378"/>
                </a:cubicBezTo>
                <a:cubicBezTo>
                  <a:pt x="670" y="378"/>
                  <a:pt x="670" y="378"/>
                  <a:pt x="670" y="378"/>
                </a:cubicBezTo>
                <a:cubicBezTo>
                  <a:pt x="670" y="378"/>
                  <a:pt x="670" y="378"/>
                  <a:pt x="670" y="379"/>
                </a:cubicBezTo>
                <a:cubicBezTo>
                  <a:pt x="671" y="379"/>
                  <a:pt x="671" y="379"/>
                  <a:pt x="672" y="379"/>
                </a:cubicBezTo>
                <a:cubicBezTo>
                  <a:pt x="671" y="379"/>
                  <a:pt x="671" y="379"/>
                  <a:pt x="670" y="379"/>
                </a:cubicBezTo>
                <a:cubicBezTo>
                  <a:pt x="671" y="380"/>
                  <a:pt x="671" y="380"/>
                  <a:pt x="672" y="381"/>
                </a:cubicBezTo>
                <a:cubicBezTo>
                  <a:pt x="672" y="381"/>
                  <a:pt x="672" y="381"/>
                  <a:pt x="672" y="381"/>
                </a:cubicBezTo>
                <a:cubicBezTo>
                  <a:pt x="672" y="381"/>
                  <a:pt x="672" y="381"/>
                  <a:pt x="672" y="381"/>
                </a:cubicBezTo>
                <a:cubicBezTo>
                  <a:pt x="672" y="381"/>
                  <a:pt x="672" y="381"/>
                  <a:pt x="672" y="381"/>
                </a:cubicBezTo>
                <a:cubicBezTo>
                  <a:pt x="671" y="381"/>
                  <a:pt x="671" y="382"/>
                  <a:pt x="670" y="382"/>
                </a:cubicBezTo>
                <a:cubicBezTo>
                  <a:pt x="670" y="382"/>
                  <a:pt x="671" y="382"/>
                  <a:pt x="671" y="382"/>
                </a:cubicBezTo>
                <a:cubicBezTo>
                  <a:pt x="671" y="382"/>
                  <a:pt x="672" y="382"/>
                  <a:pt x="672" y="382"/>
                </a:cubicBezTo>
                <a:cubicBezTo>
                  <a:pt x="672" y="382"/>
                  <a:pt x="672" y="382"/>
                  <a:pt x="672" y="382"/>
                </a:cubicBezTo>
                <a:cubicBezTo>
                  <a:pt x="672" y="382"/>
                  <a:pt x="672" y="382"/>
                  <a:pt x="672" y="382"/>
                </a:cubicBezTo>
                <a:cubicBezTo>
                  <a:pt x="672" y="382"/>
                  <a:pt x="672" y="382"/>
                  <a:pt x="672" y="382"/>
                </a:cubicBezTo>
                <a:cubicBezTo>
                  <a:pt x="672" y="382"/>
                  <a:pt x="671" y="382"/>
                  <a:pt x="671" y="382"/>
                </a:cubicBezTo>
                <a:cubicBezTo>
                  <a:pt x="671" y="382"/>
                  <a:pt x="672" y="382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2" y="383"/>
                  <a:pt x="672" y="383"/>
                  <a:pt x="672" y="383"/>
                </a:cubicBezTo>
                <a:cubicBezTo>
                  <a:pt x="671" y="383"/>
                  <a:pt x="670" y="383"/>
                  <a:pt x="670" y="383"/>
                </a:cubicBezTo>
                <a:cubicBezTo>
                  <a:pt x="670" y="383"/>
                  <a:pt x="671" y="383"/>
                  <a:pt x="672" y="383"/>
                </a:cubicBezTo>
                <a:cubicBezTo>
                  <a:pt x="671" y="383"/>
                  <a:pt x="670" y="383"/>
                  <a:pt x="670" y="383"/>
                </a:cubicBezTo>
                <a:cubicBezTo>
                  <a:pt x="668" y="383"/>
                  <a:pt x="669" y="383"/>
                  <a:pt x="672" y="384"/>
                </a:cubicBezTo>
                <a:cubicBezTo>
                  <a:pt x="672" y="384"/>
                  <a:pt x="671" y="384"/>
                  <a:pt x="671" y="384"/>
                </a:cubicBezTo>
                <a:cubicBezTo>
                  <a:pt x="671" y="384"/>
                  <a:pt x="672" y="384"/>
                  <a:pt x="672" y="384"/>
                </a:cubicBezTo>
                <a:cubicBezTo>
                  <a:pt x="672" y="384"/>
                  <a:pt x="672" y="384"/>
                  <a:pt x="672" y="384"/>
                </a:cubicBezTo>
                <a:cubicBezTo>
                  <a:pt x="672" y="384"/>
                  <a:pt x="672" y="384"/>
                  <a:pt x="672" y="384"/>
                </a:cubicBezTo>
                <a:cubicBezTo>
                  <a:pt x="672" y="384"/>
                  <a:pt x="672" y="384"/>
                  <a:pt x="672" y="384"/>
                </a:cubicBezTo>
                <a:cubicBezTo>
                  <a:pt x="672" y="384"/>
                  <a:pt x="671" y="384"/>
                  <a:pt x="671" y="384"/>
                </a:cubicBezTo>
                <a:cubicBezTo>
                  <a:pt x="669" y="384"/>
                  <a:pt x="670" y="384"/>
                  <a:pt x="672" y="385"/>
                </a:cubicBezTo>
                <a:cubicBezTo>
                  <a:pt x="672" y="385"/>
                  <a:pt x="671" y="385"/>
                  <a:pt x="671" y="385"/>
                </a:cubicBezTo>
                <a:cubicBezTo>
                  <a:pt x="670" y="385"/>
                  <a:pt x="670" y="385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1" y="385"/>
                  <a:pt x="672" y="385"/>
                  <a:pt x="672" y="385"/>
                </a:cubicBezTo>
                <a:cubicBezTo>
                  <a:pt x="672" y="385"/>
                  <a:pt x="671" y="385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1" y="385"/>
                  <a:pt x="672" y="385"/>
                  <a:pt x="672" y="385"/>
                </a:cubicBezTo>
                <a:cubicBezTo>
                  <a:pt x="672" y="385"/>
                  <a:pt x="671" y="385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1" y="385"/>
                  <a:pt x="672" y="385"/>
                  <a:pt x="672" y="385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1" y="386"/>
                  <a:pt x="672" y="387"/>
                  <a:pt x="672" y="389"/>
                </a:cubicBezTo>
                <a:cubicBezTo>
                  <a:pt x="671" y="389"/>
                  <a:pt x="671" y="389"/>
                  <a:pt x="671" y="389"/>
                </a:cubicBezTo>
                <a:cubicBezTo>
                  <a:pt x="670" y="389"/>
                  <a:pt x="670" y="389"/>
                  <a:pt x="672" y="389"/>
                </a:cubicBezTo>
                <a:cubicBezTo>
                  <a:pt x="671" y="389"/>
                  <a:pt x="671" y="389"/>
                  <a:pt x="671" y="389"/>
                </a:cubicBezTo>
                <a:cubicBezTo>
                  <a:pt x="669" y="389"/>
                  <a:pt x="667" y="390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0" y="391"/>
                  <a:pt x="670" y="391"/>
                </a:cubicBezTo>
                <a:cubicBezTo>
                  <a:pt x="671" y="391"/>
                  <a:pt x="671" y="391"/>
                  <a:pt x="671" y="391"/>
                </a:cubicBezTo>
                <a:cubicBezTo>
                  <a:pt x="671" y="391"/>
                  <a:pt x="671" y="391"/>
                  <a:pt x="670" y="391"/>
                </a:cubicBezTo>
                <a:cubicBezTo>
                  <a:pt x="670" y="391"/>
                  <a:pt x="670" y="391"/>
                  <a:pt x="670" y="391"/>
                </a:cubicBezTo>
                <a:cubicBezTo>
                  <a:pt x="671" y="391"/>
                  <a:pt x="671" y="391"/>
                  <a:pt x="671" y="392"/>
                </a:cubicBezTo>
                <a:cubicBezTo>
                  <a:pt x="671" y="391"/>
                  <a:pt x="671" y="391"/>
                  <a:pt x="670" y="391"/>
                </a:cubicBezTo>
                <a:cubicBezTo>
                  <a:pt x="670" y="392"/>
                  <a:pt x="669" y="392"/>
                  <a:pt x="669" y="392"/>
                </a:cubicBezTo>
                <a:cubicBezTo>
                  <a:pt x="669" y="392"/>
                  <a:pt x="670" y="392"/>
                  <a:pt x="671" y="392"/>
                </a:cubicBezTo>
                <a:cubicBezTo>
                  <a:pt x="670" y="393"/>
                  <a:pt x="670" y="393"/>
                  <a:pt x="670" y="393"/>
                </a:cubicBezTo>
                <a:cubicBezTo>
                  <a:pt x="670" y="393"/>
                  <a:pt x="670" y="393"/>
                  <a:pt x="671" y="393"/>
                </a:cubicBezTo>
                <a:cubicBezTo>
                  <a:pt x="670" y="393"/>
                  <a:pt x="670" y="393"/>
                  <a:pt x="670" y="393"/>
                </a:cubicBezTo>
                <a:cubicBezTo>
                  <a:pt x="668" y="393"/>
                  <a:pt x="667" y="393"/>
                  <a:pt x="667" y="394"/>
                </a:cubicBezTo>
                <a:cubicBezTo>
                  <a:pt x="667" y="394"/>
                  <a:pt x="669" y="394"/>
                  <a:pt x="670" y="395"/>
                </a:cubicBezTo>
                <a:cubicBezTo>
                  <a:pt x="669" y="395"/>
                  <a:pt x="667" y="394"/>
                  <a:pt x="666" y="394"/>
                </a:cubicBezTo>
                <a:cubicBezTo>
                  <a:pt x="667" y="394"/>
                  <a:pt x="667" y="394"/>
                  <a:pt x="667" y="394"/>
                </a:cubicBezTo>
                <a:cubicBezTo>
                  <a:pt x="668" y="395"/>
                  <a:pt x="669" y="395"/>
                  <a:pt x="670" y="395"/>
                </a:cubicBezTo>
                <a:cubicBezTo>
                  <a:pt x="669" y="395"/>
                  <a:pt x="668" y="395"/>
                  <a:pt x="667" y="395"/>
                </a:cubicBezTo>
                <a:cubicBezTo>
                  <a:pt x="668" y="395"/>
                  <a:pt x="668" y="395"/>
                  <a:pt x="669" y="395"/>
                </a:cubicBezTo>
                <a:cubicBezTo>
                  <a:pt x="669" y="395"/>
                  <a:pt x="670" y="395"/>
                  <a:pt x="670" y="396"/>
                </a:cubicBezTo>
                <a:cubicBezTo>
                  <a:pt x="670" y="396"/>
                  <a:pt x="670" y="396"/>
                  <a:pt x="669" y="396"/>
                </a:cubicBezTo>
                <a:cubicBezTo>
                  <a:pt x="669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69" y="396"/>
                  <a:pt x="669" y="396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396"/>
                  <a:pt x="670" y="396"/>
                  <a:pt x="669" y="396"/>
                </a:cubicBezTo>
                <a:cubicBezTo>
                  <a:pt x="669" y="396"/>
                  <a:pt x="669" y="396"/>
                  <a:pt x="669" y="396"/>
                </a:cubicBezTo>
                <a:cubicBezTo>
                  <a:pt x="669" y="396"/>
                  <a:pt x="670" y="396"/>
                  <a:pt x="670" y="397"/>
                </a:cubicBezTo>
                <a:cubicBezTo>
                  <a:pt x="669" y="397"/>
                  <a:pt x="669" y="396"/>
                  <a:pt x="669" y="396"/>
                </a:cubicBezTo>
                <a:cubicBezTo>
                  <a:pt x="667" y="397"/>
                  <a:pt x="666" y="397"/>
                  <a:pt x="665" y="397"/>
                </a:cubicBezTo>
                <a:cubicBezTo>
                  <a:pt x="665" y="397"/>
                  <a:pt x="665" y="397"/>
                  <a:pt x="665" y="396"/>
                </a:cubicBezTo>
                <a:cubicBezTo>
                  <a:pt x="666" y="396"/>
                  <a:pt x="667" y="396"/>
                  <a:pt x="668" y="396"/>
                </a:cubicBezTo>
                <a:cubicBezTo>
                  <a:pt x="667" y="396"/>
                  <a:pt x="667" y="396"/>
                  <a:pt x="666" y="396"/>
                </a:cubicBezTo>
                <a:cubicBezTo>
                  <a:pt x="660" y="396"/>
                  <a:pt x="661" y="398"/>
                  <a:pt x="668" y="402"/>
                </a:cubicBezTo>
                <a:cubicBezTo>
                  <a:pt x="665" y="402"/>
                  <a:pt x="664" y="401"/>
                  <a:pt x="663" y="401"/>
                </a:cubicBezTo>
                <a:cubicBezTo>
                  <a:pt x="661" y="401"/>
                  <a:pt x="663" y="403"/>
                  <a:pt x="667" y="405"/>
                </a:cubicBezTo>
                <a:cubicBezTo>
                  <a:pt x="665" y="404"/>
                  <a:pt x="664" y="403"/>
                  <a:pt x="663" y="403"/>
                </a:cubicBezTo>
                <a:cubicBezTo>
                  <a:pt x="662" y="403"/>
                  <a:pt x="664" y="405"/>
                  <a:pt x="667" y="406"/>
                </a:cubicBezTo>
                <a:cubicBezTo>
                  <a:pt x="664" y="405"/>
                  <a:pt x="663" y="404"/>
                  <a:pt x="663" y="404"/>
                </a:cubicBezTo>
                <a:cubicBezTo>
                  <a:pt x="663" y="404"/>
                  <a:pt x="664" y="405"/>
                  <a:pt x="665" y="405"/>
                </a:cubicBezTo>
                <a:cubicBezTo>
                  <a:pt x="666" y="406"/>
                  <a:pt x="666" y="406"/>
                  <a:pt x="667" y="406"/>
                </a:cubicBezTo>
                <a:cubicBezTo>
                  <a:pt x="666" y="406"/>
                  <a:pt x="666" y="406"/>
                  <a:pt x="665" y="405"/>
                </a:cubicBezTo>
                <a:cubicBezTo>
                  <a:pt x="665" y="405"/>
                  <a:pt x="665" y="405"/>
                  <a:pt x="665" y="405"/>
                </a:cubicBezTo>
                <a:cubicBezTo>
                  <a:pt x="663" y="405"/>
                  <a:pt x="662" y="407"/>
                  <a:pt x="662" y="408"/>
                </a:cubicBezTo>
                <a:cubicBezTo>
                  <a:pt x="662" y="408"/>
                  <a:pt x="662" y="408"/>
                  <a:pt x="662" y="409"/>
                </a:cubicBezTo>
                <a:cubicBezTo>
                  <a:pt x="662" y="409"/>
                  <a:pt x="663" y="409"/>
                  <a:pt x="665" y="410"/>
                </a:cubicBezTo>
                <a:cubicBezTo>
                  <a:pt x="665" y="410"/>
                  <a:pt x="665" y="410"/>
                  <a:pt x="665" y="410"/>
                </a:cubicBezTo>
                <a:cubicBezTo>
                  <a:pt x="665" y="410"/>
                  <a:pt x="665" y="410"/>
                  <a:pt x="665" y="410"/>
                </a:cubicBezTo>
                <a:cubicBezTo>
                  <a:pt x="665" y="410"/>
                  <a:pt x="665" y="410"/>
                  <a:pt x="665" y="410"/>
                </a:cubicBezTo>
                <a:cubicBezTo>
                  <a:pt x="664" y="410"/>
                  <a:pt x="664" y="410"/>
                  <a:pt x="664" y="410"/>
                </a:cubicBezTo>
                <a:cubicBezTo>
                  <a:pt x="664" y="410"/>
                  <a:pt x="664" y="411"/>
                  <a:pt x="664" y="411"/>
                </a:cubicBezTo>
                <a:cubicBezTo>
                  <a:pt x="664" y="411"/>
                  <a:pt x="664" y="410"/>
                  <a:pt x="664" y="410"/>
                </a:cubicBezTo>
                <a:cubicBezTo>
                  <a:pt x="664" y="410"/>
                  <a:pt x="664" y="410"/>
                  <a:pt x="664" y="410"/>
                </a:cubicBezTo>
                <a:cubicBezTo>
                  <a:pt x="663" y="410"/>
                  <a:pt x="662" y="410"/>
                  <a:pt x="662" y="409"/>
                </a:cubicBezTo>
                <a:cubicBezTo>
                  <a:pt x="661" y="409"/>
                  <a:pt x="661" y="409"/>
                  <a:pt x="661" y="409"/>
                </a:cubicBezTo>
                <a:cubicBezTo>
                  <a:pt x="660" y="409"/>
                  <a:pt x="661" y="410"/>
                  <a:pt x="664" y="411"/>
                </a:cubicBezTo>
                <a:cubicBezTo>
                  <a:pt x="662" y="410"/>
                  <a:pt x="660" y="410"/>
                  <a:pt x="659" y="410"/>
                </a:cubicBezTo>
                <a:cubicBezTo>
                  <a:pt x="657" y="410"/>
                  <a:pt x="658" y="412"/>
                  <a:pt x="661" y="416"/>
                </a:cubicBezTo>
                <a:cubicBezTo>
                  <a:pt x="660" y="415"/>
                  <a:pt x="660" y="415"/>
                  <a:pt x="659" y="415"/>
                </a:cubicBezTo>
                <a:cubicBezTo>
                  <a:pt x="654" y="415"/>
                  <a:pt x="655" y="419"/>
                  <a:pt x="657" y="423"/>
                </a:cubicBezTo>
                <a:cubicBezTo>
                  <a:pt x="657" y="423"/>
                  <a:pt x="657" y="423"/>
                  <a:pt x="657" y="423"/>
                </a:cubicBezTo>
                <a:cubicBezTo>
                  <a:pt x="657" y="423"/>
                  <a:pt x="657" y="424"/>
                  <a:pt x="657" y="424"/>
                </a:cubicBezTo>
                <a:cubicBezTo>
                  <a:pt x="657" y="424"/>
                  <a:pt x="657" y="424"/>
                  <a:pt x="657" y="424"/>
                </a:cubicBezTo>
                <a:cubicBezTo>
                  <a:pt x="658" y="424"/>
                  <a:pt x="658" y="423"/>
                  <a:pt x="658" y="423"/>
                </a:cubicBezTo>
                <a:cubicBezTo>
                  <a:pt x="658" y="423"/>
                  <a:pt x="658" y="423"/>
                  <a:pt x="657" y="424"/>
                </a:cubicBezTo>
                <a:cubicBezTo>
                  <a:pt x="657" y="424"/>
                  <a:pt x="657" y="424"/>
                  <a:pt x="657" y="424"/>
                </a:cubicBezTo>
                <a:cubicBezTo>
                  <a:pt x="657" y="425"/>
                  <a:pt x="656" y="425"/>
                  <a:pt x="656" y="426"/>
                </a:cubicBezTo>
                <a:cubicBezTo>
                  <a:pt x="655" y="428"/>
                  <a:pt x="653" y="429"/>
                  <a:pt x="653" y="429"/>
                </a:cubicBezTo>
                <a:cubicBezTo>
                  <a:pt x="653" y="429"/>
                  <a:pt x="653" y="429"/>
                  <a:pt x="653" y="429"/>
                </a:cubicBezTo>
                <a:cubicBezTo>
                  <a:pt x="653" y="429"/>
                  <a:pt x="653" y="429"/>
                  <a:pt x="653" y="429"/>
                </a:cubicBezTo>
                <a:cubicBezTo>
                  <a:pt x="653" y="429"/>
                  <a:pt x="653" y="429"/>
                  <a:pt x="653" y="429"/>
                </a:cubicBezTo>
                <a:cubicBezTo>
                  <a:pt x="653" y="429"/>
                  <a:pt x="653" y="429"/>
                  <a:pt x="653" y="429"/>
                </a:cubicBezTo>
                <a:cubicBezTo>
                  <a:pt x="653" y="429"/>
                  <a:pt x="653" y="429"/>
                  <a:pt x="653" y="429"/>
                </a:cubicBezTo>
                <a:cubicBezTo>
                  <a:pt x="653" y="429"/>
                  <a:pt x="653" y="429"/>
                  <a:pt x="653" y="429"/>
                </a:cubicBezTo>
                <a:cubicBezTo>
                  <a:pt x="652" y="430"/>
                  <a:pt x="652" y="430"/>
                  <a:pt x="652" y="430"/>
                </a:cubicBezTo>
                <a:cubicBezTo>
                  <a:pt x="652" y="429"/>
                  <a:pt x="651" y="429"/>
                  <a:pt x="651" y="429"/>
                </a:cubicBezTo>
                <a:cubicBezTo>
                  <a:pt x="650" y="429"/>
                  <a:pt x="649" y="430"/>
                  <a:pt x="650" y="430"/>
                </a:cubicBezTo>
                <a:cubicBezTo>
                  <a:pt x="649" y="430"/>
                  <a:pt x="649" y="430"/>
                  <a:pt x="648" y="430"/>
                </a:cubicBezTo>
                <a:cubicBezTo>
                  <a:pt x="647" y="430"/>
                  <a:pt x="647" y="431"/>
                  <a:pt x="647" y="432"/>
                </a:cubicBezTo>
                <a:cubicBezTo>
                  <a:pt x="647" y="432"/>
                  <a:pt x="647" y="432"/>
                  <a:pt x="647" y="432"/>
                </a:cubicBezTo>
                <a:cubicBezTo>
                  <a:pt x="646" y="432"/>
                  <a:pt x="646" y="435"/>
                  <a:pt x="645" y="436"/>
                </a:cubicBezTo>
                <a:cubicBezTo>
                  <a:pt x="645" y="436"/>
                  <a:pt x="645" y="436"/>
                  <a:pt x="645" y="436"/>
                </a:cubicBezTo>
                <a:cubicBezTo>
                  <a:pt x="645" y="437"/>
                  <a:pt x="645" y="437"/>
                  <a:pt x="645" y="437"/>
                </a:cubicBezTo>
                <a:cubicBezTo>
                  <a:pt x="645" y="437"/>
                  <a:pt x="645" y="437"/>
                  <a:pt x="645" y="437"/>
                </a:cubicBezTo>
                <a:cubicBezTo>
                  <a:pt x="646" y="436"/>
                  <a:pt x="646" y="436"/>
                  <a:pt x="646" y="436"/>
                </a:cubicBezTo>
                <a:cubicBezTo>
                  <a:pt x="646" y="436"/>
                  <a:pt x="645" y="437"/>
                  <a:pt x="640" y="441"/>
                </a:cubicBezTo>
                <a:cubicBezTo>
                  <a:pt x="640" y="441"/>
                  <a:pt x="640" y="441"/>
                  <a:pt x="640" y="441"/>
                </a:cubicBezTo>
                <a:cubicBezTo>
                  <a:pt x="640" y="441"/>
                  <a:pt x="640" y="441"/>
                  <a:pt x="640" y="441"/>
                </a:cubicBezTo>
                <a:cubicBezTo>
                  <a:pt x="639" y="441"/>
                  <a:pt x="639" y="441"/>
                  <a:pt x="639" y="441"/>
                </a:cubicBezTo>
                <a:cubicBezTo>
                  <a:pt x="639" y="442"/>
                  <a:pt x="639" y="442"/>
                  <a:pt x="639" y="442"/>
                </a:cubicBezTo>
                <a:cubicBezTo>
                  <a:pt x="638" y="442"/>
                  <a:pt x="638" y="441"/>
                  <a:pt x="637" y="442"/>
                </a:cubicBezTo>
                <a:cubicBezTo>
                  <a:pt x="637" y="442"/>
                  <a:pt x="637" y="442"/>
                  <a:pt x="637" y="442"/>
                </a:cubicBezTo>
                <a:cubicBezTo>
                  <a:pt x="637" y="443"/>
                  <a:pt x="637" y="444"/>
                  <a:pt x="637" y="444"/>
                </a:cubicBezTo>
                <a:cubicBezTo>
                  <a:pt x="637" y="444"/>
                  <a:pt x="637" y="444"/>
                  <a:pt x="638" y="444"/>
                </a:cubicBezTo>
                <a:cubicBezTo>
                  <a:pt x="638" y="444"/>
                  <a:pt x="638" y="444"/>
                  <a:pt x="638" y="444"/>
                </a:cubicBezTo>
                <a:cubicBezTo>
                  <a:pt x="639" y="444"/>
                  <a:pt x="640" y="445"/>
                  <a:pt x="641" y="448"/>
                </a:cubicBezTo>
                <a:cubicBezTo>
                  <a:pt x="641" y="448"/>
                  <a:pt x="639" y="450"/>
                  <a:pt x="640" y="450"/>
                </a:cubicBezTo>
                <a:cubicBezTo>
                  <a:pt x="640" y="450"/>
                  <a:pt x="640" y="450"/>
                  <a:pt x="641" y="450"/>
                </a:cubicBezTo>
                <a:cubicBezTo>
                  <a:pt x="640" y="450"/>
                  <a:pt x="640" y="451"/>
                  <a:pt x="640" y="451"/>
                </a:cubicBezTo>
                <a:cubicBezTo>
                  <a:pt x="640" y="451"/>
                  <a:pt x="640" y="451"/>
                  <a:pt x="641" y="450"/>
                </a:cubicBezTo>
                <a:cubicBezTo>
                  <a:pt x="641" y="450"/>
                  <a:pt x="641" y="450"/>
                  <a:pt x="641" y="450"/>
                </a:cubicBezTo>
                <a:cubicBezTo>
                  <a:pt x="641" y="450"/>
                  <a:pt x="641" y="450"/>
                  <a:pt x="641" y="450"/>
                </a:cubicBezTo>
                <a:cubicBezTo>
                  <a:pt x="640" y="451"/>
                  <a:pt x="640" y="451"/>
                  <a:pt x="640" y="451"/>
                </a:cubicBezTo>
                <a:cubicBezTo>
                  <a:pt x="640" y="451"/>
                  <a:pt x="640" y="451"/>
                  <a:pt x="640" y="451"/>
                </a:cubicBezTo>
                <a:cubicBezTo>
                  <a:pt x="640" y="451"/>
                  <a:pt x="640" y="451"/>
                  <a:pt x="641" y="451"/>
                </a:cubicBezTo>
                <a:cubicBezTo>
                  <a:pt x="641" y="451"/>
                  <a:pt x="641" y="451"/>
                  <a:pt x="641" y="451"/>
                </a:cubicBezTo>
                <a:cubicBezTo>
                  <a:pt x="641" y="451"/>
                  <a:pt x="641" y="451"/>
                  <a:pt x="641" y="451"/>
                </a:cubicBezTo>
                <a:cubicBezTo>
                  <a:pt x="641" y="451"/>
                  <a:pt x="641" y="451"/>
                  <a:pt x="641" y="451"/>
                </a:cubicBezTo>
                <a:cubicBezTo>
                  <a:pt x="641" y="451"/>
                  <a:pt x="641" y="451"/>
                  <a:pt x="641" y="451"/>
                </a:cubicBezTo>
                <a:cubicBezTo>
                  <a:pt x="641" y="451"/>
                  <a:pt x="641" y="451"/>
                  <a:pt x="641" y="451"/>
                </a:cubicBezTo>
                <a:cubicBezTo>
                  <a:pt x="641" y="451"/>
                  <a:pt x="641" y="451"/>
                  <a:pt x="641" y="451"/>
                </a:cubicBezTo>
                <a:cubicBezTo>
                  <a:pt x="641" y="451"/>
                  <a:pt x="641" y="451"/>
                  <a:pt x="641" y="451"/>
                </a:cubicBezTo>
                <a:cubicBezTo>
                  <a:pt x="641" y="451"/>
                  <a:pt x="641" y="451"/>
                  <a:pt x="641" y="451"/>
                </a:cubicBezTo>
                <a:cubicBezTo>
                  <a:pt x="641" y="451"/>
                  <a:pt x="641" y="452"/>
                  <a:pt x="641" y="452"/>
                </a:cubicBezTo>
                <a:cubicBezTo>
                  <a:pt x="641" y="452"/>
                  <a:pt x="641" y="452"/>
                  <a:pt x="641" y="452"/>
                </a:cubicBezTo>
                <a:cubicBezTo>
                  <a:pt x="641" y="452"/>
                  <a:pt x="641" y="452"/>
                  <a:pt x="641" y="452"/>
                </a:cubicBezTo>
                <a:cubicBezTo>
                  <a:pt x="641" y="452"/>
                  <a:pt x="641" y="452"/>
                  <a:pt x="641" y="452"/>
                </a:cubicBezTo>
                <a:cubicBezTo>
                  <a:pt x="641" y="452"/>
                  <a:pt x="641" y="452"/>
                  <a:pt x="641" y="452"/>
                </a:cubicBezTo>
                <a:cubicBezTo>
                  <a:pt x="641" y="452"/>
                  <a:pt x="641" y="452"/>
                  <a:pt x="641" y="452"/>
                </a:cubicBezTo>
                <a:cubicBezTo>
                  <a:pt x="641" y="452"/>
                  <a:pt x="641" y="452"/>
                  <a:pt x="641" y="452"/>
                </a:cubicBezTo>
                <a:cubicBezTo>
                  <a:pt x="641" y="452"/>
                  <a:pt x="641" y="452"/>
                  <a:pt x="641" y="452"/>
                </a:cubicBezTo>
                <a:cubicBezTo>
                  <a:pt x="641" y="452"/>
                  <a:pt x="641" y="452"/>
                  <a:pt x="642" y="452"/>
                </a:cubicBezTo>
                <a:cubicBezTo>
                  <a:pt x="642" y="452"/>
                  <a:pt x="642" y="452"/>
                  <a:pt x="642" y="452"/>
                </a:cubicBezTo>
                <a:cubicBezTo>
                  <a:pt x="642" y="452"/>
                  <a:pt x="642" y="452"/>
                  <a:pt x="642" y="452"/>
                </a:cubicBezTo>
                <a:cubicBezTo>
                  <a:pt x="641" y="452"/>
                  <a:pt x="641" y="452"/>
                  <a:pt x="641" y="452"/>
                </a:cubicBezTo>
                <a:cubicBezTo>
                  <a:pt x="641" y="452"/>
                  <a:pt x="641" y="453"/>
                  <a:pt x="641" y="453"/>
                </a:cubicBezTo>
                <a:cubicBezTo>
                  <a:pt x="641" y="453"/>
                  <a:pt x="642" y="453"/>
                  <a:pt x="642" y="453"/>
                </a:cubicBezTo>
                <a:cubicBezTo>
                  <a:pt x="642" y="453"/>
                  <a:pt x="642" y="453"/>
                  <a:pt x="642" y="453"/>
                </a:cubicBezTo>
                <a:cubicBezTo>
                  <a:pt x="642" y="453"/>
                  <a:pt x="642" y="453"/>
                  <a:pt x="642" y="453"/>
                </a:cubicBezTo>
                <a:cubicBezTo>
                  <a:pt x="642" y="453"/>
                  <a:pt x="641" y="453"/>
                  <a:pt x="641" y="453"/>
                </a:cubicBezTo>
                <a:cubicBezTo>
                  <a:pt x="641" y="453"/>
                  <a:pt x="641" y="453"/>
                  <a:pt x="641" y="453"/>
                </a:cubicBezTo>
                <a:cubicBezTo>
                  <a:pt x="641" y="453"/>
                  <a:pt x="642" y="453"/>
                  <a:pt x="642" y="453"/>
                </a:cubicBezTo>
                <a:cubicBezTo>
                  <a:pt x="642" y="453"/>
                  <a:pt x="642" y="453"/>
                  <a:pt x="642" y="453"/>
                </a:cubicBezTo>
                <a:cubicBezTo>
                  <a:pt x="642" y="453"/>
                  <a:pt x="642" y="453"/>
                  <a:pt x="642" y="453"/>
                </a:cubicBezTo>
                <a:cubicBezTo>
                  <a:pt x="642" y="453"/>
                  <a:pt x="641" y="453"/>
                  <a:pt x="641" y="453"/>
                </a:cubicBezTo>
                <a:cubicBezTo>
                  <a:pt x="641" y="453"/>
                  <a:pt x="641" y="453"/>
                  <a:pt x="641" y="453"/>
                </a:cubicBezTo>
                <a:cubicBezTo>
                  <a:pt x="642" y="453"/>
                  <a:pt x="642" y="453"/>
                  <a:pt x="642" y="453"/>
                </a:cubicBezTo>
                <a:cubicBezTo>
                  <a:pt x="642" y="453"/>
                  <a:pt x="642" y="454"/>
                  <a:pt x="642" y="454"/>
                </a:cubicBezTo>
                <a:cubicBezTo>
                  <a:pt x="642" y="454"/>
                  <a:pt x="642" y="454"/>
                  <a:pt x="642" y="454"/>
                </a:cubicBezTo>
                <a:cubicBezTo>
                  <a:pt x="642" y="454"/>
                  <a:pt x="642" y="454"/>
                  <a:pt x="642" y="454"/>
                </a:cubicBezTo>
                <a:cubicBezTo>
                  <a:pt x="642" y="455"/>
                  <a:pt x="642" y="455"/>
                  <a:pt x="642" y="455"/>
                </a:cubicBezTo>
                <a:cubicBezTo>
                  <a:pt x="642" y="455"/>
                  <a:pt x="642" y="455"/>
                  <a:pt x="643" y="455"/>
                </a:cubicBezTo>
                <a:cubicBezTo>
                  <a:pt x="643" y="455"/>
                  <a:pt x="643" y="455"/>
                  <a:pt x="643" y="455"/>
                </a:cubicBezTo>
                <a:cubicBezTo>
                  <a:pt x="643" y="455"/>
                  <a:pt x="643" y="455"/>
                  <a:pt x="643" y="455"/>
                </a:cubicBezTo>
                <a:cubicBezTo>
                  <a:pt x="642" y="455"/>
                  <a:pt x="642" y="455"/>
                  <a:pt x="642" y="455"/>
                </a:cubicBezTo>
                <a:cubicBezTo>
                  <a:pt x="642" y="455"/>
                  <a:pt x="642" y="455"/>
                  <a:pt x="642" y="455"/>
                </a:cubicBezTo>
                <a:cubicBezTo>
                  <a:pt x="642" y="455"/>
                  <a:pt x="642" y="455"/>
                  <a:pt x="643" y="455"/>
                </a:cubicBezTo>
                <a:cubicBezTo>
                  <a:pt x="642" y="455"/>
                  <a:pt x="642" y="455"/>
                  <a:pt x="642" y="455"/>
                </a:cubicBezTo>
                <a:cubicBezTo>
                  <a:pt x="642" y="455"/>
                  <a:pt x="642" y="455"/>
                  <a:pt x="642" y="455"/>
                </a:cubicBezTo>
                <a:cubicBezTo>
                  <a:pt x="642" y="455"/>
                  <a:pt x="643" y="455"/>
                  <a:pt x="643" y="455"/>
                </a:cubicBezTo>
                <a:cubicBezTo>
                  <a:pt x="643" y="455"/>
                  <a:pt x="643" y="455"/>
                  <a:pt x="643" y="455"/>
                </a:cubicBezTo>
                <a:cubicBezTo>
                  <a:pt x="643" y="455"/>
                  <a:pt x="643" y="455"/>
                  <a:pt x="643" y="455"/>
                </a:cubicBezTo>
                <a:cubicBezTo>
                  <a:pt x="643" y="455"/>
                  <a:pt x="643" y="455"/>
                  <a:pt x="643" y="455"/>
                </a:cubicBezTo>
                <a:cubicBezTo>
                  <a:pt x="643" y="455"/>
                  <a:pt x="643" y="455"/>
                  <a:pt x="643" y="455"/>
                </a:cubicBezTo>
                <a:cubicBezTo>
                  <a:pt x="643" y="455"/>
                  <a:pt x="642" y="455"/>
                  <a:pt x="642" y="456"/>
                </a:cubicBezTo>
                <a:cubicBezTo>
                  <a:pt x="642" y="456"/>
                  <a:pt x="642" y="456"/>
                  <a:pt x="642" y="456"/>
                </a:cubicBezTo>
                <a:cubicBezTo>
                  <a:pt x="642" y="456"/>
                  <a:pt x="643" y="456"/>
                  <a:pt x="643" y="456"/>
                </a:cubicBezTo>
                <a:cubicBezTo>
                  <a:pt x="643" y="456"/>
                  <a:pt x="643" y="456"/>
                  <a:pt x="643" y="456"/>
                </a:cubicBezTo>
                <a:cubicBezTo>
                  <a:pt x="643" y="456"/>
                  <a:pt x="643" y="456"/>
                  <a:pt x="643" y="456"/>
                </a:cubicBezTo>
                <a:cubicBezTo>
                  <a:pt x="643" y="456"/>
                  <a:pt x="643" y="456"/>
                  <a:pt x="643" y="456"/>
                </a:cubicBezTo>
                <a:cubicBezTo>
                  <a:pt x="643" y="456"/>
                  <a:pt x="643" y="456"/>
                  <a:pt x="643" y="456"/>
                </a:cubicBezTo>
                <a:cubicBezTo>
                  <a:pt x="643" y="456"/>
                  <a:pt x="642" y="456"/>
                  <a:pt x="642" y="456"/>
                </a:cubicBezTo>
                <a:cubicBezTo>
                  <a:pt x="642" y="456"/>
                  <a:pt x="642" y="457"/>
                  <a:pt x="642" y="457"/>
                </a:cubicBezTo>
                <a:cubicBezTo>
                  <a:pt x="643" y="457"/>
                  <a:pt x="643" y="457"/>
                  <a:pt x="644" y="457"/>
                </a:cubicBezTo>
                <a:cubicBezTo>
                  <a:pt x="644" y="457"/>
                  <a:pt x="644" y="457"/>
                  <a:pt x="644" y="457"/>
                </a:cubicBezTo>
                <a:cubicBezTo>
                  <a:pt x="644" y="457"/>
                  <a:pt x="644" y="457"/>
                  <a:pt x="644" y="457"/>
                </a:cubicBezTo>
                <a:cubicBezTo>
                  <a:pt x="644" y="457"/>
                  <a:pt x="644" y="457"/>
                  <a:pt x="644" y="457"/>
                </a:cubicBezTo>
                <a:cubicBezTo>
                  <a:pt x="644" y="457"/>
                  <a:pt x="644" y="457"/>
                  <a:pt x="644" y="457"/>
                </a:cubicBezTo>
                <a:cubicBezTo>
                  <a:pt x="644" y="457"/>
                  <a:pt x="644" y="457"/>
                  <a:pt x="644" y="457"/>
                </a:cubicBezTo>
                <a:cubicBezTo>
                  <a:pt x="644" y="457"/>
                  <a:pt x="644" y="457"/>
                  <a:pt x="644" y="457"/>
                </a:cubicBezTo>
                <a:cubicBezTo>
                  <a:pt x="644" y="457"/>
                  <a:pt x="643" y="457"/>
                  <a:pt x="643" y="457"/>
                </a:cubicBezTo>
                <a:cubicBezTo>
                  <a:pt x="643" y="457"/>
                  <a:pt x="643" y="457"/>
                  <a:pt x="644" y="457"/>
                </a:cubicBezTo>
                <a:cubicBezTo>
                  <a:pt x="643" y="457"/>
                  <a:pt x="643" y="457"/>
                  <a:pt x="643" y="457"/>
                </a:cubicBezTo>
                <a:cubicBezTo>
                  <a:pt x="643" y="457"/>
                  <a:pt x="643" y="457"/>
                  <a:pt x="643" y="457"/>
                </a:cubicBezTo>
                <a:cubicBezTo>
                  <a:pt x="643" y="457"/>
                  <a:pt x="644" y="457"/>
                  <a:pt x="644" y="457"/>
                </a:cubicBezTo>
                <a:cubicBezTo>
                  <a:pt x="644" y="457"/>
                  <a:pt x="644" y="457"/>
                  <a:pt x="644" y="457"/>
                </a:cubicBezTo>
                <a:cubicBezTo>
                  <a:pt x="644" y="457"/>
                  <a:pt x="644" y="457"/>
                  <a:pt x="644" y="457"/>
                </a:cubicBezTo>
                <a:cubicBezTo>
                  <a:pt x="644" y="457"/>
                  <a:pt x="643" y="457"/>
                  <a:pt x="643" y="457"/>
                </a:cubicBezTo>
                <a:cubicBezTo>
                  <a:pt x="643" y="457"/>
                  <a:pt x="643" y="457"/>
                  <a:pt x="643" y="457"/>
                </a:cubicBezTo>
                <a:cubicBezTo>
                  <a:pt x="643" y="457"/>
                  <a:pt x="644" y="457"/>
                  <a:pt x="644" y="457"/>
                </a:cubicBezTo>
                <a:cubicBezTo>
                  <a:pt x="644" y="457"/>
                  <a:pt x="644" y="457"/>
                  <a:pt x="644" y="457"/>
                </a:cubicBezTo>
                <a:cubicBezTo>
                  <a:pt x="644" y="457"/>
                  <a:pt x="644" y="457"/>
                  <a:pt x="644" y="457"/>
                </a:cubicBezTo>
                <a:cubicBezTo>
                  <a:pt x="644" y="457"/>
                  <a:pt x="644" y="457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4" y="458"/>
                  <a:pt x="644" y="458"/>
                  <a:pt x="644" y="458"/>
                </a:cubicBezTo>
                <a:cubicBezTo>
                  <a:pt x="646" y="459"/>
                  <a:pt x="647" y="459"/>
                  <a:pt x="649" y="459"/>
                </a:cubicBezTo>
                <a:cubicBezTo>
                  <a:pt x="648" y="460"/>
                  <a:pt x="650" y="460"/>
                  <a:pt x="651" y="460"/>
                </a:cubicBezTo>
                <a:cubicBezTo>
                  <a:pt x="651" y="460"/>
                  <a:pt x="651" y="460"/>
                  <a:pt x="651" y="460"/>
                </a:cubicBezTo>
                <a:cubicBezTo>
                  <a:pt x="652" y="460"/>
                  <a:pt x="652" y="460"/>
                  <a:pt x="652" y="460"/>
                </a:cubicBezTo>
                <a:cubicBezTo>
                  <a:pt x="652" y="460"/>
                  <a:pt x="652" y="460"/>
                  <a:pt x="652" y="460"/>
                </a:cubicBezTo>
                <a:cubicBezTo>
                  <a:pt x="654" y="462"/>
                  <a:pt x="655" y="462"/>
                  <a:pt x="655" y="463"/>
                </a:cubicBezTo>
                <a:cubicBezTo>
                  <a:pt x="655" y="463"/>
                  <a:pt x="655" y="463"/>
                  <a:pt x="655" y="463"/>
                </a:cubicBezTo>
                <a:cubicBezTo>
                  <a:pt x="655" y="463"/>
                  <a:pt x="655" y="463"/>
                  <a:pt x="655" y="463"/>
                </a:cubicBezTo>
                <a:cubicBezTo>
                  <a:pt x="655" y="463"/>
                  <a:pt x="655" y="463"/>
                  <a:pt x="655" y="463"/>
                </a:cubicBezTo>
                <a:cubicBezTo>
                  <a:pt x="655" y="463"/>
                  <a:pt x="655" y="463"/>
                  <a:pt x="655" y="463"/>
                </a:cubicBezTo>
                <a:cubicBezTo>
                  <a:pt x="655" y="463"/>
                  <a:pt x="655" y="463"/>
                  <a:pt x="655" y="463"/>
                </a:cubicBezTo>
                <a:cubicBezTo>
                  <a:pt x="655" y="463"/>
                  <a:pt x="655" y="463"/>
                  <a:pt x="655" y="463"/>
                </a:cubicBezTo>
                <a:cubicBezTo>
                  <a:pt x="655" y="463"/>
                  <a:pt x="655" y="463"/>
                  <a:pt x="655" y="463"/>
                </a:cubicBezTo>
                <a:cubicBezTo>
                  <a:pt x="655" y="463"/>
                  <a:pt x="655" y="463"/>
                  <a:pt x="655" y="463"/>
                </a:cubicBezTo>
                <a:cubicBezTo>
                  <a:pt x="655" y="463"/>
                  <a:pt x="655" y="464"/>
                  <a:pt x="655" y="464"/>
                </a:cubicBezTo>
                <a:cubicBezTo>
                  <a:pt x="655" y="464"/>
                  <a:pt x="656" y="464"/>
                  <a:pt x="656" y="464"/>
                </a:cubicBezTo>
                <a:cubicBezTo>
                  <a:pt x="655" y="466"/>
                  <a:pt x="655" y="467"/>
                  <a:pt x="657" y="467"/>
                </a:cubicBezTo>
                <a:cubicBezTo>
                  <a:pt x="657" y="467"/>
                  <a:pt x="658" y="467"/>
                  <a:pt x="658" y="467"/>
                </a:cubicBezTo>
                <a:cubicBezTo>
                  <a:pt x="656" y="469"/>
                  <a:pt x="655" y="470"/>
                  <a:pt x="656" y="470"/>
                </a:cubicBezTo>
                <a:cubicBezTo>
                  <a:pt x="656" y="470"/>
                  <a:pt x="657" y="469"/>
                  <a:pt x="659" y="468"/>
                </a:cubicBezTo>
                <a:cubicBezTo>
                  <a:pt x="657" y="471"/>
                  <a:pt x="657" y="473"/>
                  <a:pt x="659" y="473"/>
                </a:cubicBezTo>
                <a:cubicBezTo>
                  <a:pt x="660" y="473"/>
                  <a:pt x="660" y="473"/>
                  <a:pt x="661" y="472"/>
                </a:cubicBezTo>
                <a:cubicBezTo>
                  <a:pt x="661" y="472"/>
                  <a:pt x="660" y="472"/>
                  <a:pt x="660" y="472"/>
                </a:cubicBezTo>
                <a:cubicBezTo>
                  <a:pt x="659" y="471"/>
                  <a:pt x="659" y="470"/>
                  <a:pt x="660" y="470"/>
                </a:cubicBezTo>
                <a:cubicBezTo>
                  <a:pt x="660" y="470"/>
                  <a:pt x="661" y="470"/>
                  <a:pt x="663" y="471"/>
                </a:cubicBezTo>
                <a:cubicBezTo>
                  <a:pt x="663" y="471"/>
                  <a:pt x="663" y="471"/>
                  <a:pt x="663" y="471"/>
                </a:cubicBezTo>
                <a:cubicBezTo>
                  <a:pt x="663" y="471"/>
                  <a:pt x="663" y="471"/>
                  <a:pt x="663" y="471"/>
                </a:cubicBezTo>
                <a:cubicBezTo>
                  <a:pt x="663" y="471"/>
                  <a:pt x="663" y="471"/>
                  <a:pt x="663" y="471"/>
                </a:cubicBezTo>
                <a:cubicBezTo>
                  <a:pt x="663" y="471"/>
                  <a:pt x="663" y="471"/>
                  <a:pt x="663" y="471"/>
                </a:cubicBezTo>
                <a:cubicBezTo>
                  <a:pt x="663" y="471"/>
                  <a:pt x="663" y="471"/>
                  <a:pt x="663" y="471"/>
                </a:cubicBezTo>
                <a:cubicBezTo>
                  <a:pt x="663" y="471"/>
                  <a:pt x="663" y="471"/>
                  <a:pt x="663" y="471"/>
                </a:cubicBezTo>
                <a:cubicBezTo>
                  <a:pt x="663" y="471"/>
                  <a:pt x="663" y="471"/>
                  <a:pt x="663" y="471"/>
                </a:cubicBezTo>
                <a:cubicBezTo>
                  <a:pt x="663" y="471"/>
                  <a:pt x="663" y="471"/>
                  <a:pt x="663" y="471"/>
                </a:cubicBezTo>
                <a:cubicBezTo>
                  <a:pt x="663" y="471"/>
                  <a:pt x="663" y="471"/>
                  <a:pt x="663" y="471"/>
                </a:cubicBezTo>
                <a:cubicBezTo>
                  <a:pt x="663" y="471"/>
                  <a:pt x="663" y="471"/>
                  <a:pt x="663" y="471"/>
                </a:cubicBezTo>
                <a:cubicBezTo>
                  <a:pt x="663" y="471"/>
                  <a:pt x="663" y="471"/>
                  <a:pt x="663" y="471"/>
                </a:cubicBezTo>
                <a:cubicBezTo>
                  <a:pt x="663" y="471"/>
                  <a:pt x="663" y="472"/>
                  <a:pt x="663" y="472"/>
                </a:cubicBezTo>
                <a:cubicBezTo>
                  <a:pt x="663" y="472"/>
                  <a:pt x="663" y="472"/>
                  <a:pt x="663" y="472"/>
                </a:cubicBezTo>
                <a:cubicBezTo>
                  <a:pt x="663" y="472"/>
                  <a:pt x="663" y="472"/>
                  <a:pt x="663" y="472"/>
                </a:cubicBezTo>
                <a:cubicBezTo>
                  <a:pt x="663" y="472"/>
                  <a:pt x="663" y="472"/>
                  <a:pt x="663" y="472"/>
                </a:cubicBezTo>
                <a:cubicBezTo>
                  <a:pt x="663" y="472"/>
                  <a:pt x="663" y="472"/>
                  <a:pt x="663" y="472"/>
                </a:cubicBezTo>
                <a:cubicBezTo>
                  <a:pt x="663" y="472"/>
                  <a:pt x="663" y="472"/>
                  <a:pt x="663" y="472"/>
                </a:cubicBezTo>
                <a:cubicBezTo>
                  <a:pt x="663" y="472"/>
                  <a:pt x="663" y="472"/>
                  <a:pt x="663" y="472"/>
                </a:cubicBezTo>
                <a:cubicBezTo>
                  <a:pt x="663" y="472"/>
                  <a:pt x="663" y="472"/>
                  <a:pt x="663" y="472"/>
                </a:cubicBezTo>
                <a:cubicBezTo>
                  <a:pt x="663" y="472"/>
                  <a:pt x="664" y="472"/>
                  <a:pt x="664" y="472"/>
                </a:cubicBezTo>
                <a:cubicBezTo>
                  <a:pt x="664" y="472"/>
                  <a:pt x="664" y="472"/>
                  <a:pt x="664" y="472"/>
                </a:cubicBezTo>
                <a:cubicBezTo>
                  <a:pt x="664" y="472"/>
                  <a:pt x="664" y="472"/>
                  <a:pt x="664" y="472"/>
                </a:cubicBezTo>
                <a:cubicBezTo>
                  <a:pt x="664" y="472"/>
                  <a:pt x="664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3"/>
                  <a:pt x="665" y="473"/>
                  <a:pt x="665" y="473"/>
                </a:cubicBezTo>
                <a:cubicBezTo>
                  <a:pt x="665" y="474"/>
                  <a:pt x="664" y="474"/>
                  <a:pt x="664" y="475"/>
                </a:cubicBezTo>
                <a:cubicBezTo>
                  <a:pt x="664" y="475"/>
                  <a:pt x="665" y="474"/>
                  <a:pt x="666" y="474"/>
                </a:cubicBezTo>
                <a:cubicBezTo>
                  <a:pt x="665" y="474"/>
                  <a:pt x="665" y="475"/>
                  <a:pt x="664" y="475"/>
                </a:cubicBezTo>
                <a:cubicBezTo>
                  <a:pt x="665" y="476"/>
                  <a:pt x="666" y="476"/>
                  <a:pt x="667" y="477"/>
                </a:cubicBezTo>
                <a:cubicBezTo>
                  <a:pt x="667" y="477"/>
                  <a:pt x="668" y="476"/>
                  <a:pt x="668" y="476"/>
                </a:cubicBezTo>
                <a:cubicBezTo>
                  <a:pt x="668" y="476"/>
                  <a:pt x="668" y="476"/>
                  <a:pt x="668" y="476"/>
                </a:cubicBezTo>
                <a:cubicBezTo>
                  <a:pt x="668" y="476"/>
                  <a:pt x="668" y="476"/>
                  <a:pt x="668" y="476"/>
                </a:cubicBezTo>
                <a:cubicBezTo>
                  <a:pt x="668" y="476"/>
                  <a:pt x="668" y="477"/>
                  <a:pt x="667" y="477"/>
                </a:cubicBezTo>
                <a:cubicBezTo>
                  <a:pt x="668" y="477"/>
                  <a:pt x="669" y="477"/>
                  <a:pt x="670" y="477"/>
                </a:cubicBezTo>
                <a:cubicBezTo>
                  <a:pt x="670" y="478"/>
                  <a:pt x="670" y="478"/>
                  <a:pt x="670" y="478"/>
                </a:cubicBezTo>
                <a:cubicBezTo>
                  <a:pt x="670" y="478"/>
                  <a:pt x="670" y="477"/>
                  <a:pt x="670" y="477"/>
                </a:cubicBezTo>
                <a:cubicBezTo>
                  <a:pt x="670" y="477"/>
                  <a:pt x="670" y="477"/>
                  <a:pt x="670" y="477"/>
                </a:cubicBezTo>
                <a:cubicBezTo>
                  <a:pt x="670" y="477"/>
                  <a:pt x="670" y="477"/>
                  <a:pt x="670" y="477"/>
                </a:cubicBezTo>
                <a:cubicBezTo>
                  <a:pt x="670" y="478"/>
                  <a:pt x="669" y="478"/>
                  <a:pt x="669" y="478"/>
                </a:cubicBezTo>
                <a:cubicBezTo>
                  <a:pt x="669" y="478"/>
                  <a:pt x="669" y="478"/>
                  <a:pt x="669" y="478"/>
                </a:cubicBezTo>
                <a:cubicBezTo>
                  <a:pt x="669" y="478"/>
                  <a:pt x="670" y="478"/>
                  <a:pt x="671" y="478"/>
                </a:cubicBezTo>
                <a:cubicBezTo>
                  <a:pt x="671" y="478"/>
                  <a:pt x="671" y="478"/>
                  <a:pt x="671" y="478"/>
                </a:cubicBezTo>
                <a:cubicBezTo>
                  <a:pt x="671" y="478"/>
                  <a:pt x="671" y="478"/>
                  <a:pt x="671" y="478"/>
                </a:cubicBezTo>
                <a:cubicBezTo>
                  <a:pt x="670" y="478"/>
                  <a:pt x="670" y="478"/>
                  <a:pt x="669" y="478"/>
                </a:cubicBezTo>
                <a:cubicBezTo>
                  <a:pt x="669" y="478"/>
                  <a:pt x="670" y="479"/>
                  <a:pt x="670" y="479"/>
                </a:cubicBezTo>
                <a:cubicBezTo>
                  <a:pt x="670" y="478"/>
                  <a:pt x="670" y="478"/>
                  <a:pt x="671" y="478"/>
                </a:cubicBezTo>
                <a:cubicBezTo>
                  <a:pt x="670" y="478"/>
                  <a:pt x="670" y="479"/>
                  <a:pt x="670" y="479"/>
                </a:cubicBezTo>
                <a:cubicBezTo>
                  <a:pt x="670" y="479"/>
                  <a:pt x="671" y="479"/>
                  <a:pt x="671" y="479"/>
                </a:cubicBezTo>
                <a:cubicBezTo>
                  <a:pt x="671" y="479"/>
                  <a:pt x="671" y="479"/>
                  <a:pt x="671" y="479"/>
                </a:cubicBezTo>
                <a:cubicBezTo>
                  <a:pt x="672" y="479"/>
                  <a:pt x="672" y="479"/>
                  <a:pt x="672" y="479"/>
                </a:cubicBezTo>
                <a:cubicBezTo>
                  <a:pt x="672" y="479"/>
                  <a:pt x="673" y="479"/>
                  <a:pt x="673" y="479"/>
                </a:cubicBezTo>
                <a:cubicBezTo>
                  <a:pt x="673" y="479"/>
                  <a:pt x="673" y="479"/>
                  <a:pt x="673" y="479"/>
                </a:cubicBezTo>
                <a:cubicBezTo>
                  <a:pt x="673" y="479"/>
                  <a:pt x="673" y="479"/>
                  <a:pt x="673" y="479"/>
                </a:cubicBezTo>
                <a:cubicBezTo>
                  <a:pt x="673" y="479"/>
                  <a:pt x="673" y="479"/>
                  <a:pt x="673" y="479"/>
                </a:cubicBezTo>
                <a:cubicBezTo>
                  <a:pt x="673" y="479"/>
                  <a:pt x="673" y="479"/>
                  <a:pt x="673" y="479"/>
                </a:cubicBezTo>
                <a:cubicBezTo>
                  <a:pt x="673" y="479"/>
                  <a:pt x="673" y="479"/>
                  <a:pt x="673" y="479"/>
                </a:cubicBezTo>
                <a:cubicBezTo>
                  <a:pt x="673" y="479"/>
                  <a:pt x="673" y="480"/>
                  <a:pt x="673" y="480"/>
                </a:cubicBezTo>
                <a:cubicBezTo>
                  <a:pt x="673" y="480"/>
                  <a:pt x="673" y="480"/>
                  <a:pt x="673" y="480"/>
                </a:cubicBezTo>
                <a:cubicBezTo>
                  <a:pt x="673" y="481"/>
                  <a:pt x="672" y="481"/>
                  <a:pt x="672" y="481"/>
                </a:cubicBezTo>
                <a:cubicBezTo>
                  <a:pt x="672" y="481"/>
                  <a:pt x="673" y="481"/>
                  <a:pt x="673" y="480"/>
                </a:cubicBezTo>
                <a:cubicBezTo>
                  <a:pt x="674" y="481"/>
                  <a:pt x="674" y="481"/>
                  <a:pt x="674" y="481"/>
                </a:cubicBezTo>
                <a:cubicBezTo>
                  <a:pt x="675" y="481"/>
                  <a:pt x="675" y="481"/>
                  <a:pt x="675" y="481"/>
                </a:cubicBezTo>
                <a:cubicBezTo>
                  <a:pt x="675" y="481"/>
                  <a:pt x="675" y="481"/>
                  <a:pt x="676" y="481"/>
                </a:cubicBezTo>
                <a:cubicBezTo>
                  <a:pt x="677" y="481"/>
                  <a:pt x="678" y="482"/>
                  <a:pt x="680" y="486"/>
                </a:cubicBezTo>
                <a:cubicBezTo>
                  <a:pt x="680" y="486"/>
                  <a:pt x="678" y="488"/>
                  <a:pt x="679" y="488"/>
                </a:cubicBezTo>
                <a:cubicBezTo>
                  <a:pt x="679" y="488"/>
                  <a:pt x="679" y="488"/>
                  <a:pt x="679" y="488"/>
                </a:cubicBezTo>
                <a:cubicBezTo>
                  <a:pt x="678" y="488"/>
                  <a:pt x="678" y="489"/>
                  <a:pt x="678" y="489"/>
                </a:cubicBezTo>
                <a:cubicBezTo>
                  <a:pt x="678" y="489"/>
                  <a:pt x="679" y="488"/>
                  <a:pt x="679" y="488"/>
                </a:cubicBezTo>
                <a:cubicBezTo>
                  <a:pt x="679" y="488"/>
                  <a:pt x="679" y="488"/>
                  <a:pt x="679" y="488"/>
                </a:cubicBezTo>
                <a:cubicBezTo>
                  <a:pt x="679" y="488"/>
                  <a:pt x="679" y="488"/>
                  <a:pt x="679" y="488"/>
                </a:cubicBezTo>
                <a:cubicBezTo>
                  <a:pt x="679" y="488"/>
                  <a:pt x="678" y="489"/>
                  <a:pt x="678" y="489"/>
                </a:cubicBezTo>
                <a:cubicBezTo>
                  <a:pt x="678" y="489"/>
                  <a:pt x="678" y="489"/>
                  <a:pt x="678" y="489"/>
                </a:cubicBezTo>
                <a:cubicBezTo>
                  <a:pt x="678" y="489"/>
                  <a:pt x="679" y="488"/>
                  <a:pt x="679" y="488"/>
                </a:cubicBezTo>
                <a:cubicBezTo>
                  <a:pt x="679" y="488"/>
                  <a:pt x="679" y="488"/>
                  <a:pt x="679" y="489"/>
                </a:cubicBezTo>
                <a:cubicBezTo>
                  <a:pt x="680" y="489"/>
                  <a:pt x="680" y="488"/>
                  <a:pt x="680" y="488"/>
                </a:cubicBezTo>
                <a:cubicBezTo>
                  <a:pt x="680" y="488"/>
                  <a:pt x="680" y="488"/>
                  <a:pt x="680" y="488"/>
                </a:cubicBezTo>
                <a:cubicBezTo>
                  <a:pt x="680" y="488"/>
                  <a:pt x="680" y="488"/>
                  <a:pt x="680" y="488"/>
                </a:cubicBezTo>
                <a:cubicBezTo>
                  <a:pt x="680" y="488"/>
                  <a:pt x="680" y="489"/>
                  <a:pt x="679" y="489"/>
                </a:cubicBezTo>
                <a:cubicBezTo>
                  <a:pt x="679" y="489"/>
                  <a:pt x="679" y="489"/>
                  <a:pt x="679" y="489"/>
                </a:cubicBezTo>
                <a:cubicBezTo>
                  <a:pt x="680" y="489"/>
                  <a:pt x="680" y="489"/>
                  <a:pt x="680" y="489"/>
                </a:cubicBezTo>
                <a:cubicBezTo>
                  <a:pt x="680" y="489"/>
                  <a:pt x="680" y="489"/>
                  <a:pt x="679" y="489"/>
                </a:cubicBezTo>
                <a:cubicBezTo>
                  <a:pt x="679" y="489"/>
                  <a:pt x="680" y="490"/>
                  <a:pt x="680" y="490"/>
                </a:cubicBezTo>
                <a:cubicBezTo>
                  <a:pt x="680" y="490"/>
                  <a:pt x="680" y="490"/>
                  <a:pt x="680" y="490"/>
                </a:cubicBezTo>
                <a:cubicBezTo>
                  <a:pt x="680" y="490"/>
                  <a:pt x="680" y="490"/>
                  <a:pt x="680" y="490"/>
                </a:cubicBezTo>
                <a:cubicBezTo>
                  <a:pt x="680" y="490"/>
                  <a:pt x="680" y="490"/>
                  <a:pt x="680" y="490"/>
                </a:cubicBezTo>
                <a:cubicBezTo>
                  <a:pt x="680" y="490"/>
                  <a:pt x="680" y="490"/>
                  <a:pt x="680" y="490"/>
                </a:cubicBezTo>
                <a:cubicBezTo>
                  <a:pt x="680" y="490"/>
                  <a:pt x="680" y="490"/>
                  <a:pt x="680" y="490"/>
                </a:cubicBezTo>
                <a:cubicBezTo>
                  <a:pt x="680" y="490"/>
                  <a:pt x="680" y="490"/>
                  <a:pt x="680" y="490"/>
                </a:cubicBezTo>
                <a:cubicBezTo>
                  <a:pt x="680" y="490"/>
                  <a:pt x="680" y="490"/>
                  <a:pt x="680" y="490"/>
                </a:cubicBezTo>
                <a:cubicBezTo>
                  <a:pt x="680" y="490"/>
                  <a:pt x="681" y="490"/>
                  <a:pt x="681" y="490"/>
                </a:cubicBezTo>
                <a:cubicBezTo>
                  <a:pt x="681" y="490"/>
                  <a:pt x="681" y="490"/>
                  <a:pt x="681" y="490"/>
                </a:cubicBezTo>
                <a:cubicBezTo>
                  <a:pt x="681" y="490"/>
                  <a:pt x="681" y="490"/>
                  <a:pt x="681" y="490"/>
                </a:cubicBezTo>
                <a:cubicBezTo>
                  <a:pt x="681" y="490"/>
                  <a:pt x="680" y="490"/>
                  <a:pt x="680" y="490"/>
                </a:cubicBezTo>
                <a:cubicBezTo>
                  <a:pt x="680" y="490"/>
                  <a:pt x="680" y="491"/>
                  <a:pt x="680" y="491"/>
                </a:cubicBezTo>
                <a:cubicBezTo>
                  <a:pt x="681" y="491"/>
                  <a:pt x="681" y="491"/>
                  <a:pt x="681" y="491"/>
                </a:cubicBezTo>
                <a:cubicBezTo>
                  <a:pt x="681" y="491"/>
                  <a:pt x="681" y="491"/>
                  <a:pt x="681" y="491"/>
                </a:cubicBezTo>
                <a:cubicBezTo>
                  <a:pt x="681" y="491"/>
                  <a:pt x="681" y="491"/>
                  <a:pt x="681" y="491"/>
                </a:cubicBezTo>
                <a:cubicBezTo>
                  <a:pt x="681" y="491"/>
                  <a:pt x="681" y="491"/>
                  <a:pt x="680" y="491"/>
                </a:cubicBezTo>
                <a:cubicBezTo>
                  <a:pt x="680" y="491"/>
                  <a:pt x="680" y="491"/>
                  <a:pt x="680" y="491"/>
                </a:cubicBezTo>
                <a:cubicBezTo>
                  <a:pt x="680" y="491"/>
                  <a:pt x="681" y="491"/>
                  <a:pt x="681" y="491"/>
                </a:cubicBezTo>
                <a:cubicBezTo>
                  <a:pt x="681" y="491"/>
                  <a:pt x="681" y="491"/>
                  <a:pt x="681" y="491"/>
                </a:cubicBezTo>
                <a:cubicBezTo>
                  <a:pt x="681" y="491"/>
                  <a:pt x="681" y="491"/>
                  <a:pt x="681" y="491"/>
                </a:cubicBezTo>
                <a:cubicBezTo>
                  <a:pt x="681" y="491"/>
                  <a:pt x="680" y="491"/>
                  <a:pt x="680" y="491"/>
                </a:cubicBezTo>
                <a:cubicBezTo>
                  <a:pt x="680" y="491"/>
                  <a:pt x="680" y="491"/>
                  <a:pt x="680" y="491"/>
                </a:cubicBezTo>
                <a:cubicBezTo>
                  <a:pt x="681" y="491"/>
                  <a:pt x="681" y="491"/>
                  <a:pt x="681" y="491"/>
                </a:cubicBezTo>
                <a:cubicBezTo>
                  <a:pt x="681" y="491"/>
                  <a:pt x="681" y="492"/>
                  <a:pt x="681" y="493"/>
                </a:cubicBezTo>
                <a:cubicBezTo>
                  <a:pt x="682" y="493"/>
                  <a:pt x="682" y="493"/>
                  <a:pt x="682" y="492"/>
                </a:cubicBezTo>
                <a:cubicBezTo>
                  <a:pt x="682" y="493"/>
                  <a:pt x="682" y="493"/>
                  <a:pt x="681" y="493"/>
                </a:cubicBezTo>
                <a:cubicBezTo>
                  <a:pt x="681" y="493"/>
                  <a:pt x="681" y="493"/>
                  <a:pt x="681" y="494"/>
                </a:cubicBezTo>
                <a:cubicBezTo>
                  <a:pt x="682" y="494"/>
                  <a:pt x="682" y="493"/>
                  <a:pt x="682" y="493"/>
                </a:cubicBezTo>
                <a:cubicBezTo>
                  <a:pt x="682" y="493"/>
                  <a:pt x="682" y="493"/>
                  <a:pt x="682" y="493"/>
                </a:cubicBezTo>
                <a:cubicBezTo>
                  <a:pt x="682" y="493"/>
                  <a:pt x="682" y="493"/>
                  <a:pt x="682" y="493"/>
                </a:cubicBezTo>
                <a:cubicBezTo>
                  <a:pt x="682" y="493"/>
                  <a:pt x="682" y="494"/>
                  <a:pt x="681" y="494"/>
                </a:cubicBezTo>
                <a:cubicBezTo>
                  <a:pt x="681" y="494"/>
                  <a:pt x="681" y="494"/>
                  <a:pt x="681" y="494"/>
                </a:cubicBezTo>
                <a:cubicBezTo>
                  <a:pt x="682" y="494"/>
                  <a:pt x="682" y="494"/>
                  <a:pt x="682" y="493"/>
                </a:cubicBezTo>
                <a:cubicBezTo>
                  <a:pt x="682" y="494"/>
                  <a:pt x="682" y="494"/>
                  <a:pt x="681" y="494"/>
                </a:cubicBezTo>
                <a:cubicBezTo>
                  <a:pt x="681" y="494"/>
                  <a:pt x="681" y="494"/>
                  <a:pt x="681" y="494"/>
                </a:cubicBezTo>
                <a:cubicBezTo>
                  <a:pt x="682" y="494"/>
                  <a:pt x="682" y="494"/>
                  <a:pt x="683" y="494"/>
                </a:cubicBezTo>
                <a:cubicBezTo>
                  <a:pt x="683" y="494"/>
                  <a:pt x="683" y="494"/>
                  <a:pt x="683" y="494"/>
                </a:cubicBezTo>
                <a:cubicBezTo>
                  <a:pt x="683" y="494"/>
                  <a:pt x="683" y="494"/>
                  <a:pt x="683" y="494"/>
                </a:cubicBezTo>
                <a:cubicBezTo>
                  <a:pt x="683" y="494"/>
                  <a:pt x="683" y="494"/>
                  <a:pt x="683" y="494"/>
                </a:cubicBezTo>
                <a:cubicBezTo>
                  <a:pt x="683" y="494"/>
                  <a:pt x="683" y="494"/>
                  <a:pt x="683" y="494"/>
                </a:cubicBezTo>
                <a:cubicBezTo>
                  <a:pt x="682" y="494"/>
                  <a:pt x="682" y="494"/>
                  <a:pt x="681" y="494"/>
                </a:cubicBezTo>
                <a:cubicBezTo>
                  <a:pt x="681" y="494"/>
                  <a:pt x="681" y="495"/>
                  <a:pt x="681" y="495"/>
                </a:cubicBezTo>
                <a:cubicBezTo>
                  <a:pt x="682" y="494"/>
                  <a:pt x="682" y="494"/>
                  <a:pt x="683" y="494"/>
                </a:cubicBezTo>
                <a:cubicBezTo>
                  <a:pt x="683" y="494"/>
                  <a:pt x="683" y="494"/>
                  <a:pt x="683" y="494"/>
                </a:cubicBezTo>
                <a:cubicBezTo>
                  <a:pt x="683" y="494"/>
                  <a:pt x="683" y="494"/>
                  <a:pt x="683" y="494"/>
                </a:cubicBezTo>
                <a:cubicBezTo>
                  <a:pt x="683" y="494"/>
                  <a:pt x="683" y="494"/>
                  <a:pt x="683" y="494"/>
                </a:cubicBezTo>
                <a:cubicBezTo>
                  <a:pt x="683" y="494"/>
                  <a:pt x="683" y="494"/>
                  <a:pt x="683" y="494"/>
                </a:cubicBezTo>
                <a:cubicBezTo>
                  <a:pt x="682" y="494"/>
                  <a:pt x="681" y="495"/>
                  <a:pt x="680" y="495"/>
                </a:cubicBezTo>
                <a:cubicBezTo>
                  <a:pt x="681" y="495"/>
                  <a:pt x="681" y="495"/>
                  <a:pt x="681" y="496"/>
                </a:cubicBezTo>
                <a:cubicBezTo>
                  <a:pt x="681" y="495"/>
                  <a:pt x="683" y="495"/>
                  <a:pt x="684" y="495"/>
                </a:cubicBezTo>
                <a:cubicBezTo>
                  <a:pt x="684" y="495"/>
                  <a:pt x="684" y="495"/>
                  <a:pt x="684" y="495"/>
                </a:cubicBezTo>
                <a:cubicBezTo>
                  <a:pt x="684" y="495"/>
                  <a:pt x="684" y="495"/>
                  <a:pt x="684" y="495"/>
                </a:cubicBezTo>
                <a:cubicBezTo>
                  <a:pt x="684" y="495"/>
                  <a:pt x="684" y="495"/>
                  <a:pt x="684" y="495"/>
                </a:cubicBezTo>
                <a:cubicBezTo>
                  <a:pt x="684" y="495"/>
                  <a:pt x="684" y="495"/>
                  <a:pt x="684" y="495"/>
                </a:cubicBezTo>
                <a:cubicBezTo>
                  <a:pt x="684" y="495"/>
                  <a:pt x="684" y="495"/>
                  <a:pt x="684" y="495"/>
                </a:cubicBezTo>
                <a:cubicBezTo>
                  <a:pt x="684" y="495"/>
                  <a:pt x="684" y="495"/>
                  <a:pt x="684" y="495"/>
                </a:cubicBezTo>
                <a:cubicBezTo>
                  <a:pt x="684" y="495"/>
                  <a:pt x="683" y="496"/>
                  <a:pt x="683" y="496"/>
                </a:cubicBezTo>
                <a:cubicBezTo>
                  <a:pt x="683" y="496"/>
                  <a:pt x="683" y="495"/>
                  <a:pt x="684" y="495"/>
                </a:cubicBezTo>
                <a:cubicBezTo>
                  <a:pt x="683" y="496"/>
                  <a:pt x="682" y="496"/>
                  <a:pt x="682" y="496"/>
                </a:cubicBezTo>
                <a:cubicBezTo>
                  <a:pt x="682" y="496"/>
                  <a:pt x="682" y="496"/>
                  <a:pt x="682" y="496"/>
                </a:cubicBezTo>
                <a:cubicBezTo>
                  <a:pt x="682" y="496"/>
                  <a:pt x="683" y="496"/>
                  <a:pt x="684" y="496"/>
                </a:cubicBezTo>
                <a:cubicBezTo>
                  <a:pt x="684" y="496"/>
                  <a:pt x="684" y="496"/>
                  <a:pt x="684" y="496"/>
                </a:cubicBezTo>
                <a:cubicBezTo>
                  <a:pt x="684" y="496"/>
                  <a:pt x="684" y="496"/>
                  <a:pt x="684" y="496"/>
                </a:cubicBezTo>
                <a:cubicBezTo>
                  <a:pt x="683" y="496"/>
                  <a:pt x="682" y="496"/>
                  <a:pt x="681" y="496"/>
                </a:cubicBezTo>
                <a:cubicBezTo>
                  <a:pt x="681" y="497"/>
                  <a:pt x="681" y="497"/>
                  <a:pt x="681" y="497"/>
                </a:cubicBezTo>
                <a:cubicBezTo>
                  <a:pt x="681" y="497"/>
                  <a:pt x="681" y="497"/>
                  <a:pt x="681" y="497"/>
                </a:cubicBezTo>
                <a:cubicBezTo>
                  <a:pt x="682" y="497"/>
                  <a:pt x="683" y="496"/>
                  <a:pt x="684" y="496"/>
                </a:cubicBezTo>
                <a:cubicBezTo>
                  <a:pt x="684" y="496"/>
                  <a:pt x="684" y="496"/>
                  <a:pt x="684" y="496"/>
                </a:cubicBezTo>
                <a:cubicBezTo>
                  <a:pt x="684" y="496"/>
                  <a:pt x="684" y="496"/>
                  <a:pt x="684" y="496"/>
                </a:cubicBezTo>
                <a:cubicBezTo>
                  <a:pt x="684" y="496"/>
                  <a:pt x="684" y="496"/>
                  <a:pt x="684" y="496"/>
                </a:cubicBezTo>
                <a:cubicBezTo>
                  <a:pt x="684" y="496"/>
                  <a:pt x="684" y="496"/>
                  <a:pt x="684" y="496"/>
                </a:cubicBezTo>
                <a:cubicBezTo>
                  <a:pt x="684" y="496"/>
                  <a:pt x="684" y="496"/>
                  <a:pt x="684" y="496"/>
                </a:cubicBezTo>
                <a:cubicBezTo>
                  <a:pt x="684" y="496"/>
                  <a:pt x="684" y="496"/>
                  <a:pt x="684" y="496"/>
                </a:cubicBezTo>
                <a:cubicBezTo>
                  <a:pt x="684" y="496"/>
                  <a:pt x="684" y="496"/>
                  <a:pt x="684" y="496"/>
                </a:cubicBezTo>
                <a:cubicBezTo>
                  <a:pt x="684" y="497"/>
                  <a:pt x="684" y="497"/>
                  <a:pt x="684" y="497"/>
                </a:cubicBezTo>
                <a:cubicBezTo>
                  <a:pt x="684" y="497"/>
                  <a:pt x="685" y="497"/>
                  <a:pt x="685" y="497"/>
                </a:cubicBezTo>
                <a:cubicBezTo>
                  <a:pt x="685" y="497"/>
                  <a:pt x="685" y="497"/>
                  <a:pt x="685" y="497"/>
                </a:cubicBezTo>
                <a:cubicBezTo>
                  <a:pt x="685" y="497"/>
                  <a:pt x="685" y="497"/>
                  <a:pt x="685" y="497"/>
                </a:cubicBezTo>
                <a:cubicBezTo>
                  <a:pt x="685" y="497"/>
                  <a:pt x="685" y="497"/>
                  <a:pt x="685" y="497"/>
                </a:cubicBezTo>
                <a:cubicBezTo>
                  <a:pt x="685" y="497"/>
                  <a:pt x="685" y="497"/>
                  <a:pt x="685" y="497"/>
                </a:cubicBezTo>
                <a:cubicBezTo>
                  <a:pt x="685" y="497"/>
                  <a:pt x="684" y="497"/>
                  <a:pt x="684" y="497"/>
                </a:cubicBezTo>
                <a:cubicBezTo>
                  <a:pt x="684" y="497"/>
                  <a:pt x="685" y="497"/>
                  <a:pt x="685" y="497"/>
                </a:cubicBezTo>
                <a:cubicBezTo>
                  <a:pt x="685" y="497"/>
                  <a:pt x="685" y="497"/>
                  <a:pt x="685" y="497"/>
                </a:cubicBezTo>
                <a:cubicBezTo>
                  <a:pt x="685" y="497"/>
                  <a:pt x="685" y="497"/>
                  <a:pt x="685" y="497"/>
                </a:cubicBezTo>
                <a:cubicBezTo>
                  <a:pt x="685" y="497"/>
                  <a:pt x="684" y="497"/>
                  <a:pt x="684" y="497"/>
                </a:cubicBezTo>
                <a:cubicBezTo>
                  <a:pt x="684" y="497"/>
                  <a:pt x="684" y="497"/>
                  <a:pt x="684" y="497"/>
                </a:cubicBezTo>
                <a:cubicBezTo>
                  <a:pt x="684" y="498"/>
                  <a:pt x="684" y="498"/>
                  <a:pt x="684" y="498"/>
                </a:cubicBezTo>
                <a:cubicBezTo>
                  <a:pt x="685" y="498"/>
                  <a:pt x="685" y="498"/>
                  <a:pt x="685" y="498"/>
                </a:cubicBezTo>
                <a:cubicBezTo>
                  <a:pt x="685" y="498"/>
                  <a:pt x="685" y="498"/>
                  <a:pt x="685" y="498"/>
                </a:cubicBezTo>
                <a:cubicBezTo>
                  <a:pt x="685" y="498"/>
                  <a:pt x="685" y="498"/>
                  <a:pt x="685" y="498"/>
                </a:cubicBezTo>
                <a:cubicBezTo>
                  <a:pt x="685" y="498"/>
                  <a:pt x="685" y="498"/>
                  <a:pt x="684" y="498"/>
                </a:cubicBezTo>
                <a:cubicBezTo>
                  <a:pt x="684" y="498"/>
                  <a:pt x="684" y="498"/>
                  <a:pt x="684" y="498"/>
                </a:cubicBezTo>
                <a:cubicBezTo>
                  <a:pt x="685" y="498"/>
                  <a:pt x="685" y="498"/>
                  <a:pt x="685" y="498"/>
                </a:cubicBezTo>
                <a:cubicBezTo>
                  <a:pt x="685" y="498"/>
                  <a:pt x="685" y="498"/>
                  <a:pt x="685" y="498"/>
                </a:cubicBezTo>
                <a:cubicBezTo>
                  <a:pt x="685" y="498"/>
                  <a:pt x="685" y="498"/>
                  <a:pt x="685" y="498"/>
                </a:cubicBezTo>
                <a:cubicBezTo>
                  <a:pt x="685" y="498"/>
                  <a:pt x="685" y="498"/>
                  <a:pt x="685" y="498"/>
                </a:cubicBezTo>
                <a:cubicBezTo>
                  <a:pt x="685" y="498"/>
                  <a:pt x="685" y="498"/>
                  <a:pt x="685" y="498"/>
                </a:cubicBezTo>
                <a:cubicBezTo>
                  <a:pt x="685" y="498"/>
                  <a:pt x="685" y="498"/>
                  <a:pt x="685" y="498"/>
                </a:cubicBezTo>
                <a:cubicBezTo>
                  <a:pt x="685" y="498"/>
                  <a:pt x="685" y="498"/>
                  <a:pt x="684" y="498"/>
                </a:cubicBezTo>
                <a:cubicBezTo>
                  <a:pt x="684" y="499"/>
                  <a:pt x="684" y="500"/>
                  <a:pt x="684" y="500"/>
                </a:cubicBezTo>
                <a:cubicBezTo>
                  <a:pt x="685" y="500"/>
                  <a:pt x="685" y="500"/>
                  <a:pt x="686" y="500"/>
                </a:cubicBezTo>
                <a:cubicBezTo>
                  <a:pt x="685" y="500"/>
                  <a:pt x="685" y="500"/>
                  <a:pt x="684" y="500"/>
                </a:cubicBezTo>
                <a:cubicBezTo>
                  <a:pt x="684" y="501"/>
                  <a:pt x="684" y="501"/>
                  <a:pt x="684" y="501"/>
                </a:cubicBezTo>
                <a:cubicBezTo>
                  <a:pt x="684" y="501"/>
                  <a:pt x="684" y="501"/>
                  <a:pt x="684" y="501"/>
                </a:cubicBezTo>
                <a:cubicBezTo>
                  <a:pt x="685" y="501"/>
                  <a:pt x="686" y="501"/>
                  <a:pt x="686" y="501"/>
                </a:cubicBezTo>
                <a:cubicBezTo>
                  <a:pt x="686" y="500"/>
                  <a:pt x="686" y="500"/>
                  <a:pt x="686" y="500"/>
                </a:cubicBezTo>
                <a:cubicBezTo>
                  <a:pt x="686" y="500"/>
                  <a:pt x="686" y="500"/>
                  <a:pt x="687" y="501"/>
                </a:cubicBezTo>
                <a:cubicBezTo>
                  <a:pt x="687" y="501"/>
                  <a:pt x="687" y="501"/>
                  <a:pt x="687" y="501"/>
                </a:cubicBezTo>
                <a:cubicBezTo>
                  <a:pt x="687" y="501"/>
                  <a:pt x="687" y="501"/>
                  <a:pt x="687" y="501"/>
                </a:cubicBezTo>
                <a:cubicBezTo>
                  <a:pt x="687" y="501"/>
                  <a:pt x="687" y="501"/>
                  <a:pt x="688" y="502"/>
                </a:cubicBezTo>
                <a:cubicBezTo>
                  <a:pt x="688" y="502"/>
                  <a:pt x="688" y="502"/>
                  <a:pt x="688" y="502"/>
                </a:cubicBezTo>
                <a:cubicBezTo>
                  <a:pt x="688" y="502"/>
                  <a:pt x="690" y="503"/>
                  <a:pt x="693" y="505"/>
                </a:cubicBezTo>
                <a:cubicBezTo>
                  <a:pt x="694" y="506"/>
                  <a:pt x="695" y="507"/>
                  <a:pt x="697" y="509"/>
                </a:cubicBezTo>
                <a:cubicBezTo>
                  <a:pt x="697" y="509"/>
                  <a:pt x="697" y="509"/>
                  <a:pt x="698" y="509"/>
                </a:cubicBezTo>
                <a:cubicBezTo>
                  <a:pt x="698" y="509"/>
                  <a:pt x="698" y="509"/>
                  <a:pt x="698" y="510"/>
                </a:cubicBezTo>
                <a:cubicBezTo>
                  <a:pt x="698" y="509"/>
                  <a:pt x="698" y="509"/>
                  <a:pt x="698" y="509"/>
                </a:cubicBezTo>
                <a:cubicBezTo>
                  <a:pt x="698" y="509"/>
                  <a:pt x="698" y="509"/>
                  <a:pt x="698" y="509"/>
                </a:cubicBezTo>
                <a:cubicBezTo>
                  <a:pt x="698" y="509"/>
                  <a:pt x="698" y="509"/>
                  <a:pt x="698" y="510"/>
                </a:cubicBezTo>
                <a:cubicBezTo>
                  <a:pt x="699" y="510"/>
                  <a:pt x="699" y="510"/>
                  <a:pt x="699" y="510"/>
                </a:cubicBezTo>
                <a:cubicBezTo>
                  <a:pt x="699" y="510"/>
                  <a:pt x="698" y="509"/>
                  <a:pt x="698" y="509"/>
                </a:cubicBezTo>
                <a:cubicBezTo>
                  <a:pt x="698" y="509"/>
                  <a:pt x="699" y="509"/>
                  <a:pt x="700" y="509"/>
                </a:cubicBezTo>
                <a:cubicBezTo>
                  <a:pt x="692" y="503"/>
                  <a:pt x="691" y="500"/>
                  <a:pt x="693" y="500"/>
                </a:cubicBezTo>
                <a:cubicBezTo>
                  <a:pt x="695" y="500"/>
                  <a:pt x="699" y="502"/>
                  <a:pt x="703" y="505"/>
                </a:cubicBezTo>
                <a:cubicBezTo>
                  <a:pt x="699" y="502"/>
                  <a:pt x="698" y="500"/>
                  <a:pt x="698" y="500"/>
                </a:cubicBezTo>
                <a:cubicBezTo>
                  <a:pt x="699" y="500"/>
                  <a:pt x="701" y="501"/>
                  <a:pt x="704" y="504"/>
                </a:cubicBezTo>
                <a:cubicBezTo>
                  <a:pt x="706" y="497"/>
                  <a:pt x="706" y="492"/>
                  <a:pt x="707" y="490"/>
                </a:cubicBezTo>
                <a:cubicBezTo>
                  <a:pt x="707" y="491"/>
                  <a:pt x="708" y="491"/>
                  <a:pt x="710" y="491"/>
                </a:cubicBezTo>
                <a:cubicBezTo>
                  <a:pt x="710" y="491"/>
                  <a:pt x="710" y="491"/>
                  <a:pt x="710" y="491"/>
                </a:cubicBezTo>
                <a:cubicBezTo>
                  <a:pt x="709" y="490"/>
                  <a:pt x="707" y="489"/>
                  <a:pt x="707" y="488"/>
                </a:cubicBezTo>
                <a:cubicBezTo>
                  <a:pt x="707" y="488"/>
                  <a:pt x="707" y="488"/>
                  <a:pt x="707" y="488"/>
                </a:cubicBezTo>
                <a:cubicBezTo>
                  <a:pt x="707" y="489"/>
                  <a:pt x="709" y="490"/>
                  <a:pt x="710" y="491"/>
                </a:cubicBezTo>
                <a:cubicBezTo>
                  <a:pt x="709" y="490"/>
                  <a:pt x="708" y="489"/>
                  <a:pt x="707" y="488"/>
                </a:cubicBezTo>
                <a:cubicBezTo>
                  <a:pt x="707" y="488"/>
                  <a:pt x="707" y="488"/>
                  <a:pt x="707" y="488"/>
                </a:cubicBezTo>
                <a:cubicBezTo>
                  <a:pt x="708" y="488"/>
                  <a:pt x="709" y="489"/>
                  <a:pt x="710" y="491"/>
                </a:cubicBezTo>
                <a:cubicBezTo>
                  <a:pt x="709" y="489"/>
                  <a:pt x="708" y="488"/>
                  <a:pt x="707" y="487"/>
                </a:cubicBezTo>
                <a:cubicBezTo>
                  <a:pt x="707" y="487"/>
                  <a:pt x="707" y="487"/>
                  <a:pt x="706" y="487"/>
                </a:cubicBezTo>
                <a:cubicBezTo>
                  <a:pt x="706" y="487"/>
                  <a:pt x="706" y="487"/>
                  <a:pt x="706" y="487"/>
                </a:cubicBezTo>
                <a:cubicBezTo>
                  <a:pt x="705" y="486"/>
                  <a:pt x="705" y="486"/>
                  <a:pt x="705" y="486"/>
                </a:cubicBezTo>
                <a:cubicBezTo>
                  <a:pt x="705" y="486"/>
                  <a:pt x="707" y="487"/>
                  <a:pt x="711" y="490"/>
                </a:cubicBezTo>
                <a:cubicBezTo>
                  <a:pt x="706" y="486"/>
                  <a:pt x="702" y="481"/>
                  <a:pt x="704" y="481"/>
                </a:cubicBezTo>
                <a:cubicBezTo>
                  <a:pt x="705" y="481"/>
                  <a:pt x="707" y="483"/>
                  <a:pt x="712" y="486"/>
                </a:cubicBezTo>
                <a:cubicBezTo>
                  <a:pt x="712" y="486"/>
                  <a:pt x="712" y="486"/>
                  <a:pt x="712" y="486"/>
                </a:cubicBezTo>
                <a:cubicBezTo>
                  <a:pt x="712" y="486"/>
                  <a:pt x="712" y="486"/>
                  <a:pt x="712" y="486"/>
                </a:cubicBezTo>
                <a:cubicBezTo>
                  <a:pt x="712" y="486"/>
                  <a:pt x="712" y="486"/>
                  <a:pt x="712" y="486"/>
                </a:cubicBezTo>
                <a:cubicBezTo>
                  <a:pt x="710" y="484"/>
                  <a:pt x="708" y="483"/>
                  <a:pt x="707" y="482"/>
                </a:cubicBezTo>
                <a:cubicBezTo>
                  <a:pt x="708" y="483"/>
                  <a:pt x="710" y="484"/>
                  <a:pt x="712" y="486"/>
                </a:cubicBezTo>
                <a:cubicBezTo>
                  <a:pt x="705" y="480"/>
                  <a:pt x="702" y="478"/>
                  <a:pt x="702" y="478"/>
                </a:cubicBezTo>
                <a:cubicBezTo>
                  <a:pt x="703" y="478"/>
                  <a:pt x="706" y="480"/>
                  <a:pt x="712" y="484"/>
                </a:cubicBezTo>
                <a:cubicBezTo>
                  <a:pt x="708" y="481"/>
                  <a:pt x="706" y="478"/>
                  <a:pt x="704" y="476"/>
                </a:cubicBezTo>
                <a:cubicBezTo>
                  <a:pt x="706" y="478"/>
                  <a:pt x="709" y="480"/>
                  <a:pt x="713" y="483"/>
                </a:cubicBezTo>
                <a:cubicBezTo>
                  <a:pt x="709" y="480"/>
                  <a:pt x="706" y="478"/>
                  <a:pt x="704" y="476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05" y="477"/>
                  <a:pt x="707" y="478"/>
                  <a:pt x="710" y="480"/>
                </a:cubicBezTo>
                <a:cubicBezTo>
                  <a:pt x="709" y="479"/>
                  <a:pt x="707" y="478"/>
                  <a:pt x="706" y="477"/>
                </a:cubicBezTo>
                <a:cubicBezTo>
                  <a:pt x="705" y="476"/>
                  <a:pt x="704" y="476"/>
                  <a:pt x="704" y="475"/>
                </a:cubicBezTo>
                <a:cubicBezTo>
                  <a:pt x="703" y="475"/>
                  <a:pt x="703" y="475"/>
                  <a:pt x="703" y="475"/>
                </a:cubicBezTo>
                <a:cubicBezTo>
                  <a:pt x="704" y="475"/>
                  <a:pt x="704" y="476"/>
                  <a:pt x="705" y="476"/>
                </a:cubicBezTo>
                <a:cubicBezTo>
                  <a:pt x="705" y="476"/>
                  <a:pt x="704" y="476"/>
                  <a:pt x="704" y="476"/>
                </a:cubicBezTo>
                <a:cubicBezTo>
                  <a:pt x="704" y="475"/>
                  <a:pt x="703" y="475"/>
                  <a:pt x="703" y="475"/>
                </a:cubicBezTo>
                <a:cubicBezTo>
                  <a:pt x="703" y="475"/>
                  <a:pt x="703" y="475"/>
                  <a:pt x="703" y="474"/>
                </a:cubicBezTo>
                <a:cubicBezTo>
                  <a:pt x="702" y="474"/>
                  <a:pt x="702" y="474"/>
                  <a:pt x="702" y="474"/>
                </a:cubicBezTo>
                <a:cubicBezTo>
                  <a:pt x="702" y="474"/>
                  <a:pt x="703" y="474"/>
                  <a:pt x="703" y="474"/>
                </a:cubicBezTo>
                <a:cubicBezTo>
                  <a:pt x="704" y="475"/>
                  <a:pt x="706" y="476"/>
                  <a:pt x="709" y="479"/>
                </a:cubicBezTo>
                <a:cubicBezTo>
                  <a:pt x="709" y="479"/>
                  <a:pt x="710" y="479"/>
                  <a:pt x="710" y="479"/>
                </a:cubicBezTo>
                <a:cubicBezTo>
                  <a:pt x="711" y="480"/>
                  <a:pt x="712" y="481"/>
                  <a:pt x="713" y="482"/>
                </a:cubicBezTo>
                <a:cubicBezTo>
                  <a:pt x="712" y="481"/>
                  <a:pt x="712" y="481"/>
                  <a:pt x="712" y="481"/>
                </a:cubicBezTo>
                <a:cubicBezTo>
                  <a:pt x="713" y="481"/>
                  <a:pt x="713" y="481"/>
                  <a:pt x="713" y="482"/>
                </a:cubicBezTo>
                <a:cubicBezTo>
                  <a:pt x="713" y="481"/>
                  <a:pt x="712" y="481"/>
                  <a:pt x="712" y="481"/>
                </a:cubicBezTo>
                <a:cubicBezTo>
                  <a:pt x="712" y="480"/>
                  <a:pt x="711" y="479"/>
                  <a:pt x="711" y="478"/>
                </a:cubicBezTo>
                <a:cubicBezTo>
                  <a:pt x="711" y="479"/>
                  <a:pt x="712" y="479"/>
                  <a:pt x="713" y="480"/>
                </a:cubicBezTo>
                <a:cubicBezTo>
                  <a:pt x="712" y="479"/>
                  <a:pt x="711" y="479"/>
                  <a:pt x="711" y="478"/>
                </a:cubicBezTo>
                <a:cubicBezTo>
                  <a:pt x="711" y="478"/>
                  <a:pt x="711" y="478"/>
                  <a:pt x="711" y="478"/>
                </a:cubicBezTo>
                <a:cubicBezTo>
                  <a:pt x="711" y="479"/>
                  <a:pt x="712" y="479"/>
                  <a:pt x="713" y="480"/>
                </a:cubicBezTo>
                <a:cubicBezTo>
                  <a:pt x="713" y="480"/>
                  <a:pt x="714" y="480"/>
                  <a:pt x="714" y="480"/>
                </a:cubicBezTo>
                <a:cubicBezTo>
                  <a:pt x="713" y="479"/>
                  <a:pt x="712" y="479"/>
                  <a:pt x="711" y="478"/>
                </a:cubicBezTo>
                <a:cubicBezTo>
                  <a:pt x="710" y="476"/>
                  <a:pt x="709" y="475"/>
                  <a:pt x="708" y="473"/>
                </a:cubicBezTo>
                <a:cubicBezTo>
                  <a:pt x="710" y="475"/>
                  <a:pt x="712" y="476"/>
                  <a:pt x="715" y="478"/>
                </a:cubicBezTo>
                <a:cubicBezTo>
                  <a:pt x="715" y="477"/>
                  <a:pt x="714" y="477"/>
                  <a:pt x="714" y="476"/>
                </a:cubicBezTo>
                <a:cubicBezTo>
                  <a:pt x="701" y="465"/>
                  <a:pt x="695" y="459"/>
                  <a:pt x="698" y="459"/>
                </a:cubicBezTo>
                <a:cubicBezTo>
                  <a:pt x="699" y="459"/>
                  <a:pt x="700" y="459"/>
                  <a:pt x="701" y="459"/>
                </a:cubicBezTo>
                <a:cubicBezTo>
                  <a:pt x="700" y="461"/>
                  <a:pt x="705" y="467"/>
                  <a:pt x="714" y="476"/>
                </a:cubicBezTo>
                <a:cubicBezTo>
                  <a:pt x="713" y="472"/>
                  <a:pt x="712" y="468"/>
                  <a:pt x="712" y="464"/>
                </a:cubicBezTo>
                <a:cubicBezTo>
                  <a:pt x="714" y="465"/>
                  <a:pt x="716" y="466"/>
                  <a:pt x="718" y="467"/>
                </a:cubicBezTo>
                <a:cubicBezTo>
                  <a:pt x="716" y="465"/>
                  <a:pt x="713" y="464"/>
                  <a:pt x="711" y="462"/>
                </a:cubicBezTo>
                <a:cubicBezTo>
                  <a:pt x="711" y="462"/>
                  <a:pt x="711" y="461"/>
                  <a:pt x="711" y="460"/>
                </a:cubicBezTo>
                <a:cubicBezTo>
                  <a:pt x="713" y="462"/>
                  <a:pt x="716" y="463"/>
                  <a:pt x="719" y="465"/>
                </a:cubicBezTo>
                <a:cubicBezTo>
                  <a:pt x="718" y="464"/>
                  <a:pt x="717" y="463"/>
                  <a:pt x="715" y="461"/>
                </a:cubicBezTo>
                <a:cubicBezTo>
                  <a:pt x="714" y="461"/>
                  <a:pt x="712" y="460"/>
                  <a:pt x="711" y="460"/>
                </a:cubicBezTo>
                <a:cubicBezTo>
                  <a:pt x="711" y="459"/>
                  <a:pt x="711" y="459"/>
                  <a:pt x="711" y="459"/>
                </a:cubicBezTo>
                <a:cubicBezTo>
                  <a:pt x="712" y="459"/>
                  <a:pt x="714" y="460"/>
                  <a:pt x="715" y="461"/>
                </a:cubicBezTo>
                <a:cubicBezTo>
                  <a:pt x="715" y="461"/>
                  <a:pt x="715" y="461"/>
                  <a:pt x="715" y="461"/>
                </a:cubicBezTo>
                <a:cubicBezTo>
                  <a:pt x="713" y="460"/>
                  <a:pt x="712" y="459"/>
                  <a:pt x="711" y="458"/>
                </a:cubicBezTo>
                <a:cubicBezTo>
                  <a:pt x="711" y="458"/>
                  <a:pt x="711" y="458"/>
                  <a:pt x="711" y="458"/>
                </a:cubicBezTo>
                <a:cubicBezTo>
                  <a:pt x="706" y="455"/>
                  <a:pt x="704" y="453"/>
                  <a:pt x="704" y="453"/>
                </a:cubicBezTo>
                <a:cubicBezTo>
                  <a:pt x="704" y="453"/>
                  <a:pt x="704" y="453"/>
                  <a:pt x="705" y="454"/>
                </a:cubicBezTo>
                <a:cubicBezTo>
                  <a:pt x="706" y="455"/>
                  <a:pt x="708" y="456"/>
                  <a:pt x="711" y="458"/>
                </a:cubicBezTo>
                <a:cubicBezTo>
                  <a:pt x="711" y="458"/>
                  <a:pt x="711" y="457"/>
                  <a:pt x="711" y="457"/>
                </a:cubicBezTo>
                <a:cubicBezTo>
                  <a:pt x="712" y="458"/>
                  <a:pt x="712" y="458"/>
                  <a:pt x="713" y="459"/>
                </a:cubicBezTo>
                <a:cubicBezTo>
                  <a:pt x="713" y="459"/>
                  <a:pt x="713" y="459"/>
                  <a:pt x="713" y="459"/>
                </a:cubicBezTo>
                <a:cubicBezTo>
                  <a:pt x="715" y="460"/>
                  <a:pt x="717" y="461"/>
                  <a:pt x="720" y="463"/>
                </a:cubicBezTo>
                <a:cubicBezTo>
                  <a:pt x="720" y="463"/>
                  <a:pt x="720" y="463"/>
                  <a:pt x="720" y="463"/>
                </a:cubicBezTo>
                <a:cubicBezTo>
                  <a:pt x="717" y="461"/>
                  <a:pt x="715" y="460"/>
                  <a:pt x="713" y="458"/>
                </a:cubicBezTo>
                <a:cubicBezTo>
                  <a:pt x="713" y="458"/>
                  <a:pt x="713" y="458"/>
                  <a:pt x="713" y="458"/>
                </a:cubicBezTo>
                <a:cubicBezTo>
                  <a:pt x="713" y="458"/>
                  <a:pt x="713" y="458"/>
                  <a:pt x="713" y="458"/>
                </a:cubicBezTo>
                <a:cubicBezTo>
                  <a:pt x="712" y="457"/>
                  <a:pt x="711" y="457"/>
                  <a:pt x="711" y="457"/>
                </a:cubicBezTo>
                <a:cubicBezTo>
                  <a:pt x="711" y="456"/>
                  <a:pt x="711" y="456"/>
                  <a:pt x="711" y="455"/>
                </a:cubicBezTo>
                <a:cubicBezTo>
                  <a:pt x="711" y="455"/>
                  <a:pt x="711" y="455"/>
                  <a:pt x="710" y="455"/>
                </a:cubicBezTo>
                <a:cubicBezTo>
                  <a:pt x="708" y="454"/>
                  <a:pt x="707" y="453"/>
                  <a:pt x="705" y="452"/>
                </a:cubicBezTo>
                <a:cubicBezTo>
                  <a:pt x="705" y="452"/>
                  <a:pt x="705" y="452"/>
                  <a:pt x="705" y="452"/>
                </a:cubicBezTo>
                <a:cubicBezTo>
                  <a:pt x="705" y="452"/>
                  <a:pt x="706" y="452"/>
                  <a:pt x="707" y="453"/>
                </a:cubicBezTo>
                <a:cubicBezTo>
                  <a:pt x="708" y="453"/>
                  <a:pt x="709" y="454"/>
                  <a:pt x="710" y="455"/>
                </a:cubicBezTo>
                <a:cubicBezTo>
                  <a:pt x="710" y="455"/>
                  <a:pt x="710" y="454"/>
                  <a:pt x="710" y="454"/>
                </a:cubicBezTo>
                <a:cubicBezTo>
                  <a:pt x="710" y="454"/>
                  <a:pt x="710" y="454"/>
                  <a:pt x="711" y="455"/>
                </a:cubicBezTo>
                <a:cubicBezTo>
                  <a:pt x="711" y="455"/>
                  <a:pt x="711" y="455"/>
                  <a:pt x="711" y="455"/>
                </a:cubicBezTo>
                <a:cubicBezTo>
                  <a:pt x="710" y="454"/>
                  <a:pt x="710" y="454"/>
                  <a:pt x="709" y="454"/>
                </a:cubicBezTo>
                <a:cubicBezTo>
                  <a:pt x="709" y="454"/>
                  <a:pt x="709" y="454"/>
                  <a:pt x="709" y="454"/>
                </a:cubicBezTo>
                <a:cubicBezTo>
                  <a:pt x="710" y="454"/>
                  <a:pt x="710" y="454"/>
                  <a:pt x="711" y="454"/>
                </a:cubicBezTo>
                <a:cubicBezTo>
                  <a:pt x="711" y="454"/>
                  <a:pt x="711" y="454"/>
                  <a:pt x="711" y="454"/>
                </a:cubicBezTo>
                <a:cubicBezTo>
                  <a:pt x="710" y="454"/>
                  <a:pt x="709" y="453"/>
                  <a:pt x="709" y="453"/>
                </a:cubicBezTo>
                <a:cubicBezTo>
                  <a:pt x="709" y="453"/>
                  <a:pt x="709" y="453"/>
                  <a:pt x="709" y="453"/>
                </a:cubicBezTo>
                <a:cubicBezTo>
                  <a:pt x="709" y="453"/>
                  <a:pt x="710" y="454"/>
                  <a:pt x="710" y="454"/>
                </a:cubicBezTo>
                <a:cubicBezTo>
                  <a:pt x="710" y="454"/>
                  <a:pt x="710" y="454"/>
                  <a:pt x="710" y="454"/>
                </a:cubicBezTo>
                <a:cubicBezTo>
                  <a:pt x="710" y="454"/>
                  <a:pt x="709" y="453"/>
                  <a:pt x="709" y="453"/>
                </a:cubicBezTo>
                <a:cubicBezTo>
                  <a:pt x="709" y="453"/>
                  <a:pt x="709" y="453"/>
                  <a:pt x="709" y="453"/>
                </a:cubicBezTo>
                <a:cubicBezTo>
                  <a:pt x="709" y="453"/>
                  <a:pt x="710" y="453"/>
                  <a:pt x="710" y="454"/>
                </a:cubicBezTo>
                <a:cubicBezTo>
                  <a:pt x="710" y="454"/>
                  <a:pt x="710" y="454"/>
                  <a:pt x="710" y="454"/>
                </a:cubicBezTo>
                <a:cubicBezTo>
                  <a:pt x="710" y="453"/>
                  <a:pt x="709" y="453"/>
                  <a:pt x="708" y="453"/>
                </a:cubicBezTo>
                <a:cubicBezTo>
                  <a:pt x="688" y="426"/>
                  <a:pt x="696" y="414"/>
                  <a:pt x="723" y="414"/>
                </a:cubicBezTo>
                <a:cubicBezTo>
                  <a:pt x="725" y="414"/>
                  <a:pt x="728" y="414"/>
                  <a:pt x="731" y="414"/>
                </a:cubicBezTo>
                <a:cubicBezTo>
                  <a:pt x="710" y="399"/>
                  <a:pt x="711" y="414"/>
                  <a:pt x="734" y="397"/>
                </a:cubicBezTo>
                <a:cubicBezTo>
                  <a:pt x="731" y="396"/>
                  <a:pt x="729" y="396"/>
                  <a:pt x="726" y="395"/>
                </a:cubicBezTo>
                <a:cubicBezTo>
                  <a:pt x="724" y="399"/>
                  <a:pt x="722" y="401"/>
                  <a:pt x="721" y="401"/>
                </a:cubicBezTo>
                <a:cubicBezTo>
                  <a:pt x="720" y="401"/>
                  <a:pt x="721" y="398"/>
                  <a:pt x="723" y="393"/>
                </a:cubicBezTo>
                <a:cubicBezTo>
                  <a:pt x="718" y="390"/>
                  <a:pt x="716" y="388"/>
                  <a:pt x="720" y="388"/>
                </a:cubicBezTo>
                <a:cubicBezTo>
                  <a:pt x="721" y="388"/>
                  <a:pt x="723" y="388"/>
                  <a:pt x="725" y="389"/>
                </a:cubicBezTo>
                <a:cubicBezTo>
                  <a:pt x="725" y="388"/>
                  <a:pt x="725" y="388"/>
                  <a:pt x="726" y="387"/>
                </a:cubicBezTo>
                <a:cubicBezTo>
                  <a:pt x="712" y="381"/>
                  <a:pt x="710" y="377"/>
                  <a:pt x="721" y="377"/>
                </a:cubicBezTo>
                <a:cubicBezTo>
                  <a:pt x="724" y="377"/>
                  <a:pt x="727" y="377"/>
                  <a:pt x="731" y="378"/>
                </a:cubicBezTo>
                <a:cubicBezTo>
                  <a:pt x="731" y="377"/>
                  <a:pt x="731" y="377"/>
                  <a:pt x="732" y="377"/>
                </a:cubicBezTo>
                <a:cubicBezTo>
                  <a:pt x="733" y="377"/>
                  <a:pt x="734" y="378"/>
                  <a:pt x="735" y="378"/>
                </a:cubicBezTo>
                <a:cubicBezTo>
                  <a:pt x="735" y="378"/>
                  <a:pt x="735" y="378"/>
                  <a:pt x="735" y="378"/>
                </a:cubicBezTo>
                <a:cubicBezTo>
                  <a:pt x="735" y="378"/>
                  <a:pt x="734" y="378"/>
                  <a:pt x="734" y="378"/>
                </a:cubicBezTo>
                <a:cubicBezTo>
                  <a:pt x="733" y="377"/>
                  <a:pt x="732" y="377"/>
                  <a:pt x="732" y="377"/>
                </a:cubicBezTo>
                <a:cubicBezTo>
                  <a:pt x="732" y="377"/>
                  <a:pt x="732" y="377"/>
                  <a:pt x="732" y="377"/>
                </a:cubicBezTo>
                <a:cubicBezTo>
                  <a:pt x="732" y="377"/>
                  <a:pt x="733" y="377"/>
                  <a:pt x="734" y="378"/>
                </a:cubicBezTo>
                <a:cubicBezTo>
                  <a:pt x="733" y="377"/>
                  <a:pt x="732" y="377"/>
                  <a:pt x="732" y="377"/>
                </a:cubicBezTo>
                <a:cubicBezTo>
                  <a:pt x="732" y="377"/>
                  <a:pt x="732" y="377"/>
                  <a:pt x="732" y="377"/>
                </a:cubicBezTo>
                <a:cubicBezTo>
                  <a:pt x="730" y="376"/>
                  <a:pt x="728" y="376"/>
                  <a:pt x="727" y="376"/>
                </a:cubicBezTo>
                <a:cubicBezTo>
                  <a:pt x="727" y="375"/>
                  <a:pt x="726" y="375"/>
                  <a:pt x="726" y="375"/>
                </a:cubicBezTo>
                <a:cubicBezTo>
                  <a:pt x="728" y="376"/>
                  <a:pt x="730" y="376"/>
                  <a:pt x="732" y="377"/>
                </a:cubicBezTo>
                <a:cubicBezTo>
                  <a:pt x="732" y="377"/>
                  <a:pt x="732" y="376"/>
                  <a:pt x="732" y="376"/>
                </a:cubicBezTo>
                <a:cubicBezTo>
                  <a:pt x="726" y="374"/>
                  <a:pt x="721" y="373"/>
                  <a:pt x="719" y="373"/>
                </a:cubicBezTo>
                <a:cubicBezTo>
                  <a:pt x="713" y="371"/>
                  <a:pt x="711" y="369"/>
                  <a:pt x="714" y="369"/>
                </a:cubicBezTo>
                <a:cubicBezTo>
                  <a:pt x="714" y="369"/>
                  <a:pt x="714" y="369"/>
                  <a:pt x="715" y="369"/>
                </a:cubicBezTo>
                <a:cubicBezTo>
                  <a:pt x="714" y="370"/>
                  <a:pt x="721" y="373"/>
                  <a:pt x="732" y="376"/>
                </a:cubicBezTo>
                <a:cubicBezTo>
                  <a:pt x="733" y="375"/>
                  <a:pt x="734" y="374"/>
                  <a:pt x="735" y="373"/>
                </a:cubicBezTo>
                <a:cubicBezTo>
                  <a:pt x="735" y="373"/>
                  <a:pt x="735" y="373"/>
                  <a:pt x="735" y="373"/>
                </a:cubicBezTo>
                <a:cubicBezTo>
                  <a:pt x="735" y="373"/>
                  <a:pt x="735" y="373"/>
                  <a:pt x="735" y="373"/>
                </a:cubicBezTo>
                <a:cubicBezTo>
                  <a:pt x="735" y="373"/>
                  <a:pt x="735" y="373"/>
                  <a:pt x="735" y="373"/>
                </a:cubicBezTo>
                <a:cubicBezTo>
                  <a:pt x="735" y="373"/>
                  <a:pt x="735" y="373"/>
                  <a:pt x="735" y="373"/>
                </a:cubicBezTo>
                <a:cubicBezTo>
                  <a:pt x="729" y="371"/>
                  <a:pt x="725" y="370"/>
                  <a:pt x="722" y="370"/>
                </a:cubicBezTo>
                <a:cubicBezTo>
                  <a:pt x="721" y="369"/>
                  <a:pt x="721" y="369"/>
                  <a:pt x="721" y="369"/>
                </a:cubicBezTo>
                <a:cubicBezTo>
                  <a:pt x="723" y="369"/>
                  <a:pt x="727" y="370"/>
                  <a:pt x="735" y="372"/>
                </a:cubicBezTo>
                <a:cubicBezTo>
                  <a:pt x="735" y="372"/>
                  <a:pt x="735" y="372"/>
                  <a:pt x="735" y="372"/>
                </a:cubicBezTo>
                <a:cubicBezTo>
                  <a:pt x="727" y="370"/>
                  <a:pt x="723" y="369"/>
                  <a:pt x="721" y="369"/>
                </a:cubicBezTo>
                <a:cubicBezTo>
                  <a:pt x="721" y="368"/>
                  <a:pt x="721" y="368"/>
                  <a:pt x="721" y="368"/>
                </a:cubicBezTo>
                <a:cubicBezTo>
                  <a:pt x="723" y="369"/>
                  <a:pt x="728" y="370"/>
                  <a:pt x="735" y="372"/>
                </a:cubicBezTo>
                <a:cubicBezTo>
                  <a:pt x="735" y="372"/>
                  <a:pt x="735" y="371"/>
                  <a:pt x="736" y="371"/>
                </a:cubicBezTo>
                <a:cubicBezTo>
                  <a:pt x="736" y="371"/>
                  <a:pt x="736" y="371"/>
                  <a:pt x="736" y="371"/>
                </a:cubicBezTo>
                <a:cubicBezTo>
                  <a:pt x="728" y="369"/>
                  <a:pt x="723" y="368"/>
                  <a:pt x="721" y="368"/>
                </a:cubicBezTo>
                <a:cubicBezTo>
                  <a:pt x="721" y="368"/>
                  <a:pt x="721" y="368"/>
                  <a:pt x="721" y="368"/>
                </a:cubicBezTo>
                <a:cubicBezTo>
                  <a:pt x="720" y="367"/>
                  <a:pt x="719" y="367"/>
                  <a:pt x="719" y="367"/>
                </a:cubicBezTo>
                <a:cubicBezTo>
                  <a:pt x="719" y="367"/>
                  <a:pt x="720" y="367"/>
                  <a:pt x="721" y="368"/>
                </a:cubicBezTo>
                <a:cubicBezTo>
                  <a:pt x="721" y="367"/>
                  <a:pt x="721" y="367"/>
                  <a:pt x="721" y="367"/>
                </a:cubicBezTo>
                <a:cubicBezTo>
                  <a:pt x="717" y="366"/>
                  <a:pt x="716" y="365"/>
                  <a:pt x="718" y="365"/>
                </a:cubicBezTo>
                <a:cubicBezTo>
                  <a:pt x="719" y="365"/>
                  <a:pt x="721" y="365"/>
                  <a:pt x="722" y="365"/>
                </a:cubicBezTo>
                <a:cubicBezTo>
                  <a:pt x="723" y="365"/>
                  <a:pt x="723" y="365"/>
                  <a:pt x="723" y="364"/>
                </a:cubicBezTo>
                <a:cubicBezTo>
                  <a:pt x="716" y="363"/>
                  <a:pt x="713" y="362"/>
                  <a:pt x="714" y="362"/>
                </a:cubicBezTo>
                <a:cubicBezTo>
                  <a:pt x="715" y="362"/>
                  <a:pt x="717" y="362"/>
                  <a:pt x="721" y="362"/>
                </a:cubicBezTo>
                <a:cubicBezTo>
                  <a:pt x="721" y="363"/>
                  <a:pt x="722" y="364"/>
                  <a:pt x="723" y="364"/>
                </a:cubicBezTo>
                <a:cubicBezTo>
                  <a:pt x="723" y="364"/>
                  <a:pt x="724" y="364"/>
                  <a:pt x="724" y="363"/>
                </a:cubicBezTo>
                <a:cubicBezTo>
                  <a:pt x="725" y="363"/>
                  <a:pt x="726" y="363"/>
                  <a:pt x="727" y="363"/>
                </a:cubicBezTo>
                <a:cubicBezTo>
                  <a:pt x="727" y="363"/>
                  <a:pt x="727" y="362"/>
                  <a:pt x="727" y="362"/>
                </a:cubicBezTo>
                <a:cubicBezTo>
                  <a:pt x="727" y="362"/>
                  <a:pt x="726" y="362"/>
                  <a:pt x="726" y="362"/>
                </a:cubicBezTo>
                <a:cubicBezTo>
                  <a:pt x="726" y="361"/>
                  <a:pt x="727" y="361"/>
                  <a:pt x="727" y="361"/>
                </a:cubicBezTo>
                <a:cubicBezTo>
                  <a:pt x="727" y="360"/>
                  <a:pt x="727" y="359"/>
                  <a:pt x="728" y="358"/>
                </a:cubicBezTo>
                <a:cubicBezTo>
                  <a:pt x="729" y="358"/>
                  <a:pt x="730" y="358"/>
                  <a:pt x="731" y="359"/>
                </a:cubicBezTo>
                <a:cubicBezTo>
                  <a:pt x="731" y="359"/>
                  <a:pt x="731" y="359"/>
                  <a:pt x="731" y="359"/>
                </a:cubicBezTo>
                <a:cubicBezTo>
                  <a:pt x="730" y="358"/>
                  <a:pt x="729" y="358"/>
                  <a:pt x="728" y="358"/>
                </a:cubicBezTo>
                <a:cubicBezTo>
                  <a:pt x="728" y="358"/>
                  <a:pt x="728" y="358"/>
                  <a:pt x="728" y="358"/>
                </a:cubicBezTo>
                <a:cubicBezTo>
                  <a:pt x="729" y="358"/>
                  <a:pt x="730" y="358"/>
                  <a:pt x="731" y="358"/>
                </a:cubicBezTo>
                <a:cubicBezTo>
                  <a:pt x="731" y="358"/>
                  <a:pt x="732" y="358"/>
                  <a:pt x="732" y="358"/>
                </a:cubicBezTo>
                <a:cubicBezTo>
                  <a:pt x="732" y="358"/>
                  <a:pt x="732" y="358"/>
                  <a:pt x="731" y="358"/>
                </a:cubicBezTo>
                <a:cubicBezTo>
                  <a:pt x="730" y="357"/>
                  <a:pt x="729" y="357"/>
                  <a:pt x="728" y="357"/>
                </a:cubicBezTo>
                <a:cubicBezTo>
                  <a:pt x="728" y="357"/>
                  <a:pt x="728" y="357"/>
                  <a:pt x="728" y="357"/>
                </a:cubicBezTo>
                <a:cubicBezTo>
                  <a:pt x="729" y="357"/>
                  <a:pt x="730" y="357"/>
                  <a:pt x="731" y="358"/>
                </a:cubicBezTo>
                <a:cubicBezTo>
                  <a:pt x="730" y="357"/>
                  <a:pt x="729" y="357"/>
                  <a:pt x="728" y="356"/>
                </a:cubicBezTo>
                <a:cubicBezTo>
                  <a:pt x="728" y="356"/>
                  <a:pt x="728" y="356"/>
                  <a:pt x="728" y="355"/>
                </a:cubicBezTo>
                <a:cubicBezTo>
                  <a:pt x="728" y="355"/>
                  <a:pt x="728" y="355"/>
                  <a:pt x="727" y="355"/>
                </a:cubicBezTo>
                <a:cubicBezTo>
                  <a:pt x="727" y="355"/>
                  <a:pt x="727" y="355"/>
                  <a:pt x="727" y="355"/>
                </a:cubicBezTo>
                <a:cubicBezTo>
                  <a:pt x="727" y="355"/>
                  <a:pt x="727" y="355"/>
                  <a:pt x="726" y="355"/>
                </a:cubicBezTo>
                <a:cubicBezTo>
                  <a:pt x="725" y="355"/>
                  <a:pt x="724" y="355"/>
                  <a:pt x="723" y="355"/>
                </a:cubicBezTo>
                <a:cubicBezTo>
                  <a:pt x="722" y="355"/>
                  <a:pt x="722" y="355"/>
                  <a:pt x="725" y="356"/>
                </a:cubicBezTo>
                <a:cubicBezTo>
                  <a:pt x="722" y="357"/>
                  <a:pt x="720" y="358"/>
                  <a:pt x="719" y="359"/>
                </a:cubicBezTo>
                <a:cubicBezTo>
                  <a:pt x="711" y="355"/>
                  <a:pt x="712" y="352"/>
                  <a:pt x="720" y="351"/>
                </a:cubicBezTo>
                <a:cubicBezTo>
                  <a:pt x="721" y="352"/>
                  <a:pt x="723" y="352"/>
                  <a:pt x="725" y="352"/>
                </a:cubicBezTo>
                <a:cubicBezTo>
                  <a:pt x="725" y="352"/>
                  <a:pt x="725" y="352"/>
                  <a:pt x="725" y="352"/>
                </a:cubicBezTo>
                <a:cubicBezTo>
                  <a:pt x="725" y="352"/>
                  <a:pt x="726" y="353"/>
                  <a:pt x="726" y="353"/>
                </a:cubicBezTo>
                <a:cubicBezTo>
                  <a:pt x="727" y="353"/>
                  <a:pt x="728" y="353"/>
                  <a:pt x="729" y="353"/>
                </a:cubicBezTo>
                <a:cubicBezTo>
                  <a:pt x="729" y="353"/>
                  <a:pt x="729" y="353"/>
                  <a:pt x="729" y="352"/>
                </a:cubicBezTo>
                <a:cubicBezTo>
                  <a:pt x="728" y="352"/>
                  <a:pt x="727" y="352"/>
                  <a:pt x="727" y="352"/>
                </a:cubicBezTo>
                <a:cubicBezTo>
                  <a:pt x="727" y="352"/>
                  <a:pt x="727" y="352"/>
                  <a:pt x="727" y="352"/>
                </a:cubicBezTo>
                <a:cubicBezTo>
                  <a:pt x="727" y="352"/>
                  <a:pt x="727" y="352"/>
                  <a:pt x="727" y="352"/>
                </a:cubicBezTo>
                <a:cubicBezTo>
                  <a:pt x="726" y="351"/>
                  <a:pt x="726" y="351"/>
                  <a:pt x="725" y="351"/>
                </a:cubicBezTo>
                <a:cubicBezTo>
                  <a:pt x="726" y="351"/>
                  <a:pt x="726" y="351"/>
                  <a:pt x="726" y="351"/>
                </a:cubicBezTo>
                <a:cubicBezTo>
                  <a:pt x="726" y="351"/>
                  <a:pt x="727" y="351"/>
                  <a:pt x="727" y="351"/>
                </a:cubicBezTo>
                <a:cubicBezTo>
                  <a:pt x="728" y="351"/>
                  <a:pt x="728" y="351"/>
                  <a:pt x="728" y="351"/>
                </a:cubicBezTo>
                <a:cubicBezTo>
                  <a:pt x="729" y="351"/>
                  <a:pt x="729" y="351"/>
                  <a:pt x="729" y="352"/>
                </a:cubicBezTo>
                <a:cubicBezTo>
                  <a:pt x="729" y="351"/>
                  <a:pt x="729" y="351"/>
                  <a:pt x="729" y="351"/>
                </a:cubicBezTo>
                <a:cubicBezTo>
                  <a:pt x="730" y="351"/>
                  <a:pt x="730" y="351"/>
                  <a:pt x="731" y="351"/>
                </a:cubicBezTo>
                <a:cubicBezTo>
                  <a:pt x="730" y="351"/>
                  <a:pt x="730" y="351"/>
                  <a:pt x="730" y="351"/>
                </a:cubicBezTo>
                <a:cubicBezTo>
                  <a:pt x="731" y="351"/>
                  <a:pt x="731" y="351"/>
                  <a:pt x="731" y="351"/>
                </a:cubicBezTo>
                <a:cubicBezTo>
                  <a:pt x="731" y="351"/>
                  <a:pt x="731" y="351"/>
                  <a:pt x="731" y="351"/>
                </a:cubicBezTo>
                <a:cubicBezTo>
                  <a:pt x="731" y="351"/>
                  <a:pt x="731" y="351"/>
                  <a:pt x="731" y="351"/>
                </a:cubicBezTo>
                <a:cubicBezTo>
                  <a:pt x="733" y="351"/>
                  <a:pt x="734" y="351"/>
                  <a:pt x="735" y="351"/>
                </a:cubicBezTo>
                <a:cubicBezTo>
                  <a:pt x="735" y="351"/>
                  <a:pt x="735" y="351"/>
                  <a:pt x="734" y="351"/>
                </a:cubicBezTo>
                <a:cubicBezTo>
                  <a:pt x="735" y="351"/>
                  <a:pt x="735" y="351"/>
                  <a:pt x="736" y="351"/>
                </a:cubicBezTo>
                <a:cubicBezTo>
                  <a:pt x="733" y="351"/>
                  <a:pt x="731" y="350"/>
                  <a:pt x="729" y="350"/>
                </a:cubicBezTo>
                <a:cubicBezTo>
                  <a:pt x="730" y="350"/>
                  <a:pt x="730" y="350"/>
                  <a:pt x="730" y="349"/>
                </a:cubicBezTo>
                <a:cubicBezTo>
                  <a:pt x="727" y="349"/>
                  <a:pt x="725" y="348"/>
                  <a:pt x="723" y="348"/>
                </a:cubicBezTo>
                <a:cubicBezTo>
                  <a:pt x="722" y="348"/>
                  <a:pt x="721" y="348"/>
                  <a:pt x="720" y="349"/>
                </a:cubicBezTo>
                <a:cubicBezTo>
                  <a:pt x="717" y="347"/>
                  <a:pt x="719" y="346"/>
                  <a:pt x="726" y="345"/>
                </a:cubicBezTo>
                <a:cubicBezTo>
                  <a:pt x="727" y="346"/>
                  <a:pt x="727" y="346"/>
                  <a:pt x="728" y="346"/>
                </a:cubicBezTo>
                <a:cubicBezTo>
                  <a:pt x="729" y="346"/>
                  <a:pt x="730" y="347"/>
                  <a:pt x="731" y="347"/>
                </a:cubicBezTo>
                <a:cubicBezTo>
                  <a:pt x="731" y="346"/>
                  <a:pt x="731" y="346"/>
                  <a:pt x="731" y="346"/>
                </a:cubicBezTo>
                <a:cubicBezTo>
                  <a:pt x="732" y="346"/>
                  <a:pt x="734" y="347"/>
                  <a:pt x="736" y="347"/>
                </a:cubicBezTo>
                <a:cubicBezTo>
                  <a:pt x="736" y="347"/>
                  <a:pt x="736" y="347"/>
                  <a:pt x="736" y="347"/>
                </a:cubicBezTo>
                <a:cubicBezTo>
                  <a:pt x="734" y="347"/>
                  <a:pt x="733" y="346"/>
                  <a:pt x="732" y="346"/>
                </a:cubicBezTo>
                <a:cubicBezTo>
                  <a:pt x="732" y="346"/>
                  <a:pt x="732" y="346"/>
                  <a:pt x="732" y="346"/>
                </a:cubicBezTo>
                <a:cubicBezTo>
                  <a:pt x="731" y="346"/>
                  <a:pt x="731" y="346"/>
                  <a:pt x="731" y="346"/>
                </a:cubicBezTo>
                <a:cubicBezTo>
                  <a:pt x="731" y="346"/>
                  <a:pt x="731" y="346"/>
                  <a:pt x="731" y="346"/>
                </a:cubicBezTo>
                <a:cubicBezTo>
                  <a:pt x="731" y="346"/>
                  <a:pt x="731" y="345"/>
                  <a:pt x="731" y="345"/>
                </a:cubicBezTo>
                <a:cubicBezTo>
                  <a:pt x="731" y="345"/>
                  <a:pt x="731" y="345"/>
                  <a:pt x="731" y="345"/>
                </a:cubicBezTo>
                <a:cubicBezTo>
                  <a:pt x="731" y="345"/>
                  <a:pt x="731" y="345"/>
                  <a:pt x="731" y="345"/>
                </a:cubicBezTo>
                <a:cubicBezTo>
                  <a:pt x="731" y="345"/>
                  <a:pt x="731" y="345"/>
                  <a:pt x="731" y="345"/>
                </a:cubicBezTo>
                <a:cubicBezTo>
                  <a:pt x="731" y="345"/>
                  <a:pt x="731" y="345"/>
                  <a:pt x="731" y="345"/>
                </a:cubicBezTo>
                <a:cubicBezTo>
                  <a:pt x="731" y="345"/>
                  <a:pt x="731" y="345"/>
                  <a:pt x="731" y="345"/>
                </a:cubicBezTo>
                <a:cubicBezTo>
                  <a:pt x="729" y="344"/>
                  <a:pt x="726" y="344"/>
                  <a:pt x="725" y="344"/>
                </a:cubicBezTo>
                <a:cubicBezTo>
                  <a:pt x="725" y="344"/>
                  <a:pt x="725" y="344"/>
                  <a:pt x="725" y="344"/>
                </a:cubicBezTo>
                <a:cubicBezTo>
                  <a:pt x="724" y="344"/>
                  <a:pt x="724" y="344"/>
                  <a:pt x="724" y="344"/>
                </a:cubicBezTo>
                <a:cubicBezTo>
                  <a:pt x="723" y="344"/>
                  <a:pt x="722" y="343"/>
                  <a:pt x="722" y="343"/>
                </a:cubicBezTo>
                <a:cubicBezTo>
                  <a:pt x="719" y="343"/>
                  <a:pt x="718" y="343"/>
                  <a:pt x="718" y="343"/>
                </a:cubicBezTo>
                <a:cubicBezTo>
                  <a:pt x="719" y="343"/>
                  <a:pt x="720" y="343"/>
                  <a:pt x="721" y="343"/>
                </a:cubicBezTo>
                <a:cubicBezTo>
                  <a:pt x="721" y="343"/>
                  <a:pt x="721" y="343"/>
                  <a:pt x="721" y="343"/>
                </a:cubicBezTo>
                <a:cubicBezTo>
                  <a:pt x="721" y="343"/>
                  <a:pt x="722" y="343"/>
                  <a:pt x="722" y="343"/>
                </a:cubicBezTo>
                <a:cubicBezTo>
                  <a:pt x="723" y="343"/>
                  <a:pt x="724" y="343"/>
                  <a:pt x="725" y="343"/>
                </a:cubicBezTo>
                <a:cubicBezTo>
                  <a:pt x="725" y="343"/>
                  <a:pt x="725" y="344"/>
                  <a:pt x="725" y="344"/>
                </a:cubicBezTo>
                <a:cubicBezTo>
                  <a:pt x="726" y="344"/>
                  <a:pt x="729" y="344"/>
                  <a:pt x="731" y="345"/>
                </a:cubicBezTo>
                <a:cubicBezTo>
                  <a:pt x="731" y="344"/>
                  <a:pt x="731" y="344"/>
                  <a:pt x="731" y="344"/>
                </a:cubicBezTo>
                <a:cubicBezTo>
                  <a:pt x="731" y="344"/>
                  <a:pt x="731" y="344"/>
                  <a:pt x="731" y="344"/>
                </a:cubicBezTo>
                <a:cubicBezTo>
                  <a:pt x="731" y="344"/>
                  <a:pt x="731" y="344"/>
                  <a:pt x="731" y="344"/>
                </a:cubicBezTo>
                <a:cubicBezTo>
                  <a:pt x="731" y="344"/>
                  <a:pt x="731" y="344"/>
                  <a:pt x="731" y="344"/>
                </a:cubicBezTo>
                <a:cubicBezTo>
                  <a:pt x="731" y="344"/>
                  <a:pt x="731" y="344"/>
                  <a:pt x="731" y="344"/>
                </a:cubicBezTo>
                <a:cubicBezTo>
                  <a:pt x="728" y="343"/>
                  <a:pt x="726" y="343"/>
                  <a:pt x="724" y="343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3" y="343"/>
                  <a:pt x="722" y="343"/>
                  <a:pt x="721" y="343"/>
                </a:cubicBezTo>
                <a:cubicBezTo>
                  <a:pt x="721" y="343"/>
                  <a:pt x="720" y="343"/>
                  <a:pt x="720" y="343"/>
                </a:cubicBezTo>
                <a:cubicBezTo>
                  <a:pt x="720" y="343"/>
                  <a:pt x="719" y="343"/>
                  <a:pt x="719" y="342"/>
                </a:cubicBezTo>
                <a:cubicBezTo>
                  <a:pt x="719" y="342"/>
                  <a:pt x="718" y="342"/>
                  <a:pt x="719" y="342"/>
                </a:cubicBezTo>
                <a:cubicBezTo>
                  <a:pt x="719" y="342"/>
                  <a:pt x="719" y="342"/>
                  <a:pt x="720" y="343"/>
                </a:cubicBezTo>
                <a:cubicBezTo>
                  <a:pt x="720" y="342"/>
                  <a:pt x="721" y="342"/>
                  <a:pt x="724" y="342"/>
                </a:cubicBezTo>
                <a:cubicBezTo>
                  <a:pt x="724" y="342"/>
                  <a:pt x="724" y="342"/>
                  <a:pt x="724" y="343"/>
                </a:cubicBezTo>
                <a:cubicBezTo>
                  <a:pt x="726" y="343"/>
                  <a:pt x="728" y="343"/>
                  <a:pt x="731" y="344"/>
                </a:cubicBezTo>
                <a:cubicBezTo>
                  <a:pt x="731" y="343"/>
                  <a:pt x="731" y="342"/>
                  <a:pt x="732" y="342"/>
                </a:cubicBezTo>
                <a:cubicBezTo>
                  <a:pt x="732" y="342"/>
                  <a:pt x="732" y="342"/>
                  <a:pt x="732" y="342"/>
                </a:cubicBezTo>
                <a:cubicBezTo>
                  <a:pt x="732" y="341"/>
                  <a:pt x="732" y="341"/>
                  <a:pt x="732" y="341"/>
                </a:cubicBezTo>
                <a:cubicBezTo>
                  <a:pt x="732" y="341"/>
                  <a:pt x="732" y="341"/>
                  <a:pt x="732" y="341"/>
                </a:cubicBezTo>
                <a:cubicBezTo>
                  <a:pt x="732" y="340"/>
                  <a:pt x="732" y="338"/>
                  <a:pt x="733" y="337"/>
                </a:cubicBezTo>
                <a:cubicBezTo>
                  <a:pt x="729" y="337"/>
                  <a:pt x="727" y="338"/>
                  <a:pt x="726" y="339"/>
                </a:cubicBezTo>
                <a:cubicBezTo>
                  <a:pt x="719" y="337"/>
                  <a:pt x="722" y="336"/>
                  <a:pt x="732" y="336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3" y="336"/>
                  <a:pt x="734" y="336"/>
                  <a:pt x="734" y="336"/>
                </a:cubicBezTo>
                <a:cubicBezTo>
                  <a:pt x="734" y="336"/>
                  <a:pt x="734" y="336"/>
                  <a:pt x="734" y="336"/>
                </a:cubicBezTo>
                <a:cubicBezTo>
                  <a:pt x="734" y="336"/>
                  <a:pt x="733" y="336"/>
                  <a:pt x="733" y="336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4" y="336"/>
                  <a:pt x="734" y="336"/>
                  <a:pt x="734" y="336"/>
                </a:cubicBezTo>
                <a:cubicBezTo>
                  <a:pt x="735" y="335"/>
                  <a:pt x="735" y="335"/>
                  <a:pt x="735" y="334"/>
                </a:cubicBezTo>
                <a:cubicBezTo>
                  <a:pt x="735" y="334"/>
                  <a:pt x="734" y="334"/>
                  <a:pt x="734" y="334"/>
                </a:cubicBezTo>
                <a:cubicBezTo>
                  <a:pt x="734" y="334"/>
                  <a:pt x="734" y="334"/>
                  <a:pt x="734" y="334"/>
                </a:cubicBezTo>
                <a:cubicBezTo>
                  <a:pt x="734" y="334"/>
                  <a:pt x="735" y="334"/>
                  <a:pt x="735" y="334"/>
                </a:cubicBezTo>
                <a:cubicBezTo>
                  <a:pt x="735" y="334"/>
                  <a:pt x="735" y="334"/>
                  <a:pt x="735" y="334"/>
                </a:cubicBezTo>
                <a:cubicBezTo>
                  <a:pt x="735" y="334"/>
                  <a:pt x="734" y="334"/>
                  <a:pt x="734" y="334"/>
                </a:cubicBezTo>
                <a:cubicBezTo>
                  <a:pt x="734" y="333"/>
                  <a:pt x="734" y="333"/>
                  <a:pt x="734" y="333"/>
                </a:cubicBezTo>
                <a:cubicBezTo>
                  <a:pt x="732" y="332"/>
                  <a:pt x="730" y="332"/>
                  <a:pt x="729" y="332"/>
                </a:cubicBezTo>
                <a:cubicBezTo>
                  <a:pt x="728" y="332"/>
                  <a:pt x="727" y="332"/>
                  <a:pt x="728" y="333"/>
                </a:cubicBezTo>
                <a:cubicBezTo>
                  <a:pt x="726" y="332"/>
                  <a:pt x="726" y="332"/>
                  <a:pt x="727" y="332"/>
                </a:cubicBezTo>
                <a:cubicBezTo>
                  <a:pt x="728" y="332"/>
                  <a:pt x="731" y="332"/>
                  <a:pt x="734" y="333"/>
                </a:cubicBezTo>
                <a:cubicBezTo>
                  <a:pt x="734" y="332"/>
                  <a:pt x="735" y="331"/>
                  <a:pt x="735" y="330"/>
                </a:cubicBezTo>
                <a:cubicBezTo>
                  <a:pt x="735" y="330"/>
                  <a:pt x="736" y="330"/>
                  <a:pt x="736" y="330"/>
                </a:cubicBezTo>
                <a:cubicBezTo>
                  <a:pt x="736" y="330"/>
                  <a:pt x="735" y="330"/>
                  <a:pt x="735" y="330"/>
                </a:cubicBezTo>
                <a:cubicBezTo>
                  <a:pt x="735" y="330"/>
                  <a:pt x="735" y="329"/>
                  <a:pt x="735" y="329"/>
                </a:cubicBezTo>
                <a:cubicBezTo>
                  <a:pt x="735" y="329"/>
                  <a:pt x="734" y="329"/>
                  <a:pt x="734" y="329"/>
                </a:cubicBezTo>
                <a:cubicBezTo>
                  <a:pt x="734" y="329"/>
                  <a:pt x="734" y="329"/>
                  <a:pt x="733" y="329"/>
                </a:cubicBezTo>
                <a:cubicBezTo>
                  <a:pt x="734" y="329"/>
                  <a:pt x="735" y="329"/>
                  <a:pt x="735" y="329"/>
                </a:cubicBezTo>
                <a:cubicBezTo>
                  <a:pt x="735" y="329"/>
                  <a:pt x="736" y="329"/>
                  <a:pt x="736" y="328"/>
                </a:cubicBezTo>
                <a:cubicBezTo>
                  <a:pt x="734" y="328"/>
                  <a:pt x="733" y="328"/>
                  <a:pt x="733" y="328"/>
                </a:cubicBezTo>
                <a:cubicBezTo>
                  <a:pt x="733" y="328"/>
                  <a:pt x="733" y="328"/>
                  <a:pt x="733" y="328"/>
                </a:cubicBezTo>
                <a:cubicBezTo>
                  <a:pt x="732" y="328"/>
                  <a:pt x="732" y="328"/>
                  <a:pt x="732" y="328"/>
                </a:cubicBezTo>
                <a:cubicBezTo>
                  <a:pt x="731" y="328"/>
                  <a:pt x="730" y="328"/>
                  <a:pt x="731" y="328"/>
                </a:cubicBezTo>
                <a:cubicBezTo>
                  <a:pt x="731" y="328"/>
                  <a:pt x="732" y="328"/>
                  <a:pt x="733" y="328"/>
                </a:cubicBezTo>
                <a:cubicBezTo>
                  <a:pt x="733" y="327"/>
                  <a:pt x="734" y="327"/>
                  <a:pt x="736" y="327"/>
                </a:cubicBezTo>
                <a:cubicBezTo>
                  <a:pt x="731" y="326"/>
                  <a:pt x="739" y="322"/>
                  <a:pt x="739" y="322"/>
                </a:cubicBezTo>
                <a:cubicBezTo>
                  <a:pt x="741" y="297"/>
                  <a:pt x="733" y="310"/>
                  <a:pt x="734" y="302"/>
                </a:cubicBezTo>
                <a:cubicBezTo>
                  <a:pt x="733" y="302"/>
                  <a:pt x="733" y="302"/>
                  <a:pt x="732" y="302"/>
                </a:cubicBezTo>
                <a:cubicBezTo>
                  <a:pt x="731" y="302"/>
                  <a:pt x="731" y="302"/>
                  <a:pt x="734" y="301"/>
                </a:cubicBezTo>
                <a:cubicBezTo>
                  <a:pt x="733" y="301"/>
                  <a:pt x="733" y="300"/>
                  <a:pt x="733" y="299"/>
                </a:cubicBezTo>
                <a:cubicBezTo>
                  <a:pt x="733" y="299"/>
                  <a:pt x="733" y="299"/>
                  <a:pt x="733" y="299"/>
                </a:cubicBezTo>
                <a:cubicBezTo>
                  <a:pt x="733" y="299"/>
                  <a:pt x="733" y="299"/>
                  <a:pt x="733" y="299"/>
                </a:cubicBezTo>
                <a:cubicBezTo>
                  <a:pt x="733" y="299"/>
                  <a:pt x="733" y="299"/>
                  <a:pt x="733" y="299"/>
                </a:cubicBezTo>
                <a:cubicBezTo>
                  <a:pt x="733" y="299"/>
                  <a:pt x="733" y="299"/>
                  <a:pt x="733" y="299"/>
                </a:cubicBezTo>
                <a:cubicBezTo>
                  <a:pt x="733" y="298"/>
                  <a:pt x="733" y="298"/>
                  <a:pt x="733" y="298"/>
                </a:cubicBezTo>
                <a:cubicBezTo>
                  <a:pt x="733" y="298"/>
                  <a:pt x="733" y="298"/>
                  <a:pt x="733" y="298"/>
                </a:cubicBezTo>
                <a:cubicBezTo>
                  <a:pt x="732" y="296"/>
                  <a:pt x="732" y="296"/>
                  <a:pt x="732" y="296"/>
                </a:cubicBezTo>
                <a:cubicBezTo>
                  <a:pt x="731" y="296"/>
                  <a:pt x="731" y="296"/>
                  <a:pt x="731" y="297"/>
                </a:cubicBezTo>
                <a:cubicBezTo>
                  <a:pt x="730" y="296"/>
                  <a:pt x="729" y="294"/>
                  <a:pt x="729" y="294"/>
                </a:cubicBezTo>
                <a:cubicBezTo>
                  <a:pt x="730" y="294"/>
                  <a:pt x="730" y="294"/>
                  <a:pt x="731" y="293"/>
                </a:cubicBezTo>
                <a:cubicBezTo>
                  <a:pt x="730" y="293"/>
                  <a:pt x="730" y="293"/>
                  <a:pt x="729" y="293"/>
                </a:cubicBezTo>
                <a:cubicBezTo>
                  <a:pt x="729" y="293"/>
                  <a:pt x="729" y="293"/>
                  <a:pt x="729" y="292"/>
                </a:cubicBezTo>
                <a:cubicBezTo>
                  <a:pt x="727" y="292"/>
                  <a:pt x="726" y="293"/>
                  <a:pt x="726" y="293"/>
                </a:cubicBezTo>
                <a:cubicBezTo>
                  <a:pt x="723" y="293"/>
                  <a:pt x="723" y="292"/>
                  <a:pt x="729" y="291"/>
                </a:cubicBezTo>
                <a:cubicBezTo>
                  <a:pt x="729" y="291"/>
                  <a:pt x="729" y="291"/>
                  <a:pt x="730" y="291"/>
                </a:cubicBezTo>
                <a:cubicBezTo>
                  <a:pt x="730" y="291"/>
                  <a:pt x="730" y="291"/>
                  <a:pt x="730" y="291"/>
                </a:cubicBezTo>
                <a:cubicBezTo>
                  <a:pt x="730" y="291"/>
                  <a:pt x="730" y="291"/>
                  <a:pt x="730" y="291"/>
                </a:cubicBezTo>
                <a:cubicBezTo>
                  <a:pt x="729" y="289"/>
                  <a:pt x="728" y="287"/>
                  <a:pt x="727" y="286"/>
                </a:cubicBezTo>
                <a:cubicBezTo>
                  <a:pt x="719" y="285"/>
                  <a:pt x="717" y="283"/>
                  <a:pt x="721" y="280"/>
                </a:cubicBezTo>
                <a:cubicBezTo>
                  <a:pt x="720" y="282"/>
                  <a:pt x="722" y="284"/>
                  <a:pt x="726" y="285"/>
                </a:cubicBezTo>
                <a:cubicBezTo>
                  <a:pt x="725" y="283"/>
                  <a:pt x="724" y="281"/>
                  <a:pt x="723" y="279"/>
                </a:cubicBezTo>
                <a:cubicBezTo>
                  <a:pt x="724" y="278"/>
                  <a:pt x="726" y="278"/>
                  <a:pt x="727" y="277"/>
                </a:cubicBezTo>
                <a:cubicBezTo>
                  <a:pt x="726" y="277"/>
                  <a:pt x="724" y="278"/>
                  <a:pt x="723" y="278"/>
                </a:cubicBezTo>
                <a:cubicBezTo>
                  <a:pt x="723" y="278"/>
                  <a:pt x="723" y="278"/>
                  <a:pt x="723" y="278"/>
                </a:cubicBezTo>
                <a:cubicBezTo>
                  <a:pt x="723" y="278"/>
                  <a:pt x="723" y="278"/>
                  <a:pt x="723" y="278"/>
                </a:cubicBezTo>
                <a:cubicBezTo>
                  <a:pt x="721" y="278"/>
                  <a:pt x="720" y="278"/>
                  <a:pt x="720" y="278"/>
                </a:cubicBezTo>
                <a:cubicBezTo>
                  <a:pt x="717" y="278"/>
                  <a:pt x="719" y="277"/>
                  <a:pt x="722" y="276"/>
                </a:cubicBezTo>
                <a:cubicBezTo>
                  <a:pt x="722" y="276"/>
                  <a:pt x="722" y="276"/>
                  <a:pt x="722" y="276"/>
                </a:cubicBezTo>
                <a:cubicBezTo>
                  <a:pt x="721" y="277"/>
                  <a:pt x="720" y="277"/>
                  <a:pt x="720" y="277"/>
                </a:cubicBezTo>
                <a:cubicBezTo>
                  <a:pt x="720" y="277"/>
                  <a:pt x="721" y="277"/>
                  <a:pt x="722" y="276"/>
                </a:cubicBezTo>
                <a:cubicBezTo>
                  <a:pt x="722" y="276"/>
                  <a:pt x="722" y="276"/>
                  <a:pt x="722" y="276"/>
                </a:cubicBezTo>
                <a:cubicBezTo>
                  <a:pt x="723" y="276"/>
                  <a:pt x="725" y="276"/>
                  <a:pt x="727" y="276"/>
                </a:cubicBezTo>
                <a:cubicBezTo>
                  <a:pt x="726" y="276"/>
                  <a:pt x="725" y="276"/>
                  <a:pt x="724" y="276"/>
                </a:cubicBezTo>
                <a:cubicBezTo>
                  <a:pt x="723" y="276"/>
                  <a:pt x="723" y="276"/>
                  <a:pt x="722" y="276"/>
                </a:cubicBezTo>
                <a:cubicBezTo>
                  <a:pt x="722" y="276"/>
                  <a:pt x="723" y="276"/>
                  <a:pt x="723" y="276"/>
                </a:cubicBezTo>
                <a:cubicBezTo>
                  <a:pt x="722" y="276"/>
                  <a:pt x="722" y="276"/>
                  <a:pt x="722" y="276"/>
                </a:cubicBezTo>
                <a:cubicBezTo>
                  <a:pt x="721" y="276"/>
                  <a:pt x="720" y="275"/>
                  <a:pt x="720" y="274"/>
                </a:cubicBezTo>
                <a:cubicBezTo>
                  <a:pt x="719" y="274"/>
                  <a:pt x="719" y="274"/>
                  <a:pt x="719" y="274"/>
                </a:cubicBezTo>
                <a:cubicBezTo>
                  <a:pt x="716" y="274"/>
                  <a:pt x="715" y="274"/>
                  <a:pt x="716" y="273"/>
                </a:cubicBezTo>
                <a:cubicBezTo>
                  <a:pt x="716" y="274"/>
                  <a:pt x="717" y="274"/>
                  <a:pt x="720" y="274"/>
                </a:cubicBezTo>
                <a:cubicBezTo>
                  <a:pt x="720" y="274"/>
                  <a:pt x="720" y="274"/>
                  <a:pt x="720" y="274"/>
                </a:cubicBezTo>
                <a:cubicBezTo>
                  <a:pt x="720" y="274"/>
                  <a:pt x="721" y="273"/>
                  <a:pt x="722" y="271"/>
                </a:cubicBezTo>
                <a:cubicBezTo>
                  <a:pt x="723" y="271"/>
                  <a:pt x="724" y="271"/>
                  <a:pt x="725" y="270"/>
                </a:cubicBezTo>
                <a:cubicBezTo>
                  <a:pt x="724" y="271"/>
                  <a:pt x="723" y="271"/>
                  <a:pt x="722" y="271"/>
                </a:cubicBezTo>
                <a:cubicBezTo>
                  <a:pt x="722" y="271"/>
                  <a:pt x="722" y="271"/>
                  <a:pt x="722" y="271"/>
                </a:cubicBezTo>
                <a:cubicBezTo>
                  <a:pt x="722" y="271"/>
                  <a:pt x="722" y="271"/>
                  <a:pt x="722" y="271"/>
                </a:cubicBezTo>
                <a:cubicBezTo>
                  <a:pt x="718" y="272"/>
                  <a:pt x="716" y="272"/>
                  <a:pt x="716" y="272"/>
                </a:cubicBezTo>
                <a:cubicBezTo>
                  <a:pt x="715" y="272"/>
                  <a:pt x="718" y="271"/>
                  <a:pt x="723" y="270"/>
                </a:cubicBezTo>
                <a:cubicBezTo>
                  <a:pt x="723" y="270"/>
                  <a:pt x="723" y="270"/>
                  <a:pt x="723" y="270"/>
                </a:cubicBezTo>
                <a:cubicBezTo>
                  <a:pt x="724" y="270"/>
                  <a:pt x="725" y="270"/>
                  <a:pt x="726" y="270"/>
                </a:cubicBezTo>
                <a:cubicBezTo>
                  <a:pt x="726" y="270"/>
                  <a:pt x="726" y="270"/>
                  <a:pt x="726" y="270"/>
                </a:cubicBezTo>
                <a:cubicBezTo>
                  <a:pt x="725" y="270"/>
                  <a:pt x="724" y="270"/>
                  <a:pt x="724" y="270"/>
                </a:cubicBezTo>
                <a:cubicBezTo>
                  <a:pt x="724" y="269"/>
                  <a:pt x="725" y="269"/>
                  <a:pt x="725" y="268"/>
                </a:cubicBezTo>
                <a:cubicBezTo>
                  <a:pt x="724" y="269"/>
                  <a:pt x="723" y="269"/>
                  <a:pt x="722" y="269"/>
                </a:cubicBezTo>
                <a:cubicBezTo>
                  <a:pt x="722" y="269"/>
                  <a:pt x="722" y="269"/>
                  <a:pt x="722" y="269"/>
                </a:cubicBezTo>
                <a:cubicBezTo>
                  <a:pt x="722" y="269"/>
                  <a:pt x="724" y="269"/>
                  <a:pt x="725" y="268"/>
                </a:cubicBezTo>
                <a:cubicBezTo>
                  <a:pt x="725" y="268"/>
                  <a:pt x="725" y="268"/>
                  <a:pt x="725" y="268"/>
                </a:cubicBezTo>
                <a:cubicBezTo>
                  <a:pt x="724" y="268"/>
                  <a:pt x="722" y="269"/>
                  <a:pt x="721" y="269"/>
                </a:cubicBezTo>
                <a:cubicBezTo>
                  <a:pt x="721" y="269"/>
                  <a:pt x="721" y="269"/>
                  <a:pt x="721" y="269"/>
                </a:cubicBezTo>
                <a:cubicBezTo>
                  <a:pt x="722" y="269"/>
                  <a:pt x="723" y="268"/>
                  <a:pt x="725" y="268"/>
                </a:cubicBezTo>
                <a:cubicBezTo>
                  <a:pt x="725" y="268"/>
                  <a:pt x="726" y="268"/>
                  <a:pt x="726" y="268"/>
                </a:cubicBezTo>
                <a:cubicBezTo>
                  <a:pt x="723" y="268"/>
                  <a:pt x="722" y="269"/>
                  <a:pt x="721" y="269"/>
                </a:cubicBezTo>
                <a:cubicBezTo>
                  <a:pt x="713" y="266"/>
                  <a:pt x="714" y="262"/>
                  <a:pt x="722" y="256"/>
                </a:cubicBezTo>
                <a:cubicBezTo>
                  <a:pt x="720" y="256"/>
                  <a:pt x="718" y="257"/>
                  <a:pt x="717" y="257"/>
                </a:cubicBezTo>
                <a:cubicBezTo>
                  <a:pt x="713" y="257"/>
                  <a:pt x="715" y="255"/>
                  <a:pt x="721" y="253"/>
                </a:cubicBezTo>
                <a:cubicBezTo>
                  <a:pt x="714" y="251"/>
                  <a:pt x="716" y="247"/>
                  <a:pt x="721" y="243"/>
                </a:cubicBezTo>
                <a:cubicBezTo>
                  <a:pt x="720" y="243"/>
                  <a:pt x="720" y="243"/>
                  <a:pt x="720" y="243"/>
                </a:cubicBezTo>
                <a:cubicBezTo>
                  <a:pt x="719" y="243"/>
                  <a:pt x="720" y="241"/>
                  <a:pt x="721" y="240"/>
                </a:cubicBezTo>
                <a:cubicBezTo>
                  <a:pt x="721" y="240"/>
                  <a:pt x="721" y="240"/>
                  <a:pt x="721" y="240"/>
                </a:cubicBezTo>
                <a:cubicBezTo>
                  <a:pt x="721" y="240"/>
                  <a:pt x="721" y="240"/>
                  <a:pt x="721" y="240"/>
                </a:cubicBezTo>
                <a:cubicBezTo>
                  <a:pt x="721" y="240"/>
                  <a:pt x="721" y="240"/>
                  <a:pt x="721" y="240"/>
                </a:cubicBezTo>
                <a:cubicBezTo>
                  <a:pt x="721" y="240"/>
                  <a:pt x="721" y="240"/>
                  <a:pt x="721" y="240"/>
                </a:cubicBezTo>
                <a:cubicBezTo>
                  <a:pt x="721" y="240"/>
                  <a:pt x="721" y="240"/>
                  <a:pt x="721" y="240"/>
                </a:cubicBezTo>
                <a:cubicBezTo>
                  <a:pt x="721" y="240"/>
                  <a:pt x="721" y="240"/>
                  <a:pt x="721" y="240"/>
                </a:cubicBezTo>
                <a:cubicBezTo>
                  <a:pt x="721" y="239"/>
                  <a:pt x="721" y="239"/>
                  <a:pt x="721" y="239"/>
                </a:cubicBezTo>
                <a:cubicBezTo>
                  <a:pt x="721" y="239"/>
                  <a:pt x="721" y="239"/>
                  <a:pt x="721" y="239"/>
                </a:cubicBezTo>
                <a:cubicBezTo>
                  <a:pt x="720" y="238"/>
                  <a:pt x="720" y="235"/>
                  <a:pt x="719" y="230"/>
                </a:cubicBezTo>
                <a:cubicBezTo>
                  <a:pt x="693" y="208"/>
                  <a:pt x="717" y="180"/>
                  <a:pt x="709" y="153"/>
                </a:cubicBezTo>
                <a:cubicBezTo>
                  <a:pt x="709" y="157"/>
                  <a:pt x="709" y="157"/>
                  <a:pt x="709" y="157"/>
                </a:cubicBezTo>
                <a:cubicBezTo>
                  <a:pt x="697" y="136"/>
                  <a:pt x="683" y="116"/>
                  <a:pt x="668" y="98"/>
                </a:cubicBezTo>
                <a:cubicBezTo>
                  <a:pt x="653" y="81"/>
                  <a:pt x="637" y="65"/>
                  <a:pt x="620" y="53"/>
                </a:cubicBezTo>
                <a:cubicBezTo>
                  <a:pt x="603" y="40"/>
                  <a:pt x="584" y="29"/>
                  <a:pt x="564" y="21"/>
                </a:cubicBezTo>
                <a:cubicBezTo>
                  <a:pt x="545" y="13"/>
                  <a:pt x="524" y="7"/>
                  <a:pt x="502" y="3"/>
                </a:cubicBezTo>
                <a:cubicBezTo>
                  <a:pt x="487" y="1"/>
                  <a:pt x="472" y="0"/>
                  <a:pt x="456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14430" y="-184824"/>
            <a:ext cx="16030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" name="Rectangle 96"/>
          <p:cNvSpPr/>
          <p:nvPr/>
        </p:nvSpPr>
        <p:spPr>
          <a:xfrm>
            <a:off x="10553069" y="1782248"/>
            <a:ext cx="960120" cy="3994438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800">
                <a:latin typeface="方正北魏楷书简体" pitchFamily="65" charset="-122"/>
                <a:ea typeface="方正北魏楷书简体" pitchFamily="65" charset="-122"/>
              </a:rPr>
              <a:t>为了在网上找到让自己满意的</a:t>
            </a:r>
            <a:r>
              <a:rPr lang="en-US" altLang="zh-CN" sz="800">
                <a:latin typeface="方正北魏楷书简体" pitchFamily="65" charset="-122"/>
                <a:ea typeface="方正北魏楷书简体" pitchFamily="65" charset="-122"/>
              </a:rPr>
              <a:t>PPT</a:t>
            </a:r>
            <a:r>
              <a:rPr lang="zh-CN" altLang="en-US" sz="800">
                <a:latin typeface="方正北魏楷书简体" pitchFamily="65" charset="-122"/>
                <a:ea typeface="方正北魏楷书简体" pitchFamily="65" charset="-122"/>
              </a:rPr>
              <a:t>，</a:t>
            </a:r>
            <a:endParaRPr lang="en-US" altLang="zh-CN" sz="800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800">
                <a:latin typeface="方正北魏楷书简体" pitchFamily="65" charset="-122"/>
                <a:ea typeface="方正北魏楷书简体" pitchFamily="65" charset="-122"/>
              </a:rPr>
              <a:t>我经常会为此花费大量时间。</a:t>
            </a:r>
            <a:endParaRPr lang="en-US" altLang="zh-CN" sz="800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800">
                <a:latin typeface="方正北魏楷书简体" pitchFamily="65" charset="-122"/>
                <a:ea typeface="方正北魏楷书简体" pitchFamily="65" charset="-122"/>
              </a:rPr>
              <a:t>但即使如此，我也并不一定能找到能满足我兽欲的东西。</a:t>
            </a:r>
            <a:endParaRPr lang="zh-CN" altLang="en-US" sz="800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endParaRPr lang="zh-CN" altLang="en-US" sz="800">
              <a:latin typeface="方正北魏楷书简体" pitchFamily="65" charset="-122"/>
              <a:ea typeface="方正北魏楷书简体" pitchFamily="65" charset="-122"/>
            </a:endParaRPr>
          </a:p>
        </p:txBody>
      </p:sp>
      <p:grpSp>
        <p:nvGrpSpPr>
          <p:cNvPr id="3093" name="组合 3092"/>
          <p:cNvGrpSpPr/>
          <p:nvPr/>
        </p:nvGrpSpPr>
        <p:grpSpPr>
          <a:xfrm>
            <a:off x="-883550" y="-2064197"/>
            <a:ext cx="6343650" cy="4397376"/>
            <a:chOff x="2924175" y="1230313"/>
            <a:chExt cx="6343650" cy="4397376"/>
          </a:xfrm>
        </p:grpSpPr>
        <p:sp>
          <p:nvSpPr>
            <p:cNvPr id="30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24175" y="1230313"/>
              <a:ext cx="6343650" cy="439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5" name="Freeform 5"/>
            <p:cNvSpPr>
              <a:spLocks noEditPoints="1"/>
            </p:cNvSpPr>
            <p:nvPr/>
          </p:nvSpPr>
          <p:spPr bwMode="auto">
            <a:xfrm>
              <a:off x="2957513" y="1985963"/>
              <a:ext cx="2847975" cy="2943225"/>
            </a:xfrm>
            <a:custGeom>
              <a:gdLst>
                <a:gd name="T0" fmla="*/ 588 w 758"/>
                <a:gd name="T1" fmla="*/ 709 h 783"/>
                <a:gd name="T2" fmla="*/ 592 w 758"/>
                <a:gd name="T3" fmla="*/ 705 h 783"/>
                <a:gd name="T4" fmla="*/ 582 w 758"/>
                <a:gd name="T5" fmla="*/ 703 h 783"/>
                <a:gd name="T6" fmla="*/ 581 w 758"/>
                <a:gd name="T7" fmla="*/ 703 h 783"/>
                <a:gd name="T8" fmla="*/ 587 w 758"/>
                <a:gd name="T9" fmla="*/ 700 h 783"/>
                <a:gd name="T10" fmla="*/ 589 w 758"/>
                <a:gd name="T11" fmla="*/ 698 h 783"/>
                <a:gd name="T12" fmla="*/ 572 w 758"/>
                <a:gd name="T13" fmla="*/ 699 h 783"/>
                <a:gd name="T14" fmla="*/ 573 w 758"/>
                <a:gd name="T15" fmla="*/ 689 h 783"/>
                <a:gd name="T16" fmla="*/ 540 w 758"/>
                <a:gd name="T17" fmla="*/ 736 h 783"/>
                <a:gd name="T18" fmla="*/ 537 w 758"/>
                <a:gd name="T19" fmla="*/ 754 h 783"/>
                <a:gd name="T20" fmla="*/ 528 w 758"/>
                <a:gd name="T21" fmla="*/ 758 h 783"/>
                <a:gd name="T22" fmla="*/ 512 w 758"/>
                <a:gd name="T23" fmla="*/ 770 h 783"/>
                <a:gd name="T24" fmla="*/ 588 w 758"/>
                <a:gd name="T25" fmla="*/ 754 h 783"/>
                <a:gd name="T26" fmla="*/ 607 w 758"/>
                <a:gd name="T27" fmla="*/ 728 h 783"/>
                <a:gd name="T28" fmla="*/ 602 w 758"/>
                <a:gd name="T29" fmla="*/ 719 h 783"/>
                <a:gd name="T30" fmla="*/ 586 w 758"/>
                <a:gd name="T31" fmla="*/ 712 h 783"/>
                <a:gd name="T32" fmla="*/ 580 w 758"/>
                <a:gd name="T33" fmla="*/ 704 h 783"/>
                <a:gd name="T34" fmla="*/ 574 w 758"/>
                <a:gd name="T35" fmla="*/ 686 h 783"/>
                <a:gd name="T36" fmla="*/ 573 w 758"/>
                <a:gd name="T37" fmla="*/ 686 h 783"/>
                <a:gd name="T38" fmla="*/ 572 w 758"/>
                <a:gd name="T39" fmla="*/ 684 h 783"/>
                <a:gd name="T40" fmla="*/ 571 w 758"/>
                <a:gd name="T41" fmla="*/ 685 h 783"/>
                <a:gd name="T42" fmla="*/ 562 w 758"/>
                <a:gd name="T43" fmla="*/ 681 h 783"/>
                <a:gd name="T44" fmla="*/ 565 w 758"/>
                <a:gd name="T45" fmla="*/ 676 h 783"/>
                <a:gd name="T46" fmla="*/ 572 w 758"/>
                <a:gd name="T47" fmla="*/ 672 h 783"/>
                <a:gd name="T48" fmla="*/ 64 w 758"/>
                <a:gd name="T49" fmla="*/ 401 h 783"/>
                <a:gd name="T50" fmla="*/ 19 w 758"/>
                <a:gd name="T51" fmla="*/ 405 h 783"/>
                <a:gd name="T52" fmla="*/ 24 w 758"/>
                <a:gd name="T53" fmla="*/ 387 h 783"/>
                <a:gd name="T54" fmla="*/ 39 w 758"/>
                <a:gd name="T55" fmla="*/ 250 h 783"/>
                <a:gd name="T56" fmla="*/ 55 w 758"/>
                <a:gd name="T57" fmla="*/ 333 h 783"/>
                <a:gd name="T58" fmla="*/ 35 w 758"/>
                <a:gd name="T59" fmla="*/ 249 h 783"/>
                <a:gd name="T60" fmla="*/ 35 w 758"/>
                <a:gd name="T61" fmla="*/ 247 h 783"/>
                <a:gd name="T62" fmla="*/ 37 w 758"/>
                <a:gd name="T63" fmla="*/ 231 h 783"/>
                <a:gd name="T64" fmla="*/ 325 w 758"/>
                <a:gd name="T65" fmla="*/ 220 h 783"/>
                <a:gd name="T66" fmla="*/ 40 w 758"/>
                <a:gd name="T67" fmla="*/ 216 h 783"/>
                <a:gd name="T68" fmla="*/ 329 w 758"/>
                <a:gd name="T69" fmla="*/ 217 h 783"/>
                <a:gd name="T70" fmla="*/ 323 w 758"/>
                <a:gd name="T71" fmla="*/ 209 h 783"/>
                <a:gd name="T72" fmla="*/ 283 w 758"/>
                <a:gd name="T73" fmla="*/ 196 h 783"/>
                <a:gd name="T74" fmla="*/ 280 w 758"/>
                <a:gd name="T75" fmla="*/ 194 h 783"/>
                <a:gd name="T76" fmla="*/ 271 w 758"/>
                <a:gd name="T77" fmla="*/ 187 h 783"/>
                <a:gd name="T78" fmla="*/ 270 w 758"/>
                <a:gd name="T79" fmla="*/ 187 h 783"/>
                <a:gd name="T80" fmla="*/ 242 w 758"/>
                <a:gd name="T81" fmla="*/ 176 h 783"/>
                <a:gd name="T82" fmla="*/ 111 w 758"/>
                <a:gd name="T83" fmla="*/ 170 h 783"/>
                <a:gd name="T84" fmla="*/ 234 w 758"/>
                <a:gd name="T85" fmla="*/ 37 h 783"/>
                <a:gd name="T86" fmla="*/ 474 w 758"/>
                <a:gd name="T87" fmla="*/ 35 h 783"/>
                <a:gd name="T88" fmla="*/ 450 w 758"/>
                <a:gd name="T89" fmla="*/ 39 h 783"/>
                <a:gd name="T90" fmla="*/ 418 w 758"/>
                <a:gd name="T91" fmla="*/ 56 h 783"/>
                <a:gd name="T92" fmla="*/ 400 w 758"/>
                <a:gd name="T93" fmla="*/ 25 h 783"/>
                <a:gd name="T94" fmla="*/ 316 w 758"/>
                <a:gd name="T95" fmla="*/ 29 h 783"/>
                <a:gd name="T96" fmla="*/ 234 w 758"/>
                <a:gd name="T97" fmla="*/ 38 h 783"/>
                <a:gd name="T98" fmla="*/ 78 w 758"/>
                <a:gd name="T99" fmla="*/ 185 h 783"/>
                <a:gd name="T100" fmla="*/ 111 w 758"/>
                <a:gd name="T101" fmla="*/ 170 h 783"/>
                <a:gd name="T102" fmla="*/ 199 w 758"/>
                <a:gd name="T103" fmla="*/ 157 h 783"/>
                <a:gd name="T104" fmla="*/ 240 w 758"/>
                <a:gd name="T105" fmla="*/ 171 h 783"/>
                <a:gd name="T106" fmla="*/ 256 w 758"/>
                <a:gd name="T107" fmla="*/ 174 h 783"/>
                <a:gd name="T108" fmla="*/ 273 w 758"/>
                <a:gd name="T109" fmla="*/ 187 h 783"/>
                <a:gd name="T110" fmla="*/ 281 w 758"/>
                <a:gd name="T111" fmla="*/ 191 h 783"/>
                <a:gd name="T112" fmla="*/ 289 w 758"/>
                <a:gd name="T113" fmla="*/ 199 h 783"/>
                <a:gd name="T114" fmla="*/ 338 w 758"/>
                <a:gd name="T115" fmla="*/ 220 h 783"/>
                <a:gd name="T116" fmla="*/ 365 w 758"/>
                <a:gd name="T117" fmla="*/ 220 h 783"/>
                <a:gd name="T118" fmla="*/ 509 w 758"/>
                <a:gd name="T119" fmla="*/ 320 h 783"/>
                <a:gd name="T120" fmla="*/ 721 w 758"/>
                <a:gd name="T121" fmla="*/ 352 h 783"/>
                <a:gd name="T122" fmla="*/ 490 w 758"/>
                <a:gd name="T123" fmla="*/ 53 h 783"/>
                <a:gd name="T124" fmla="*/ 424 w 758"/>
                <a:gd name="T125" fmla="*/ 31 h 7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8" h="783">
                  <a:moveTo>
                    <a:pt x="601" y="717"/>
                  </a:moveTo>
                  <a:cubicBezTo>
                    <a:pt x="601" y="717"/>
                    <a:pt x="599" y="719"/>
                    <a:pt x="597" y="722"/>
                  </a:cubicBezTo>
                  <a:cubicBezTo>
                    <a:pt x="597" y="722"/>
                    <a:pt x="597" y="722"/>
                    <a:pt x="597" y="722"/>
                  </a:cubicBezTo>
                  <a:cubicBezTo>
                    <a:pt x="598" y="721"/>
                    <a:pt x="599" y="720"/>
                    <a:pt x="599" y="719"/>
                  </a:cubicBezTo>
                  <a:cubicBezTo>
                    <a:pt x="600" y="718"/>
                    <a:pt x="601" y="717"/>
                    <a:pt x="601" y="717"/>
                  </a:cubicBezTo>
                  <a:moveTo>
                    <a:pt x="606" y="716"/>
                  </a:moveTo>
                  <a:cubicBezTo>
                    <a:pt x="605" y="716"/>
                    <a:pt x="605" y="717"/>
                    <a:pt x="604" y="718"/>
                  </a:cubicBezTo>
                  <a:cubicBezTo>
                    <a:pt x="603" y="719"/>
                    <a:pt x="603" y="719"/>
                    <a:pt x="602" y="720"/>
                  </a:cubicBezTo>
                  <a:cubicBezTo>
                    <a:pt x="602" y="720"/>
                    <a:pt x="602" y="720"/>
                    <a:pt x="602" y="720"/>
                  </a:cubicBezTo>
                  <a:cubicBezTo>
                    <a:pt x="603" y="719"/>
                    <a:pt x="604" y="718"/>
                    <a:pt x="604" y="718"/>
                  </a:cubicBezTo>
                  <a:cubicBezTo>
                    <a:pt x="604" y="718"/>
                    <a:pt x="603" y="719"/>
                    <a:pt x="602" y="720"/>
                  </a:cubicBezTo>
                  <a:cubicBezTo>
                    <a:pt x="603" y="720"/>
                    <a:pt x="604" y="719"/>
                    <a:pt x="604" y="719"/>
                  </a:cubicBezTo>
                  <a:cubicBezTo>
                    <a:pt x="605" y="717"/>
                    <a:pt x="606" y="716"/>
                    <a:pt x="606" y="716"/>
                  </a:cubicBezTo>
                  <a:moveTo>
                    <a:pt x="611" y="716"/>
                  </a:moveTo>
                  <a:cubicBezTo>
                    <a:pt x="610" y="716"/>
                    <a:pt x="606" y="719"/>
                    <a:pt x="601" y="725"/>
                  </a:cubicBezTo>
                  <a:cubicBezTo>
                    <a:pt x="601" y="725"/>
                    <a:pt x="601" y="725"/>
                    <a:pt x="601" y="725"/>
                  </a:cubicBezTo>
                  <a:cubicBezTo>
                    <a:pt x="605" y="720"/>
                    <a:pt x="608" y="718"/>
                    <a:pt x="610" y="718"/>
                  </a:cubicBezTo>
                  <a:cubicBezTo>
                    <a:pt x="610" y="718"/>
                    <a:pt x="610" y="718"/>
                    <a:pt x="610" y="719"/>
                  </a:cubicBezTo>
                  <a:cubicBezTo>
                    <a:pt x="611" y="717"/>
                    <a:pt x="611" y="716"/>
                    <a:pt x="611" y="716"/>
                  </a:cubicBezTo>
                  <a:moveTo>
                    <a:pt x="587" y="711"/>
                  </a:moveTo>
                  <a:cubicBezTo>
                    <a:pt x="587" y="712"/>
                    <a:pt x="587" y="712"/>
                    <a:pt x="587" y="712"/>
                  </a:cubicBezTo>
                  <a:cubicBezTo>
                    <a:pt x="587" y="712"/>
                    <a:pt x="587" y="712"/>
                    <a:pt x="587" y="712"/>
                  </a:cubicBezTo>
                  <a:cubicBezTo>
                    <a:pt x="587" y="712"/>
                    <a:pt x="587" y="712"/>
                    <a:pt x="587" y="711"/>
                  </a:cubicBezTo>
                  <a:cubicBezTo>
                    <a:pt x="587" y="711"/>
                    <a:pt x="587" y="711"/>
                    <a:pt x="587" y="711"/>
                  </a:cubicBezTo>
                  <a:moveTo>
                    <a:pt x="588" y="709"/>
                  </a:moveTo>
                  <a:cubicBezTo>
                    <a:pt x="588" y="709"/>
                    <a:pt x="588" y="710"/>
                    <a:pt x="588" y="710"/>
                  </a:cubicBezTo>
                  <a:cubicBezTo>
                    <a:pt x="587" y="710"/>
                    <a:pt x="587" y="710"/>
                    <a:pt x="587" y="711"/>
                  </a:cubicBezTo>
                  <a:cubicBezTo>
                    <a:pt x="587" y="711"/>
                    <a:pt x="587" y="711"/>
                    <a:pt x="587" y="711"/>
                  </a:cubicBezTo>
                  <a:cubicBezTo>
                    <a:pt x="587" y="710"/>
                    <a:pt x="587" y="710"/>
                    <a:pt x="588" y="710"/>
                  </a:cubicBezTo>
                  <a:cubicBezTo>
                    <a:pt x="588" y="710"/>
                    <a:pt x="588" y="709"/>
                    <a:pt x="588" y="709"/>
                  </a:cubicBezTo>
                  <a:moveTo>
                    <a:pt x="588" y="709"/>
                  </a:moveTo>
                  <a:cubicBezTo>
                    <a:pt x="588" y="709"/>
                    <a:pt x="588" y="709"/>
                    <a:pt x="588" y="710"/>
                  </a:cubicBezTo>
                  <a:cubicBezTo>
                    <a:pt x="588" y="709"/>
                    <a:pt x="588" y="709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moveTo>
                    <a:pt x="588" y="709"/>
                  </a:moveTo>
                  <a:cubicBezTo>
                    <a:pt x="588" y="709"/>
                    <a:pt x="588" y="709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moveTo>
                    <a:pt x="588" y="709"/>
                  </a:moveTo>
                  <a:cubicBezTo>
                    <a:pt x="588" y="709"/>
                    <a:pt x="587" y="709"/>
                    <a:pt x="587" y="710"/>
                  </a:cubicBezTo>
                  <a:cubicBezTo>
                    <a:pt x="587" y="710"/>
                    <a:pt x="587" y="710"/>
                    <a:pt x="587" y="710"/>
                  </a:cubicBezTo>
                  <a:cubicBezTo>
                    <a:pt x="587" y="710"/>
                    <a:pt x="587" y="710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moveTo>
                    <a:pt x="589" y="708"/>
                  </a:moveTo>
                  <a:cubicBezTo>
                    <a:pt x="589" y="708"/>
                    <a:pt x="588" y="709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cubicBezTo>
                    <a:pt x="588" y="709"/>
                    <a:pt x="589" y="709"/>
                    <a:pt x="589" y="708"/>
                  </a:cubicBezTo>
                  <a:moveTo>
                    <a:pt x="590" y="707"/>
                  </a:moveTo>
                  <a:cubicBezTo>
                    <a:pt x="589" y="708"/>
                    <a:pt x="589" y="708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cubicBezTo>
                    <a:pt x="589" y="708"/>
                    <a:pt x="589" y="708"/>
                    <a:pt x="589" y="708"/>
                  </a:cubicBezTo>
                  <a:cubicBezTo>
                    <a:pt x="590" y="707"/>
                    <a:pt x="590" y="707"/>
                    <a:pt x="590" y="707"/>
                  </a:cubicBezTo>
                  <a:moveTo>
                    <a:pt x="591" y="707"/>
                  </a:moveTo>
                  <a:cubicBezTo>
                    <a:pt x="590" y="707"/>
                    <a:pt x="590" y="707"/>
                    <a:pt x="590" y="707"/>
                  </a:cubicBezTo>
                  <a:cubicBezTo>
                    <a:pt x="589" y="708"/>
                    <a:pt x="589" y="709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cubicBezTo>
                    <a:pt x="589" y="708"/>
                    <a:pt x="590" y="707"/>
                    <a:pt x="591" y="707"/>
                  </a:cubicBezTo>
                  <a:moveTo>
                    <a:pt x="592" y="706"/>
                  </a:moveTo>
                  <a:cubicBezTo>
                    <a:pt x="592" y="706"/>
                    <a:pt x="591" y="706"/>
                    <a:pt x="591" y="706"/>
                  </a:cubicBezTo>
                  <a:cubicBezTo>
                    <a:pt x="591" y="707"/>
                    <a:pt x="589" y="708"/>
                    <a:pt x="588" y="710"/>
                  </a:cubicBezTo>
                  <a:cubicBezTo>
                    <a:pt x="588" y="710"/>
                    <a:pt x="588" y="710"/>
                    <a:pt x="588" y="710"/>
                  </a:cubicBezTo>
                  <a:cubicBezTo>
                    <a:pt x="590" y="708"/>
                    <a:pt x="591" y="707"/>
                    <a:pt x="592" y="706"/>
                  </a:cubicBezTo>
                  <a:moveTo>
                    <a:pt x="592" y="706"/>
                  </a:moveTo>
                  <a:cubicBezTo>
                    <a:pt x="592" y="706"/>
                    <a:pt x="592" y="706"/>
                    <a:pt x="592" y="706"/>
                  </a:cubicBezTo>
                  <a:cubicBezTo>
                    <a:pt x="591" y="707"/>
                    <a:pt x="590" y="708"/>
                    <a:pt x="588" y="710"/>
                  </a:cubicBezTo>
                  <a:cubicBezTo>
                    <a:pt x="588" y="710"/>
                    <a:pt x="587" y="711"/>
                    <a:pt x="587" y="711"/>
                  </a:cubicBezTo>
                  <a:cubicBezTo>
                    <a:pt x="588" y="710"/>
                    <a:pt x="589" y="709"/>
                    <a:pt x="589" y="709"/>
                  </a:cubicBezTo>
                  <a:cubicBezTo>
                    <a:pt x="591" y="707"/>
                    <a:pt x="592" y="706"/>
                    <a:pt x="592" y="706"/>
                  </a:cubicBezTo>
                  <a:moveTo>
                    <a:pt x="592" y="705"/>
                  </a:moveTo>
                  <a:cubicBezTo>
                    <a:pt x="592" y="705"/>
                    <a:pt x="592" y="705"/>
                    <a:pt x="592" y="706"/>
                  </a:cubicBezTo>
                  <a:cubicBezTo>
                    <a:pt x="592" y="706"/>
                    <a:pt x="592" y="706"/>
                    <a:pt x="592" y="706"/>
                  </a:cubicBezTo>
                  <a:cubicBezTo>
                    <a:pt x="592" y="706"/>
                    <a:pt x="592" y="706"/>
                    <a:pt x="592" y="706"/>
                  </a:cubicBezTo>
                  <a:cubicBezTo>
                    <a:pt x="592" y="706"/>
                    <a:pt x="592" y="705"/>
                    <a:pt x="592" y="705"/>
                  </a:cubicBezTo>
                  <a:moveTo>
                    <a:pt x="589" y="704"/>
                  </a:moveTo>
                  <a:cubicBezTo>
                    <a:pt x="589" y="704"/>
                    <a:pt x="589" y="705"/>
                    <a:pt x="588" y="707"/>
                  </a:cubicBezTo>
                  <a:cubicBezTo>
                    <a:pt x="588" y="706"/>
                    <a:pt x="589" y="706"/>
                    <a:pt x="589" y="706"/>
                  </a:cubicBezTo>
                  <a:cubicBezTo>
                    <a:pt x="589" y="705"/>
                    <a:pt x="589" y="704"/>
                    <a:pt x="589" y="704"/>
                  </a:cubicBezTo>
                  <a:moveTo>
                    <a:pt x="580" y="704"/>
                  </a:move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moveTo>
                    <a:pt x="580" y="704"/>
                  </a:move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moveTo>
                    <a:pt x="580" y="704"/>
                  </a:move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moveTo>
                    <a:pt x="580" y="704"/>
                  </a:move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moveTo>
                    <a:pt x="593" y="704"/>
                  </a:moveTo>
                  <a:cubicBezTo>
                    <a:pt x="592" y="704"/>
                    <a:pt x="591" y="704"/>
                    <a:pt x="589" y="706"/>
                  </a:cubicBezTo>
                  <a:cubicBezTo>
                    <a:pt x="589" y="706"/>
                    <a:pt x="589" y="707"/>
                    <a:pt x="588" y="709"/>
                  </a:cubicBezTo>
                  <a:cubicBezTo>
                    <a:pt x="589" y="708"/>
                    <a:pt x="590" y="707"/>
                    <a:pt x="590" y="707"/>
                  </a:cubicBezTo>
                  <a:cubicBezTo>
                    <a:pt x="592" y="705"/>
                    <a:pt x="593" y="704"/>
                    <a:pt x="593" y="704"/>
                  </a:cubicBezTo>
                  <a:moveTo>
                    <a:pt x="581" y="703"/>
                  </a:moveTo>
                  <a:cubicBezTo>
                    <a:pt x="581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1" y="704"/>
                    <a:pt x="581" y="703"/>
                  </a:cubicBezTo>
                  <a:moveTo>
                    <a:pt x="582" y="703"/>
                  </a:moveTo>
                  <a:cubicBezTo>
                    <a:pt x="582" y="703"/>
                    <a:pt x="582" y="703"/>
                    <a:pt x="582" y="703"/>
                  </a:cubicBezTo>
                  <a:cubicBezTo>
                    <a:pt x="581" y="703"/>
                    <a:pt x="581" y="704"/>
                    <a:pt x="581" y="704"/>
                  </a:cubicBezTo>
                  <a:cubicBezTo>
                    <a:pt x="581" y="704"/>
                    <a:pt x="581" y="704"/>
                    <a:pt x="581" y="704"/>
                  </a:cubicBezTo>
                  <a:cubicBezTo>
                    <a:pt x="581" y="704"/>
                    <a:pt x="581" y="703"/>
                    <a:pt x="582" y="703"/>
                  </a:cubicBezTo>
                  <a:moveTo>
                    <a:pt x="582" y="703"/>
                  </a:moveTo>
                  <a:cubicBezTo>
                    <a:pt x="582" y="703"/>
                    <a:pt x="582" y="703"/>
                    <a:pt x="582" y="703"/>
                  </a:cubicBezTo>
                  <a:cubicBezTo>
                    <a:pt x="582" y="703"/>
                    <a:pt x="582" y="703"/>
                    <a:pt x="582" y="703"/>
                  </a:cubicBezTo>
                  <a:cubicBezTo>
                    <a:pt x="582" y="703"/>
                    <a:pt x="582" y="703"/>
                    <a:pt x="582" y="703"/>
                  </a:cubicBezTo>
                  <a:moveTo>
                    <a:pt x="582" y="703"/>
                  </a:moveTo>
                  <a:cubicBezTo>
                    <a:pt x="581" y="703"/>
                    <a:pt x="581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1" y="704"/>
                    <a:pt x="581" y="703"/>
                    <a:pt x="582" y="703"/>
                  </a:cubicBezTo>
                  <a:cubicBezTo>
                    <a:pt x="582" y="703"/>
                    <a:pt x="582" y="703"/>
                    <a:pt x="582" y="703"/>
                  </a:cubicBezTo>
                  <a:cubicBezTo>
                    <a:pt x="582" y="703"/>
                    <a:pt x="582" y="703"/>
                    <a:pt x="582" y="703"/>
                  </a:cubicBezTo>
                  <a:moveTo>
                    <a:pt x="581" y="703"/>
                  </a:moveTo>
                  <a:cubicBezTo>
                    <a:pt x="581" y="703"/>
                    <a:pt x="580" y="703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3"/>
                    <a:pt x="581" y="703"/>
                  </a:cubicBezTo>
                  <a:cubicBezTo>
                    <a:pt x="581" y="703"/>
                    <a:pt x="581" y="703"/>
                    <a:pt x="581" y="703"/>
                  </a:cubicBezTo>
                  <a:moveTo>
                    <a:pt x="582" y="702"/>
                  </a:moveTo>
                  <a:cubicBezTo>
                    <a:pt x="581" y="703"/>
                    <a:pt x="581" y="703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1" y="704"/>
                    <a:pt x="581" y="703"/>
                  </a:cubicBezTo>
                  <a:cubicBezTo>
                    <a:pt x="581" y="703"/>
                    <a:pt x="582" y="703"/>
                    <a:pt x="582" y="702"/>
                  </a:cubicBezTo>
                  <a:moveTo>
                    <a:pt x="582" y="702"/>
                  </a:moveTo>
                  <a:cubicBezTo>
                    <a:pt x="582" y="703"/>
                    <a:pt x="581" y="703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1" y="703"/>
                    <a:pt x="582" y="703"/>
                    <a:pt x="582" y="702"/>
                  </a:cubicBezTo>
                  <a:cubicBezTo>
                    <a:pt x="582" y="702"/>
                    <a:pt x="582" y="702"/>
                    <a:pt x="582" y="702"/>
                  </a:cubicBezTo>
                  <a:moveTo>
                    <a:pt x="583" y="702"/>
                  </a:moveTo>
                  <a:cubicBezTo>
                    <a:pt x="582" y="702"/>
                    <a:pt x="581" y="703"/>
                    <a:pt x="581" y="703"/>
                  </a:cubicBezTo>
                  <a:cubicBezTo>
                    <a:pt x="581" y="703"/>
                    <a:pt x="581" y="703"/>
                    <a:pt x="581" y="703"/>
                  </a:cubicBezTo>
                  <a:cubicBezTo>
                    <a:pt x="581" y="703"/>
                    <a:pt x="582" y="702"/>
                    <a:pt x="583" y="702"/>
                  </a:cubicBezTo>
                  <a:cubicBezTo>
                    <a:pt x="583" y="702"/>
                    <a:pt x="583" y="702"/>
                    <a:pt x="583" y="702"/>
                  </a:cubicBezTo>
                  <a:moveTo>
                    <a:pt x="583" y="702"/>
                  </a:moveTo>
                  <a:cubicBezTo>
                    <a:pt x="582" y="702"/>
                    <a:pt x="582" y="703"/>
                    <a:pt x="581" y="703"/>
                  </a:cubicBezTo>
                  <a:cubicBezTo>
                    <a:pt x="581" y="703"/>
                    <a:pt x="581" y="703"/>
                    <a:pt x="581" y="703"/>
                  </a:cubicBezTo>
                  <a:cubicBezTo>
                    <a:pt x="582" y="703"/>
                    <a:pt x="582" y="702"/>
                    <a:pt x="583" y="702"/>
                  </a:cubicBezTo>
                  <a:cubicBezTo>
                    <a:pt x="583" y="702"/>
                    <a:pt x="583" y="702"/>
                    <a:pt x="583" y="702"/>
                  </a:cubicBezTo>
                  <a:moveTo>
                    <a:pt x="584" y="702"/>
                  </a:moveTo>
                  <a:cubicBezTo>
                    <a:pt x="583" y="702"/>
                    <a:pt x="582" y="703"/>
                    <a:pt x="582" y="703"/>
                  </a:cubicBezTo>
                  <a:cubicBezTo>
                    <a:pt x="582" y="703"/>
                    <a:pt x="581" y="703"/>
                    <a:pt x="581" y="703"/>
                  </a:cubicBezTo>
                  <a:cubicBezTo>
                    <a:pt x="582" y="703"/>
                    <a:pt x="582" y="703"/>
                    <a:pt x="583" y="703"/>
                  </a:cubicBezTo>
                  <a:cubicBezTo>
                    <a:pt x="583" y="702"/>
                    <a:pt x="583" y="702"/>
                    <a:pt x="584" y="702"/>
                  </a:cubicBezTo>
                  <a:moveTo>
                    <a:pt x="583" y="702"/>
                  </a:moveTo>
                  <a:cubicBezTo>
                    <a:pt x="583" y="702"/>
                    <a:pt x="582" y="702"/>
                    <a:pt x="582" y="702"/>
                  </a:cubicBezTo>
                  <a:cubicBezTo>
                    <a:pt x="582" y="702"/>
                    <a:pt x="582" y="702"/>
                    <a:pt x="582" y="702"/>
                  </a:cubicBezTo>
                  <a:cubicBezTo>
                    <a:pt x="582" y="702"/>
                    <a:pt x="582" y="702"/>
                    <a:pt x="583" y="702"/>
                  </a:cubicBezTo>
                  <a:cubicBezTo>
                    <a:pt x="583" y="702"/>
                    <a:pt x="583" y="702"/>
                    <a:pt x="583" y="702"/>
                  </a:cubicBezTo>
                  <a:moveTo>
                    <a:pt x="582" y="701"/>
                  </a:moveTo>
                  <a:cubicBezTo>
                    <a:pt x="581" y="702"/>
                    <a:pt x="581" y="702"/>
                    <a:pt x="580" y="703"/>
                  </a:cubicBezTo>
                  <a:cubicBezTo>
                    <a:pt x="580" y="703"/>
                    <a:pt x="580" y="703"/>
                    <a:pt x="580" y="703"/>
                  </a:cubicBezTo>
                  <a:cubicBezTo>
                    <a:pt x="581" y="702"/>
                    <a:pt x="581" y="702"/>
                    <a:pt x="582" y="702"/>
                  </a:cubicBezTo>
                  <a:cubicBezTo>
                    <a:pt x="582" y="702"/>
                    <a:pt x="582" y="701"/>
                    <a:pt x="582" y="701"/>
                  </a:cubicBezTo>
                  <a:moveTo>
                    <a:pt x="583" y="701"/>
                  </a:moveTo>
                  <a:cubicBezTo>
                    <a:pt x="582" y="702"/>
                    <a:pt x="581" y="703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1" y="703"/>
                    <a:pt x="581" y="703"/>
                    <a:pt x="582" y="702"/>
                  </a:cubicBezTo>
                  <a:cubicBezTo>
                    <a:pt x="582" y="702"/>
                    <a:pt x="583" y="702"/>
                    <a:pt x="583" y="702"/>
                  </a:cubicBezTo>
                  <a:cubicBezTo>
                    <a:pt x="583" y="702"/>
                    <a:pt x="583" y="701"/>
                    <a:pt x="583" y="701"/>
                  </a:cubicBezTo>
                  <a:moveTo>
                    <a:pt x="583" y="701"/>
                  </a:moveTo>
                  <a:cubicBezTo>
                    <a:pt x="582" y="702"/>
                    <a:pt x="582" y="703"/>
                    <a:pt x="581" y="703"/>
                  </a:cubicBezTo>
                  <a:cubicBezTo>
                    <a:pt x="580" y="703"/>
                    <a:pt x="580" y="704"/>
                    <a:pt x="580" y="704"/>
                  </a:cubicBezTo>
                  <a:cubicBezTo>
                    <a:pt x="581" y="703"/>
                    <a:pt x="582" y="702"/>
                    <a:pt x="583" y="701"/>
                  </a:cubicBezTo>
                  <a:cubicBezTo>
                    <a:pt x="583" y="701"/>
                    <a:pt x="583" y="701"/>
                    <a:pt x="583" y="701"/>
                  </a:cubicBezTo>
                  <a:moveTo>
                    <a:pt x="584" y="700"/>
                  </a:moveTo>
                  <a:cubicBezTo>
                    <a:pt x="583" y="701"/>
                    <a:pt x="582" y="701"/>
                    <a:pt x="582" y="702"/>
                  </a:cubicBezTo>
                  <a:cubicBezTo>
                    <a:pt x="582" y="702"/>
                    <a:pt x="581" y="702"/>
                    <a:pt x="581" y="703"/>
                  </a:cubicBezTo>
                  <a:cubicBezTo>
                    <a:pt x="582" y="702"/>
                    <a:pt x="583" y="701"/>
                    <a:pt x="584" y="700"/>
                  </a:cubicBezTo>
                  <a:moveTo>
                    <a:pt x="585" y="700"/>
                  </a:moveTo>
                  <a:cubicBezTo>
                    <a:pt x="584" y="700"/>
                    <a:pt x="584" y="701"/>
                    <a:pt x="583" y="701"/>
                  </a:cubicBezTo>
                  <a:cubicBezTo>
                    <a:pt x="583" y="701"/>
                    <a:pt x="583" y="701"/>
                    <a:pt x="583" y="701"/>
                  </a:cubicBezTo>
                  <a:cubicBezTo>
                    <a:pt x="584" y="701"/>
                    <a:pt x="584" y="701"/>
                    <a:pt x="584" y="700"/>
                  </a:cubicBezTo>
                  <a:cubicBezTo>
                    <a:pt x="585" y="700"/>
                    <a:pt x="585" y="700"/>
                    <a:pt x="585" y="700"/>
                  </a:cubicBezTo>
                  <a:moveTo>
                    <a:pt x="587" y="700"/>
                  </a:moveTo>
                  <a:cubicBezTo>
                    <a:pt x="586" y="700"/>
                    <a:pt x="585" y="701"/>
                    <a:pt x="584" y="701"/>
                  </a:cubicBezTo>
                  <a:cubicBezTo>
                    <a:pt x="584" y="702"/>
                    <a:pt x="584" y="702"/>
                    <a:pt x="584" y="702"/>
                  </a:cubicBezTo>
                  <a:cubicBezTo>
                    <a:pt x="585" y="701"/>
                    <a:pt x="586" y="700"/>
                    <a:pt x="587" y="700"/>
                  </a:cubicBezTo>
                  <a:cubicBezTo>
                    <a:pt x="587" y="700"/>
                    <a:pt x="587" y="700"/>
                    <a:pt x="587" y="700"/>
                  </a:cubicBezTo>
                  <a:moveTo>
                    <a:pt x="565" y="699"/>
                  </a:moveTo>
                  <a:cubicBezTo>
                    <a:pt x="562" y="702"/>
                    <a:pt x="561" y="704"/>
                    <a:pt x="562" y="704"/>
                  </a:cubicBezTo>
                  <a:cubicBezTo>
                    <a:pt x="563" y="704"/>
                    <a:pt x="565" y="704"/>
                    <a:pt x="568" y="702"/>
                  </a:cubicBezTo>
                  <a:cubicBezTo>
                    <a:pt x="567" y="701"/>
                    <a:pt x="566" y="700"/>
                    <a:pt x="565" y="699"/>
                  </a:cubicBezTo>
                  <a:moveTo>
                    <a:pt x="588" y="699"/>
                  </a:moveTo>
                  <a:cubicBezTo>
                    <a:pt x="587" y="700"/>
                    <a:pt x="587" y="700"/>
                    <a:pt x="587" y="700"/>
                  </a:cubicBezTo>
                  <a:cubicBezTo>
                    <a:pt x="587" y="700"/>
                    <a:pt x="586" y="701"/>
                    <a:pt x="586" y="701"/>
                  </a:cubicBezTo>
                  <a:cubicBezTo>
                    <a:pt x="586" y="701"/>
                    <a:pt x="586" y="701"/>
                    <a:pt x="586" y="701"/>
                  </a:cubicBezTo>
                  <a:cubicBezTo>
                    <a:pt x="587" y="700"/>
                    <a:pt x="587" y="700"/>
                    <a:pt x="588" y="699"/>
                  </a:cubicBezTo>
                  <a:moveTo>
                    <a:pt x="588" y="699"/>
                  </a:moveTo>
                  <a:cubicBezTo>
                    <a:pt x="588" y="699"/>
                    <a:pt x="588" y="699"/>
                    <a:pt x="588" y="699"/>
                  </a:cubicBezTo>
                  <a:cubicBezTo>
                    <a:pt x="588" y="699"/>
                    <a:pt x="588" y="699"/>
                    <a:pt x="588" y="699"/>
                  </a:cubicBezTo>
                  <a:cubicBezTo>
                    <a:pt x="588" y="699"/>
                    <a:pt x="588" y="699"/>
                    <a:pt x="588" y="699"/>
                  </a:cubicBezTo>
                  <a:moveTo>
                    <a:pt x="589" y="699"/>
                  </a:moveTo>
                  <a:cubicBezTo>
                    <a:pt x="588" y="699"/>
                    <a:pt x="588" y="699"/>
                    <a:pt x="588" y="700"/>
                  </a:cubicBezTo>
                  <a:cubicBezTo>
                    <a:pt x="588" y="699"/>
                    <a:pt x="588" y="699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moveTo>
                    <a:pt x="589" y="699"/>
                  </a:moveTo>
                  <a:cubicBezTo>
                    <a:pt x="589" y="699"/>
                    <a:pt x="589" y="699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moveTo>
                    <a:pt x="592" y="698"/>
                  </a:moveTo>
                  <a:cubicBezTo>
                    <a:pt x="592" y="698"/>
                    <a:pt x="591" y="699"/>
                    <a:pt x="590" y="699"/>
                  </a:cubicBezTo>
                  <a:cubicBezTo>
                    <a:pt x="591" y="700"/>
                    <a:pt x="589" y="703"/>
                    <a:pt x="586" y="707"/>
                  </a:cubicBezTo>
                  <a:cubicBezTo>
                    <a:pt x="586" y="707"/>
                    <a:pt x="585" y="707"/>
                    <a:pt x="585" y="708"/>
                  </a:cubicBezTo>
                  <a:cubicBezTo>
                    <a:pt x="591" y="702"/>
                    <a:pt x="593" y="698"/>
                    <a:pt x="592" y="698"/>
                  </a:cubicBezTo>
                  <a:moveTo>
                    <a:pt x="585" y="698"/>
                  </a:moveTo>
                  <a:cubicBezTo>
                    <a:pt x="585" y="699"/>
                    <a:pt x="584" y="700"/>
                    <a:pt x="583" y="700"/>
                  </a:cubicBezTo>
                  <a:cubicBezTo>
                    <a:pt x="582" y="701"/>
                    <a:pt x="582" y="701"/>
                    <a:pt x="582" y="701"/>
                  </a:cubicBezTo>
                  <a:cubicBezTo>
                    <a:pt x="583" y="701"/>
                    <a:pt x="584" y="700"/>
                    <a:pt x="585" y="699"/>
                  </a:cubicBezTo>
                  <a:cubicBezTo>
                    <a:pt x="585" y="699"/>
                    <a:pt x="585" y="699"/>
                    <a:pt x="585" y="698"/>
                  </a:cubicBezTo>
                  <a:moveTo>
                    <a:pt x="590" y="698"/>
                  </a:moveTo>
                  <a:cubicBezTo>
                    <a:pt x="590" y="698"/>
                    <a:pt x="590" y="698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cubicBezTo>
                    <a:pt x="590" y="698"/>
                    <a:pt x="590" y="698"/>
                    <a:pt x="590" y="698"/>
                  </a:cubicBezTo>
                  <a:moveTo>
                    <a:pt x="589" y="698"/>
                  </a:moveTo>
                  <a:cubicBezTo>
                    <a:pt x="588" y="699"/>
                    <a:pt x="588" y="699"/>
                    <a:pt x="587" y="700"/>
                  </a:cubicBezTo>
                  <a:cubicBezTo>
                    <a:pt x="587" y="699"/>
                    <a:pt x="588" y="699"/>
                    <a:pt x="588" y="699"/>
                  </a:cubicBezTo>
                  <a:cubicBezTo>
                    <a:pt x="588" y="699"/>
                    <a:pt x="588" y="699"/>
                    <a:pt x="589" y="699"/>
                  </a:cubicBezTo>
                  <a:cubicBezTo>
                    <a:pt x="589" y="698"/>
                    <a:pt x="589" y="698"/>
                    <a:pt x="589" y="698"/>
                  </a:cubicBezTo>
                  <a:moveTo>
                    <a:pt x="588" y="698"/>
                  </a:moveTo>
                  <a:cubicBezTo>
                    <a:pt x="586" y="699"/>
                    <a:pt x="584" y="701"/>
                    <a:pt x="582" y="703"/>
                  </a:cubicBezTo>
                  <a:cubicBezTo>
                    <a:pt x="583" y="702"/>
                    <a:pt x="584" y="702"/>
                    <a:pt x="584" y="701"/>
                  </a:cubicBezTo>
                  <a:cubicBezTo>
                    <a:pt x="586" y="700"/>
                    <a:pt x="587" y="699"/>
                    <a:pt x="588" y="698"/>
                  </a:cubicBezTo>
                  <a:moveTo>
                    <a:pt x="588" y="698"/>
                  </a:moveTo>
                  <a:cubicBezTo>
                    <a:pt x="588" y="698"/>
                    <a:pt x="588" y="698"/>
                    <a:pt x="588" y="698"/>
                  </a:cubicBezTo>
                  <a:cubicBezTo>
                    <a:pt x="588" y="698"/>
                    <a:pt x="588" y="698"/>
                    <a:pt x="589" y="698"/>
                  </a:cubicBezTo>
                  <a:cubicBezTo>
                    <a:pt x="588" y="698"/>
                    <a:pt x="588" y="698"/>
                    <a:pt x="588" y="698"/>
                  </a:cubicBezTo>
                  <a:moveTo>
                    <a:pt x="587" y="697"/>
                  </a:moveTo>
                  <a:cubicBezTo>
                    <a:pt x="587" y="698"/>
                    <a:pt x="587" y="698"/>
                    <a:pt x="586" y="698"/>
                  </a:cubicBezTo>
                  <a:cubicBezTo>
                    <a:pt x="586" y="698"/>
                    <a:pt x="585" y="699"/>
                    <a:pt x="585" y="699"/>
                  </a:cubicBezTo>
                  <a:cubicBezTo>
                    <a:pt x="584" y="700"/>
                    <a:pt x="584" y="701"/>
                    <a:pt x="583" y="701"/>
                  </a:cubicBezTo>
                  <a:cubicBezTo>
                    <a:pt x="584" y="700"/>
                    <a:pt x="585" y="700"/>
                    <a:pt x="586" y="699"/>
                  </a:cubicBezTo>
                  <a:cubicBezTo>
                    <a:pt x="586" y="698"/>
                    <a:pt x="587" y="698"/>
                    <a:pt x="587" y="697"/>
                  </a:cubicBezTo>
                  <a:moveTo>
                    <a:pt x="588" y="697"/>
                  </a:moveTo>
                  <a:cubicBezTo>
                    <a:pt x="587" y="698"/>
                    <a:pt x="585" y="700"/>
                    <a:pt x="582" y="702"/>
                  </a:cubicBezTo>
                  <a:cubicBezTo>
                    <a:pt x="582" y="702"/>
                    <a:pt x="582" y="703"/>
                    <a:pt x="582" y="703"/>
                  </a:cubicBezTo>
                  <a:cubicBezTo>
                    <a:pt x="582" y="703"/>
                    <a:pt x="582" y="703"/>
                    <a:pt x="582" y="703"/>
                  </a:cubicBezTo>
                  <a:cubicBezTo>
                    <a:pt x="585" y="700"/>
                    <a:pt x="587" y="698"/>
                    <a:pt x="588" y="697"/>
                  </a:cubicBezTo>
                  <a:cubicBezTo>
                    <a:pt x="588" y="697"/>
                    <a:pt x="588" y="697"/>
                    <a:pt x="588" y="697"/>
                  </a:cubicBezTo>
                  <a:moveTo>
                    <a:pt x="588" y="697"/>
                  </a:moveTo>
                  <a:cubicBezTo>
                    <a:pt x="587" y="698"/>
                    <a:pt x="585" y="700"/>
                    <a:pt x="583" y="702"/>
                  </a:cubicBezTo>
                  <a:cubicBezTo>
                    <a:pt x="583" y="702"/>
                    <a:pt x="583" y="702"/>
                    <a:pt x="583" y="702"/>
                  </a:cubicBezTo>
                  <a:cubicBezTo>
                    <a:pt x="585" y="700"/>
                    <a:pt x="587" y="698"/>
                    <a:pt x="588" y="697"/>
                  </a:cubicBezTo>
                  <a:cubicBezTo>
                    <a:pt x="588" y="697"/>
                    <a:pt x="588" y="697"/>
                    <a:pt x="588" y="697"/>
                  </a:cubicBezTo>
                  <a:moveTo>
                    <a:pt x="590" y="697"/>
                  </a:moveTo>
                  <a:cubicBezTo>
                    <a:pt x="590" y="697"/>
                    <a:pt x="589" y="697"/>
                    <a:pt x="589" y="698"/>
                  </a:cubicBezTo>
                  <a:cubicBezTo>
                    <a:pt x="589" y="698"/>
                    <a:pt x="589" y="698"/>
                    <a:pt x="589" y="698"/>
                  </a:cubicBezTo>
                  <a:cubicBezTo>
                    <a:pt x="590" y="697"/>
                    <a:pt x="590" y="697"/>
                    <a:pt x="590" y="697"/>
                  </a:cubicBezTo>
                  <a:moveTo>
                    <a:pt x="569" y="697"/>
                  </a:moveTo>
                  <a:cubicBezTo>
                    <a:pt x="569" y="697"/>
                    <a:pt x="568" y="697"/>
                    <a:pt x="568" y="697"/>
                  </a:cubicBezTo>
                  <a:cubicBezTo>
                    <a:pt x="569" y="698"/>
                    <a:pt x="570" y="698"/>
                    <a:pt x="571" y="699"/>
                  </a:cubicBezTo>
                  <a:cubicBezTo>
                    <a:pt x="572" y="699"/>
                    <a:pt x="572" y="699"/>
                    <a:pt x="572" y="699"/>
                  </a:cubicBezTo>
                  <a:cubicBezTo>
                    <a:pt x="571" y="698"/>
                    <a:pt x="570" y="697"/>
                    <a:pt x="569" y="697"/>
                  </a:cubicBezTo>
                  <a:moveTo>
                    <a:pt x="588" y="696"/>
                  </a:moveTo>
                  <a:cubicBezTo>
                    <a:pt x="588" y="696"/>
                    <a:pt x="588" y="697"/>
                    <a:pt x="587" y="697"/>
                  </a:cubicBezTo>
                  <a:cubicBezTo>
                    <a:pt x="586" y="698"/>
                    <a:pt x="586" y="698"/>
                    <a:pt x="585" y="699"/>
                  </a:cubicBezTo>
                  <a:cubicBezTo>
                    <a:pt x="585" y="699"/>
                    <a:pt x="585" y="699"/>
                    <a:pt x="585" y="699"/>
                  </a:cubicBezTo>
                  <a:cubicBezTo>
                    <a:pt x="585" y="699"/>
                    <a:pt x="586" y="698"/>
                    <a:pt x="586" y="698"/>
                  </a:cubicBezTo>
                  <a:cubicBezTo>
                    <a:pt x="587" y="697"/>
                    <a:pt x="588" y="697"/>
                    <a:pt x="588" y="697"/>
                  </a:cubicBezTo>
                  <a:cubicBezTo>
                    <a:pt x="588" y="697"/>
                    <a:pt x="588" y="696"/>
                    <a:pt x="588" y="696"/>
                  </a:cubicBezTo>
                  <a:moveTo>
                    <a:pt x="592" y="696"/>
                  </a:moveTo>
                  <a:cubicBezTo>
                    <a:pt x="592" y="696"/>
                    <a:pt x="591" y="697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cubicBezTo>
                    <a:pt x="591" y="697"/>
                    <a:pt x="592" y="696"/>
                    <a:pt x="592" y="696"/>
                  </a:cubicBezTo>
                  <a:moveTo>
                    <a:pt x="562" y="695"/>
                  </a:moveTo>
                  <a:cubicBezTo>
                    <a:pt x="561" y="695"/>
                    <a:pt x="562" y="697"/>
                    <a:pt x="565" y="699"/>
                  </a:cubicBezTo>
                  <a:cubicBezTo>
                    <a:pt x="566" y="699"/>
                    <a:pt x="567" y="698"/>
                    <a:pt x="568" y="697"/>
                  </a:cubicBezTo>
                  <a:cubicBezTo>
                    <a:pt x="565" y="696"/>
                    <a:pt x="563" y="695"/>
                    <a:pt x="562" y="695"/>
                  </a:cubicBezTo>
                  <a:moveTo>
                    <a:pt x="577" y="691"/>
                  </a:moveTo>
                  <a:cubicBezTo>
                    <a:pt x="576" y="691"/>
                    <a:pt x="576" y="692"/>
                    <a:pt x="576" y="692"/>
                  </a:cubicBezTo>
                  <a:cubicBezTo>
                    <a:pt x="577" y="692"/>
                    <a:pt x="578" y="692"/>
                    <a:pt x="579" y="693"/>
                  </a:cubicBezTo>
                  <a:cubicBezTo>
                    <a:pt x="578" y="692"/>
                    <a:pt x="577" y="692"/>
                    <a:pt x="577" y="691"/>
                  </a:cubicBezTo>
                  <a:moveTo>
                    <a:pt x="577" y="691"/>
                  </a:moveTo>
                  <a:cubicBezTo>
                    <a:pt x="577" y="691"/>
                    <a:pt x="577" y="691"/>
                    <a:pt x="577" y="691"/>
                  </a:cubicBezTo>
                  <a:cubicBezTo>
                    <a:pt x="577" y="692"/>
                    <a:pt x="578" y="692"/>
                    <a:pt x="578" y="692"/>
                  </a:cubicBezTo>
                  <a:cubicBezTo>
                    <a:pt x="578" y="692"/>
                    <a:pt x="578" y="692"/>
                    <a:pt x="578" y="692"/>
                  </a:cubicBezTo>
                  <a:cubicBezTo>
                    <a:pt x="578" y="692"/>
                    <a:pt x="577" y="692"/>
                    <a:pt x="577" y="691"/>
                  </a:cubicBezTo>
                  <a:moveTo>
                    <a:pt x="577" y="691"/>
                  </a:moveTo>
                  <a:cubicBezTo>
                    <a:pt x="577" y="691"/>
                    <a:pt x="577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moveTo>
                    <a:pt x="577" y="691"/>
                  </a:moveTo>
                  <a:cubicBezTo>
                    <a:pt x="577" y="691"/>
                    <a:pt x="577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moveTo>
                    <a:pt x="573" y="689"/>
                  </a:moveTo>
                  <a:cubicBezTo>
                    <a:pt x="573" y="689"/>
                    <a:pt x="573" y="689"/>
                    <a:pt x="573" y="689"/>
                  </a:cubicBezTo>
                  <a:cubicBezTo>
                    <a:pt x="574" y="690"/>
                    <a:pt x="575" y="690"/>
                    <a:pt x="575" y="690"/>
                  </a:cubicBezTo>
                  <a:cubicBezTo>
                    <a:pt x="575" y="690"/>
                    <a:pt x="575" y="690"/>
                    <a:pt x="575" y="690"/>
                  </a:cubicBezTo>
                  <a:cubicBezTo>
                    <a:pt x="574" y="690"/>
                    <a:pt x="574" y="689"/>
                    <a:pt x="573" y="689"/>
                  </a:cubicBezTo>
                  <a:moveTo>
                    <a:pt x="588" y="688"/>
                  </a:moveTo>
                  <a:cubicBezTo>
                    <a:pt x="586" y="688"/>
                    <a:pt x="584" y="688"/>
                    <a:pt x="581" y="689"/>
                  </a:cubicBezTo>
                  <a:cubicBezTo>
                    <a:pt x="581" y="689"/>
                    <a:pt x="581" y="689"/>
                    <a:pt x="581" y="689"/>
                  </a:cubicBezTo>
                  <a:cubicBezTo>
                    <a:pt x="581" y="689"/>
                    <a:pt x="581" y="689"/>
                    <a:pt x="581" y="689"/>
                  </a:cubicBezTo>
                  <a:cubicBezTo>
                    <a:pt x="581" y="689"/>
                    <a:pt x="581" y="689"/>
                    <a:pt x="581" y="689"/>
                  </a:cubicBezTo>
                  <a:cubicBezTo>
                    <a:pt x="581" y="689"/>
                    <a:pt x="581" y="689"/>
                    <a:pt x="581" y="689"/>
                  </a:cubicBezTo>
                  <a:cubicBezTo>
                    <a:pt x="581" y="689"/>
                    <a:pt x="581" y="689"/>
                    <a:pt x="581" y="689"/>
                  </a:cubicBezTo>
                  <a:cubicBezTo>
                    <a:pt x="580" y="690"/>
                    <a:pt x="579" y="690"/>
                    <a:pt x="578" y="690"/>
                  </a:cubicBezTo>
                  <a:cubicBezTo>
                    <a:pt x="578" y="691"/>
                    <a:pt x="578" y="691"/>
                    <a:pt x="577" y="691"/>
                  </a:cubicBezTo>
                  <a:cubicBezTo>
                    <a:pt x="578" y="691"/>
                    <a:pt x="579" y="692"/>
                    <a:pt x="580" y="692"/>
                  </a:cubicBezTo>
                  <a:cubicBezTo>
                    <a:pt x="579" y="692"/>
                    <a:pt x="578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cubicBezTo>
                    <a:pt x="578" y="692"/>
                    <a:pt x="579" y="692"/>
                    <a:pt x="580" y="693"/>
                  </a:cubicBezTo>
                  <a:cubicBezTo>
                    <a:pt x="579" y="692"/>
                    <a:pt x="578" y="692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cubicBezTo>
                    <a:pt x="577" y="692"/>
                    <a:pt x="578" y="692"/>
                    <a:pt x="578" y="692"/>
                  </a:cubicBezTo>
                  <a:cubicBezTo>
                    <a:pt x="579" y="693"/>
                    <a:pt x="579" y="693"/>
                    <a:pt x="580" y="693"/>
                  </a:cubicBezTo>
                  <a:cubicBezTo>
                    <a:pt x="579" y="693"/>
                    <a:pt x="579" y="693"/>
                    <a:pt x="578" y="692"/>
                  </a:cubicBezTo>
                  <a:cubicBezTo>
                    <a:pt x="579" y="693"/>
                    <a:pt x="579" y="693"/>
                    <a:pt x="579" y="693"/>
                  </a:cubicBezTo>
                  <a:cubicBezTo>
                    <a:pt x="579" y="693"/>
                    <a:pt x="579" y="693"/>
                    <a:pt x="579" y="693"/>
                  </a:cubicBezTo>
                  <a:cubicBezTo>
                    <a:pt x="579" y="693"/>
                    <a:pt x="579" y="693"/>
                    <a:pt x="580" y="693"/>
                  </a:cubicBezTo>
                  <a:cubicBezTo>
                    <a:pt x="577" y="695"/>
                    <a:pt x="574" y="697"/>
                    <a:pt x="572" y="699"/>
                  </a:cubicBezTo>
                  <a:cubicBezTo>
                    <a:pt x="573" y="700"/>
                    <a:pt x="574" y="701"/>
                    <a:pt x="576" y="702"/>
                  </a:cubicBezTo>
                  <a:cubicBezTo>
                    <a:pt x="574" y="701"/>
                    <a:pt x="573" y="700"/>
                    <a:pt x="571" y="699"/>
                  </a:cubicBezTo>
                  <a:cubicBezTo>
                    <a:pt x="570" y="700"/>
                    <a:pt x="569" y="701"/>
                    <a:pt x="568" y="702"/>
                  </a:cubicBezTo>
                  <a:cubicBezTo>
                    <a:pt x="570" y="703"/>
                    <a:pt x="572" y="704"/>
                    <a:pt x="574" y="706"/>
                  </a:cubicBezTo>
                  <a:cubicBezTo>
                    <a:pt x="569" y="706"/>
                    <a:pt x="565" y="707"/>
                    <a:pt x="562" y="707"/>
                  </a:cubicBezTo>
                  <a:cubicBezTo>
                    <a:pt x="560" y="707"/>
                    <a:pt x="559" y="707"/>
                    <a:pt x="558" y="707"/>
                  </a:cubicBezTo>
                  <a:cubicBezTo>
                    <a:pt x="557" y="706"/>
                    <a:pt x="556" y="706"/>
                    <a:pt x="556" y="706"/>
                  </a:cubicBezTo>
                  <a:cubicBezTo>
                    <a:pt x="555" y="706"/>
                    <a:pt x="560" y="708"/>
                    <a:pt x="568" y="716"/>
                  </a:cubicBezTo>
                  <a:cubicBezTo>
                    <a:pt x="558" y="712"/>
                    <a:pt x="550" y="710"/>
                    <a:pt x="544" y="710"/>
                  </a:cubicBezTo>
                  <a:cubicBezTo>
                    <a:pt x="533" y="710"/>
                    <a:pt x="530" y="718"/>
                    <a:pt x="538" y="735"/>
                  </a:cubicBezTo>
                  <a:cubicBezTo>
                    <a:pt x="539" y="735"/>
                    <a:pt x="539" y="736"/>
                    <a:pt x="540" y="736"/>
                  </a:cubicBezTo>
                  <a:cubicBezTo>
                    <a:pt x="541" y="731"/>
                    <a:pt x="543" y="728"/>
                    <a:pt x="544" y="728"/>
                  </a:cubicBezTo>
                  <a:cubicBezTo>
                    <a:pt x="546" y="728"/>
                    <a:pt x="547" y="733"/>
                    <a:pt x="546" y="743"/>
                  </a:cubicBezTo>
                  <a:cubicBezTo>
                    <a:pt x="546" y="743"/>
                    <a:pt x="547" y="743"/>
                    <a:pt x="547" y="744"/>
                  </a:cubicBezTo>
                  <a:cubicBezTo>
                    <a:pt x="547" y="744"/>
                    <a:pt x="547" y="743"/>
                    <a:pt x="546" y="743"/>
                  </a:cubicBezTo>
                  <a:cubicBezTo>
                    <a:pt x="547" y="743"/>
                    <a:pt x="547" y="744"/>
                    <a:pt x="547" y="744"/>
                  </a:cubicBezTo>
                  <a:cubicBezTo>
                    <a:pt x="547" y="744"/>
                    <a:pt x="547" y="743"/>
                    <a:pt x="546" y="743"/>
                  </a:cubicBezTo>
                  <a:cubicBezTo>
                    <a:pt x="546" y="743"/>
                    <a:pt x="546" y="743"/>
                    <a:pt x="546" y="743"/>
                  </a:cubicBezTo>
                  <a:cubicBezTo>
                    <a:pt x="546" y="743"/>
                    <a:pt x="546" y="743"/>
                    <a:pt x="546" y="743"/>
                  </a:cubicBezTo>
                  <a:cubicBezTo>
                    <a:pt x="546" y="743"/>
                    <a:pt x="547" y="744"/>
                    <a:pt x="547" y="744"/>
                  </a:cubicBezTo>
                  <a:cubicBezTo>
                    <a:pt x="547" y="744"/>
                    <a:pt x="546" y="743"/>
                    <a:pt x="546" y="743"/>
                  </a:cubicBezTo>
                  <a:cubicBezTo>
                    <a:pt x="546" y="743"/>
                    <a:pt x="546" y="743"/>
                    <a:pt x="546" y="743"/>
                  </a:cubicBezTo>
                  <a:cubicBezTo>
                    <a:pt x="546" y="744"/>
                    <a:pt x="547" y="744"/>
                    <a:pt x="547" y="744"/>
                  </a:cubicBezTo>
                  <a:cubicBezTo>
                    <a:pt x="547" y="744"/>
                    <a:pt x="546" y="744"/>
                    <a:pt x="546" y="743"/>
                  </a:cubicBezTo>
                  <a:cubicBezTo>
                    <a:pt x="546" y="743"/>
                    <a:pt x="546" y="744"/>
                    <a:pt x="546" y="744"/>
                  </a:cubicBezTo>
                  <a:cubicBezTo>
                    <a:pt x="546" y="744"/>
                    <a:pt x="546" y="744"/>
                    <a:pt x="547" y="744"/>
                  </a:cubicBezTo>
                  <a:cubicBezTo>
                    <a:pt x="546" y="744"/>
                    <a:pt x="546" y="744"/>
                    <a:pt x="546" y="744"/>
                  </a:cubicBezTo>
                  <a:cubicBezTo>
                    <a:pt x="546" y="744"/>
                    <a:pt x="546" y="745"/>
                    <a:pt x="546" y="745"/>
                  </a:cubicBezTo>
                  <a:cubicBezTo>
                    <a:pt x="544" y="743"/>
                    <a:pt x="542" y="742"/>
                    <a:pt x="541" y="740"/>
                  </a:cubicBezTo>
                  <a:cubicBezTo>
                    <a:pt x="542" y="742"/>
                    <a:pt x="544" y="743"/>
                    <a:pt x="546" y="745"/>
                  </a:cubicBezTo>
                  <a:cubicBezTo>
                    <a:pt x="546" y="745"/>
                    <a:pt x="546" y="745"/>
                    <a:pt x="546" y="745"/>
                  </a:cubicBezTo>
                  <a:cubicBezTo>
                    <a:pt x="546" y="745"/>
                    <a:pt x="546" y="745"/>
                    <a:pt x="546" y="745"/>
                  </a:cubicBezTo>
                  <a:cubicBezTo>
                    <a:pt x="545" y="745"/>
                    <a:pt x="544" y="744"/>
                    <a:pt x="543" y="744"/>
                  </a:cubicBezTo>
                  <a:cubicBezTo>
                    <a:pt x="544" y="744"/>
                    <a:pt x="545" y="745"/>
                    <a:pt x="545" y="745"/>
                  </a:cubicBezTo>
                  <a:cubicBezTo>
                    <a:pt x="544" y="745"/>
                    <a:pt x="544" y="744"/>
                    <a:pt x="543" y="744"/>
                  </a:cubicBezTo>
                  <a:cubicBezTo>
                    <a:pt x="543" y="744"/>
                    <a:pt x="543" y="744"/>
                    <a:pt x="543" y="744"/>
                  </a:cubicBezTo>
                  <a:cubicBezTo>
                    <a:pt x="544" y="744"/>
                    <a:pt x="545" y="745"/>
                    <a:pt x="545" y="746"/>
                  </a:cubicBezTo>
                  <a:cubicBezTo>
                    <a:pt x="544" y="745"/>
                    <a:pt x="543" y="744"/>
                    <a:pt x="543" y="743"/>
                  </a:cubicBezTo>
                  <a:cubicBezTo>
                    <a:pt x="542" y="743"/>
                    <a:pt x="542" y="743"/>
                    <a:pt x="542" y="743"/>
                  </a:cubicBezTo>
                  <a:cubicBezTo>
                    <a:pt x="543" y="744"/>
                    <a:pt x="543" y="745"/>
                    <a:pt x="544" y="746"/>
                  </a:cubicBezTo>
                  <a:cubicBezTo>
                    <a:pt x="542" y="744"/>
                    <a:pt x="540" y="742"/>
                    <a:pt x="539" y="741"/>
                  </a:cubicBezTo>
                  <a:cubicBezTo>
                    <a:pt x="539" y="741"/>
                    <a:pt x="538" y="742"/>
                    <a:pt x="538" y="742"/>
                  </a:cubicBezTo>
                  <a:cubicBezTo>
                    <a:pt x="540" y="744"/>
                    <a:pt x="541" y="746"/>
                    <a:pt x="543" y="748"/>
                  </a:cubicBezTo>
                  <a:cubicBezTo>
                    <a:pt x="541" y="746"/>
                    <a:pt x="540" y="745"/>
                    <a:pt x="538" y="743"/>
                  </a:cubicBezTo>
                  <a:cubicBezTo>
                    <a:pt x="538" y="746"/>
                    <a:pt x="538" y="749"/>
                    <a:pt x="537" y="753"/>
                  </a:cubicBezTo>
                  <a:cubicBezTo>
                    <a:pt x="538" y="753"/>
                    <a:pt x="538" y="753"/>
                    <a:pt x="538" y="753"/>
                  </a:cubicBezTo>
                  <a:cubicBezTo>
                    <a:pt x="538" y="753"/>
                    <a:pt x="538" y="753"/>
                    <a:pt x="537" y="753"/>
                  </a:cubicBezTo>
                  <a:cubicBezTo>
                    <a:pt x="537" y="753"/>
                    <a:pt x="537" y="753"/>
                    <a:pt x="537" y="754"/>
                  </a:cubicBezTo>
                  <a:cubicBezTo>
                    <a:pt x="535" y="752"/>
                    <a:pt x="534" y="750"/>
                    <a:pt x="532" y="749"/>
                  </a:cubicBezTo>
                  <a:cubicBezTo>
                    <a:pt x="533" y="750"/>
                    <a:pt x="533" y="751"/>
                    <a:pt x="534" y="753"/>
                  </a:cubicBezTo>
                  <a:cubicBezTo>
                    <a:pt x="534" y="753"/>
                    <a:pt x="535" y="754"/>
                    <a:pt x="536" y="755"/>
                  </a:cubicBezTo>
                  <a:cubicBezTo>
                    <a:pt x="536" y="755"/>
                    <a:pt x="535" y="755"/>
                    <a:pt x="535" y="754"/>
                  </a:cubicBezTo>
                  <a:cubicBezTo>
                    <a:pt x="535" y="755"/>
                    <a:pt x="536" y="755"/>
                    <a:pt x="536" y="755"/>
                  </a:cubicBezTo>
                  <a:cubicBezTo>
                    <a:pt x="536" y="755"/>
                    <a:pt x="535" y="755"/>
                    <a:pt x="535" y="754"/>
                  </a:cubicBezTo>
                  <a:cubicBezTo>
                    <a:pt x="535" y="754"/>
                    <a:pt x="534" y="754"/>
                    <a:pt x="534" y="753"/>
                  </a:cubicBezTo>
                  <a:cubicBezTo>
                    <a:pt x="534" y="754"/>
                    <a:pt x="534" y="754"/>
                    <a:pt x="534" y="755"/>
                  </a:cubicBezTo>
                  <a:cubicBezTo>
                    <a:pt x="535" y="755"/>
                    <a:pt x="535" y="756"/>
                    <a:pt x="535" y="756"/>
                  </a:cubicBezTo>
                  <a:cubicBezTo>
                    <a:pt x="535" y="756"/>
                    <a:pt x="535" y="755"/>
                    <a:pt x="534" y="755"/>
                  </a:cubicBezTo>
                  <a:cubicBezTo>
                    <a:pt x="534" y="755"/>
                    <a:pt x="534" y="756"/>
                    <a:pt x="534" y="756"/>
                  </a:cubicBezTo>
                  <a:cubicBezTo>
                    <a:pt x="535" y="756"/>
                    <a:pt x="535" y="756"/>
                    <a:pt x="535" y="756"/>
                  </a:cubicBezTo>
                  <a:cubicBezTo>
                    <a:pt x="535" y="756"/>
                    <a:pt x="535" y="756"/>
                    <a:pt x="534" y="756"/>
                  </a:cubicBezTo>
                  <a:cubicBezTo>
                    <a:pt x="535" y="756"/>
                    <a:pt x="535" y="756"/>
                    <a:pt x="535" y="756"/>
                  </a:cubicBezTo>
                  <a:cubicBezTo>
                    <a:pt x="535" y="756"/>
                    <a:pt x="535" y="756"/>
                    <a:pt x="535" y="756"/>
                  </a:cubicBezTo>
                  <a:cubicBezTo>
                    <a:pt x="535" y="756"/>
                    <a:pt x="535" y="756"/>
                    <a:pt x="535" y="756"/>
                  </a:cubicBezTo>
                  <a:cubicBezTo>
                    <a:pt x="535" y="756"/>
                    <a:pt x="535" y="756"/>
                    <a:pt x="535" y="757"/>
                  </a:cubicBezTo>
                  <a:cubicBezTo>
                    <a:pt x="535" y="756"/>
                    <a:pt x="534" y="756"/>
                    <a:pt x="534" y="756"/>
                  </a:cubicBezTo>
                  <a:cubicBezTo>
                    <a:pt x="534" y="756"/>
                    <a:pt x="535" y="756"/>
                    <a:pt x="535" y="757"/>
                  </a:cubicBezTo>
                  <a:cubicBezTo>
                    <a:pt x="535" y="757"/>
                    <a:pt x="535" y="757"/>
                    <a:pt x="535" y="757"/>
                  </a:cubicBezTo>
                  <a:cubicBezTo>
                    <a:pt x="535" y="757"/>
                    <a:pt x="535" y="757"/>
                    <a:pt x="535" y="757"/>
                  </a:cubicBezTo>
                  <a:cubicBezTo>
                    <a:pt x="535" y="757"/>
                    <a:pt x="535" y="757"/>
                    <a:pt x="535" y="757"/>
                  </a:cubicBezTo>
                  <a:cubicBezTo>
                    <a:pt x="535" y="757"/>
                    <a:pt x="535" y="757"/>
                    <a:pt x="535" y="757"/>
                  </a:cubicBezTo>
                  <a:cubicBezTo>
                    <a:pt x="532" y="753"/>
                    <a:pt x="530" y="751"/>
                    <a:pt x="529" y="750"/>
                  </a:cubicBezTo>
                  <a:cubicBezTo>
                    <a:pt x="529" y="751"/>
                    <a:pt x="531" y="754"/>
                    <a:pt x="534" y="758"/>
                  </a:cubicBezTo>
                  <a:cubicBezTo>
                    <a:pt x="529" y="752"/>
                    <a:pt x="527" y="750"/>
                    <a:pt x="526" y="750"/>
                  </a:cubicBezTo>
                  <a:cubicBezTo>
                    <a:pt x="526" y="750"/>
                    <a:pt x="528" y="753"/>
                    <a:pt x="533" y="758"/>
                  </a:cubicBezTo>
                  <a:cubicBezTo>
                    <a:pt x="531" y="757"/>
                    <a:pt x="530" y="755"/>
                    <a:pt x="529" y="754"/>
                  </a:cubicBezTo>
                  <a:cubicBezTo>
                    <a:pt x="530" y="755"/>
                    <a:pt x="531" y="757"/>
                    <a:pt x="533" y="758"/>
                  </a:cubicBezTo>
                  <a:cubicBezTo>
                    <a:pt x="533" y="758"/>
                    <a:pt x="533" y="758"/>
                    <a:pt x="533" y="758"/>
                  </a:cubicBezTo>
                  <a:cubicBezTo>
                    <a:pt x="533" y="758"/>
                    <a:pt x="533" y="758"/>
                    <a:pt x="533" y="758"/>
                  </a:cubicBezTo>
                  <a:cubicBezTo>
                    <a:pt x="533" y="758"/>
                    <a:pt x="533" y="758"/>
                    <a:pt x="533" y="758"/>
                  </a:cubicBezTo>
                  <a:cubicBezTo>
                    <a:pt x="529" y="755"/>
                    <a:pt x="528" y="753"/>
                    <a:pt x="527" y="753"/>
                  </a:cubicBezTo>
                  <a:cubicBezTo>
                    <a:pt x="526" y="753"/>
                    <a:pt x="528" y="757"/>
                    <a:pt x="531" y="761"/>
                  </a:cubicBezTo>
                  <a:cubicBezTo>
                    <a:pt x="528" y="758"/>
                    <a:pt x="527" y="756"/>
                    <a:pt x="527" y="756"/>
                  </a:cubicBezTo>
                  <a:cubicBezTo>
                    <a:pt x="527" y="756"/>
                    <a:pt x="527" y="757"/>
                    <a:pt x="528" y="758"/>
                  </a:cubicBezTo>
                  <a:cubicBezTo>
                    <a:pt x="528" y="758"/>
                    <a:pt x="528" y="758"/>
                    <a:pt x="528" y="758"/>
                  </a:cubicBezTo>
                  <a:cubicBezTo>
                    <a:pt x="528" y="758"/>
                    <a:pt x="528" y="758"/>
                    <a:pt x="528" y="758"/>
                  </a:cubicBezTo>
                  <a:cubicBezTo>
                    <a:pt x="528" y="759"/>
                    <a:pt x="529" y="760"/>
                    <a:pt x="530" y="761"/>
                  </a:cubicBezTo>
                  <a:cubicBezTo>
                    <a:pt x="529" y="760"/>
                    <a:pt x="528" y="759"/>
                    <a:pt x="528" y="758"/>
                  </a:cubicBezTo>
                  <a:cubicBezTo>
                    <a:pt x="528" y="758"/>
                    <a:pt x="528" y="758"/>
                    <a:pt x="528" y="759"/>
                  </a:cubicBezTo>
                  <a:cubicBezTo>
                    <a:pt x="528" y="759"/>
                    <a:pt x="529" y="760"/>
                    <a:pt x="530" y="762"/>
                  </a:cubicBezTo>
                  <a:cubicBezTo>
                    <a:pt x="529" y="760"/>
                    <a:pt x="528" y="759"/>
                    <a:pt x="528" y="759"/>
                  </a:cubicBezTo>
                  <a:cubicBezTo>
                    <a:pt x="528" y="759"/>
                    <a:pt x="528" y="759"/>
                    <a:pt x="528" y="759"/>
                  </a:cubicBezTo>
                  <a:cubicBezTo>
                    <a:pt x="528" y="759"/>
                    <a:pt x="529" y="760"/>
                    <a:pt x="530" y="762"/>
                  </a:cubicBezTo>
                  <a:cubicBezTo>
                    <a:pt x="528" y="761"/>
                    <a:pt x="527" y="760"/>
                    <a:pt x="527" y="760"/>
                  </a:cubicBezTo>
                  <a:cubicBezTo>
                    <a:pt x="526" y="761"/>
                    <a:pt x="525" y="764"/>
                    <a:pt x="521" y="769"/>
                  </a:cubicBezTo>
                  <a:cubicBezTo>
                    <a:pt x="519" y="766"/>
                    <a:pt x="518" y="764"/>
                    <a:pt x="517" y="764"/>
                  </a:cubicBezTo>
                  <a:cubicBezTo>
                    <a:pt x="517" y="764"/>
                    <a:pt x="517" y="766"/>
                    <a:pt x="520" y="769"/>
                  </a:cubicBezTo>
                  <a:cubicBezTo>
                    <a:pt x="517" y="765"/>
                    <a:pt x="514" y="763"/>
                    <a:pt x="512" y="763"/>
                  </a:cubicBezTo>
                  <a:cubicBezTo>
                    <a:pt x="511" y="763"/>
                    <a:pt x="512" y="765"/>
                    <a:pt x="516" y="771"/>
                  </a:cubicBezTo>
                  <a:cubicBezTo>
                    <a:pt x="516" y="771"/>
                    <a:pt x="515" y="770"/>
                    <a:pt x="514" y="770"/>
                  </a:cubicBezTo>
                  <a:cubicBezTo>
                    <a:pt x="515" y="771"/>
                    <a:pt x="515" y="771"/>
                    <a:pt x="515" y="771"/>
                  </a:cubicBezTo>
                  <a:cubicBezTo>
                    <a:pt x="515" y="771"/>
                    <a:pt x="515" y="771"/>
                    <a:pt x="515" y="771"/>
                  </a:cubicBezTo>
                  <a:cubicBezTo>
                    <a:pt x="515" y="771"/>
                    <a:pt x="515" y="771"/>
                    <a:pt x="515" y="771"/>
                  </a:cubicBezTo>
                  <a:cubicBezTo>
                    <a:pt x="515" y="771"/>
                    <a:pt x="515" y="771"/>
                    <a:pt x="515" y="771"/>
                  </a:cubicBezTo>
                  <a:cubicBezTo>
                    <a:pt x="515" y="771"/>
                    <a:pt x="515" y="770"/>
                    <a:pt x="514" y="770"/>
                  </a:cubicBezTo>
                  <a:cubicBezTo>
                    <a:pt x="514" y="770"/>
                    <a:pt x="514" y="770"/>
                    <a:pt x="514" y="770"/>
                  </a:cubicBezTo>
                  <a:cubicBezTo>
                    <a:pt x="514" y="770"/>
                    <a:pt x="515" y="771"/>
                    <a:pt x="515" y="772"/>
                  </a:cubicBezTo>
                  <a:cubicBezTo>
                    <a:pt x="515" y="771"/>
                    <a:pt x="514" y="771"/>
                    <a:pt x="514" y="771"/>
                  </a:cubicBezTo>
                  <a:cubicBezTo>
                    <a:pt x="514" y="771"/>
                    <a:pt x="514" y="772"/>
                    <a:pt x="515" y="772"/>
                  </a:cubicBezTo>
                  <a:cubicBezTo>
                    <a:pt x="514" y="772"/>
                    <a:pt x="514" y="771"/>
                    <a:pt x="514" y="771"/>
                  </a:cubicBezTo>
                  <a:cubicBezTo>
                    <a:pt x="514" y="771"/>
                    <a:pt x="514" y="771"/>
                    <a:pt x="514" y="771"/>
                  </a:cubicBezTo>
                  <a:cubicBezTo>
                    <a:pt x="514" y="771"/>
                    <a:pt x="514" y="772"/>
                    <a:pt x="514" y="772"/>
                  </a:cubicBezTo>
                  <a:cubicBezTo>
                    <a:pt x="514" y="772"/>
                    <a:pt x="514" y="771"/>
                    <a:pt x="513" y="771"/>
                  </a:cubicBezTo>
                  <a:cubicBezTo>
                    <a:pt x="513" y="771"/>
                    <a:pt x="513" y="771"/>
                    <a:pt x="513" y="771"/>
                  </a:cubicBezTo>
                  <a:cubicBezTo>
                    <a:pt x="513" y="771"/>
                    <a:pt x="514" y="772"/>
                    <a:pt x="514" y="772"/>
                  </a:cubicBezTo>
                  <a:cubicBezTo>
                    <a:pt x="514" y="772"/>
                    <a:pt x="513" y="771"/>
                    <a:pt x="513" y="771"/>
                  </a:cubicBezTo>
                  <a:cubicBezTo>
                    <a:pt x="513" y="771"/>
                    <a:pt x="513" y="770"/>
                    <a:pt x="513" y="770"/>
                  </a:cubicBezTo>
                  <a:cubicBezTo>
                    <a:pt x="513" y="771"/>
                    <a:pt x="513" y="772"/>
                    <a:pt x="514" y="772"/>
                  </a:cubicBezTo>
                  <a:cubicBezTo>
                    <a:pt x="513" y="772"/>
                    <a:pt x="513" y="771"/>
                    <a:pt x="513" y="770"/>
                  </a:cubicBezTo>
                  <a:cubicBezTo>
                    <a:pt x="512" y="770"/>
                    <a:pt x="512" y="770"/>
                    <a:pt x="512" y="770"/>
                  </a:cubicBezTo>
                  <a:cubicBezTo>
                    <a:pt x="513" y="771"/>
                    <a:pt x="513" y="772"/>
                    <a:pt x="514" y="773"/>
                  </a:cubicBezTo>
                  <a:cubicBezTo>
                    <a:pt x="513" y="772"/>
                    <a:pt x="513" y="771"/>
                    <a:pt x="512" y="770"/>
                  </a:cubicBezTo>
                  <a:cubicBezTo>
                    <a:pt x="510" y="769"/>
                    <a:pt x="509" y="768"/>
                    <a:pt x="507" y="768"/>
                  </a:cubicBezTo>
                  <a:cubicBezTo>
                    <a:pt x="508" y="769"/>
                    <a:pt x="510" y="771"/>
                    <a:pt x="511" y="774"/>
                  </a:cubicBezTo>
                  <a:cubicBezTo>
                    <a:pt x="510" y="773"/>
                    <a:pt x="509" y="773"/>
                    <a:pt x="509" y="772"/>
                  </a:cubicBezTo>
                  <a:cubicBezTo>
                    <a:pt x="509" y="773"/>
                    <a:pt x="510" y="774"/>
                    <a:pt x="510" y="774"/>
                  </a:cubicBezTo>
                  <a:cubicBezTo>
                    <a:pt x="509" y="773"/>
                    <a:pt x="508" y="772"/>
                    <a:pt x="508" y="771"/>
                  </a:cubicBezTo>
                  <a:cubicBezTo>
                    <a:pt x="504" y="769"/>
                    <a:pt x="501" y="767"/>
                    <a:pt x="498" y="766"/>
                  </a:cubicBezTo>
                  <a:cubicBezTo>
                    <a:pt x="500" y="769"/>
                    <a:pt x="502" y="773"/>
                    <a:pt x="504" y="778"/>
                  </a:cubicBezTo>
                  <a:cubicBezTo>
                    <a:pt x="501" y="773"/>
                    <a:pt x="499" y="769"/>
                    <a:pt x="497" y="766"/>
                  </a:cubicBezTo>
                  <a:cubicBezTo>
                    <a:pt x="498" y="767"/>
                    <a:pt x="498" y="768"/>
                    <a:pt x="498" y="769"/>
                  </a:cubicBezTo>
                  <a:cubicBezTo>
                    <a:pt x="500" y="772"/>
                    <a:pt x="502" y="775"/>
                    <a:pt x="504" y="778"/>
                  </a:cubicBezTo>
                  <a:cubicBezTo>
                    <a:pt x="502" y="775"/>
                    <a:pt x="500" y="772"/>
                    <a:pt x="499" y="770"/>
                  </a:cubicBezTo>
                  <a:cubicBezTo>
                    <a:pt x="499" y="771"/>
                    <a:pt x="500" y="773"/>
                    <a:pt x="501" y="775"/>
                  </a:cubicBezTo>
                  <a:cubicBezTo>
                    <a:pt x="501" y="776"/>
                    <a:pt x="502" y="777"/>
                    <a:pt x="503" y="779"/>
                  </a:cubicBezTo>
                  <a:cubicBezTo>
                    <a:pt x="502" y="778"/>
                    <a:pt x="502" y="777"/>
                    <a:pt x="501" y="777"/>
                  </a:cubicBezTo>
                  <a:cubicBezTo>
                    <a:pt x="501" y="777"/>
                    <a:pt x="501" y="777"/>
                    <a:pt x="501" y="777"/>
                  </a:cubicBezTo>
                  <a:cubicBezTo>
                    <a:pt x="502" y="778"/>
                    <a:pt x="503" y="779"/>
                    <a:pt x="503" y="780"/>
                  </a:cubicBezTo>
                  <a:cubicBezTo>
                    <a:pt x="503" y="779"/>
                    <a:pt x="503" y="779"/>
                    <a:pt x="503" y="779"/>
                  </a:cubicBezTo>
                  <a:cubicBezTo>
                    <a:pt x="504" y="779"/>
                    <a:pt x="507" y="782"/>
                    <a:pt x="507" y="783"/>
                  </a:cubicBezTo>
                  <a:cubicBezTo>
                    <a:pt x="507" y="783"/>
                    <a:pt x="507" y="782"/>
                    <a:pt x="507" y="782"/>
                  </a:cubicBezTo>
                  <a:cubicBezTo>
                    <a:pt x="508" y="782"/>
                    <a:pt x="508" y="783"/>
                    <a:pt x="508" y="783"/>
                  </a:cubicBezTo>
                  <a:cubicBezTo>
                    <a:pt x="508" y="783"/>
                    <a:pt x="508" y="783"/>
                    <a:pt x="508" y="783"/>
                  </a:cubicBezTo>
                  <a:cubicBezTo>
                    <a:pt x="509" y="783"/>
                    <a:pt x="514" y="783"/>
                    <a:pt x="519" y="783"/>
                  </a:cubicBezTo>
                  <a:cubicBezTo>
                    <a:pt x="524" y="783"/>
                    <a:pt x="530" y="783"/>
                    <a:pt x="534" y="783"/>
                  </a:cubicBezTo>
                  <a:cubicBezTo>
                    <a:pt x="534" y="782"/>
                    <a:pt x="534" y="781"/>
                    <a:pt x="534" y="781"/>
                  </a:cubicBezTo>
                  <a:cubicBezTo>
                    <a:pt x="534" y="781"/>
                    <a:pt x="534" y="782"/>
                    <a:pt x="535" y="782"/>
                  </a:cubicBezTo>
                  <a:cubicBezTo>
                    <a:pt x="534" y="781"/>
                    <a:pt x="535" y="779"/>
                    <a:pt x="535" y="779"/>
                  </a:cubicBezTo>
                  <a:cubicBezTo>
                    <a:pt x="536" y="779"/>
                    <a:pt x="536" y="779"/>
                    <a:pt x="536" y="780"/>
                  </a:cubicBezTo>
                  <a:cubicBezTo>
                    <a:pt x="539" y="769"/>
                    <a:pt x="544" y="758"/>
                    <a:pt x="551" y="758"/>
                  </a:cubicBezTo>
                  <a:cubicBezTo>
                    <a:pt x="556" y="758"/>
                    <a:pt x="562" y="762"/>
                    <a:pt x="569" y="772"/>
                  </a:cubicBezTo>
                  <a:cubicBezTo>
                    <a:pt x="568" y="756"/>
                    <a:pt x="569" y="748"/>
                    <a:pt x="573" y="748"/>
                  </a:cubicBezTo>
                  <a:cubicBezTo>
                    <a:pt x="576" y="748"/>
                    <a:pt x="582" y="755"/>
                    <a:pt x="589" y="769"/>
                  </a:cubicBezTo>
                  <a:cubicBezTo>
                    <a:pt x="585" y="757"/>
                    <a:pt x="584" y="752"/>
                    <a:pt x="585" y="752"/>
                  </a:cubicBezTo>
                  <a:cubicBezTo>
                    <a:pt x="585" y="752"/>
                    <a:pt x="586" y="753"/>
                    <a:pt x="587" y="756"/>
                  </a:cubicBezTo>
                  <a:cubicBezTo>
                    <a:pt x="587" y="756"/>
                    <a:pt x="587" y="756"/>
                    <a:pt x="587" y="755"/>
                  </a:cubicBezTo>
                  <a:cubicBezTo>
                    <a:pt x="587" y="754"/>
                    <a:pt x="587" y="753"/>
                    <a:pt x="587" y="753"/>
                  </a:cubicBezTo>
                  <a:cubicBezTo>
                    <a:pt x="587" y="753"/>
                    <a:pt x="587" y="753"/>
                    <a:pt x="588" y="755"/>
                  </a:cubicBezTo>
                  <a:cubicBezTo>
                    <a:pt x="588" y="755"/>
                    <a:pt x="588" y="754"/>
                    <a:pt x="588" y="754"/>
                  </a:cubicBezTo>
                  <a:cubicBezTo>
                    <a:pt x="588" y="754"/>
                    <a:pt x="588" y="753"/>
                    <a:pt x="588" y="753"/>
                  </a:cubicBezTo>
                  <a:cubicBezTo>
                    <a:pt x="588" y="753"/>
                    <a:pt x="588" y="754"/>
                    <a:pt x="588" y="754"/>
                  </a:cubicBezTo>
                  <a:cubicBezTo>
                    <a:pt x="590" y="752"/>
                    <a:pt x="593" y="751"/>
                    <a:pt x="597" y="751"/>
                  </a:cubicBezTo>
                  <a:cubicBezTo>
                    <a:pt x="601" y="751"/>
                    <a:pt x="606" y="753"/>
                    <a:pt x="608" y="758"/>
                  </a:cubicBezTo>
                  <a:cubicBezTo>
                    <a:pt x="606" y="751"/>
                    <a:pt x="604" y="747"/>
                    <a:pt x="604" y="747"/>
                  </a:cubicBezTo>
                  <a:cubicBezTo>
                    <a:pt x="605" y="747"/>
                    <a:pt x="607" y="752"/>
                    <a:pt x="611" y="763"/>
                  </a:cubicBezTo>
                  <a:cubicBezTo>
                    <a:pt x="606" y="751"/>
                    <a:pt x="605" y="744"/>
                    <a:pt x="606" y="744"/>
                  </a:cubicBezTo>
                  <a:cubicBezTo>
                    <a:pt x="607" y="744"/>
                    <a:pt x="610" y="749"/>
                    <a:pt x="615" y="761"/>
                  </a:cubicBezTo>
                  <a:cubicBezTo>
                    <a:pt x="610" y="745"/>
                    <a:pt x="608" y="737"/>
                    <a:pt x="609" y="737"/>
                  </a:cubicBezTo>
                  <a:cubicBezTo>
                    <a:pt x="611" y="737"/>
                    <a:pt x="616" y="743"/>
                    <a:pt x="624" y="757"/>
                  </a:cubicBezTo>
                  <a:cubicBezTo>
                    <a:pt x="617" y="734"/>
                    <a:pt x="617" y="723"/>
                    <a:pt x="622" y="723"/>
                  </a:cubicBezTo>
                  <a:cubicBezTo>
                    <a:pt x="624" y="723"/>
                    <a:pt x="626" y="724"/>
                    <a:pt x="630" y="727"/>
                  </a:cubicBezTo>
                  <a:cubicBezTo>
                    <a:pt x="629" y="721"/>
                    <a:pt x="627" y="719"/>
                    <a:pt x="624" y="719"/>
                  </a:cubicBezTo>
                  <a:cubicBezTo>
                    <a:pt x="621" y="719"/>
                    <a:pt x="617" y="720"/>
                    <a:pt x="613" y="723"/>
                  </a:cubicBezTo>
                  <a:cubicBezTo>
                    <a:pt x="612" y="724"/>
                    <a:pt x="612" y="724"/>
                    <a:pt x="612" y="725"/>
                  </a:cubicBezTo>
                  <a:cubicBezTo>
                    <a:pt x="620" y="725"/>
                    <a:pt x="620" y="729"/>
                    <a:pt x="608" y="729"/>
                  </a:cubicBezTo>
                  <a:cubicBezTo>
                    <a:pt x="608" y="730"/>
                    <a:pt x="608" y="730"/>
                    <a:pt x="608" y="730"/>
                  </a:cubicBezTo>
                  <a:cubicBezTo>
                    <a:pt x="608" y="730"/>
                    <a:pt x="608" y="730"/>
                    <a:pt x="608" y="729"/>
                  </a:cubicBezTo>
                  <a:cubicBezTo>
                    <a:pt x="608" y="730"/>
                    <a:pt x="608" y="730"/>
                    <a:pt x="608" y="730"/>
                  </a:cubicBezTo>
                  <a:cubicBezTo>
                    <a:pt x="608" y="730"/>
                    <a:pt x="608" y="730"/>
                    <a:pt x="608" y="729"/>
                  </a:cubicBezTo>
                  <a:cubicBezTo>
                    <a:pt x="608" y="729"/>
                    <a:pt x="608" y="729"/>
                    <a:pt x="608" y="729"/>
                  </a:cubicBezTo>
                  <a:cubicBezTo>
                    <a:pt x="608" y="730"/>
                    <a:pt x="608" y="730"/>
                    <a:pt x="608" y="730"/>
                  </a:cubicBezTo>
                  <a:cubicBezTo>
                    <a:pt x="608" y="730"/>
                    <a:pt x="608" y="730"/>
                    <a:pt x="608" y="729"/>
                  </a:cubicBezTo>
                  <a:cubicBezTo>
                    <a:pt x="608" y="729"/>
                    <a:pt x="608" y="729"/>
                    <a:pt x="608" y="729"/>
                  </a:cubicBezTo>
                  <a:cubicBezTo>
                    <a:pt x="608" y="730"/>
                    <a:pt x="608" y="730"/>
                    <a:pt x="607" y="730"/>
                  </a:cubicBezTo>
                  <a:cubicBezTo>
                    <a:pt x="608" y="730"/>
                    <a:pt x="608" y="730"/>
                    <a:pt x="608" y="729"/>
                  </a:cubicBezTo>
                  <a:cubicBezTo>
                    <a:pt x="608" y="729"/>
                    <a:pt x="608" y="729"/>
                    <a:pt x="608" y="729"/>
                  </a:cubicBezTo>
                  <a:cubicBezTo>
                    <a:pt x="607" y="730"/>
                    <a:pt x="607" y="730"/>
                    <a:pt x="607" y="730"/>
                  </a:cubicBezTo>
                  <a:cubicBezTo>
                    <a:pt x="607" y="730"/>
                    <a:pt x="607" y="730"/>
                    <a:pt x="608" y="729"/>
                  </a:cubicBezTo>
                  <a:cubicBezTo>
                    <a:pt x="607" y="730"/>
                    <a:pt x="607" y="730"/>
                    <a:pt x="607" y="730"/>
                  </a:cubicBezTo>
                  <a:cubicBezTo>
                    <a:pt x="608" y="728"/>
                    <a:pt x="609" y="727"/>
                    <a:pt x="609" y="726"/>
                  </a:cubicBezTo>
                  <a:cubicBezTo>
                    <a:pt x="608" y="727"/>
                    <a:pt x="608" y="728"/>
                    <a:pt x="607" y="729"/>
                  </a:cubicBezTo>
                  <a:cubicBezTo>
                    <a:pt x="607" y="729"/>
                    <a:pt x="607" y="729"/>
                    <a:pt x="607" y="729"/>
                  </a:cubicBezTo>
                  <a:cubicBezTo>
                    <a:pt x="607" y="729"/>
                    <a:pt x="607" y="729"/>
                    <a:pt x="607" y="729"/>
                  </a:cubicBezTo>
                  <a:cubicBezTo>
                    <a:pt x="607" y="729"/>
                    <a:pt x="607" y="729"/>
                    <a:pt x="607" y="729"/>
                  </a:cubicBezTo>
                  <a:cubicBezTo>
                    <a:pt x="607" y="729"/>
                    <a:pt x="607" y="729"/>
                    <a:pt x="607" y="729"/>
                  </a:cubicBezTo>
                  <a:cubicBezTo>
                    <a:pt x="607" y="729"/>
                    <a:pt x="607" y="728"/>
                    <a:pt x="607" y="728"/>
                  </a:cubicBezTo>
                  <a:cubicBezTo>
                    <a:pt x="607" y="728"/>
                    <a:pt x="607" y="729"/>
                    <a:pt x="606" y="729"/>
                  </a:cubicBezTo>
                  <a:cubicBezTo>
                    <a:pt x="607" y="729"/>
                    <a:pt x="607" y="728"/>
                    <a:pt x="607" y="728"/>
                  </a:cubicBezTo>
                  <a:cubicBezTo>
                    <a:pt x="607" y="728"/>
                    <a:pt x="607" y="728"/>
                    <a:pt x="607" y="728"/>
                  </a:cubicBezTo>
                  <a:cubicBezTo>
                    <a:pt x="607" y="728"/>
                    <a:pt x="607" y="729"/>
                    <a:pt x="606" y="729"/>
                  </a:cubicBezTo>
                  <a:cubicBezTo>
                    <a:pt x="607" y="728"/>
                    <a:pt x="607" y="728"/>
                    <a:pt x="608" y="727"/>
                  </a:cubicBezTo>
                  <a:cubicBezTo>
                    <a:pt x="608" y="727"/>
                    <a:pt x="608" y="727"/>
                    <a:pt x="608" y="727"/>
                  </a:cubicBezTo>
                  <a:cubicBezTo>
                    <a:pt x="607" y="727"/>
                    <a:pt x="606" y="728"/>
                    <a:pt x="606" y="729"/>
                  </a:cubicBezTo>
                  <a:cubicBezTo>
                    <a:pt x="607" y="727"/>
                    <a:pt x="608" y="726"/>
                    <a:pt x="609" y="724"/>
                  </a:cubicBezTo>
                  <a:cubicBezTo>
                    <a:pt x="608" y="724"/>
                    <a:pt x="608" y="724"/>
                    <a:pt x="608" y="724"/>
                  </a:cubicBezTo>
                  <a:cubicBezTo>
                    <a:pt x="607" y="725"/>
                    <a:pt x="606" y="727"/>
                    <a:pt x="605" y="728"/>
                  </a:cubicBezTo>
                  <a:cubicBezTo>
                    <a:pt x="606" y="727"/>
                    <a:pt x="606" y="725"/>
                    <a:pt x="607" y="724"/>
                  </a:cubicBezTo>
                  <a:cubicBezTo>
                    <a:pt x="605" y="724"/>
                    <a:pt x="603" y="724"/>
                    <a:pt x="601" y="725"/>
                  </a:cubicBezTo>
                  <a:cubicBezTo>
                    <a:pt x="601" y="725"/>
                    <a:pt x="601" y="725"/>
                    <a:pt x="601" y="725"/>
                  </a:cubicBezTo>
                  <a:cubicBezTo>
                    <a:pt x="601" y="725"/>
                    <a:pt x="601" y="725"/>
                    <a:pt x="601" y="725"/>
                  </a:cubicBezTo>
                  <a:cubicBezTo>
                    <a:pt x="601" y="725"/>
                    <a:pt x="600" y="725"/>
                    <a:pt x="600" y="725"/>
                  </a:cubicBezTo>
                  <a:cubicBezTo>
                    <a:pt x="601" y="723"/>
                    <a:pt x="602" y="722"/>
                    <a:pt x="603" y="721"/>
                  </a:cubicBezTo>
                  <a:cubicBezTo>
                    <a:pt x="602" y="721"/>
                    <a:pt x="601" y="722"/>
                    <a:pt x="600" y="722"/>
                  </a:cubicBezTo>
                  <a:cubicBezTo>
                    <a:pt x="600" y="723"/>
                    <a:pt x="600" y="723"/>
                    <a:pt x="599" y="724"/>
                  </a:cubicBezTo>
                  <a:cubicBezTo>
                    <a:pt x="599" y="724"/>
                    <a:pt x="599" y="724"/>
                    <a:pt x="599" y="723"/>
                  </a:cubicBezTo>
                  <a:cubicBezTo>
                    <a:pt x="599" y="724"/>
                    <a:pt x="599" y="724"/>
                    <a:pt x="599" y="724"/>
                  </a:cubicBezTo>
                  <a:cubicBezTo>
                    <a:pt x="599" y="724"/>
                    <a:pt x="599" y="724"/>
                    <a:pt x="599" y="723"/>
                  </a:cubicBezTo>
                  <a:cubicBezTo>
                    <a:pt x="600" y="723"/>
                    <a:pt x="600" y="723"/>
                    <a:pt x="600" y="722"/>
                  </a:cubicBezTo>
                  <a:cubicBezTo>
                    <a:pt x="600" y="723"/>
                    <a:pt x="599" y="723"/>
                    <a:pt x="599" y="723"/>
                  </a:cubicBezTo>
                  <a:cubicBezTo>
                    <a:pt x="599" y="723"/>
                    <a:pt x="599" y="723"/>
                    <a:pt x="598" y="724"/>
                  </a:cubicBezTo>
                  <a:cubicBezTo>
                    <a:pt x="599" y="723"/>
                    <a:pt x="599" y="723"/>
                    <a:pt x="599" y="723"/>
                  </a:cubicBezTo>
                  <a:cubicBezTo>
                    <a:pt x="599" y="723"/>
                    <a:pt x="599" y="723"/>
                    <a:pt x="599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9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600" y="721"/>
                    <a:pt x="601" y="720"/>
                    <a:pt x="602" y="719"/>
                  </a:cubicBezTo>
                  <a:cubicBezTo>
                    <a:pt x="601" y="719"/>
                    <a:pt x="599" y="721"/>
                    <a:pt x="597" y="723"/>
                  </a:cubicBezTo>
                  <a:cubicBezTo>
                    <a:pt x="600" y="719"/>
                    <a:pt x="602" y="717"/>
                    <a:pt x="602" y="717"/>
                  </a:cubicBezTo>
                  <a:cubicBezTo>
                    <a:pt x="601" y="717"/>
                    <a:pt x="600" y="719"/>
                    <a:pt x="597" y="722"/>
                  </a:cubicBezTo>
                  <a:cubicBezTo>
                    <a:pt x="598" y="721"/>
                    <a:pt x="598" y="720"/>
                    <a:pt x="599" y="720"/>
                  </a:cubicBezTo>
                  <a:cubicBezTo>
                    <a:pt x="598" y="720"/>
                    <a:pt x="598" y="721"/>
                    <a:pt x="597" y="722"/>
                  </a:cubicBezTo>
                  <a:cubicBezTo>
                    <a:pt x="597" y="722"/>
                    <a:pt x="597" y="722"/>
                    <a:pt x="597" y="722"/>
                  </a:cubicBezTo>
                  <a:cubicBezTo>
                    <a:pt x="597" y="722"/>
                    <a:pt x="597" y="722"/>
                    <a:pt x="597" y="722"/>
                  </a:cubicBezTo>
                  <a:cubicBezTo>
                    <a:pt x="597" y="722"/>
                    <a:pt x="597" y="722"/>
                    <a:pt x="597" y="722"/>
                  </a:cubicBezTo>
                  <a:cubicBezTo>
                    <a:pt x="599" y="719"/>
                    <a:pt x="600" y="718"/>
                    <a:pt x="599" y="718"/>
                  </a:cubicBezTo>
                  <a:cubicBezTo>
                    <a:pt x="599" y="718"/>
                    <a:pt x="597" y="719"/>
                    <a:pt x="595" y="721"/>
                  </a:cubicBezTo>
                  <a:cubicBezTo>
                    <a:pt x="597" y="719"/>
                    <a:pt x="598" y="718"/>
                    <a:pt x="597" y="718"/>
                  </a:cubicBezTo>
                  <a:cubicBezTo>
                    <a:pt x="597" y="718"/>
                    <a:pt x="597" y="718"/>
                    <a:pt x="597" y="719"/>
                  </a:cubicBezTo>
                  <a:cubicBezTo>
                    <a:pt x="597" y="719"/>
                    <a:pt x="597" y="719"/>
                    <a:pt x="596" y="719"/>
                  </a:cubicBezTo>
                  <a:cubicBezTo>
                    <a:pt x="596" y="719"/>
                    <a:pt x="596" y="719"/>
                    <a:pt x="596" y="719"/>
                  </a:cubicBezTo>
                  <a:cubicBezTo>
                    <a:pt x="596" y="719"/>
                    <a:pt x="595" y="720"/>
                    <a:pt x="595" y="721"/>
                  </a:cubicBezTo>
                  <a:cubicBezTo>
                    <a:pt x="595" y="720"/>
                    <a:pt x="596" y="719"/>
                    <a:pt x="596" y="719"/>
                  </a:cubicBezTo>
                  <a:cubicBezTo>
                    <a:pt x="596" y="719"/>
                    <a:pt x="596" y="719"/>
                    <a:pt x="596" y="719"/>
                  </a:cubicBezTo>
                  <a:cubicBezTo>
                    <a:pt x="596" y="719"/>
                    <a:pt x="595" y="720"/>
                    <a:pt x="594" y="721"/>
                  </a:cubicBezTo>
                  <a:cubicBezTo>
                    <a:pt x="595" y="720"/>
                    <a:pt x="596" y="719"/>
                    <a:pt x="596" y="719"/>
                  </a:cubicBezTo>
                  <a:cubicBezTo>
                    <a:pt x="596" y="719"/>
                    <a:pt x="596" y="719"/>
                    <a:pt x="596" y="719"/>
                  </a:cubicBezTo>
                  <a:cubicBezTo>
                    <a:pt x="596" y="719"/>
                    <a:pt x="595" y="720"/>
                    <a:pt x="594" y="721"/>
                  </a:cubicBezTo>
                  <a:cubicBezTo>
                    <a:pt x="594" y="720"/>
                    <a:pt x="595" y="719"/>
                    <a:pt x="595" y="719"/>
                  </a:cubicBezTo>
                  <a:cubicBezTo>
                    <a:pt x="594" y="718"/>
                    <a:pt x="592" y="718"/>
                    <a:pt x="589" y="716"/>
                  </a:cubicBezTo>
                  <a:cubicBezTo>
                    <a:pt x="591" y="714"/>
                    <a:pt x="592" y="712"/>
                    <a:pt x="591" y="712"/>
                  </a:cubicBezTo>
                  <a:cubicBezTo>
                    <a:pt x="591" y="712"/>
                    <a:pt x="590" y="713"/>
                    <a:pt x="588" y="715"/>
                  </a:cubicBezTo>
                  <a:cubicBezTo>
                    <a:pt x="591" y="712"/>
                    <a:pt x="593" y="709"/>
                    <a:pt x="591" y="709"/>
                  </a:cubicBezTo>
                  <a:cubicBezTo>
                    <a:pt x="591" y="709"/>
                    <a:pt x="589" y="710"/>
                    <a:pt x="587" y="713"/>
                  </a:cubicBezTo>
                  <a:cubicBezTo>
                    <a:pt x="587" y="712"/>
                    <a:pt x="587" y="712"/>
                    <a:pt x="587" y="711"/>
                  </a:cubicBezTo>
                  <a:cubicBezTo>
                    <a:pt x="587" y="712"/>
                    <a:pt x="587" y="712"/>
                    <a:pt x="586" y="712"/>
                  </a:cubicBezTo>
                  <a:cubicBezTo>
                    <a:pt x="586" y="712"/>
                    <a:pt x="586" y="712"/>
                    <a:pt x="587" y="712"/>
                  </a:cubicBezTo>
                  <a:cubicBezTo>
                    <a:pt x="586" y="712"/>
                    <a:pt x="586" y="712"/>
                    <a:pt x="586" y="712"/>
                  </a:cubicBezTo>
                  <a:cubicBezTo>
                    <a:pt x="586" y="712"/>
                    <a:pt x="586" y="712"/>
                    <a:pt x="587" y="712"/>
                  </a:cubicBezTo>
                  <a:cubicBezTo>
                    <a:pt x="587" y="712"/>
                    <a:pt x="587" y="711"/>
                    <a:pt x="587" y="711"/>
                  </a:cubicBezTo>
                  <a:cubicBezTo>
                    <a:pt x="587" y="711"/>
                    <a:pt x="587" y="711"/>
                    <a:pt x="587" y="711"/>
                  </a:cubicBezTo>
                  <a:cubicBezTo>
                    <a:pt x="587" y="711"/>
                    <a:pt x="587" y="712"/>
                    <a:pt x="586" y="712"/>
                  </a:cubicBezTo>
                  <a:cubicBezTo>
                    <a:pt x="586" y="712"/>
                    <a:pt x="586" y="711"/>
                    <a:pt x="586" y="711"/>
                  </a:cubicBezTo>
                  <a:cubicBezTo>
                    <a:pt x="586" y="711"/>
                    <a:pt x="586" y="711"/>
                    <a:pt x="586" y="712"/>
                  </a:cubicBezTo>
                  <a:cubicBezTo>
                    <a:pt x="586" y="711"/>
                    <a:pt x="586" y="711"/>
                    <a:pt x="586" y="711"/>
                  </a:cubicBezTo>
                  <a:cubicBezTo>
                    <a:pt x="586" y="711"/>
                    <a:pt x="587" y="711"/>
                    <a:pt x="587" y="711"/>
                  </a:cubicBezTo>
                  <a:cubicBezTo>
                    <a:pt x="586" y="711"/>
                    <a:pt x="586" y="711"/>
                    <a:pt x="586" y="712"/>
                  </a:cubicBezTo>
                  <a:cubicBezTo>
                    <a:pt x="586" y="711"/>
                    <a:pt x="586" y="711"/>
                    <a:pt x="587" y="711"/>
                  </a:cubicBezTo>
                  <a:cubicBezTo>
                    <a:pt x="587" y="711"/>
                    <a:pt x="587" y="711"/>
                    <a:pt x="587" y="711"/>
                  </a:cubicBezTo>
                  <a:cubicBezTo>
                    <a:pt x="586" y="711"/>
                    <a:pt x="586" y="711"/>
                    <a:pt x="586" y="711"/>
                  </a:cubicBezTo>
                  <a:cubicBezTo>
                    <a:pt x="586" y="711"/>
                    <a:pt x="586" y="711"/>
                    <a:pt x="587" y="711"/>
                  </a:cubicBezTo>
                  <a:cubicBezTo>
                    <a:pt x="587" y="710"/>
                    <a:pt x="587" y="710"/>
                    <a:pt x="587" y="710"/>
                  </a:cubicBezTo>
                  <a:cubicBezTo>
                    <a:pt x="586" y="711"/>
                    <a:pt x="586" y="711"/>
                    <a:pt x="586" y="711"/>
                  </a:cubicBezTo>
                  <a:cubicBezTo>
                    <a:pt x="586" y="711"/>
                    <a:pt x="586" y="711"/>
                    <a:pt x="587" y="710"/>
                  </a:cubicBezTo>
                  <a:cubicBezTo>
                    <a:pt x="587" y="710"/>
                    <a:pt x="587" y="710"/>
                    <a:pt x="587" y="710"/>
                  </a:cubicBezTo>
                  <a:cubicBezTo>
                    <a:pt x="586" y="710"/>
                    <a:pt x="586" y="711"/>
                    <a:pt x="585" y="711"/>
                  </a:cubicBezTo>
                  <a:cubicBezTo>
                    <a:pt x="586" y="711"/>
                    <a:pt x="586" y="710"/>
                    <a:pt x="587" y="710"/>
                  </a:cubicBezTo>
                  <a:cubicBezTo>
                    <a:pt x="587" y="709"/>
                    <a:pt x="588" y="707"/>
                    <a:pt x="588" y="707"/>
                  </a:cubicBezTo>
                  <a:cubicBezTo>
                    <a:pt x="587" y="707"/>
                    <a:pt x="586" y="708"/>
                    <a:pt x="584" y="710"/>
                  </a:cubicBezTo>
                  <a:cubicBezTo>
                    <a:pt x="585" y="709"/>
                    <a:pt x="585" y="708"/>
                    <a:pt x="585" y="708"/>
                  </a:cubicBezTo>
                  <a:cubicBezTo>
                    <a:pt x="585" y="708"/>
                    <a:pt x="584" y="709"/>
                    <a:pt x="584" y="709"/>
                  </a:cubicBezTo>
                  <a:cubicBezTo>
                    <a:pt x="585" y="708"/>
                    <a:pt x="585" y="708"/>
                    <a:pt x="586" y="707"/>
                  </a:cubicBezTo>
                  <a:cubicBezTo>
                    <a:pt x="587" y="704"/>
                    <a:pt x="588" y="702"/>
                    <a:pt x="588" y="700"/>
                  </a:cubicBezTo>
                  <a:cubicBezTo>
                    <a:pt x="587" y="702"/>
                    <a:pt x="584" y="703"/>
                    <a:pt x="581" y="706"/>
                  </a:cubicBezTo>
                  <a:cubicBezTo>
                    <a:pt x="584" y="703"/>
                    <a:pt x="586" y="701"/>
                    <a:pt x="588" y="700"/>
                  </a:cubicBezTo>
                  <a:cubicBezTo>
                    <a:pt x="587" y="700"/>
                    <a:pt x="587" y="700"/>
                    <a:pt x="586" y="701"/>
                  </a:cubicBezTo>
                  <a:cubicBezTo>
                    <a:pt x="585" y="702"/>
                    <a:pt x="583" y="703"/>
                    <a:pt x="581" y="705"/>
                  </a:cubicBezTo>
                  <a:cubicBezTo>
                    <a:pt x="583" y="704"/>
                    <a:pt x="584" y="702"/>
                    <a:pt x="586" y="701"/>
                  </a:cubicBezTo>
                  <a:cubicBezTo>
                    <a:pt x="585" y="702"/>
                    <a:pt x="584" y="702"/>
                    <a:pt x="583" y="703"/>
                  </a:cubicBezTo>
                  <a:cubicBezTo>
                    <a:pt x="582" y="703"/>
                    <a:pt x="581" y="704"/>
                    <a:pt x="580" y="705"/>
                  </a:cubicBezTo>
                  <a:cubicBezTo>
                    <a:pt x="581" y="704"/>
                    <a:pt x="581" y="704"/>
                    <a:pt x="581" y="703"/>
                  </a:cubicBezTo>
                  <a:cubicBezTo>
                    <a:pt x="581" y="704"/>
                    <a:pt x="581" y="704"/>
                    <a:pt x="581" y="704"/>
                  </a:cubicBezTo>
                  <a:cubicBezTo>
                    <a:pt x="581" y="704"/>
                    <a:pt x="580" y="704"/>
                    <a:pt x="580" y="704"/>
                  </a:cubicBezTo>
                  <a:cubicBezTo>
                    <a:pt x="580" y="704"/>
                    <a:pt x="581" y="704"/>
                    <a:pt x="581" y="704"/>
                  </a:cubicBezTo>
                  <a:cubicBezTo>
                    <a:pt x="581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3"/>
                    <a:pt x="580" y="703"/>
                    <a:pt x="580" y="703"/>
                  </a:cubicBezTo>
                  <a:cubicBezTo>
                    <a:pt x="580" y="703"/>
                    <a:pt x="580" y="703"/>
                    <a:pt x="579" y="704"/>
                  </a:cubicBezTo>
                  <a:cubicBezTo>
                    <a:pt x="580" y="703"/>
                    <a:pt x="580" y="703"/>
                    <a:pt x="580" y="703"/>
                  </a:cubicBezTo>
                  <a:cubicBezTo>
                    <a:pt x="581" y="702"/>
                    <a:pt x="581" y="702"/>
                    <a:pt x="581" y="702"/>
                  </a:cubicBezTo>
                  <a:cubicBezTo>
                    <a:pt x="580" y="702"/>
                    <a:pt x="580" y="703"/>
                    <a:pt x="579" y="703"/>
                  </a:cubicBezTo>
                  <a:cubicBezTo>
                    <a:pt x="580" y="703"/>
                    <a:pt x="580" y="702"/>
                    <a:pt x="581" y="702"/>
                  </a:cubicBezTo>
                  <a:cubicBezTo>
                    <a:pt x="583" y="696"/>
                    <a:pt x="585" y="694"/>
                    <a:pt x="585" y="694"/>
                  </a:cubicBezTo>
                  <a:cubicBezTo>
                    <a:pt x="586" y="694"/>
                    <a:pt x="585" y="696"/>
                    <a:pt x="583" y="700"/>
                  </a:cubicBezTo>
                  <a:cubicBezTo>
                    <a:pt x="584" y="699"/>
                    <a:pt x="585" y="698"/>
                    <a:pt x="586" y="698"/>
                  </a:cubicBezTo>
                  <a:cubicBezTo>
                    <a:pt x="591" y="691"/>
                    <a:pt x="591" y="688"/>
                    <a:pt x="588" y="688"/>
                  </a:cubicBezTo>
                  <a:moveTo>
                    <a:pt x="572" y="688"/>
                  </a:moveTo>
                  <a:cubicBezTo>
                    <a:pt x="572" y="688"/>
                    <a:pt x="572" y="688"/>
                    <a:pt x="571" y="688"/>
                  </a:cubicBezTo>
                  <a:cubicBezTo>
                    <a:pt x="573" y="688"/>
                    <a:pt x="574" y="689"/>
                    <a:pt x="576" y="690"/>
                  </a:cubicBezTo>
                  <a:cubicBezTo>
                    <a:pt x="576" y="690"/>
                    <a:pt x="576" y="690"/>
                    <a:pt x="576" y="690"/>
                  </a:cubicBezTo>
                  <a:cubicBezTo>
                    <a:pt x="574" y="689"/>
                    <a:pt x="573" y="688"/>
                    <a:pt x="572" y="688"/>
                  </a:cubicBezTo>
                  <a:moveTo>
                    <a:pt x="562" y="687"/>
                  </a:moveTo>
                  <a:cubicBezTo>
                    <a:pt x="559" y="687"/>
                    <a:pt x="561" y="690"/>
                    <a:pt x="569" y="697"/>
                  </a:cubicBezTo>
                  <a:cubicBezTo>
                    <a:pt x="571" y="695"/>
                    <a:pt x="573" y="693"/>
                    <a:pt x="576" y="692"/>
                  </a:cubicBezTo>
                  <a:cubicBezTo>
                    <a:pt x="576" y="692"/>
                    <a:pt x="576" y="692"/>
                    <a:pt x="576" y="691"/>
                  </a:cubicBezTo>
                  <a:cubicBezTo>
                    <a:pt x="575" y="692"/>
                    <a:pt x="574" y="692"/>
                    <a:pt x="572" y="693"/>
                  </a:cubicBezTo>
                  <a:cubicBezTo>
                    <a:pt x="573" y="692"/>
                    <a:pt x="574" y="692"/>
                    <a:pt x="575" y="691"/>
                  </a:cubicBezTo>
                  <a:cubicBezTo>
                    <a:pt x="568" y="689"/>
                    <a:pt x="564" y="687"/>
                    <a:pt x="562" y="687"/>
                  </a:cubicBezTo>
                  <a:moveTo>
                    <a:pt x="574" y="686"/>
                  </a:moveTo>
                  <a:cubicBezTo>
                    <a:pt x="574" y="686"/>
                    <a:pt x="574" y="687"/>
                    <a:pt x="573" y="687"/>
                  </a:cubicBezTo>
                  <a:cubicBezTo>
                    <a:pt x="575" y="687"/>
                    <a:pt x="576" y="688"/>
                    <a:pt x="578" y="688"/>
                  </a:cubicBezTo>
                  <a:cubicBezTo>
                    <a:pt x="578" y="688"/>
                    <a:pt x="578" y="688"/>
                    <a:pt x="578" y="688"/>
                  </a:cubicBezTo>
                  <a:cubicBezTo>
                    <a:pt x="577" y="687"/>
                    <a:pt x="575" y="687"/>
                    <a:pt x="574" y="686"/>
                  </a:cubicBezTo>
                  <a:moveTo>
                    <a:pt x="569" y="686"/>
                  </a:moveTo>
                  <a:cubicBezTo>
                    <a:pt x="569" y="686"/>
                    <a:pt x="569" y="686"/>
                    <a:pt x="569" y="686"/>
                  </a:cubicBezTo>
                  <a:cubicBezTo>
                    <a:pt x="570" y="687"/>
                    <a:pt x="570" y="687"/>
                    <a:pt x="571" y="688"/>
                  </a:cubicBezTo>
                  <a:cubicBezTo>
                    <a:pt x="571" y="688"/>
                    <a:pt x="571" y="688"/>
                    <a:pt x="571" y="687"/>
                  </a:cubicBezTo>
                  <a:cubicBezTo>
                    <a:pt x="571" y="687"/>
                    <a:pt x="570" y="687"/>
                    <a:pt x="569" y="686"/>
                  </a:cubicBezTo>
                  <a:moveTo>
                    <a:pt x="569" y="686"/>
                  </a:moveTo>
                  <a:cubicBezTo>
                    <a:pt x="569" y="686"/>
                    <a:pt x="569" y="686"/>
                    <a:pt x="569" y="686"/>
                  </a:cubicBezTo>
                  <a:cubicBezTo>
                    <a:pt x="569" y="686"/>
                    <a:pt x="569" y="686"/>
                    <a:pt x="569" y="686"/>
                  </a:cubicBezTo>
                  <a:cubicBezTo>
                    <a:pt x="569" y="686"/>
                    <a:pt x="569" y="686"/>
                    <a:pt x="569" y="686"/>
                  </a:cubicBezTo>
                  <a:cubicBezTo>
                    <a:pt x="569" y="686"/>
                    <a:pt x="569" y="686"/>
                    <a:pt x="569" y="686"/>
                  </a:cubicBezTo>
                  <a:moveTo>
                    <a:pt x="575" y="686"/>
                  </a:moveTo>
                  <a:cubicBezTo>
                    <a:pt x="575" y="686"/>
                    <a:pt x="575" y="686"/>
                    <a:pt x="574" y="686"/>
                  </a:cubicBezTo>
                  <a:cubicBezTo>
                    <a:pt x="576" y="687"/>
                    <a:pt x="577" y="687"/>
                    <a:pt x="578" y="688"/>
                  </a:cubicBezTo>
                  <a:cubicBezTo>
                    <a:pt x="578" y="688"/>
                    <a:pt x="578" y="688"/>
                    <a:pt x="578" y="688"/>
                  </a:cubicBezTo>
                  <a:cubicBezTo>
                    <a:pt x="577" y="687"/>
                    <a:pt x="576" y="687"/>
                    <a:pt x="575" y="686"/>
                  </a:cubicBezTo>
                  <a:moveTo>
                    <a:pt x="575" y="686"/>
                  </a:moveTo>
                  <a:cubicBezTo>
                    <a:pt x="575" y="686"/>
                    <a:pt x="575" y="686"/>
                    <a:pt x="575" y="686"/>
                  </a:cubicBezTo>
                  <a:cubicBezTo>
                    <a:pt x="576" y="686"/>
                    <a:pt x="577" y="687"/>
                    <a:pt x="579" y="688"/>
                  </a:cubicBezTo>
                  <a:cubicBezTo>
                    <a:pt x="579" y="688"/>
                    <a:pt x="579" y="688"/>
                    <a:pt x="579" y="688"/>
                  </a:cubicBezTo>
                  <a:cubicBezTo>
                    <a:pt x="577" y="687"/>
                    <a:pt x="576" y="686"/>
                    <a:pt x="575" y="686"/>
                  </a:cubicBezTo>
                  <a:moveTo>
                    <a:pt x="576" y="686"/>
                  </a:moveTo>
                  <a:cubicBezTo>
                    <a:pt x="576" y="686"/>
                    <a:pt x="576" y="686"/>
                    <a:pt x="576" y="686"/>
                  </a:cubicBezTo>
                  <a:cubicBezTo>
                    <a:pt x="577" y="686"/>
                    <a:pt x="578" y="687"/>
                    <a:pt x="579" y="687"/>
                  </a:cubicBezTo>
                  <a:cubicBezTo>
                    <a:pt x="579" y="687"/>
                    <a:pt x="579" y="687"/>
                    <a:pt x="579" y="687"/>
                  </a:cubicBezTo>
                  <a:cubicBezTo>
                    <a:pt x="578" y="687"/>
                    <a:pt x="577" y="686"/>
                    <a:pt x="576" y="686"/>
                  </a:cubicBezTo>
                  <a:moveTo>
                    <a:pt x="576" y="685"/>
                  </a:moveTo>
                  <a:cubicBezTo>
                    <a:pt x="576" y="686"/>
                    <a:pt x="576" y="686"/>
                    <a:pt x="576" y="686"/>
                  </a:cubicBezTo>
                  <a:cubicBezTo>
                    <a:pt x="577" y="686"/>
                    <a:pt x="578" y="687"/>
                    <a:pt x="579" y="687"/>
                  </a:cubicBezTo>
                  <a:cubicBezTo>
                    <a:pt x="579" y="687"/>
                    <a:pt x="579" y="687"/>
                    <a:pt x="579" y="687"/>
                  </a:cubicBezTo>
                  <a:cubicBezTo>
                    <a:pt x="578" y="687"/>
                    <a:pt x="577" y="686"/>
                    <a:pt x="576" y="685"/>
                  </a:cubicBezTo>
                  <a:moveTo>
                    <a:pt x="571" y="685"/>
                  </a:moveTo>
                  <a:cubicBezTo>
                    <a:pt x="571" y="685"/>
                    <a:pt x="571" y="685"/>
                    <a:pt x="571" y="685"/>
                  </a:cubicBezTo>
                  <a:cubicBezTo>
                    <a:pt x="571" y="686"/>
                    <a:pt x="572" y="686"/>
                    <a:pt x="573" y="686"/>
                  </a:cubicBezTo>
                  <a:cubicBezTo>
                    <a:pt x="573" y="686"/>
                    <a:pt x="573" y="686"/>
                    <a:pt x="574" y="686"/>
                  </a:cubicBezTo>
                  <a:cubicBezTo>
                    <a:pt x="573" y="686"/>
                    <a:pt x="572" y="685"/>
                    <a:pt x="571" y="685"/>
                  </a:cubicBezTo>
                  <a:moveTo>
                    <a:pt x="571" y="685"/>
                  </a:moveTo>
                  <a:cubicBezTo>
                    <a:pt x="571" y="685"/>
                    <a:pt x="571" y="685"/>
                    <a:pt x="571" y="685"/>
                  </a:cubicBezTo>
                  <a:cubicBezTo>
                    <a:pt x="571" y="685"/>
                    <a:pt x="571" y="685"/>
                    <a:pt x="571" y="685"/>
                  </a:cubicBezTo>
                  <a:cubicBezTo>
                    <a:pt x="571" y="685"/>
                    <a:pt x="571" y="685"/>
                    <a:pt x="571" y="685"/>
                  </a:cubicBezTo>
                  <a:cubicBezTo>
                    <a:pt x="571" y="685"/>
                    <a:pt x="571" y="685"/>
                    <a:pt x="571" y="685"/>
                  </a:cubicBezTo>
                  <a:cubicBezTo>
                    <a:pt x="571" y="685"/>
                    <a:pt x="571" y="685"/>
                    <a:pt x="571" y="685"/>
                  </a:cubicBezTo>
                  <a:moveTo>
                    <a:pt x="572" y="685"/>
                  </a:moveTo>
                  <a:cubicBezTo>
                    <a:pt x="572" y="685"/>
                    <a:pt x="572" y="685"/>
                    <a:pt x="572" y="685"/>
                  </a:cubicBezTo>
                  <a:cubicBezTo>
                    <a:pt x="572" y="685"/>
                    <a:pt x="573" y="685"/>
                    <a:pt x="574" y="686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573" y="685"/>
                    <a:pt x="573" y="685"/>
                    <a:pt x="572" y="685"/>
                  </a:cubicBezTo>
                  <a:moveTo>
                    <a:pt x="572" y="684"/>
                  </a:moveTo>
                  <a:cubicBezTo>
                    <a:pt x="572" y="684"/>
                    <a:pt x="571" y="685"/>
                    <a:pt x="571" y="685"/>
                  </a:cubicBezTo>
                  <a:cubicBezTo>
                    <a:pt x="571" y="685"/>
                    <a:pt x="571" y="685"/>
                    <a:pt x="572" y="685"/>
                  </a:cubicBezTo>
                  <a:cubicBezTo>
                    <a:pt x="572" y="685"/>
                    <a:pt x="572" y="685"/>
                    <a:pt x="572" y="684"/>
                  </a:cubicBezTo>
                  <a:cubicBezTo>
                    <a:pt x="572" y="684"/>
                    <a:pt x="572" y="684"/>
                    <a:pt x="572" y="684"/>
                  </a:cubicBezTo>
                  <a:moveTo>
                    <a:pt x="570" y="684"/>
                  </a:moveTo>
                  <a:cubicBezTo>
                    <a:pt x="570" y="685"/>
                    <a:pt x="570" y="685"/>
                    <a:pt x="571" y="685"/>
                  </a:cubicBezTo>
                  <a:cubicBezTo>
                    <a:pt x="571" y="685"/>
                    <a:pt x="571" y="685"/>
                    <a:pt x="571" y="685"/>
                  </a:cubicBezTo>
                  <a:cubicBezTo>
                    <a:pt x="571" y="685"/>
                    <a:pt x="571" y="685"/>
                    <a:pt x="571" y="685"/>
                  </a:cubicBezTo>
                  <a:cubicBezTo>
                    <a:pt x="571" y="685"/>
                    <a:pt x="570" y="684"/>
                    <a:pt x="570" y="684"/>
                  </a:cubicBezTo>
                  <a:moveTo>
                    <a:pt x="572" y="684"/>
                  </a:moveTo>
                  <a:cubicBezTo>
                    <a:pt x="572" y="684"/>
                    <a:pt x="572" y="684"/>
                    <a:pt x="572" y="684"/>
                  </a:cubicBezTo>
                  <a:cubicBezTo>
                    <a:pt x="573" y="685"/>
                    <a:pt x="574" y="685"/>
                    <a:pt x="574" y="685"/>
                  </a:cubicBezTo>
                  <a:cubicBezTo>
                    <a:pt x="574" y="685"/>
                    <a:pt x="574" y="685"/>
                    <a:pt x="574" y="685"/>
                  </a:cubicBezTo>
                  <a:cubicBezTo>
                    <a:pt x="574" y="685"/>
                    <a:pt x="573" y="685"/>
                    <a:pt x="572" y="684"/>
                  </a:cubicBezTo>
                  <a:moveTo>
                    <a:pt x="578" y="684"/>
                  </a:moveTo>
                  <a:cubicBezTo>
                    <a:pt x="578" y="685"/>
                    <a:pt x="577" y="685"/>
                    <a:pt x="577" y="685"/>
                  </a:cubicBezTo>
                  <a:cubicBezTo>
                    <a:pt x="578" y="686"/>
                    <a:pt x="578" y="686"/>
                    <a:pt x="579" y="687"/>
                  </a:cubicBezTo>
                  <a:cubicBezTo>
                    <a:pt x="580" y="686"/>
                    <a:pt x="580" y="686"/>
                    <a:pt x="581" y="685"/>
                  </a:cubicBezTo>
                  <a:cubicBezTo>
                    <a:pt x="580" y="685"/>
                    <a:pt x="579" y="685"/>
                    <a:pt x="578" y="684"/>
                  </a:cubicBezTo>
                  <a:moveTo>
                    <a:pt x="572" y="684"/>
                  </a:moveTo>
                  <a:cubicBezTo>
                    <a:pt x="572" y="684"/>
                    <a:pt x="572" y="684"/>
                    <a:pt x="572" y="684"/>
                  </a:cubicBezTo>
                  <a:cubicBezTo>
                    <a:pt x="572" y="684"/>
                    <a:pt x="572" y="684"/>
                    <a:pt x="572" y="684"/>
                  </a:cubicBezTo>
                  <a:cubicBezTo>
                    <a:pt x="572" y="684"/>
                    <a:pt x="572" y="684"/>
                    <a:pt x="572" y="684"/>
                  </a:cubicBezTo>
                  <a:cubicBezTo>
                    <a:pt x="572" y="684"/>
                    <a:pt x="572" y="684"/>
                    <a:pt x="572" y="684"/>
                  </a:cubicBezTo>
                  <a:moveTo>
                    <a:pt x="573" y="684"/>
                  </a:moveTo>
                  <a:cubicBezTo>
                    <a:pt x="573" y="684"/>
                    <a:pt x="573" y="684"/>
                    <a:pt x="573" y="684"/>
                  </a:cubicBezTo>
                  <a:cubicBezTo>
                    <a:pt x="573" y="684"/>
                    <a:pt x="574" y="685"/>
                    <a:pt x="575" y="685"/>
                  </a:cubicBezTo>
                  <a:cubicBezTo>
                    <a:pt x="575" y="685"/>
                    <a:pt x="575" y="685"/>
                    <a:pt x="575" y="685"/>
                  </a:cubicBezTo>
                  <a:cubicBezTo>
                    <a:pt x="574" y="685"/>
                    <a:pt x="574" y="684"/>
                    <a:pt x="573" y="684"/>
                  </a:cubicBezTo>
                  <a:moveTo>
                    <a:pt x="573" y="684"/>
                  </a:moveTo>
                  <a:cubicBezTo>
                    <a:pt x="573" y="684"/>
                    <a:pt x="573" y="684"/>
                    <a:pt x="573" y="684"/>
                  </a:cubicBezTo>
                  <a:cubicBezTo>
                    <a:pt x="574" y="684"/>
                    <a:pt x="574" y="685"/>
                    <a:pt x="575" y="685"/>
                  </a:cubicBezTo>
                  <a:cubicBezTo>
                    <a:pt x="575" y="685"/>
                    <a:pt x="575" y="685"/>
                    <a:pt x="575" y="685"/>
                  </a:cubicBezTo>
                  <a:cubicBezTo>
                    <a:pt x="574" y="685"/>
                    <a:pt x="574" y="684"/>
                    <a:pt x="573" y="684"/>
                  </a:cubicBezTo>
                  <a:moveTo>
                    <a:pt x="572" y="684"/>
                  </a:moveTo>
                  <a:cubicBezTo>
                    <a:pt x="572" y="684"/>
                    <a:pt x="572" y="684"/>
                    <a:pt x="572" y="684"/>
                  </a:cubicBezTo>
                  <a:cubicBezTo>
                    <a:pt x="573" y="684"/>
                    <a:pt x="573" y="684"/>
                    <a:pt x="573" y="684"/>
                  </a:cubicBezTo>
                  <a:cubicBezTo>
                    <a:pt x="573" y="684"/>
                    <a:pt x="573" y="684"/>
                    <a:pt x="573" y="684"/>
                  </a:cubicBezTo>
                  <a:cubicBezTo>
                    <a:pt x="573" y="684"/>
                    <a:pt x="573" y="684"/>
                    <a:pt x="572" y="684"/>
                  </a:cubicBezTo>
                  <a:moveTo>
                    <a:pt x="573" y="684"/>
                  </a:moveTo>
                  <a:cubicBezTo>
                    <a:pt x="573" y="684"/>
                    <a:pt x="573" y="684"/>
                    <a:pt x="573" y="684"/>
                  </a:cubicBezTo>
                  <a:cubicBezTo>
                    <a:pt x="573" y="684"/>
                    <a:pt x="573" y="684"/>
                    <a:pt x="573" y="684"/>
                  </a:cubicBezTo>
                  <a:cubicBezTo>
                    <a:pt x="573" y="684"/>
                    <a:pt x="573" y="684"/>
                    <a:pt x="573" y="684"/>
                  </a:cubicBezTo>
                  <a:cubicBezTo>
                    <a:pt x="573" y="684"/>
                    <a:pt x="573" y="684"/>
                    <a:pt x="573" y="684"/>
                  </a:cubicBezTo>
                  <a:moveTo>
                    <a:pt x="581" y="684"/>
                  </a:moveTo>
                  <a:cubicBezTo>
                    <a:pt x="580" y="684"/>
                    <a:pt x="580" y="684"/>
                    <a:pt x="579" y="684"/>
                  </a:cubicBezTo>
                  <a:cubicBezTo>
                    <a:pt x="579" y="685"/>
                    <a:pt x="580" y="685"/>
                    <a:pt x="581" y="685"/>
                  </a:cubicBezTo>
                  <a:cubicBezTo>
                    <a:pt x="581" y="685"/>
                    <a:pt x="582" y="684"/>
                    <a:pt x="582" y="684"/>
                  </a:cubicBezTo>
                  <a:cubicBezTo>
                    <a:pt x="581" y="684"/>
                    <a:pt x="581" y="684"/>
                    <a:pt x="581" y="684"/>
                  </a:cubicBezTo>
                  <a:moveTo>
                    <a:pt x="581" y="683"/>
                  </a:moveTo>
                  <a:cubicBezTo>
                    <a:pt x="581" y="683"/>
                    <a:pt x="581" y="683"/>
                    <a:pt x="581" y="683"/>
                  </a:cubicBezTo>
                  <a:cubicBezTo>
                    <a:pt x="581" y="684"/>
                    <a:pt x="582" y="684"/>
                    <a:pt x="582" y="684"/>
                  </a:cubicBezTo>
                  <a:cubicBezTo>
                    <a:pt x="582" y="684"/>
                    <a:pt x="582" y="683"/>
                    <a:pt x="581" y="683"/>
                  </a:cubicBezTo>
                  <a:moveTo>
                    <a:pt x="575" y="683"/>
                  </a:moveTo>
                  <a:cubicBezTo>
                    <a:pt x="575" y="683"/>
                    <a:pt x="575" y="683"/>
                    <a:pt x="575" y="683"/>
                  </a:cubicBezTo>
                  <a:cubicBezTo>
                    <a:pt x="575" y="683"/>
                    <a:pt x="575" y="683"/>
                    <a:pt x="575" y="683"/>
                  </a:cubicBezTo>
                  <a:cubicBezTo>
                    <a:pt x="575" y="683"/>
                    <a:pt x="575" y="683"/>
                    <a:pt x="575" y="683"/>
                  </a:cubicBezTo>
                  <a:moveTo>
                    <a:pt x="569" y="683"/>
                  </a:moveTo>
                  <a:cubicBezTo>
                    <a:pt x="569" y="683"/>
                    <a:pt x="569" y="684"/>
                    <a:pt x="569" y="684"/>
                  </a:cubicBezTo>
                  <a:cubicBezTo>
                    <a:pt x="570" y="684"/>
                    <a:pt x="571" y="684"/>
                    <a:pt x="571" y="685"/>
                  </a:cubicBezTo>
                  <a:cubicBezTo>
                    <a:pt x="571" y="684"/>
                    <a:pt x="571" y="684"/>
                    <a:pt x="571" y="684"/>
                  </a:cubicBezTo>
                  <a:cubicBezTo>
                    <a:pt x="570" y="684"/>
                    <a:pt x="570" y="683"/>
                    <a:pt x="569" y="683"/>
                  </a:cubicBezTo>
                  <a:moveTo>
                    <a:pt x="576" y="683"/>
                  </a:moveTo>
                  <a:cubicBezTo>
                    <a:pt x="576" y="683"/>
                    <a:pt x="576" y="683"/>
                    <a:pt x="575" y="683"/>
                  </a:cubicBezTo>
                  <a:cubicBezTo>
                    <a:pt x="576" y="683"/>
                    <a:pt x="576" y="683"/>
                    <a:pt x="577" y="683"/>
                  </a:cubicBezTo>
                  <a:cubicBezTo>
                    <a:pt x="577" y="683"/>
                    <a:pt x="577" y="683"/>
                    <a:pt x="577" y="683"/>
                  </a:cubicBezTo>
                  <a:cubicBezTo>
                    <a:pt x="577" y="683"/>
                    <a:pt x="576" y="683"/>
                    <a:pt x="576" y="683"/>
                  </a:cubicBezTo>
                  <a:moveTo>
                    <a:pt x="569" y="683"/>
                  </a:moveTo>
                  <a:cubicBezTo>
                    <a:pt x="569" y="683"/>
                    <a:pt x="569" y="683"/>
                    <a:pt x="569" y="683"/>
                  </a:cubicBezTo>
                  <a:cubicBezTo>
                    <a:pt x="570" y="683"/>
                    <a:pt x="571" y="683"/>
                    <a:pt x="572" y="684"/>
                  </a:cubicBezTo>
                  <a:cubicBezTo>
                    <a:pt x="572" y="684"/>
                    <a:pt x="572" y="684"/>
                    <a:pt x="572" y="684"/>
                  </a:cubicBezTo>
                  <a:cubicBezTo>
                    <a:pt x="571" y="683"/>
                    <a:pt x="570" y="683"/>
                    <a:pt x="569" y="683"/>
                  </a:cubicBezTo>
                  <a:moveTo>
                    <a:pt x="575" y="683"/>
                  </a:moveTo>
                  <a:cubicBezTo>
                    <a:pt x="575" y="683"/>
                    <a:pt x="574" y="683"/>
                    <a:pt x="574" y="683"/>
                  </a:cubicBezTo>
                  <a:cubicBezTo>
                    <a:pt x="574" y="683"/>
                    <a:pt x="574" y="683"/>
                    <a:pt x="574" y="683"/>
                  </a:cubicBezTo>
                  <a:cubicBezTo>
                    <a:pt x="575" y="683"/>
                    <a:pt x="575" y="683"/>
                    <a:pt x="575" y="683"/>
                  </a:cubicBezTo>
                  <a:cubicBezTo>
                    <a:pt x="575" y="683"/>
                    <a:pt x="575" y="683"/>
                    <a:pt x="575" y="683"/>
                  </a:cubicBezTo>
                  <a:moveTo>
                    <a:pt x="575" y="682"/>
                  </a:moveTo>
                  <a:cubicBezTo>
                    <a:pt x="575" y="682"/>
                    <a:pt x="575" y="682"/>
                    <a:pt x="575" y="682"/>
                  </a:cubicBezTo>
                  <a:cubicBezTo>
                    <a:pt x="575" y="682"/>
                    <a:pt x="575" y="683"/>
                    <a:pt x="575" y="683"/>
                  </a:cubicBezTo>
                  <a:cubicBezTo>
                    <a:pt x="575" y="683"/>
                    <a:pt x="575" y="682"/>
                    <a:pt x="575" y="682"/>
                  </a:cubicBezTo>
                  <a:cubicBezTo>
                    <a:pt x="575" y="682"/>
                    <a:pt x="575" y="682"/>
                    <a:pt x="575" y="682"/>
                  </a:cubicBezTo>
                  <a:moveTo>
                    <a:pt x="570" y="682"/>
                  </a:moveTo>
                  <a:cubicBezTo>
                    <a:pt x="569" y="682"/>
                    <a:pt x="569" y="682"/>
                    <a:pt x="569" y="682"/>
                  </a:cubicBezTo>
                  <a:cubicBezTo>
                    <a:pt x="570" y="683"/>
                    <a:pt x="571" y="683"/>
                    <a:pt x="572" y="684"/>
                  </a:cubicBezTo>
                  <a:cubicBezTo>
                    <a:pt x="572" y="684"/>
                    <a:pt x="572" y="684"/>
                    <a:pt x="572" y="684"/>
                  </a:cubicBezTo>
                  <a:cubicBezTo>
                    <a:pt x="571" y="683"/>
                    <a:pt x="570" y="683"/>
                    <a:pt x="570" y="682"/>
                  </a:cubicBezTo>
                  <a:moveTo>
                    <a:pt x="570" y="682"/>
                  </a:moveTo>
                  <a:cubicBezTo>
                    <a:pt x="570" y="682"/>
                    <a:pt x="570" y="682"/>
                    <a:pt x="570" y="682"/>
                  </a:cubicBezTo>
                  <a:cubicBezTo>
                    <a:pt x="570" y="683"/>
                    <a:pt x="571" y="683"/>
                    <a:pt x="572" y="684"/>
                  </a:cubicBezTo>
                  <a:cubicBezTo>
                    <a:pt x="572" y="684"/>
                    <a:pt x="572" y="683"/>
                    <a:pt x="572" y="683"/>
                  </a:cubicBezTo>
                  <a:cubicBezTo>
                    <a:pt x="571" y="683"/>
                    <a:pt x="570" y="682"/>
                    <a:pt x="570" y="682"/>
                  </a:cubicBezTo>
                  <a:moveTo>
                    <a:pt x="568" y="682"/>
                  </a:moveTo>
                  <a:cubicBezTo>
                    <a:pt x="568" y="682"/>
                    <a:pt x="568" y="682"/>
                    <a:pt x="570" y="682"/>
                  </a:cubicBezTo>
                  <a:cubicBezTo>
                    <a:pt x="570" y="682"/>
                    <a:pt x="570" y="682"/>
                    <a:pt x="570" y="682"/>
                  </a:cubicBezTo>
                  <a:cubicBezTo>
                    <a:pt x="569" y="682"/>
                    <a:pt x="568" y="682"/>
                    <a:pt x="568" y="682"/>
                  </a:cubicBezTo>
                  <a:moveTo>
                    <a:pt x="562" y="681"/>
                  </a:moveTo>
                  <a:cubicBezTo>
                    <a:pt x="561" y="681"/>
                    <a:pt x="563" y="683"/>
                    <a:pt x="567" y="686"/>
                  </a:cubicBezTo>
                  <a:cubicBezTo>
                    <a:pt x="568" y="686"/>
                    <a:pt x="568" y="686"/>
                    <a:pt x="569" y="686"/>
                  </a:cubicBezTo>
                  <a:cubicBezTo>
                    <a:pt x="569" y="686"/>
                    <a:pt x="569" y="686"/>
                    <a:pt x="569" y="686"/>
                  </a:cubicBezTo>
                  <a:cubicBezTo>
                    <a:pt x="565" y="684"/>
                    <a:pt x="563" y="682"/>
                    <a:pt x="564" y="682"/>
                  </a:cubicBezTo>
                  <a:cubicBezTo>
                    <a:pt x="563" y="681"/>
                    <a:pt x="562" y="681"/>
                    <a:pt x="562" y="681"/>
                  </a:cubicBezTo>
                  <a:moveTo>
                    <a:pt x="572" y="681"/>
                  </a:moveTo>
                  <a:cubicBezTo>
                    <a:pt x="572" y="681"/>
                    <a:pt x="572" y="681"/>
                    <a:pt x="571" y="681"/>
                  </a:cubicBezTo>
                  <a:cubicBezTo>
                    <a:pt x="572" y="681"/>
                    <a:pt x="572" y="681"/>
                    <a:pt x="573" y="682"/>
                  </a:cubicBezTo>
                  <a:cubicBezTo>
                    <a:pt x="573" y="682"/>
                    <a:pt x="573" y="682"/>
                    <a:pt x="573" y="682"/>
                  </a:cubicBezTo>
                  <a:cubicBezTo>
                    <a:pt x="573" y="681"/>
                    <a:pt x="572" y="681"/>
                    <a:pt x="572" y="681"/>
                  </a:cubicBezTo>
                  <a:cubicBezTo>
                    <a:pt x="572" y="681"/>
                    <a:pt x="572" y="681"/>
                    <a:pt x="572" y="681"/>
                  </a:cubicBezTo>
                  <a:moveTo>
                    <a:pt x="573" y="680"/>
                  </a:moveTo>
                  <a:cubicBezTo>
                    <a:pt x="573" y="680"/>
                    <a:pt x="572" y="681"/>
                    <a:pt x="572" y="681"/>
                  </a:cubicBezTo>
                  <a:cubicBezTo>
                    <a:pt x="572" y="681"/>
                    <a:pt x="572" y="681"/>
                    <a:pt x="572" y="681"/>
                  </a:cubicBezTo>
                  <a:cubicBezTo>
                    <a:pt x="572" y="681"/>
                    <a:pt x="573" y="681"/>
                    <a:pt x="573" y="681"/>
                  </a:cubicBezTo>
                  <a:cubicBezTo>
                    <a:pt x="573" y="681"/>
                    <a:pt x="573" y="681"/>
                    <a:pt x="573" y="680"/>
                  </a:cubicBezTo>
                  <a:moveTo>
                    <a:pt x="567" y="679"/>
                  </a:moveTo>
                  <a:cubicBezTo>
                    <a:pt x="566" y="679"/>
                    <a:pt x="567" y="680"/>
                    <a:pt x="570" y="682"/>
                  </a:cubicBezTo>
                  <a:cubicBezTo>
                    <a:pt x="570" y="682"/>
                    <a:pt x="571" y="681"/>
                    <a:pt x="571" y="681"/>
                  </a:cubicBezTo>
                  <a:cubicBezTo>
                    <a:pt x="569" y="680"/>
                    <a:pt x="567" y="679"/>
                    <a:pt x="567" y="679"/>
                  </a:cubicBezTo>
                  <a:moveTo>
                    <a:pt x="566" y="677"/>
                  </a:moveTo>
                  <a:cubicBezTo>
                    <a:pt x="566" y="677"/>
                    <a:pt x="566" y="677"/>
                    <a:pt x="566" y="677"/>
                  </a:cubicBezTo>
                  <a:cubicBezTo>
                    <a:pt x="567" y="678"/>
                    <a:pt x="569" y="679"/>
                    <a:pt x="572" y="681"/>
                  </a:cubicBezTo>
                  <a:cubicBezTo>
                    <a:pt x="572" y="681"/>
                    <a:pt x="572" y="681"/>
                    <a:pt x="572" y="681"/>
                  </a:cubicBezTo>
                  <a:cubicBezTo>
                    <a:pt x="571" y="680"/>
                    <a:pt x="571" y="679"/>
                    <a:pt x="570" y="679"/>
                  </a:cubicBezTo>
                  <a:cubicBezTo>
                    <a:pt x="568" y="678"/>
                    <a:pt x="567" y="677"/>
                    <a:pt x="566" y="677"/>
                  </a:cubicBezTo>
                  <a:moveTo>
                    <a:pt x="566" y="677"/>
                  </a:moveTo>
                  <a:cubicBezTo>
                    <a:pt x="566" y="677"/>
                    <a:pt x="566" y="677"/>
                    <a:pt x="565" y="677"/>
                  </a:cubicBezTo>
                  <a:cubicBezTo>
                    <a:pt x="565" y="677"/>
                    <a:pt x="565" y="677"/>
                    <a:pt x="565" y="677"/>
                  </a:cubicBezTo>
                  <a:cubicBezTo>
                    <a:pt x="566" y="677"/>
                    <a:pt x="566" y="677"/>
                    <a:pt x="566" y="677"/>
                  </a:cubicBezTo>
                  <a:cubicBezTo>
                    <a:pt x="566" y="677"/>
                    <a:pt x="566" y="677"/>
                    <a:pt x="566" y="677"/>
                  </a:cubicBezTo>
                  <a:moveTo>
                    <a:pt x="565" y="676"/>
                  </a:moveTo>
                  <a:cubicBezTo>
                    <a:pt x="565" y="677"/>
                    <a:pt x="565" y="677"/>
                    <a:pt x="565" y="677"/>
                  </a:cubicBezTo>
                  <a:cubicBezTo>
                    <a:pt x="565" y="677"/>
                    <a:pt x="565" y="677"/>
                    <a:pt x="565" y="677"/>
                  </a:cubicBezTo>
                  <a:cubicBezTo>
                    <a:pt x="565" y="677"/>
                    <a:pt x="565" y="677"/>
                    <a:pt x="565" y="676"/>
                  </a:cubicBezTo>
                  <a:moveTo>
                    <a:pt x="565" y="676"/>
                  </a:moveTo>
                  <a:cubicBezTo>
                    <a:pt x="565" y="676"/>
                    <a:pt x="565" y="676"/>
                    <a:pt x="565" y="676"/>
                  </a:cubicBezTo>
                  <a:cubicBezTo>
                    <a:pt x="565" y="676"/>
                    <a:pt x="565" y="676"/>
                    <a:pt x="565" y="676"/>
                  </a:cubicBezTo>
                  <a:cubicBezTo>
                    <a:pt x="565" y="676"/>
                    <a:pt x="565" y="676"/>
                    <a:pt x="565" y="676"/>
                  </a:cubicBezTo>
                  <a:cubicBezTo>
                    <a:pt x="565" y="676"/>
                    <a:pt x="565" y="676"/>
                    <a:pt x="565" y="676"/>
                  </a:cubicBezTo>
                  <a:moveTo>
                    <a:pt x="565" y="676"/>
                  </a:moveTo>
                  <a:cubicBezTo>
                    <a:pt x="565" y="676"/>
                    <a:pt x="565" y="676"/>
                    <a:pt x="565" y="677"/>
                  </a:cubicBezTo>
                  <a:cubicBezTo>
                    <a:pt x="565" y="677"/>
                    <a:pt x="565" y="677"/>
                    <a:pt x="565" y="676"/>
                  </a:cubicBezTo>
                  <a:cubicBezTo>
                    <a:pt x="565" y="676"/>
                    <a:pt x="565" y="676"/>
                    <a:pt x="565" y="676"/>
                  </a:cubicBezTo>
                  <a:cubicBezTo>
                    <a:pt x="565" y="676"/>
                    <a:pt x="565" y="676"/>
                    <a:pt x="565" y="676"/>
                  </a:cubicBezTo>
                  <a:moveTo>
                    <a:pt x="571" y="674"/>
                  </a:moveTo>
                  <a:cubicBezTo>
                    <a:pt x="571" y="674"/>
                    <a:pt x="570" y="675"/>
                    <a:pt x="569" y="675"/>
                  </a:cubicBezTo>
                  <a:cubicBezTo>
                    <a:pt x="570" y="675"/>
                    <a:pt x="570" y="676"/>
                    <a:pt x="570" y="676"/>
                  </a:cubicBezTo>
                  <a:cubicBezTo>
                    <a:pt x="571" y="676"/>
                    <a:pt x="571" y="675"/>
                    <a:pt x="572" y="675"/>
                  </a:cubicBezTo>
                  <a:cubicBezTo>
                    <a:pt x="572" y="675"/>
                    <a:pt x="571" y="674"/>
                    <a:pt x="571" y="674"/>
                  </a:cubicBezTo>
                  <a:moveTo>
                    <a:pt x="571" y="674"/>
                  </a:moveTo>
                  <a:cubicBezTo>
                    <a:pt x="570" y="674"/>
                    <a:pt x="570" y="675"/>
                    <a:pt x="569" y="675"/>
                  </a:cubicBezTo>
                  <a:cubicBezTo>
                    <a:pt x="569" y="675"/>
                    <a:pt x="569" y="675"/>
                    <a:pt x="569" y="675"/>
                  </a:cubicBezTo>
                  <a:cubicBezTo>
                    <a:pt x="570" y="675"/>
                    <a:pt x="571" y="674"/>
                    <a:pt x="571" y="674"/>
                  </a:cubicBezTo>
                  <a:cubicBezTo>
                    <a:pt x="571" y="674"/>
                    <a:pt x="571" y="674"/>
                    <a:pt x="571" y="674"/>
                  </a:cubicBezTo>
                  <a:moveTo>
                    <a:pt x="572" y="674"/>
                  </a:moveTo>
                  <a:cubicBezTo>
                    <a:pt x="572" y="674"/>
                    <a:pt x="571" y="674"/>
                    <a:pt x="571" y="674"/>
                  </a:cubicBezTo>
                  <a:cubicBezTo>
                    <a:pt x="571" y="674"/>
                    <a:pt x="571" y="674"/>
                    <a:pt x="571" y="674"/>
                  </a:cubicBezTo>
                  <a:cubicBezTo>
                    <a:pt x="571" y="674"/>
                    <a:pt x="572" y="674"/>
                    <a:pt x="572" y="674"/>
                  </a:cubicBezTo>
                  <a:moveTo>
                    <a:pt x="570" y="674"/>
                  </a:moveTo>
                  <a:cubicBezTo>
                    <a:pt x="570" y="674"/>
                    <a:pt x="569" y="674"/>
                    <a:pt x="569" y="675"/>
                  </a:cubicBezTo>
                  <a:cubicBezTo>
                    <a:pt x="569" y="675"/>
                    <a:pt x="569" y="675"/>
                    <a:pt x="569" y="675"/>
                  </a:cubicBezTo>
                  <a:cubicBezTo>
                    <a:pt x="569" y="674"/>
                    <a:pt x="570" y="674"/>
                    <a:pt x="570" y="674"/>
                  </a:cubicBezTo>
                  <a:cubicBezTo>
                    <a:pt x="570" y="674"/>
                    <a:pt x="570" y="674"/>
                    <a:pt x="570" y="674"/>
                  </a:cubicBezTo>
                  <a:moveTo>
                    <a:pt x="572" y="673"/>
                  </a:moveTo>
                  <a:cubicBezTo>
                    <a:pt x="571" y="673"/>
                    <a:pt x="571" y="673"/>
                    <a:pt x="570" y="674"/>
                  </a:cubicBezTo>
                  <a:cubicBezTo>
                    <a:pt x="571" y="674"/>
                    <a:pt x="571" y="674"/>
                    <a:pt x="571" y="674"/>
                  </a:cubicBezTo>
                  <a:cubicBezTo>
                    <a:pt x="571" y="674"/>
                    <a:pt x="572" y="673"/>
                    <a:pt x="572" y="673"/>
                  </a:cubicBezTo>
                  <a:moveTo>
                    <a:pt x="572" y="672"/>
                  </a:moveTo>
                  <a:cubicBezTo>
                    <a:pt x="571" y="672"/>
                    <a:pt x="570" y="673"/>
                    <a:pt x="568" y="674"/>
                  </a:cubicBezTo>
                  <a:cubicBezTo>
                    <a:pt x="568" y="674"/>
                    <a:pt x="568" y="674"/>
                    <a:pt x="568" y="674"/>
                  </a:cubicBezTo>
                  <a:cubicBezTo>
                    <a:pt x="568" y="674"/>
                    <a:pt x="569" y="673"/>
                    <a:pt x="569" y="673"/>
                  </a:cubicBezTo>
                  <a:cubicBezTo>
                    <a:pt x="569" y="673"/>
                    <a:pt x="570" y="674"/>
                    <a:pt x="570" y="674"/>
                  </a:cubicBezTo>
                  <a:cubicBezTo>
                    <a:pt x="572" y="673"/>
                    <a:pt x="572" y="672"/>
                    <a:pt x="572" y="672"/>
                  </a:cubicBezTo>
                  <a:moveTo>
                    <a:pt x="568" y="671"/>
                  </a:moveTo>
                  <a:cubicBezTo>
                    <a:pt x="566" y="671"/>
                    <a:pt x="565" y="671"/>
                    <a:pt x="567" y="673"/>
                  </a:cubicBezTo>
                  <a:cubicBezTo>
                    <a:pt x="568" y="672"/>
                    <a:pt x="569" y="671"/>
                    <a:pt x="570" y="671"/>
                  </a:cubicBezTo>
                  <a:cubicBezTo>
                    <a:pt x="569" y="671"/>
                    <a:pt x="568" y="671"/>
                    <a:pt x="568" y="671"/>
                  </a:cubicBezTo>
                  <a:moveTo>
                    <a:pt x="16" y="416"/>
                  </a:moveTo>
                  <a:cubicBezTo>
                    <a:pt x="15" y="421"/>
                    <a:pt x="15" y="421"/>
                    <a:pt x="15" y="421"/>
                  </a:cubicBezTo>
                  <a:cubicBezTo>
                    <a:pt x="16" y="419"/>
                    <a:pt x="16" y="417"/>
                    <a:pt x="16" y="416"/>
                  </a:cubicBezTo>
                  <a:moveTo>
                    <a:pt x="646" y="405"/>
                  </a:moveTo>
                  <a:cubicBezTo>
                    <a:pt x="636" y="413"/>
                    <a:pt x="623" y="425"/>
                    <a:pt x="611" y="437"/>
                  </a:cubicBezTo>
                  <a:cubicBezTo>
                    <a:pt x="618" y="440"/>
                    <a:pt x="618" y="440"/>
                    <a:pt x="618" y="440"/>
                  </a:cubicBezTo>
                  <a:cubicBezTo>
                    <a:pt x="624" y="434"/>
                    <a:pt x="631" y="428"/>
                    <a:pt x="637" y="423"/>
                  </a:cubicBezTo>
                  <a:cubicBezTo>
                    <a:pt x="639" y="421"/>
                    <a:pt x="641" y="420"/>
                    <a:pt x="642" y="418"/>
                  </a:cubicBezTo>
                  <a:cubicBezTo>
                    <a:pt x="643" y="416"/>
                    <a:pt x="647" y="412"/>
                    <a:pt x="649" y="408"/>
                  </a:cubicBezTo>
                  <a:cubicBezTo>
                    <a:pt x="646" y="413"/>
                    <a:pt x="639" y="417"/>
                    <a:pt x="634" y="422"/>
                  </a:cubicBezTo>
                  <a:cubicBezTo>
                    <a:pt x="639" y="416"/>
                    <a:pt x="644" y="410"/>
                    <a:pt x="646" y="405"/>
                  </a:cubicBezTo>
                  <a:moveTo>
                    <a:pt x="63" y="399"/>
                  </a:moveTo>
                  <a:cubicBezTo>
                    <a:pt x="63" y="399"/>
                    <a:pt x="63" y="399"/>
                    <a:pt x="63" y="399"/>
                  </a:cubicBezTo>
                  <a:cubicBezTo>
                    <a:pt x="64" y="400"/>
                    <a:pt x="65" y="400"/>
                    <a:pt x="65" y="400"/>
                  </a:cubicBezTo>
                  <a:cubicBezTo>
                    <a:pt x="65" y="400"/>
                    <a:pt x="64" y="400"/>
                    <a:pt x="63" y="399"/>
                  </a:cubicBezTo>
                  <a:moveTo>
                    <a:pt x="60" y="399"/>
                  </a:moveTo>
                  <a:cubicBezTo>
                    <a:pt x="60" y="399"/>
                    <a:pt x="61" y="399"/>
                    <a:pt x="61" y="399"/>
                  </a:cubicBezTo>
                  <a:cubicBezTo>
                    <a:pt x="62" y="400"/>
                    <a:pt x="63" y="400"/>
                    <a:pt x="63" y="400"/>
                  </a:cubicBezTo>
                  <a:cubicBezTo>
                    <a:pt x="63" y="400"/>
                    <a:pt x="63" y="400"/>
                    <a:pt x="63" y="400"/>
                  </a:cubicBezTo>
                  <a:cubicBezTo>
                    <a:pt x="64" y="400"/>
                    <a:pt x="63" y="400"/>
                    <a:pt x="63" y="400"/>
                  </a:cubicBezTo>
                  <a:cubicBezTo>
                    <a:pt x="62" y="400"/>
                    <a:pt x="62" y="400"/>
                    <a:pt x="62" y="400"/>
                  </a:cubicBezTo>
                  <a:cubicBezTo>
                    <a:pt x="62" y="400"/>
                    <a:pt x="62" y="400"/>
                    <a:pt x="62" y="400"/>
                  </a:cubicBezTo>
                  <a:cubicBezTo>
                    <a:pt x="62" y="400"/>
                    <a:pt x="62" y="400"/>
                    <a:pt x="62" y="400"/>
                  </a:cubicBezTo>
                  <a:cubicBezTo>
                    <a:pt x="62" y="399"/>
                    <a:pt x="61" y="399"/>
                    <a:pt x="60" y="399"/>
                  </a:cubicBezTo>
                  <a:moveTo>
                    <a:pt x="58" y="398"/>
                  </a:moveTo>
                  <a:cubicBezTo>
                    <a:pt x="60" y="398"/>
                    <a:pt x="62" y="399"/>
                    <a:pt x="63" y="399"/>
                  </a:cubicBezTo>
                  <a:cubicBezTo>
                    <a:pt x="63" y="399"/>
                    <a:pt x="63" y="399"/>
                    <a:pt x="63" y="399"/>
                  </a:cubicBezTo>
                  <a:cubicBezTo>
                    <a:pt x="62" y="399"/>
                    <a:pt x="60" y="398"/>
                    <a:pt x="58" y="398"/>
                  </a:cubicBezTo>
                  <a:cubicBezTo>
                    <a:pt x="58" y="398"/>
                    <a:pt x="58" y="398"/>
                    <a:pt x="58" y="398"/>
                  </a:cubicBezTo>
                  <a:moveTo>
                    <a:pt x="52" y="397"/>
                  </a:moveTo>
                  <a:cubicBezTo>
                    <a:pt x="55" y="398"/>
                    <a:pt x="57" y="399"/>
                    <a:pt x="59" y="400"/>
                  </a:cubicBezTo>
                  <a:cubicBezTo>
                    <a:pt x="62" y="400"/>
                    <a:pt x="63" y="401"/>
                    <a:pt x="64" y="401"/>
                  </a:cubicBezTo>
                  <a:cubicBezTo>
                    <a:pt x="64" y="401"/>
                    <a:pt x="64" y="401"/>
                    <a:pt x="64" y="401"/>
                  </a:cubicBezTo>
                  <a:cubicBezTo>
                    <a:pt x="64" y="401"/>
                    <a:pt x="64" y="400"/>
                    <a:pt x="63" y="400"/>
                  </a:cubicBezTo>
                  <a:cubicBezTo>
                    <a:pt x="63" y="400"/>
                    <a:pt x="63" y="400"/>
                    <a:pt x="62" y="400"/>
                  </a:cubicBezTo>
                  <a:cubicBezTo>
                    <a:pt x="63" y="400"/>
                    <a:pt x="62" y="400"/>
                    <a:pt x="62" y="400"/>
                  </a:cubicBezTo>
                  <a:cubicBezTo>
                    <a:pt x="62" y="400"/>
                    <a:pt x="61" y="400"/>
                    <a:pt x="59" y="399"/>
                  </a:cubicBezTo>
                  <a:cubicBezTo>
                    <a:pt x="62" y="400"/>
                    <a:pt x="63" y="400"/>
                    <a:pt x="63" y="400"/>
                  </a:cubicBezTo>
                  <a:cubicBezTo>
                    <a:pt x="63" y="400"/>
                    <a:pt x="61" y="400"/>
                    <a:pt x="56" y="398"/>
                  </a:cubicBezTo>
                  <a:cubicBezTo>
                    <a:pt x="55" y="398"/>
                    <a:pt x="54" y="398"/>
                    <a:pt x="52" y="397"/>
                  </a:cubicBezTo>
                  <a:moveTo>
                    <a:pt x="670" y="396"/>
                  </a:moveTo>
                  <a:cubicBezTo>
                    <a:pt x="667" y="398"/>
                    <a:pt x="664" y="399"/>
                    <a:pt x="663" y="400"/>
                  </a:cubicBezTo>
                  <a:cubicBezTo>
                    <a:pt x="658" y="401"/>
                    <a:pt x="653" y="407"/>
                    <a:pt x="649" y="413"/>
                  </a:cubicBezTo>
                  <a:cubicBezTo>
                    <a:pt x="652" y="410"/>
                    <a:pt x="655" y="407"/>
                    <a:pt x="656" y="405"/>
                  </a:cubicBezTo>
                  <a:cubicBezTo>
                    <a:pt x="658" y="405"/>
                    <a:pt x="659" y="404"/>
                    <a:pt x="661" y="404"/>
                  </a:cubicBezTo>
                  <a:cubicBezTo>
                    <a:pt x="663" y="402"/>
                    <a:pt x="666" y="400"/>
                    <a:pt x="669" y="398"/>
                  </a:cubicBezTo>
                  <a:cubicBezTo>
                    <a:pt x="670" y="398"/>
                    <a:pt x="670" y="397"/>
                    <a:pt x="670" y="396"/>
                  </a:cubicBezTo>
                  <a:moveTo>
                    <a:pt x="677" y="394"/>
                  </a:moveTo>
                  <a:cubicBezTo>
                    <a:pt x="677" y="394"/>
                    <a:pt x="677" y="394"/>
                    <a:pt x="677" y="394"/>
                  </a:cubicBezTo>
                  <a:cubicBezTo>
                    <a:pt x="677" y="394"/>
                    <a:pt x="677" y="394"/>
                    <a:pt x="677" y="394"/>
                  </a:cubicBezTo>
                  <a:cubicBezTo>
                    <a:pt x="677" y="394"/>
                    <a:pt x="677" y="394"/>
                    <a:pt x="677" y="394"/>
                  </a:cubicBezTo>
                  <a:cubicBezTo>
                    <a:pt x="677" y="394"/>
                    <a:pt x="677" y="394"/>
                    <a:pt x="677" y="394"/>
                  </a:cubicBezTo>
                  <a:cubicBezTo>
                    <a:pt x="677" y="394"/>
                    <a:pt x="677" y="394"/>
                    <a:pt x="677" y="394"/>
                  </a:cubicBezTo>
                  <a:moveTo>
                    <a:pt x="677" y="394"/>
                  </a:moveTo>
                  <a:cubicBezTo>
                    <a:pt x="677" y="394"/>
                    <a:pt x="677" y="394"/>
                    <a:pt x="677" y="394"/>
                  </a:cubicBezTo>
                  <a:cubicBezTo>
                    <a:pt x="677" y="394"/>
                    <a:pt x="677" y="394"/>
                    <a:pt x="677" y="394"/>
                  </a:cubicBezTo>
                  <a:moveTo>
                    <a:pt x="675" y="392"/>
                  </a:moveTo>
                  <a:cubicBezTo>
                    <a:pt x="675" y="392"/>
                    <a:pt x="675" y="392"/>
                    <a:pt x="675" y="392"/>
                  </a:cubicBezTo>
                  <a:cubicBezTo>
                    <a:pt x="675" y="392"/>
                    <a:pt x="675" y="392"/>
                    <a:pt x="675" y="392"/>
                  </a:cubicBezTo>
                  <a:cubicBezTo>
                    <a:pt x="675" y="392"/>
                    <a:pt x="675" y="392"/>
                    <a:pt x="675" y="392"/>
                  </a:cubicBezTo>
                  <a:moveTo>
                    <a:pt x="675" y="391"/>
                  </a:moveTo>
                  <a:cubicBezTo>
                    <a:pt x="675" y="392"/>
                    <a:pt x="675" y="392"/>
                    <a:pt x="675" y="392"/>
                  </a:cubicBezTo>
                  <a:cubicBezTo>
                    <a:pt x="675" y="392"/>
                    <a:pt x="675" y="392"/>
                    <a:pt x="675" y="392"/>
                  </a:cubicBezTo>
                  <a:cubicBezTo>
                    <a:pt x="676" y="392"/>
                    <a:pt x="676" y="393"/>
                    <a:pt x="676" y="393"/>
                  </a:cubicBezTo>
                  <a:cubicBezTo>
                    <a:pt x="676" y="393"/>
                    <a:pt x="676" y="393"/>
                    <a:pt x="676" y="393"/>
                  </a:cubicBezTo>
                  <a:cubicBezTo>
                    <a:pt x="676" y="393"/>
                    <a:pt x="676" y="393"/>
                    <a:pt x="676" y="393"/>
                  </a:cubicBezTo>
                  <a:cubicBezTo>
                    <a:pt x="676" y="393"/>
                    <a:pt x="676" y="393"/>
                    <a:pt x="676" y="392"/>
                  </a:cubicBezTo>
                  <a:cubicBezTo>
                    <a:pt x="675" y="391"/>
                    <a:pt x="675" y="391"/>
                    <a:pt x="675" y="391"/>
                  </a:cubicBezTo>
                  <a:moveTo>
                    <a:pt x="23" y="389"/>
                  </a:moveTo>
                  <a:cubicBezTo>
                    <a:pt x="19" y="405"/>
                    <a:pt x="19" y="405"/>
                    <a:pt x="19" y="405"/>
                  </a:cubicBezTo>
                  <a:cubicBezTo>
                    <a:pt x="17" y="414"/>
                    <a:pt x="17" y="414"/>
                    <a:pt x="17" y="414"/>
                  </a:cubicBezTo>
                  <a:cubicBezTo>
                    <a:pt x="23" y="407"/>
                    <a:pt x="27" y="399"/>
                    <a:pt x="23" y="389"/>
                  </a:cubicBezTo>
                  <a:moveTo>
                    <a:pt x="23" y="389"/>
                  </a:moveTo>
                  <a:cubicBezTo>
                    <a:pt x="23" y="389"/>
                    <a:pt x="23" y="389"/>
                    <a:pt x="23" y="389"/>
                  </a:cubicBezTo>
                  <a:cubicBezTo>
                    <a:pt x="29" y="391"/>
                    <a:pt x="34" y="392"/>
                    <a:pt x="39" y="394"/>
                  </a:cubicBezTo>
                  <a:cubicBezTo>
                    <a:pt x="40" y="394"/>
                    <a:pt x="41" y="394"/>
                    <a:pt x="42" y="394"/>
                  </a:cubicBezTo>
                  <a:cubicBezTo>
                    <a:pt x="36" y="393"/>
                    <a:pt x="30" y="391"/>
                    <a:pt x="23" y="389"/>
                  </a:cubicBezTo>
                  <a:moveTo>
                    <a:pt x="23" y="389"/>
                  </a:moveTo>
                  <a:cubicBezTo>
                    <a:pt x="23" y="389"/>
                    <a:pt x="23" y="389"/>
                    <a:pt x="23" y="389"/>
                  </a:cubicBezTo>
                  <a:cubicBezTo>
                    <a:pt x="32" y="391"/>
                    <a:pt x="39" y="394"/>
                    <a:pt x="45" y="396"/>
                  </a:cubicBezTo>
                  <a:cubicBezTo>
                    <a:pt x="46" y="396"/>
                    <a:pt x="47" y="396"/>
                    <a:pt x="48" y="396"/>
                  </a:cubicBezTo>
                  <a:cubicBezTo>
                    <a:pt x="42" y="394"/>
                    <a:pt x="34" y="392"/>
                    <a:pt x="23" y="389"/>
                  </a:cubicBezTo>
                  <a:moveTo>
                    <a:pt x="23" y="389"/>
                  </a:moveTo>
                  <a:cubicBezTo>
                    <a:pt x="23" y="389"/>
                    <a:pt x="23" y="389"/>
                    <a:pt x="23" y="389"/>
                  </a:cubicBezTo>
                  <a:cubicBezTo>
                    <a:pt x="26" y="390"/>
                    <a:pt x="29" y="390"/>
                    <a:pt x="31" y="391"/>
                  </a:cubicBezTo>
                  <a:cubicBezTo>
                    <a:pt x="29" y="390"/>
                    <a:pt x="26" y="390"/>
                    <a:pt x="23" y="389"/>
                  </a:cubicBezTo>
                  <a:moveTo>
                    <a:pt x="23" y="388"/>
                  </a:moveTo>
                  <a:cubicBezTo>
                    <a:pt x="23" y="388"/>
                    <a:pt x="23" y="388"/>
                    <a:pt x="23" y="388"/>
                  </a:cubicBezTo>
                  <a:cubicBezTo>
                    <a:pt x="33" y="391"/>
                    <a:pt x="42" y="394"/>
                    <a:pt x="48" y="396"/>
                  </a:cubicBezTo>
                  <a:cubicBezTo>
                    <a:pt x="49" y="396"/>
                    <a:pt x="50" y="397"/>
                    <a:pt x="51" y="397"/>
                  </a:cubicBezTo>
                  <a:cubicBezTo>
                    <a:pt x="45" y="395"/>
                    <a:pt x="35" y="392"/>
                    <a:pt x="23" y="388"/>
                  </a:cubicBezTo>
                  <a:moveTo>
                    <a:pt x="23" y="388"/>
                  </a:moveTo>
                  <a:cubicBezTo>
                    <a:pt x="23" y="388"/>
                    <a:pt x="23" y="388"/>
                    <a:pt x="23" y="388"/>
                  </a:cubicBezTo>
                  <a:cubicBezTo>
                    <a:pt x="39" y="393"/>
                    <a:pt x="50" y="396"/>
                    <a:pt x="56" y="398"/>
                  </a:cubicBezTo>
                  <a:cubicBezTo>
                    <a:pt x="59" y="399"/>
                    <a:pt x="61" y="400"/>
                    <a:pt x="62" y="400"/>
                  </a:cubicBezTo>
                  <a:cubicBezTo>
                    <a:pt x="62" y="400"/>
                    <a:pt x="62" y="400"/>
                    <a:pt x="61" y="399"/>
                  </a:cubicBezTo>
                  <a:cubicBezTo>
                    <a:pt x="61" y="399"/>
                    <a:pt x="60" y="399"/>
                    <a:pt x="59" y="399"/>
                  </a:cubicBezTo>
                  <a:cubicBezTo>
                    <a:pt x="58" y="398"/>
                    <a:pt x="57" y="398"/>
                    <a:pt x="55" y="398"/>
                  </a:cubicBezTo>
                  <a:cubicBezTo>
                    <a:pt x="55" y="398"/>
                    <a:pt x="55" y="398"/>
                    <a:pt x="54" y="398"/>
                  </a:cubicBezTo>
                  <a:cubicBezTo>
                    <a:pt x="55" y="398"/>
                    <a:pt x="55" y="398"/>
                    <a:pt x="55" y="397"/>
                  </a:cubicBezTo>
                  <a:cubicBezTo>
                    <a:pt x="48" y="395"/>
                    <a:pt x="38" y="392"/>
                    <a:pt x="23" y="388"/>
                  </a:cubicBezTo>
                  <a:moveTo>
                    <a:pt x="24" y="387"/>
                  </a:moveTo>
                  <a:cubicBezTo>
                    <a:pt x="24" y="387"/>
                    <a:pt x="24" y="387"/>
                    <a:pt x="24" y="387"/>
                  </a:cubicBezTo>
                  <a:cubicBezTo>
                    <a:pt x="26" y="388"/>
                    <a:pt x="29" y="388"/>
                    <a:pt x="31" y="389"/>
                  </a:cubicBezTo>
                  <a:cubicBezTo>
                    <a:pt x="43" y="393"/>
                    <a:pt x="51" y="396"/>
                    <a:pt x="57" y="397"/>
                  </a:cubicBezTo>
                  <a:cubicBezTo>
                    <a:pt x="57" y="397"/>
                    <a:pt x="57" y="397"/>
                    <a:pt x="57" y="397"/>
                  </a:cubicBezTo>
                  <a:cubicBezTo>
                    <a:pt x="51" y="395"/>
                    <a:pt x="39" y="392"/>
                    <a:pt x="24" y="387"/>
                  </a:cubicBezTo>
                  <a:moveTo>
                    <a:pt x="711" y="372"/>
                  </a:moveTo>
                  <a:cubicBezTo>
                    <a:pt x="713" y="375"/>
                    <a:pt x="713" y="376"/>
                    <a:pt x="713" y="376"/>
                  </a:cubicBezTo>
                  <a:cubicBezTo>
                    <a:pt x="713" y="376"/>
                    <a:pt x="713" y="375"/>
                    <a:pt x="712" y="373"/>
                  </a:cubicBezTo>
                  <a:cubicBezTo>
                    <a:pt x="712" y="372"/>
                    <a:pt x="711" y="372"/>
                    <a:pt x="711" y="372"/>
                  </a:cubicBezTo>
                  <a:moveTo>
                    <a:pt x="714" y="370"/>
                  </a:moveTo>
                  <a:cubicBezTo>
                    <a:pt x="714" y="373"/>
                    <a:pt x="714" y="374"/>
                    <a:pt x="714" y="374"/>
                  </a:cubicBezTo>
                  <a:cubicBezTo>
                    <a:pt x="714" y="374"/>
                    <a:pt x="713" y="374"/>
                    <a:pt x="713" y="374"/>
                  </a:cubicBezTo>
                  <a:cubicBezTo>
                    <a:pt x="714" y="375"/>
                    <a:pt x="714" y="375"/>
                    <a:pt x="714" y="375"/>
                  </a:cubicBezTo>
                  <a:cubicBezTo>
                    <a:pt x="715" y="375"/>
                    <a:pt x="715" y="373"/>
                    <a:pt x="714" y="370"/>
                  </a:cubicBezTo>
                  <a:moveTo>
                    <a:pt x="0" y="368"/>
                  </a:moveTo>
                  <a:cubicBezTo>
                    <a:pt x="0" y="368"/>
                    <a:pt x="10" y="373"/>
                    <a:pt x="25" y="380"/>
                  </a:cubicBezTo>
                  <a:cubicBezTo>
                    <a:pt x="25" y="383"/>
                    <a:pt x="25" y="383"/>
                    <a:pt x="25" y="383"/>
                  </a:cubicBezTo>
                  <a:cubicBezTo>
                    <a:pt x="26" y="383"/>
                    <a:pt x="27" y="383"/>
                    <a:pt x="28" y="383"/>
                  </a:cubicBezTo>
                  <a:cubicBezTo>
                    <a:pt x="36" y="383"/>
                    <a:pt x="35" y="380"/>
                    <a:pt x="24" y="374"/>
                  </a:cubicBezTo>
                  <a:cubicBezTo>
                    <a:pt x="24" y="374"/>
                    <a:pt x="24" y="374"/>
                    <a:pt x="24" y="374"/>
                  </a:cubicBezTo>
                  <a:cubicBezTo>
                    <a:pt x="28" y="376"/>
                    <a:pt x="29" y="377"/>
                    <a:pt x="29" y="377"/>
                  </a:cubicBezTo>
                  <a:cubicBezTo>
                    <a:pt x="29" y="377"/>
                    <a:pt x="27" y="377"/>
                    <a:pt x="24" y="375"/>
                  </a:cubicBezTo>
                  <a:cubicBezTo>
                    <a:pt x="24" y="376"/>
                    <a:pt x="24" y="376"/>
                    <a:pt x="24" y="376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3" y="379"/>
                    <a:pt x="23" y="379"/>
                    <a:pt x="23" y="379"/>
                  </a:cubicBezTo>
                  <a:cubicBezTo>
                    <a:pt x="7" y="371"/>
                    <a:pt x="0" y="368"/>
                    <a:pt x="0" y="368"/>
                  </a:cubicBezTo>
                  <a:moveTo>
                    <a:pt x="734" y="351"/>
                  </a:moveTo>
                  <a:cubicBezTo>
                    <a:pt x="734" y="351"/>
                    <a:pt x="734" y="352"/>
                    <a:pt x="734" y="353"/>
                  </a:cubicBezTo>
                  <a:cubicBezTo>
                    <a:pt x="734" y="353"/>
                    <a:pt x="734" y="353"/>
                    <a:pt x="734" y="353"/>
                  </a:cubicBezTo>
                  <a:cubicBezTo>
                    <a:pt x="734" y="352"/>
                    <a:pt x="734" y="351"/>
                    <a:pt x="734" y="351"/>
                  </a:cubicBezTo>
                  <a:moveTo>
                    <a:pt x="40" y="251"/>
                  </a:move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moveTo>
                    <a:pt x="40" y="251"/>
                  </a:move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moveTo>
                    <a:pt x="39" y="250"/>
                  </a:moveTo>
                  <a:cubicBezTo>
                    <a:pt x="39" y="250"/>
                    <a:pt x="39" y="250"/>
                    <a:pt x="39" y="250"/>
                  </a:cubicBezTo>
                  <a:cubicBezTo>
                    <a:pt x="40" y="250"/>
                    <a:pt x="40" y="250"/>
                    <a:pt x="41" y="250"/>
                  </a:cubicBezTo>
                  <a:cubicBezTo>
                    <a:pt x="41" y="250"/>
                    <a:pt x="41" y="250"/>
                    <a:pt x="41" y="250"/>
                  </a:cubicBezTo>
                  <a:cubicBezTo>
                    <a:pt x="41" y="250"/>
                    <a:pt x="40" y="250"/>
                    <a:pt x="39" y="250"/>
                  </a:cubicBezTo>
                  <a:moveTo>
                    <a:pt x="28" y="354"/>
                  </a:moveTo>
                  <a:cubicBezTo>
                    <a:pt x="26" y="354"/>
                    <a:pt x="25" y="353"/>
                    <a:pt x="25" y="353"/>
                  </a:cubicBezTo>
                  <a:cubicBezTo>
                    <a:pt x="26" y="353"/>
                    <a:pt x="26" y="354"/>
                    <a:pt x="28" y="354"/>
                  </a:cubicBezTo>
                  <a:cubicBezTo>
                    <a:pt x="28" y="354"/>
                    <a:pt x="28" y="354"/>
                    <a:pt x="28" y="354"/>
                  </a:cubicBezTo>
                  <a:moveTo>
                    <a:pt x="35" y="250"/>
                  </a:moveTo>
                  <a:cubicBezTo>
                    <a:pt x="36" y="250"/>
                    <a:pt x="38" y="251"/>
                    <a:pt x="40" y="251"/>
                  </a:cubicBezTo>
                  <a:cubicBezTo>
                    <a:pt x="46" y="265"/>
                    <a:pt x="39" y="275"/>
                    <a:pt x="31" y="284"/>
                  </a:cubicBezTo>
                  <a:cubicBezTo>
                    <a:pt x="34" y="285"/>
                    <a:pt x="24" y="302"/>
                    <a:pt x="24" y="302"/>
                  </a:cubicBezTo>
                  <a:cubicBezTo>
                    <a:pt x="23" y="305"/>
                    <a:pt x="23" y="305"/>
                    <a:pt x="23" y="305"/>
                  </a:cubicBezTo>
                  <a:cubicBezTo>
                    <a:pt x="23" y="305"/>
                    <a:pt x="23" y="305"/>
                    <a:pt x="23" y="305"/>
                  </a:cubicBezTo>
                  <a:cubicBezTo>
                    <a:pt x="23" y="305"/>
                    <a:pt x="23" y="305"/>
                    <a:pt x="23" y="305"/>
                  </a:cubicBezTo>
                  <a:cubicBezTo>
                    <a:pt x="23" y="305"/>
                    <a:pt x="23" y="305"/>
                    <a:pt x="23" y="305"/>
                  </a:cubicBezTo>
                  <a:cubicBezTo>
                    <a:pt x="22" y="304"/>
                    <a:pt x="21" y="304"/>
                    <a:pt x="21" y="304"/>
                  </a:cubicBezTo>
                  <a:cubicBezTo>
                    <a:pt x="21" y="304"/>
                    <a:pt x="25" y="307"/>
                    <a:pt x="31" y="312"/>
                  </a:cubicBezTo>
                  <a:cubicBezTo>
                    <a:pt x="31" y="315"/>
                    <a:pt x="29" y="319"/>
                    <a:pt x="28" y="323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16" y="350"/>
                    <a:pt x="16" y="350"/>
                    <a:pt x="16" y="350"/>
                  </a:cubicBezTo>
                  <a:cubicBezTo>
                    <a:pt x="14" y="354"/>
                    <a:pt x="14" y="354"/>
                    <a:pt x="14" y="354"/>
                  </a:cubicBezTo>
                  <a:cubicBezTo>
                    <a:pt x="13" y="356"/>
                    <a:pt x="13" y="356"/>
                    <a:pt x="13" y="356"/>
                  </a:cubicBezTo>
                  <a:cubicBezTo>
                    <a:pt x="13" y="357"/>
                    <a:pt x="13" y="357"/>
                    <a:pt x="13" y="357"/>
                  </a:cubicBezTo>
                  <a:cubicBezTo>
                    <a:pt x="13" y="357"/>
                    <a:pt x="13" y="357"/>
                    <a:pt x="13" y="357"/>
                  </a:cubicBezTo>
                  <a:cubicBezTo>
                    <a:pt x="19" y="361"/>
                    <a:pt x="22" y="362"/>
                    <a:pt x="22" y="362"/>
                  </a:cubicBezTo>
                  <a:cubicBezTo>
                    <a:pt x="22" y="362"/>
                    <a:pt x="17" y="360"/>
                    <a:pt x="13" y="357"/>
                  </a:cubicBezTo>
                  <a:cubicBezTo>
                    <a:pt x="8" y="354"/>
                    <a:pt x="3" y="351"/>
                    <a:pt x="3" y="351"/>
                  </a:cubicBezTo>
                  <a:cubicBezTo>
                    <a:pt x="3" y="351"/>
                    <a:pt x="9" y="355"/>
                    <a:pt x="26" y="365"/>
                  </a:cubicBezTo>
                  <a:cubicBezTo>
                    <a:pt x="26" y="366"/>
                    <a:pt x="26" y="366"/>
                    <a:pt x="26" y="367"/>
                  </a:cubicBezTo>
                  <a:cubicBezTo>
                    <a:pt x="24" y="373"/>
                    <a:pt x="24" y="373"/>
                    <a:pt x="24" y="373"/>
                  </a:cubicBezTo>
                  <a:cubicBezTo>
                    <a:pt x="28" y="374"/>
                    <a:pt x="32" y="374"/>
                    <a:pt x="34" y="374"/>
                  </a:cubicBezTo>
                  <a:cubicBezTo>
                    <a:pt x="42" y="374"/>
                    <a:pt x="39" y="370"/>
                    <a:pt x="23" y="361"/>
                  </a:cubicBezTo>
                  <a:cubicBezTo>
                    <a:pt x="31" y="363"/>
                    <a:pt x="37" y="364"/>
                    <a:pt x="41" y="364"/>
                  </a:cubicBezTo>
                  <a:cubicBezTo>
                    <a:pt x="48" y="364"/>
                    <a:pt x="44" y="358"/>
                    <a:pt x="28" y="344"/>
                  </a:cubicBezTo>
                  <a:cubicBezTo>
                    <a:pt x="40" y="348"/>
                    <a:pt x="47" y="350"/>
                    <a:pt x="51" y="350"/>
                  </a:cubicBezTo>
                  <a:cubicBezTo>
                    <a:pt x="58" y="350"/>
                    <a:pt x="52" y="343"/>
                    <a:pt x="34" y="329"/>
                  </a:cubicBezTo>
                  <a:cubicBezTo>
                    <a:pt x="43" y="332"/>
                    <a:pt x="50" y="333"/>
                    <a:pt x="55" y="333"/>
                  </a:cubicBezTo>
                  <a:cubicBezTo>
                    <a:pt x="67" y="333"/>
                    <a:pt x="65" y="322"/>
                    <a:pt x="53" y="296"/>
                  </a:cubicBezTo>
                  <a:cubicBezTo>
                    <a:pt x="67" y="308"/>
                    <a:pt x="74" y="313"/>
                    <a:pt x="75" y="313"/>
                  </a:cubicBezTo>
                  <a:cubicBezTo>
                    <a:pt x="76" y="313"/>
                    <a:pt x="69" y="307"/>
                    <a:pt x="55" y="294"/>
                  </a:cubicBezTo>
                  <a:cubicBezTo>
                    <a:pt x="69" y="306"/>
                    <a:pt x="76" y="312"/>
                    <a:pt x="77" y="312"/>
                  </a:cubicBezTo>
                  <a:cubicBezTo>
                    <a:pt x="77" y="312"/>
                    <a:pt x="70" y="305"/>
                    <a:pt x="55" y="293"/>
                  </a:cubicBezTo>
                  <a:cubicBezTo>
                    <a:pt x="61" y="294"/>
                    <a:pt x="66" y="295"/>
                    <a:pt x="70" y="295"/>
                  </a:cubicBezTo>
                  <a:cubicBezTo>
                    <a:pt x="69" y="295"/>
                    <a:pt x="68" y="293"/>
                    <a:pt x="67" y="292"/>
                  </a:cubicBezTo>
                  <a:cubicBezTo>
                    <a:pt x="67" y="292"/>
                    <a:pt x="67" y="292"/>
                    <a:pt x="67" y="292"/>
                  </a:cubicBezTo>
                  <a:cubicBezTo>
                    <a:pt x="67" y="292"/>
                    <a:pt x="67" y="292"/>
                    <a:pt x="67" y="292"/>
                  </a:cubicBezTo>
                  <a:cubicBezTo>
                    <a:pt x="67" y="291"/>
                    <a:pt x="67" y="291"/>
                    <a:pt x="67" y="291"/>
                  </a:cubicBezTo>
                  <a:cubicBezTo>
                    <a:pt x="67" y="291"/>
                    <a:pt x="65" y="290"/>
                    <a:pt x="65" y="289"/>
                  </a:cubicBezTo>
                  <a:cubicBezTo>
                    <a:pt x="63" y="288"/>
                    <a:pt x="62" y="287"/>
                    <a:pt x="61" y="286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59" y="285"/>
                    <a:pt x="56" y="282"/>
                    <a:pt x="55" y="280"/>
                  </a:cubicBezTo>
                  <a:cubicBezTo>
                    <a:pt x="55" y="280"/>
                    <a:pt x="55" y="280"/>
                    <a:pt x="55" y="280"/>
                  </a:cubicBezTo>
                  <a:cubicBezTo>
                    <a:pt x="55" y="280"/>
                    <a:pt x="55" y="280"/>
                    <a:pt x="55" y="280"/>
                  </a:cubicBezTo>
                  <a:cubicBezTo>
                    <a:pt x="55" y="280"/>
                    <a:pt x="55" y="280"/>
                    <a:pt x="55" y="280"/>
                  </a:cubicBezTo>
                  <a:cubicBezTo>
                    <a:pt x="55" y="280"/>
                    <a:pt x="55" y="280"/>
                    <a:pt x="55" y="280"/>
                  </a:cubicBezTo>
                  <a:cubicBezTo>
                    <a:pt x="55" y="280"/>
                    <a:pt x="55" y="280"/>
                    <a:pt x="55" y="280"/>
                  </a:cubicBezTo>
                  <a:cubicBezTo>
                    <a:pt x="55" y="280"/>
                    <a:pt x="55" y="280"/>
                    <a:pt x="55" y="280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3" y="275"/>
                    <a:pt x="51" y="273"/>
                    <a:pt x="49" y="270"/>
                  </a:cubicBezTo>
                  <a:cubicBezTo>
                    <a:pt x="44" y="260"/>
                    <a:pt x="43" y="257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8" y="251"/>
                    <a:pt x="36" y="250"/>
                    <a:pt x="35" y="250"/>
                  </a:cubicBezTo>
                  <a:moveTo>
                    <a:pt x="35" y="249"/>
                  </a:moveTo>
                  <a:cubicBezTo>
                    <a:pt x="36" y="250"/>
                    <a:pt x="38" y="250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8" y="250"/>
                    <a:pt x="36" y="250"/>
                    <a:pt x="35" y="249"/>
                  </a:cubicBezTo>
                  <a:moveTo>
                    <a:pt x="35" y="249"/>
                  </a:moveTo>
                  <a:cubicBezTo>
                    <a:pt x="36" y="250"/>
                    <a:pt x="38" y="250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8" y="250"/>
                    <a:pt x="36" y="250"/>
                    <a:pt x="35" y="249"/>
                  </a:cubicBezTo>
                  <a:moveTo>
                    <a:pt x="35" y="249"/>
                  </a:moveTo>
                  <a:cubicBezTo>
                    <a:pt x="36" y="250"/>
                    <a:pt x="38" y="250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9" y="250"/>
                    <a:pt x="38" y="250"/>
                    <a:pt x="37" y="250"/>
                  </a:cubicBezTo>
                  <a:cubicBezTo>
                    <a:pt x="36" y="250"/>
                    <a:pt x="36" y="249"/>
                    <a:pt x="35" y="249"/>
                  </a:cubicBezTo>
                  <a:moveTo>
                    <a:pt x="35" y="249"/>
                  </a:moveTo>
                  <a:cubicBezTo>
                    <a:pt x="36" y="249"/>
                    <a:pt x="36" y="250"/>
                    <a:pt x="37" y="250"/>
                  </a:cubicBezTo>
                  <a:cubicBezTo>
                    <a:pt x="38" y="250"/>
                    <a:pt x="39" y="250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1" y="250"/>
                    <a:pt x="41" y="250"/>
                    <a:pt x="41" y="250"/>
                  </a:cubicBezTo>
                  <a:cubicBezTo>
                    <a:pt x="40" y="250"/>
                    <a:pt x="40" y="250"/>
                    <a:pt x="39" y="250"/>
                  </a:cubicBezTo>
                  <a:cubicBezTo>
                    <a:pt x="39" y="250"/>
                    <a:pt x="40" y="250"/>
                    <a:pt x="40" y="251"/>
                  </a:cubicBezTo>
                  <a:cubicBezTo>
                    <a:pt x="38" y="250"/>
                    <a:pt x="36" y="250"/>
                    <a:pt x="35" y="249"/>
                  </a:cubicBezTo>
                  <a:moveTo>
                    <a:pt x="35" y="249"/>
                  </a:moveTo>
                  <a:cubicBezTo>
                    <a:pt x="36" y="249"/>
                    <a:pt x="38" y="250"/>
                    <a:pt x="39" y="250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8" y="250"/>
                    <a:pt x="36" y="249"/>
                    <a:pt x="35" y="249"/>
                  </a:cubicBezTo>
                  <a:moveTo>
                    <a:pt x="35" y="248"/>
                  </a:moveTo>
                  <a:cubicBezTo>
                    <a:pt x="36" y="249"/>
                    <a:pt x="38" y="249"/>
                    <a:pt x="39" y="250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8" y="249"/>
                    <a:pt x="36" y="249"/>
                    <a:pt x="35" y="248"/>
                  </a:cubicBezTo>
                  <a:moveTo>
                    <a:pt x="35" y="247"/>
                  </a:moveTo>
                  <a:cubicBezTo>
                    <a:pt x="36" y="247"/>
                    <a:pt x="37" y="247"/>
                    <a:pt x="38" y="248"/>
                  </a:cubicBezTo>
                  <a:cubicBezTo>
                    <a:pt x="38" y="248"/>
                    <a:pt x="38" y="248"/>
                    <a:pt x="38" y="248"/>
                  </a:cubicBezTo>
                  <a:cubicBezTo>
                    <a:pt x="37" y="247"/>
                    <a:pt x="36" y="247"/>
                    <a:pt x="35" y="247"/>
                  </a:cubicBezTo>
                  <a:cubicBezTo>
                    <a:pt x="36" y="247"/>
                    <a:pt x="37" y="247"/>
                    <a:pt x="38" y="248"/>
                  </a:cubicBezTo>
                  <a:cubicBezTo>
                    <a:pt x="39" y="248"/>
                    <a:pt x="39" y="249"/>
                    <a:pt x="39" y="250"/>
                  </a:cubicBezTo>
                  <a:cubicBezTo>
                    <a:pt x="40" y="250"/>
                    <a:pt x="41" y="250"/>
                    <a:pt x="42" y="250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43" y="249"/>
                    <a:pt x="41" y="248"/>
                    <a:pt x="38" y="247"/>
                  </a:cubicBezTo>
                  <a:cubicBezTo>
                    <a:pt x="38" y="247"/>
                    <a:pt x="38" y="247"/>
                    <a:pt x="38" y="248"/>
                  </a:cubicBezTo>
                  <a:cubicBezTo>
                    <a:pt x="37" y="247"/>
                    <a:pt x="36" y="247"/>
                    <a:pt x="35" y="247"/>
                  </a:cubicBezTo>
                  <a:moveTo>
                    <a:pt x="35" y="246"/>
                  </a:moveTo>
                  <a:cubicBezTo>
                    <a:pt x="36" y="247"/>
                    <a:pt x="37" y="247"/>
                    <a:pt x="38" y="247"/>
                  </a:cubicBezTo>
                  <a:cubicBezTo>
                    <a:pt x="38" y="247"/>
                    <a:pt x="38" y="247"/>
                    <a:pt x="38" y="247"/>
                  </a:cubicBezTo>
                  <a:cubicBezTo>
                    <a:pt x="37" y="247"/>
                    <a:pt x="36" y="247"/>
                    <a:pt x="35" y="246"/>
                  </a:cubicBezTo>
                  <a:moveTo>
                    <a:pt x="411" y="245"/>
                  </a:moveTo>
                  <a:cubicBezTo>
                    <a:pt x="407" y="253"/>
                    <a:pt x="405" y="257"/>
                    <a:pt x="405" y="257"/>
                  </a:cubicBezTo>
                  <a:cubicBezTo>
                    <a:pt x="405" y="257"/>
                    <a:pt x="408" y="252"/>
                    <a:pt x="412" y="245"/>
                  </a:cubicBezTo>
                  <a:cubicBezTo>
                    <a:pt x="412" y="245"/>
                    <a:pt x="411" y="245"/>
                    <a:pt x="411" y="245"/>
                  </a:cubicBezTo>
                  <a:moveTo>
                    <a:pt x="412" y="243"/>
                  </a:moveTo>
                  <a:cubicBezTo>
                    <a:pt x="411" y="244"/>
                    <a:pt x="411" y="244"/>
                    <a:pt x="411" y="244"/>
                  </a:cubicBezTo>
                  <a:cubicBezTo>
                    <a:pt x="411" y="244"/>
                    <a:pt x="411" y="244"/>
                    <a:pt x="411" y="245"/>
                  </a:cubicBezTo>
                  <a:cubicBezTo>
                    <a:pt x="411" y="244"/>
                    <a:pt x="412" y="244"/>
                    <a:pt x="412" y="243"/>
                  </a:cubicBezTo>
                  <a:moveTo>
                    <a:pt x="35" y="243"/>
                  </a:moveTo>
                  <a:cubicBezTo>
                    <a:pt x="36" y="244"/>
                    <a:pt x="37" y="246"/>
                    <a:pt x="38" y="247"/>
                  </a:cubicBezTo>
                  <a:cubicBezTo>
                    <a:pt x="41" y="248"/>
                    <a:pt x="43" y="249"/>
                    <a:pt x="46" y="250"/>
                  </a:cubicBezTo>
                  <a:cubicBezTo>
                    <a:pt x="55" y="248"/>
                    <a:pt x="55" y="248"/>
                    <a:pt x="55" y="248"/>
                  </a:cubicBezTo>
                  <a:cubicBezTo>
                    <a:pt x="54" y="247"/>
                    <a:pt x="53" y="245"/>
                    <a:pt x="53" y="243"/>
                  </a:cubicBezTo>
                  <a:cubicBezTo>
                    <a:pt x="52" y="243"/>
                    <a:pt x="50" y="243"/>
                    <a:pt x="47" y="243"/>
                  </a:cubicBezTo>
                  <a:cubicBezTo>
                    <a:pt x="44" y="243"/>
                    <a:pt x="40" y="243"/>
                    <a:pt x="35" y="243"/>
                  </a:cubicBezTo>
                  <a:moveTo>
                    <a:pt x="321" y="234"/>
                  </a:moveTo>
                  <a:cubicBezTo>
                    <a:pt x="321" y="235"/>
                    <a:pt x="321" y="235"/>
                    <a:pt x="321" y="235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1" y="235"/>
                    <a:pt x="321" y="235"/>
                    <a:pt x="321" y="234"/>
                  </a:cubicBezTo>
                  <a:moveTo>
                    <a:pt x="378" y="233"/>
                  </a:moveTo>
                  <a:cubicBezTo>
                    <a:pt x="377" y="234"/>
                    <a:pt x="376" y="235"/>
                    <a:pt x="375" y="235"/>
                  </a:cubicBezTo>
                  <a:cubicBezTo>
                    <a:pt x="378" y="246"/>
                    <a:pt x="383" y="251"/>
                    <a:pt x="391" y="251"/>
                  </a:cubicBezTo>
                  <a:cubicBezTo>
                    <a:pt x="395" y="251"/>
                    <a:pt x="399" y="250"/>
                    <a:pt x="405" y="247"/>
                  </a:cubicBezTo>
                  <a:cubicBezTo>
                    <a:pt x="402" y="248"/>
                    <a:pt x="399" y="249"/>
                    <a:pt x="397" y="249"/>
                  </a:cubicBezTo>
                  <a:cubicBezTo>
                    <a:pt x="390" y="249"/>
                    <a:pt x="386" y="244"/>
                    <a:pt x="383" y="234"/>
                  </a:cubicBezTo>
                  <a:cubicBezTo>
                    <a:pt x="381" y="234"/>
                    <a:pt x="379" y="234"/>
                    <a:pt x="378" y="233"/>
                  </a:cubicBezTo>
                  <a:moveTo>
                    <a:pt x="38" y="231"/>
                  </a:moveTo>
                  <a:cubicBezTo>
                    <a:pt x="44" y="235"/>
                    <a:pt x="48" y="237"/>
                    <a:pt x="48" y="237"/>
                  </a:cubicBezTo>
                  <a:cubicBezTo>
                    <a:pt x="48" y="237"/>
                    <a:pt x="45" y="235"/>
                    <a:pt x="38" y="231"/>
                  </a:cubicBezTo>
                  <a:moveTo>
                    <a:pt x="37" y="230"/>
                  </a:moveTo>
                  <a:cubicBezTo>
                    <a:pt x="37" y="231"/>
                    <a:pt x="37" y="231"/>
                    <a:pt x="38" y="231"/>
                  </a:cubicBezTo>
                  <a:cubicBezTo>
                    <a:pt x="38" y="231"/>
                    <a:pt x="38" y="231"/>
                    <a:pt x="37" y="231"/>
                  </a:cubicBezTo>
                  <a:cubicBezTo>
                    <a:pt x="37" y="231"/>
                    <a:pt x="37" y="231"/>
                    <a:pt x="37" y="230"/>
                  </a:cubicBezTo>
                  <a:moveTo>
                    <a:pt x="37" y="230"/>
                  </a:moveTo>
                  <a:cubicBezTo>
                    <a:pt x="37" y="231"/>
                    <a:pt x="37" y="231"/>
                    <a:pt x="37" y="231"/>
                  </a:cubicBezTo>
                  <a:cubicBezTo>
                    <a:pt x="45" y="234"/>
                    <a:pt x="50" y="237"/>
                    <a:pt x="52" y="239"/>
                  </a:cubicBezTo>
                  <a:cubicBezTo>
                    <a:pt x="52" y="239"/>
                    <a:pt x="52" y="238"/>
                    <a:pt x="52" y="238"/>
                  </a:cubicBezTo>
                  <a:cubicBezTo>
                    <a:pt x="51" y="236"/>
                    <a:pt x="51" y="234"/>
                    <a:pt x="51" y="232"/>
                  </a:cubicBezTo>
                  <a:cubicBezTo>
                    <a:pt x="48" y="232"/>
                    <a:pt x="43" y="232"/>
                    <a:pt x="37" y="230"/>
                  </a:cubicBezTo>
                  <a:moveTo>
                    <a:pt x="64" y="228"/>
                  </a:moveTo>
                  <a:cubicBezTo>
                    <a:pt x="65" y="230"/>
                    <a:pt x="63" y="234"/>
                    <a:pt x="62" y="237"/>
                  </a:cubicBezTo>
                  <a:cubicBezTo>
                    <a:pt x="62" y="233"/>
                    <a:pt x="62" y="230"/>
                    <a:pt x="61" y="228"/>
                  </a:cubicBezTo>
                  <a:cubicBezTo>
                    <a:pt x="59" y="233"/>
                    <a:pt x="58" y="241"/>
                    <a:pt x="58" y="248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3"/>
                    <a:pt x="64" y="239"/>
                    <a:pt x="65" y="236"/>
                  </a:cubicBezTo>
                  <a:cubicBezTo>
                    <a:pt x="65" y="235"/>
                    <a:pt x="65" y="234"/>
                    <a:pt x="65" y="233"/>
                  </a:cubicBezTo>
                  <a:cubicBezTo>
                    <a:pt x="65" y="232"/>
                    <a:pt x="64" y="230"/>
                    <a:pt x="64" y="228"/>
                  </a:cubicBezTo>
                  <a:moveTo>
                    <a:pt x="324" y="227"/>
                  </a:moveTo>
                  <a:cubicBezTo>
                    <a:pt x="324" y="227"/>
                    <a:pt x="324" y="227"/>
                    <a:pt x="324" y="228"/>
                  </a:cubicBezTo>
                  <a:cubicBezTo>
                    <a:pt x="324" y="234"/>
                    <a:pt x="324" y="237"/>
                    <a:pt x="324" y="237"/>
                  </a:cubicBezTo>
                  <a:cubicBezTo>
                    <a:pt x="324" y="237"/>
                    <a:pt x="324" y="237"/>
                    <a:pt x="324" y="237"/>
                  </a:cubicBezTo>
                  <a:cubicBezTo>
                    <a:pt x="324" y="237"/>
                    <a:pt x="324" y="237"/>
                    <a:pt x="324" y="237"/>
                  </a:cubicBezTo>
                  <a:cubicBezTo>
                    <a:pt x="324" y="237"/>
                    <a:pt x="324" y="233"/>
                    <a:pt x="324" y="227"/>
                  </a:cubicBezTo>
                  <a:moveTo>
                    <a:pt x="367" y="225"/>
                  </a:moveTo>
                  <a:cubicBezTo>
                    <a:pt x="367" y="225"/>
                    <a:pt x="366" y="226"/>
                    <a:pt x="366" y="226"/>
                  </a:cubicBezTo>
                  <a:cubicBezTo>
                    <a:pt x="366" y="230"/>
                    <a:pt x="365" y="231"/>
                    <a:pt x="363" y="231"/>
                  </a:cubicBezTo>
                  <a:cubicBezTo>
                    <a:pt x="363" y="231"/>
                    <a:pt x="363" y="231"/>
                    <a:pt x="363" y="231"/>
                  </a:cubicBezTo>
                  <a:cubicBezTo>
                    <a:pt x="362" y="233"/>
                    <a:pt x="362" y="235"/>
                    <a:pt x="362" y="235"/>
                  </a:cubicBezTo>
                  <a:cubicBezTo>
                    <a:pt x="361" y="235"/>
                    <a:pt x="361" y="233"/>
                    <a:pt x="360" y="230"/>
                  </a:cubicBezTo>
                  <a:cubicBezTo>
                    <a:pt x="359" y="230"/>
                    <a:pt x="359" y="229"/>
                    <a:pt x="359" y="229"/>
                  </a:cubicBezTo>
                  <a:cubicBezTo>
                    <a:pt x="361" y="236"/>
                    <a:pt x="361" y="239"/>
                    <a:pt x="363" y="239"/>
                  </a:cubicBezTo>
                  <a:cubicBezTo>
                    <a:pt x="363" y="239"/>
                    <a:pt x="365" y="237"/>
                    <a:pt x="367" y="232"/>
                  </a:cubicBezTo>
                  <a:cubicBezTo>
                    <a:pt x="367" y="230"/>
                    <a:pt x="367" y="228"/>
                    <a:pt x="367" y="225"/>
                  </a:cubicBezTo>
                  <a:moveTo>
                    <a:pt x="366" y="221"/>
                  </a:moveTo>
                  <a:cubicBezTo>
                    <a:pt x="366" y="222"/>
                    <a:pt x="366" y="222"/>
                    <a:pt x="366" y="222"/>
                  </a:cubicBezTo>
                  <a:cubicBezTo>
                    <a:pt x="366" y="222"/>
                    <a:pt x="366" y="223"/>
                    <a:pt x="366" y="223"/>
                  </a:cubicBezTo>
                  <a:cubicBezTo>
                    <a:pt x="366" y="223"/>
                    <a:pt x="366" y="223"/>
                    <a:pt x="366" y="224"/>
                  </a:cubicBezTo>
                  <a:cubicBezTo>
                    <a:pt x="366" y="223"/>
                    <a:pt x="366" y="222"/>
                    <a:pt x="366" y="221"/>
                  </a:cubicBezTo>
                  <a:moveTo>
                    <a:pt x="325" y="220"/>
                  </a:moveTo>
                  <a:cubicBezTo>
                    <a:pt x="324" y="226"/>
                    <a:pt x="324" y="229"/>
                    <a:pt x="324" y="229"/>
                  </a:cubicBezTo>
                  <a:cubicBezTo>
                    <a:pt x="324" y="229"/>
                    <a:pt x="324" y="228"/>
                    <a:pt x="324" y="227"/>
                  </a:cubicBezTo>
                  <a:cubicBezTo>
                    <a:pt x="324" y="228"/>
                    <a:pt x="324" y="229"/>
                    <a:pt x="324" y="230"/>
                  </a:cubicBezTo>
                  <a:cubicBezTo>
                    <a:pt x="324" y="230"/>
                    <a:pt x="324" y="230"/>
                    <a:pt x="324" y="230"/>
                  </a:cubicBezTo>
                  <a:cubicBezTo>
                    <a:pt x="324" y="230"/>
                    <a:pt x="324" y="229"/>
                    <a:pt x="324" y="228"/>
                  </a:cubicBezTo>
                  <a:cubicBezTo>
                    <a:pt x="324" y="225"/>
                    <a:pt x="325" y="223"/>
                    <a:pt x="325" y="220"/>
                  </a:cubicBezTo>
                  <a:moveTo>
                    <a:pt x="69" y="218"/>
                  </a:moveTo>
                  <a:cubicBezTo>
                    <a:pt x="69" y="220"/>
                    <a:pt x="68" y="221"/>
                    <a:pt x="67" y="222"/>
                  </a:cubicBezTo>
                  <a:cubicBezTo>
                    <a:pt x="65" y="223"/>
                    <a:pt x="66" y="227"/>
                    <a:pt x="66" y="230"/>
                  </a:cubicBezTo>
                  <a:cubicBezTo>
                    <a:pt x="67" y="228"/>
                    <a:pt x="67" y="226"/>
                    <a:pt x="66" y="225"/>
                  </a:cubicBezTo>
                  <a:cubicBezTo>
                    <a:pt x="67" y="224"/>
                    <a:pt x="67" y="224"/>
                    <a:pt x="68" y="223"/>
                  </a:cubicBezTo>
                  <a:cubicBezTo>
                    <a:pt x="69" y="222"/>
                    <a:pt x="69" y="221"/>
                    <a:pt x="70" y="219"/>
                  </a:cubicBezTo>
                  <a:cubicBezTo>
                    <a:pt x="70" y="219"/>
                    <a:pt x="70" y="218"/>
                    <a:pt x="69" y="218"/>
                  </a:cubicBezTo>
                  <a:moveTo>
                    <a:pt x="354" y="218"/>
                  </a:moveTo>
                  <a:cubicBezTo>
                    <a:pt x="353" y="220"/>
                    <a:pt x="353" y="221"/>
                    <a:pt x="352" y="223"/>
                  </a:cubicBezTo>
                  <a:cubicBezTo>
                    <a:pt x="354" y="226"/>
                    <a:pt x="357" y="228"/>
                    <a:pt x="359" y="229"/>
                  </a:cubicBezTo>
                  <a:cubicBezTo>
                    <a:pt x="358" y="228"/>
                    <a:pt x="358" y="226"/>
                    <a:pt x="357" y="225"/>
                  </a:cubicBezTo>
                  <a:cubicBezTo>
                    <a:pt x="356" y="223"/>
                    <a:pt x="355" y="220"/>
                    <a:pt x="354" y="218"/>
                  </a:cubicBezTo>
                  <a:moveTo>
                    <a:pt x="343" y="217"/>
                  </a:moveTo>
                  <a:cubicBezTo>
                    <a:pt x="342" y="220"/>
                    <a:pt x="341" y="222"/>
                    <a:pt x="340" y="224"/>
                  </a:cubicBezTo>
                  <a:cubicBezTo>
                    <a:pt x="340" y="230"/>
                    <a:pt x="342" y="233"/>
                    <a:pt x="345" y="233"/>
                  </a:cubicBezTo>
                  <a:cubicBezTo>
                    <a:pt x="347" y="233"/>
                    <a:pt x="350" y="230"/>
                    <a:pt x="352" y="223"/>
                  </a:cubicBezTo>
                  <a:cubicBezTo>
                    <a:pt x="352" y="222"/>
                    <a:pt x="351" y="221"/>
                    <a:pt x="351" y="221"/>
                  </a:cubicBezTo>
                  <a:cubicBezTo>
                    <a:pt x="349" y="227"/>
                    <a:pt x="347" y="231"/>
                    <a:pt x="345" y="231"/>
                  </a:cubicBezTo>
                  <a:cubicBezTo>
                    <a:pt x="344" y="231"/>
                    <a:pt x="343" y="228"/>
                    <a:pt x="343" y="221"/>
                  </a:cubicBezTo>
                  <a:cubicBezTo>
                    <a:pt x="343" y="221"/>
                    <a:pt x="342" y="220"/>
                    <a:pt x="343" y="217"/>
                  </a:cubicBezTo>
                  <a:moveTo>
                    <a:pt x="326" y="217"/>
                  </a:moveTo>
                  <a:cubicBezTo>
                    <a:pt x="326" y="225"/>
                    <a:pt x="326" y="230"/>
                    <a:pt x="326" y="230"/>
                  </a:cubicBezTo>
                  <a:cubicBezTo>
                    <a:pt x="326" y="230"/>
                    <a:pt x="326" y="229"/>
                    <a:pt x="326" y="228"/>
                  </a:cubicBezTo>
                  <a:cubicBezTo>
                    <a:pt x="326" y="227"/>
                    <a:pt x="326" y="223"/>
                    <a:pt x="326" y="218"/>
                  </a:cubicBezTo>
                  <a:cubicBezTo>
                    <a:pt x="326" y="217"/>
                    <a:pt x="326" y="217"/>
                    <a:pt x="326" y="217"/>
                  </a:cubicBezTo>
                  <a:moveTo>
                    <a:pt x="325" y="216"/>
                  </a:moveTo>
                  <a:cubicBezTo>
                    <a:pt x="325" y="217"/>
                    <a:pt x="325" y="217"/>
                    <a:pt x="325" y="217"/>
                  </a:cubicBezTo>
                  <a:cubicBezTo>
                    <a:pt x="325" y="221"/>
                    <a:pt x="325" y="224"/>
                    <a:pt x="324" y="227"/>
                  </a:cubicBezTo>
                  <a:cubicBezTo>
                    <a:pt x="325" y="225"/>
                    <a:pt x="325" y="224"/>
                    <a:pt x="325" y="221"/>
                  </a:cubicBezTo>
                  <a:cubicBezTo>
                    <a:pt x="325" y="220"/>
                    <a:pt x="325" y="218"/>
                    <a:pt x="325" y="216"/>
                  </a:cubicBezTo>
                  <a:moveTo>
                    <a:pt x="40" y="216"/>
                  </a:moveTo>
                  <a:cubicBezTo>
                    <a:pt x="48" y="220"/>
                    <a:pt x="54" y="224"/>
                    <a:pt x="57" y="227"/>
                  </a:cubicBezTo>
                  <a:cubicBezTo>
                    <a:pt x="59" y="226"/>
                    <a:pt x="59" y="226"/>
                    <a:pt x="59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61" y="227"/>
                    <a:pt x="61" y="228"/>
                    <a:pt x="61" y="228"/>
                  </a:cubicBezTo>
                  <a:cubicBezTo>
                    <a:pt x="61" y="228"/>
                    <a:pt x="54" y="219"/>
                    <a:pt x="53" y="21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53" y="219"/>
                    <a:pt x="54" y="219"/>
                    <a:pt x="54" y="219"/>
                  </a:cubicBezTo>
                  <a:cubicBezTo>
                    <a:pt x="50" y="218"/>
                    <a:pt x="46" y="217"/>
                    <a:pt x="40" y="216"/>
                  </a:cubicBezTo>
                  <a:moveTo>
                    <a:pt x="72" y="216"/>
                  </a:moveTo>
                  <a:cubicBezTo>
                    <a:pt x="72" y="216"/>
                    <a:pt x="72" y="216"/>
                    <a:pt x="72" y="216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72" y="216"/>
                    <a:pt x="72" y="216"/>
                    <a:pt x="72" y="216"/>
                  </a:cubicBezTo>
                  <a:moveTo>
                    <a:pt x="70" y="216"/>
                  </a:moveTo>
                  <a:cubicBezTo>
                    <a:pt x="70" y="216"/>
                    <a:pt x="70" y="216"/>
                    <a:pt x="70" y="216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0" y="216"/>
                    <a:pt x="70" y="216"/>
                    <a:pt x="70" y="216"/>
                  </a:cubicBezTo>
                  <a:moveTo>
                    <a:pt x="72" y="216"/>
                  </a:moveTo>
                  <a:cubicBezTo>
                    <a:pt x="72" y="216"/>
                    <a:pt x="72" y="216"/>
                    <a:pt x="72" y="216"/>
                  </a:cubicBezTo>
                  <a:cubicBezTo>
                    <a:pt x="72" y="216"/>
                    <a:pt x="72" y="216"/>
                    <a:pt x="72" y="216"/>
                  </a:cubicBezTo>
                  <a:moveTo>
                    <a:pt x="71" y="215"/>
                  </a:move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1" y="216"/>
                    <a:pt x="71" y="216"/>
                    <a:pt x="71" y="216"/>
                  </a:cubicBezTo>
                  <a:cubicBezTo>
                    <a:pt x="71" y="216"/>
                    <a:pt x="71" y="216"/>
                    <a:pt x="71" y="216"/>
                  </a:cubicBezTo>
                  <a:cubicBezTo>
                    <a:pt x="71" y="215"/>
                    <a:pt x="71" y="215"/>
                    <a:pt x="71" y="215"/>
                  </a:cubicBezTo>
                  <a:moveTo>
                    <a:pt x="325" y="215"/>
                  </a:moveTo>
                  <a:cubicBezTo>
                    <a:pt x="325" y="216"/>
                    <a:pt x="325" y="216"/>
                    <a:pt x="325" y="217"/>
                  </a:cubicBezTo>
                  <a:cubicBezTo>
                    <a:pt x="325" y="224"/>
                    <a:pt x="325" y="227"/>
                    <a:pt x="325" y="227"/>
                  </a:cubicBezTo>
                  <a:cubicBezTo>
                    <a:pt x="325" y="227"/>
                    <a:pt x="325" y="224"/>
                    <a:pt x="325" y="217"/>
                  </a:cubicBezTo>
                  <a:cubicBezTo>
                    <a:pt x="325" y="216"/>
                    <a:pt x="325" y="216"/>
                    <a:pt x="325" y="215"/>
                  </a:cubicBezTo>
                  <a:moveTo>
                    <a:pt x="328" y="215"/>
                  </a:moveTo>
                  <a:cubicBezTo>
                    <a:pt x="328" y="216"/>
                    <a:pt x="328" y="217"/>
                    <a:pt x="328" y="218"/>
                  </a:cubicBezTo>
                  <a:cubicBezTo>
                    <a:pt x="328" y="218"/>
                    <a:pt x="328" y="217"/>
                    <a:pt x="329" y="217"/>
                  </a:cubicBezTo>
                  <a:cubicBezTo>
                    <a:pt x="328" y="216"/>
                    <a:pt x="328" y="215"/>
                    <a:pt x="328" y="215"/>
                  </a:cubicBezTo>
                  <a:moveTo>
                    <a:pt x="67" y="215"/>
                  </a:moveTo>
                  <a:cubicBezTo>
                    <a:pt x="67" y="215"/>
                    <a:pt x="67" y="215"/>
                    <a:pt x="67" y="215"/>
                  </a:cubicBezTo>
                  <a:cubicBezTo>
                    <a:pt x="67" y="215"/>
                    <a:pt x="67" y="215"/>
                    <a:pt x="67" y="215"/>
                  </a:cubicBezTo>
                  <a:cubicBezTo>
                    <a:pt x="67" y="215"/>
                    <a:pt x="67" y="215"/>
                    <a:pt x="67" y="215"/>
                  </a:cubicBezTo>
                  <a:moveTo>
                    <a:pt x="329" y="214"/>
                  </a:moveTo>
                  <a:cubicBezTo>
                    <a:pt x="329" y="215"/>
                    <a:pt x="329" y="216"/>
                    <a:pt x="329" y="217"/>
                  </a:cubicBezTo>
                  <a:cubicBezTo>
                    <a:pt x="329" y="226"/>
                    <a:pt x="330" y="231"/>
                    <a:pt x="332" y="231"/>
                  </a:cubicBezTo>
                  <a:cubicBezTo>
                    <a:pt x="333" y="231"/>
                    <a:pt x="333" y="231"/>
                    <a:pt x="334" y="230"/>
                  </a:cubicBezTo>
                  <a:cubicBezTo>
                    <a:pt x="332" y="229"/>
                    <a:pt x="330" y="223"/>
                    <a:pt x="329" y="214"/>
                  </a:cubicBezTo>
                  <a:moveTo>
                    <a:pt x="348" y="213"/>
                  </a:moveTo>
                  <a:cubicBezTo>
                    <a:pt x="348" y="214"/>
                    <a:pt x="348" y="214"/>
                    <a:pt x="348" y="214"/>
                  </a:cubicBezTo>
                  <a:cubicBezTo>
                    <a:pt x="348" y="214"/>
                    <a:pt x="348" y="214"/>
                    <a:pt x="348" y="214"/>
                  </a:cubicBezTo>
                  <a:cubicBezTo>
                    <a:pt x="348" y="214"/>
                    <a:pt x="348" y="214"/>
                    <a:pt x="348" y="213"/>
                  </a:cubicBezTo>
                  <a:moveTo>
                    <a:pt x="325" y="209"/>
                  </a:moveTo>
                  <a:cubicBezTo>
                    <a:pt x="325" y="209"/>
                    <a:pt x="325" y="209"/>
                    <a:pt x="325" y="210"/>
                  </a:cubicBezTo>
                  <a:cubicBezTo>
                    <a:pt x="325" y="213"/>
                    <a:pt x="325" y="217"/>
                    <a:pt x="325" y="220"/>
                  </a:cubicBezTo>
                  <a:cubicBezTo>
                    <a:pt x="325" y="219"/>
                    <a:pt x="325" y="218"/>
                    <a:pt x="325" y="217"/>
                  </a:cubicBezTo>
                  <a:cubicBezTo>
                    <a:pt x="325" y="217"/>
                    <a:pt x="325" y="216"/>
                    <a:pt x="325" y="215"/>
                  </a:cubicBezTo>
                  <a:cubicBezTo>
                    <a:pt x="325" y="214"/>
                    <a:pt x="325" y="212"/>
                    <a:pt x="325" y="209"/>
                  </a:cubicBezTo>
                  <a:moveTo>
                    <a:pt x="326" y="209"/>
                  </a:moveTo>
                  <a:cubicBezTo>
                    <a:pt x="326" y="209"/>
                    <a:pt x="325" y="209"/>
                    <a:pt x="325" y="209"/>
                  </a:cubicBezTo>
                  <a:cubicBezTo>
                    <a:pt x="325" y="209"/>
                    <a:pt x="325" y="209"/>
                    <a:pt x="325" y="209"/>
                  </a:cubicBezTo>
                  <a:cubicBezTo>
                    <a:pt x="326" y="209"/>
                    <a:pt x="326" y="209"/>
                    <a:pt x="326" y="209"/>
                  </a:cubicBezTo>
                  <a:moveTo>
                    <a:pt x="326" y="209"/>
                  </a:moveTo>
                  <a:cubicBezTo>
                    <a:pt x="326" y="211"/>
                    <a:pt x="325" y="212"/>
                    <a:pt x="325" y="214"/>
                  </a:cubicBezTo>
                  <a:cubicBezTo>
                    <a:pt x="325" y="215"/>
                    <a:pt x="325" y="216"/>
                    <a:pt x="325" y="217"/>
                  </a:cubicBezTo>
                  <a:cubicBezTo>
                    <a:pt x="325" y="216"/>
                    <a:pt x="325" y="215"/>
                    <a:pt x="325" y="214"/>
                  </a:cubicBezTo>
                  <a:cubicBezTo>
                    <a:pt x="325" y="213"/>
                    <a:pt x="326" y="211"/>
                    <a:pt x="326" y="209"/>
                  </a:cubicBezTo>
                  <a:moveTo>
                    <a:pt x="324" y="209"/>
                  </a:moveTo>
                  <a:cubicBezTo>
                    <a:pt x="324" y="224"/>
                    <a:pt x="323" y="231"/>
                    <a:pt x="323" y="231"/>
                  </a:cubicBezTo>
                  <a:cubicBezTo>
                    <a:pt x="323" y="231"/>
                    <a:pt x="324" y="227"/>
                    <a:pt x="324" y="218"/>
                  </a:cubicBezTo>
                  <a:cubicBezTo>
                    <a:pt x="324" y="215"/>
                    <a:pt x="324" y="212"/>
                    <a:pt x="324" y="209"/>
                  </a:cubicBezTo>
                  <a:moveTo>
                    <a:pt x="323" y="209"/>
                  </a:moveTo>
                  <a:cubicBezTo>
                    <a:pt x="323" y="212"/>
                    <a:pt x="322" y="215"/>
                    <a:pt x="322" y="218"/>
                  </a:cubicBezTo>
                  <a:cubicBezTo>
                    <a:pt x="322" y="229"/>
                    <a:pt x="322" y="235"/>
                    <a:pt x="322" y="235"/>
                  </a:cubicBezTo>
                  <a:cubicBezTo>
                    <a:pt x="322" y="235"/>
                    <a:pt x="322" y="226"/>
                    <a:pt x="323" y="209"/>
                  </a:cubicBezTo>
                  <a:moveTo>
                    <a:pt x="307" y="208"/>
                  </a:moveTo>
                  <a:cubicBezTo>
                    <a:pt x="307" y="210"/>
                    <a:pt x="307" y="210"/>
                    <a:pt x="307" y="210"/>
                  </a:cubicBezTo>
                  <a:cubicBezTo>
                    <a:pt x="307" y="210"/>
                    <a:pt x="307" y="210"/>
                    <a:pt x="307" y="209"/>
                  </a:cubicBezTo>
                  <a:cubicBezTo>
                    <a:pt x="307" y="209"/>
                    <a:pt x="307" y="209"/>
                    <a:pt x="307" y="208"/>
                  </a:cubicBezTo>
                  <a:moveTo>
                    <a:pt x="294" y="208"/>
                  </a:moveTo>
                  <a:cubicBezTo>
                    <a:pt x="293" y="208"/>
                    <a:pt x="292" y="209"/>
                    <a:pt x="291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2" y="209"/>
                    <a:pt x="293" y="209"/>
                    <a:pt x="294" y="208"/>
                  </a:cubicBezTo>
                  <a:cubicBezTo>
                    <a:pt x="294" y="208"/>
                    <a:pt x="294" y="208"/>
                    <a:pt x="294" y="208"/>
                  </a:cubicBezTo>
                  <a:moveTo>
                    <a:pt x="294" y="208"/>
                  </a:moveTo>
                  <a:cubicBezTo>
                    <a:pt x="294" y="208"/>
                    <a:pt x="294" y="208"/>
                    <a:pt x="294" y="208"/>
                  </a:cubicBezTo>
                  <a:cubicBezTo>
                    <a:pt x="294" y="208"/>
                    <a:pt x="294" y="208"/>
                    <a:pt x="295" y="208"/>
                  </a:cubicBezTo>
                  <a:cubicBezTo>
                    <a:pt x="294" y="208"/>
                    <a:pt x="294" y="208"/>
                    <a:pt x="294" y="208"/>
                  </a:cubicBezTo>
                  <a:moveTo>
                    <a:pt x="306" y="208"/>
                  </a:moveTo>
                  <a:cubicBezTo>
                    <a:pt x="306" y="210"/>
                    <a:pt x="306" y="210"/>
                    <a:pt x="307" y="210"/>
                  </a:cubicBezTo>
                  <a:cubicBezTo>
                    <a:pt x="307" y="210"/>
                    <a:pt x="307" y="210"/>
                    <a:pt x="307" y="208"/>
                  </a:cubicBezTo>
                  <a:cubicBezTo>
                    <a:pt x="306" y="208"/>
                    <a:pt x="306" y="208"/>
                    <a:pt x="306" y="208"/>
                  </a:cubicBezTo>
                  <a:moveTo>
                    <a:pt x="289" y="207"/>
                  </a:moveTo>
                  <a:cubicBezTo>
                    <a:pt x="289" y="207"/>
                    <a:pt x="289" y="207"/>
                    <a:pt x="290" y="207"/>
                  </a:cubicBezTo>
                  <a:cubicBezTo>
                    <a:pt x="290" y="207"/>
                    <a:pt x="290" y="207"/>
                    <a:pt x="291" y="208"/>
                  </a:cubicBezTo>
                  <a:cubicBezTo>
                    <a:pt x="290" y="207"/>
                    <a:pt x="290" y="207"/>
                    <a:pt x="289" y="207"/>
                  </a:cubicBezTo>
                  <a:moveTo>
                    <a:pt x="285" y="200"/>
                  </a:moveTo>
                  <a:cubicBezTo>
                    <a:pt x="285" y="200"/>
                    <a:pt x="284" y="200"/>
                    <a:pt x="284" y="200"/>
                  </a:cubicBezTo>
                  <a:cubicBezTo>
                    <a:pt x="284" y="200"/>
                    <a:pt x="284" y="200"/>
                    <a:pt x="283" y="200"/>
                  </a:cubicBezTo>
                  <a:cubicBezTo>
                    <a:pt x="284" y="201"/>
                    <a:pt x="285" y="202"/>
                    <a:pt x="286" y="203"/>
                  </a:cubicBezTo>
                  <a:cubicBezTo>
                    <a:pt x="286" y="202"/>
                    <a:pt x="286" y="202"/>
                    <a:pt x="287" y="201"/>
                  </a:cubicBezTo>
                  <a:cubicBezTo>
                    <a:pt x="286" y="201"/>
                    <a:pt x="286" y="200"/>
                    <a:pt x="285" y="200"/>
                  </a:cubicBezTo>
                  <a:moveTo>
                    <a:pt x="80" y="199"/>
                  </a:moveTo>
                  <a:cubicBezTo>
                    <a:pt x="82" y="200"/>
                    <a:pt x="83" y="200"/>
                    <a:pt x="83" y="200"/>
                  </a:cubicBezTo>
                  <a:cubicBezTo>
                    <a:pt x="83" y="200"/>
                    <a:pt x="82" y="200"/>
                    <a:pt x="80" y="199"/>
                  </a:cubicBezTo>
                  <a:cubicBezTo>
                    <a:pt x="80" y="199"/>
                    <a:pt x="80" y="199"/>
                    <a:pt x="80" y="199"/>
                  </a:cubicBezTo>
                  <a:moveTo>
                    <a:pt x="80" y="198"/>
                  </a:moveTo>
                  <a:cubicBezTo>
                    <a:pt x="82" y="199"/>
                    <a:pt x="83" y="199"/>
                    <a:pt x="82" y="199"/>
                  </a:cubicBezTo>
                  <a:cubicBezTo>
                    <a:pt x="82" y="199"/>
                    <a:pt x="82" y="199"/>
                    <a:pt x="82" y="199"/>
                  </a:cubicBezTo>
                  <a:cubicBezTo>
                    <a:pt x="83" y="199"/>
                    <a:pt x="82" y="199"/>
                    <a:pt x="80" y="198"/>
                  </a:cubicBezTo>
                  <a:moveTo>
                    <a:pt x="284" y="196"/>
                  </a:moveTo>
                  <a:cubicBezTo>
                    <a:pt x="284" y="196"/>
                    <a:pt x="283" y="196"/>
                    <a:pt x="283" y="196"/>
                  </a:cubicBezTo>
                  <a:cubicBezTo>
                    <a:pt x="283" y="197"/>
                    <a:pt x="282" y="197"/>
                    <a:pt x="282" y="197"/>
                  </a:cubicBezTo>
                  <a:cubicBezTo>
                    <a:pt x="281" y="197"/>
                    <a:pt x="281" y="197"/>
                    <a:pt x="280" y="197"/>
                  </a:cubicBezTo>
                  <a:cubicBezTo>
                    <a:pt x="280" y="197"/>
                    <a:pt x="280" y="197"/>
                    <a:pt x="280" y="197"/>
                  </a:cubicBezTo>
                  <a:cubicBezTo>
                    <a:pt x="280" y="197"/>
                    <a:pt x="281" y="197"/>
                    <a:pt x="281" y="198"/>
                  </a:cubicBezTo>
                  <a:cubicBezTo>
                    <a:pt x="281" y="198"/>
                    <a:pt x="281" y="198"/>
                    <a:pt x="282" y="198"/>
                  </a:cubicBezTo>
                  <a:cubicBezTo>
                    <a:pt x="282" y="197"/>
                    <a:pt x="283" y="197"/>
                    <a:pt x="284" y="196"/>
                  </a:cubicBezTo>
                  <a:moveTo>
                    <a:pt x="280" y="196"/>
                  </a:moveTo>
                  <a:cubicBezTo>
                    <a:pt x="279" y="196"/>
                    <a:pt x="279" y="196"/>
                    <a:pt x="279" y="196"/>
                  </a:cubicBezTo>
                  <a:cubicBezTo>
                    <a:pt x="279" y="196"/>
                    <a:pt x="279" y="196"/>
                    <a:pt x="280" y="196"/>
                  </a:cubicBezTo>
                  <a:cubicBezTo>
                    <a:pt x="280" y="196"/>
                    <a:pt x="280" y="196"/>
                    <a:pt x="280" y="196"/>
                  </a:cubicBezTo>
                  <a:cubicBezTo>
                    <a:pt x="280" y="196"/>
                    <a:pt x="280" y="196"/>
                    <a:pt x="280" y="196"/>
                  </a:cubicBezTo>
                  <a:moveTo>
                    <a:pt x="285" y="195"/>
                  </a:moveTo>
                  <a:cubicBezTo>
                    <a:pt x="285" y="195"/>
                    <a:pt x="284" y="195"/>
                    <a:pt x="284" y="195"/>
                  </a:cubicBezTo>
                  <a:cubicBezTo>
                    <a:pt x="284" y="195"/>
                    <a:pt x="284" y="195"/>
                    <a:pt x="284" y="195"/>
                  </a:cubicBezTo>
                  <a:cubicBezTo>
                    <a:pt x="284" y="195"/>
                    <a:pt x="284" y="196"/>
                    <a:pt x="284" y="196"/>
                  </a:cubicBezTo>
                  <a:cubicBezTo>
                    <a:pt x="284" y="196"/>
                    <a:pt x="284" y="195"/>
                    <a:pt x="285" y="195"/>
                  </a:cubicBezTo>
                  <a:moveTo>
                    <a:pt x="47" y="194"/>
                  </a:moveTo>
                  <a:cubicBezTo>
                    <a:pt x="53" y="199"/>
                    <a:pt x="58" y="204"/>
                    <a:pt x="61" y="208"/>
                  </a:cubicBezTo>
                  <a:cubicBezTo>
                    <a:pt x="59" y="204"/>
                    <a:pt x="57" y="202"/>
                    <a:pt x="57" y="202"/>
                  </a:cubicBezTo>
                  <a:cubicBezTo>
                    <a:pt x="57" y="202"/>
                    <a:pt x="58" y="203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3" y="203"/>
                    <a:pt x="64" y="203"/>
                    <a:pt x="64" y="202"/>
                  </a:cubicBezTo>
                  <a:cubicBezTo>
                    <a:pt x="64" y="201"/>
                    <a:pt x="63" y="200"/>
                    <a:pt x="62" y="199"/>
                  </a:cubicBezTo>
                  <a:cubicBezTo>
                    <a:pt x="58" y="197"/>
                    <a:pt x="53" y="196"/>
                    <a:pt x="47" y="194"/>
                  </a:cubicBezTo>
                  <a:moveTo>
                    <a:pt x="279" y="192"/>
                  </a:moveTo>
                  <a:cubicBezTo>
                    <a:pt x="278" y="193"/>
                    <a:pt x="277" y="193"/>
                    <a:pt x="277" y="193"/>
                  </a:cubicBezTo>
                  <a:cubicBezTo>
                    <a:pt x="277" y="193"/>
                    <a:pt x="277" y="194"/>
                    <a:pt x="277" y="194"/>
                  </a:cubicBezTo>
                  <a:cubicBezTo>
                    <a:pt x="278" y="194"/>
                    <a:pt x="278" y="193"/>
                    <a:pt x="279" y="193"/>
                  </a:cubicBezTo>
                  <a:cubicBezTo>
                    <a:pt x="279" y="193"/>
                    <a:pt x="279" y="193"/>
                    <a:pt x="279" y="192"/>
                  </a:cubicBezTo>
                  <a:moveTo>
                    <a:pt x="281" y="192"/>
                  </a:moveTo>
                  <a:cubicBezTo>
                    <a:pt x="280" y="193"/>
                    <a:pt x="280" y="193"/>
                    <a:pt x="279" y="193"/>
                  </a:cubicBezTo>
                  <a:cubicBezTo>
                    <a:pt x="279" y="194"/>
                    <a:pt x="279" y="195"/>
                    <a:pt x="280" y="196"/>
                  </a:cubicBezTo>
                  <a:cubicBezTo>
                    <a:pt x="280" y="195"/>
                    <a:pt x="280" y="195"/>
                    <a:pt x="280" y="194"/>
                  </a:cubicBezTo>
                  <a:cubicBezTo>
                    <a:pt x="281" y="194"/>
                    <a:pt x="281" y="193"/>
                    <a:pt x="281" y="192"/>
                  </a:cubicBezTo>
                  <a:moveTo>
                    <a:pt x="273" y="192"/>
                  </a:moveTo>
                  <a:cubicBezTo>
                    <a:pt x="272" y="193"/>
                    <a:pt x="273" y="194"/>
                    <a:pt x="274" y="194"/>
                  </a:cubicBezTo>
                  <a:cubicBezTo>
                    <a:pt x="274" y="193"/>
                    <a:pt x="273" y="193"/>
                    <a:pt x="273" y="192"/>
                  </a:cubicBezTo>
                  <a:moveTo>
                    <a:pt x="281" y="190"/>
                  </a:moveTo>
                  <a:cubicBezTo>
                    <a:pt x="280" y="190"/>
                    <a:pt x="280" y="190"/>
                    <a:pt x="280" y="191"/>
                  </a:cubicBezTo>
                  <a:cubicBezTo>
                    <a:pt x="280" y="191"/>
                    <a:pt x="280" y="191"/>
                    <a:pt x="280" y="191"/>
                  </a:cubicBezTo>
                  <a:cubicBezTo>
                    <a:pt x="280" y="190"/>
                    <a:pt x="280" y="190"/>
                    <a:pt x="281" y="190"/>
                  </a:cubicBezTo>
                  <a:moveTo>
                    <a:pt x="277" y="190"/>
                  </a:moveTo>
                  <a:cubicBezTo>
                    <a:pt x="276" y="190"/>
                    <a:pt x="275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5" y="192"/>
                    <a:pt x="275" y="192"/>
                  </a:cubicBezTo>
                  <a:cubicBezTo>
                    <a:pt x="275" y="192"/>
                    <a:pt x="276" y="191"/>
                    <a:pt x="276" y="191"/>
                  </a:cubicBezTo>
                  <a:cubicBezTo>
                    <a:pt x="276" y="191"/>
                    <a:pt x="276" y="191"/>
                    <a:pt x="277" y="190"/>
                  </a:cubicBezTo>
                  <a:moveTo>
                    <a:pt x="264" y="190"/>
                  </a:moveTo>
                  <a:cubicBezTo>
                    <a:pt x="264" y="190"/>
                    <a:pt x="264" y="190"/>
                    <a:pt x="264" y="190"/>
                  </a:cubicBezTo>
                  <a:cubicBezTo>
                    <a:pt x="264" y="190"/>
                    <a:pt x="264" y="190"/>
                    <a:pt x="264" y="190"/>
                  </a:cubicBezTo>
                  <a:cubicBezTo>
                    <a:pt x="264" y="190"/>
                    <a:pt x="264" y="190"/>
                    <a:pt x="264" y="190"/>
                  </a:cubicBezTo>
                  <a:cubicBezTo>
                    <a:pt x="264" y="190"/>
                    <a:pt x="264" y="190"/>
                    <a:pt x="264" y="190"/>
                  </a:cubicBezTo>
                  <a:moveTo>
                    <a:pt x="268" y="189"/>
                  </a:moveTo>
                  <a:cubicBezTo>
                    <a:pt x="268" y="189"/>
                    <a:pt x="268" y="189"/>
                    <a:pt x="268" y="189"/>
                  </a:cubicBezTo>
                  <a:cubicBezTo>
                    <a:pt x="266" y="190"/>
                    <a:pt x="265" y="191"/>
                    <a:pt x="265" y="191"/>
                  </a:cubicBezTo>
                  <a:cubicBezTo>
                    <a:pt x="265" y="191"/>
                    <a:pt x="265" y="191"/>
                    <a:pt x="265" y="191"/>
                  </a:cubicBezTo>
                  <a:cubicBezTo>
                    <a:pt x="265" y="191"/>
                    <a:pt x="265" y="191"/>
                    <a:pt x="265" y="191"/>
                  </a:cubicBezTo>
                  <a:cubicBezTo>
                    <a:pt x="265" y="191"/>
                    <a:pt x="266" y="190"/>
                    <a:pt x="268" y="189"/>
                  </a:cubicBezTo>
                  <a:moveTo>
                    <a:pt x="270" y="187"/>
                  </a:moveTo>
                  <a:cubicBezTo>
                    <a:pt x="268" y="189"/>
                    <a:pt x="267" y="189"/>
                    <a:pt x="267" y="189"/>
                  </a:cubicBezTo>
                  <a:cubicBezTo>
                    <a:pt x="267" y="189"/>
                    <a:pt x="267" y="189"/>
                    <a:pt x="268" y="189"/>
                  </a:cubicBezTo>
                  <a:cubicBezTo>
                    <a:pt x="267" y="189"/>
                    <a:pt x="267" y="189"/>
                    <a:pt x="267" y="189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7" y="190"/>
                    <a:pt x="267" y="189"/>
                    <a:pt x="268" y="189"/>
                  </a:cubicBezTo>
                  <a:cubicBezTo>
                    <a:pt x="268" y="189"/>
                    <a:pt x="269" y="188"/>
                    <a:pt x="270" y="187"/>
                  </a:cubicBezTo>
                  <a:moveTo>
                    <a:pt x="271" y="187"/>
                  </a:moveTo>
                  <a:cubicBezTo>
                    <a:pt x="269" y="189"/>
                    <a:pt x="267" y="190"/>
                    <a:pt x="268" y="190"/>
                  </a:cubicBezTo>
                  <a:cubicBezTo>
                    <a:pt x="268" y="190"/>
                    <a:pt x="268" y="190"/>
                    <a:pt x="268" y="190"/>
                  </a:cubicBezTo>
                  <a:cubicBezTo>
                    <a:pt x="268" y="189"/>
                    <a:pt x="269" y="189"/>
                    <a:pt x="271" y="187"/>
                  </a:cubicBezTo>
                  <a:cubicBezTo>
                    <a:pt x="271" y="187"/>
                    <a:pt x="271" y="187"/>
                    <a:pt x="271" y="187"/>
                  </a:cubicBezTo>
                  <a:moveTo>
                    <a:pt x="273" y="187"/>
                  </a:moveTo>
                  <a:cubicBezTo>
                    <a:pt x="273" y="187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3" y="187"/>
                    <a:pt x="273" y="187"/>
                    <a:pt x="273" y="187"/>
                  </a:cubicBezTo>
                  <a:moveTo>
                    <a:pt x="273" y="187"/>
                  </a:moveTo>
                  <a:cubicBezTo>
                    <a:pt x="273" y="187"/>
                    <a:pt x="273" y="187"/>
                    <a:pt x="272" y="188"/>
                  </a:cubicBezTo>
                  <a:cubicBezTo>
                    <a:pt x="269" y="190"/>
                    <a:pt x="268" y="191"/>
                    <a:pt x="270" y="191"/>
                  </a:cubicBezTo>
                  <a:cubicBezTo>
                    <a:pt x="270" y="191"/>
                    <a:pt x="270" y="191"/>
                    <a:pt x="270" y="191"/>
                  </a:cubicBezTo>
                  <a:cubicBezTo>
                    <a:pt x="270" y="191"/>
                    <a:pt x="271" y="189"/>
                    <a:pt x="273" y="187"/>
                  </a:cubicBezTo>
                  <a:moveTo>
                    <a:pt x="271" y="187"/>
                  </a:moveTo>
                  <a:cubicBezTo>
                    <a:pt x="271" y="187"/>
                    <a:pt x="271" y="187"/>
                    <a:pt x="271" y="187"/>
                  </a:cubicBezTo>
                  <a:cubicBezTo>
                    <a:pt x="270" y="188"/>
                    <a:pt x="269" y="188"/>
                    <a:pt x="268" y="189"/>
                  </a:cubicBezTo>
                  <a:cubicBezTo>
                    <a:pt x="268" y="189"/>
                    <a:pt x="269" y="188"/>
                    <a:pt x="270" y="188"/>
                  </a:cubicBezTo>
                  <a:cubicBezTo>
                    <a:pt x="270" y="188"/>
                    <a:pt x="270" y="188"/>
                    <a:pt x="270" y="187"/>
                  </a:cubicBezTo>
                  <a:cubicBezTo>
                    <a:pt x="271" y="187"/>
                    <a:pt x="271" y="187"/>
                    <a:pt x="271" y="187"/>
                  </a:cubicBezTo>
                  <a:moveTo>
                    <a:pt x="272" y="187"/>
                  </a:moveTo>
                  <a:cubicBezTo>
                    <a:pt x="272" y="187"/>
                    <a:pt x="271" y="187"/>
                    <a:pt x="271" y="187"/>
                  </a:cubicBezTo>
                  <a:cubicBezTo>
                    <a:pt x="269" y="188"/>
                    <a:pt x="268" y="189"/>
                    <a:pt x="268" y="189"/>
                  </a:cubicBezTo>
                  <a:cubicBezTo>
                    <a:pt x="268" y="189"/>
                    <a:pt x="269" y="188"/>
                    <a:pt x="271" y="187"/>
                  </a:cubicBezTo>
                  <a:cubicBezTo>
                    <a:pt x="271" y="187"/>
                    <a:pt x="272" y="187"/>
                    <a:pt x="272" y="187"/>
                  </a:cubicBezTo>
                  <a:moveTo>
                    <a:pt x="82" y="186"/>
                  </a:moveTo>
                  <a:cubicBezTo>
                    <a:pt x="82" y="186"/>
                    <a:pt x="82" y="186"/>
                    <a:pt x="83" y="187"/>
                  </a:cubicBezTo>
                  <a:cubicBezTo>
                    <a:pt x="83" y="187"/>
                    <a:pt x="83" y="187"/>
                    <a:pt x="83" y="187"/>
                  </a:cubicBezTo>
                  <a:cubicBezTo>
                    <a:pt x="82" y="186"/>
                    <a:pt x="82" y="186"/>
                    <a:pt x="82" y="186"/>
                  </a:cubicBezTo>
                  <a:moveTo>
                    <a:pt x="274" y="185"/>
                  </a:moveTo>
                  <a:cubicBezTo>
                    <a:pt x="272" y="186"/>
                    <a:pt x="271" y="187"/>
                    <a:pt x="270" y="187"/>
                  </a:cubicBezTo>
                  <a:cubicBezTo>
                    <a:pt x="270" y="187"/>
                    <a:pt x="271" y="187"/>
                    <a:pt x="271" y="187"/>
                  </a:cubicBezTo>
                  <a:cubicBezTo>
                    <a:pt x="271" y="187"/>
                    <a:pt x="272" y="187"/>
                    <a:pt x="272" y="186"/>
                  </a:cubicBezTo>
                  <a:cubicBezTo>
                    <a:pt x="272" y="186"/>
                    <a:pt x="273" y="186"/>
                    <a:pt x="274" y="185"/>
                  </a:cubicBezTo>
                  <a:moveTo>
                    <a:pt x="274" y="185"/>
                  </a:moveTo>
                  <a:cubicBezTo>
                    <a:pt x="273" y="186"/>
                    <a:pt x="273" y="186"/>
                    <a:pt x="272" y="186"/>
                  </a:cubicBezTo>
                  <a:cubicBezTo>
                    <a:pt x="272" y="186"/>
                    <a:pt x="272" y="187"/>
                    <a:pt x="271" y="187"/>
                  </a:cubicBezTo>
                  <a:cubicBezTo>
                    <a:pt x="272" y="187"/>
                    <a:pt x="272" y="186"/>
                    <a:pt x="272" y="186"/>
                  </a:cubicBezTo>
                  <a:cubicBezTo>
                    <a:pt x="273" y="186"/>
                    <a:pt x="273" y="186"/>
                    <a:pt x="274" y="185"/>
                  </a:cubicBezTo>
                  <a:moveTo>
                    <a:pt x="273" y="185"/>
                  </a:moveTo>
                  <a:cubicBezTo>
                    <a:pt x="268" y="188"/>
                    <a:pt x="266" y="190"/>
                    <a:pt x="266" y="190"/>
                  </a:cubicBezTo>
                  <a:cubicBezTo>
                    <a:pt x="266" y="190"/>
                    <a:pt x="267" y="189"/>
                    <a:pt x="270" y="187"/>
                  </a:cubicBezTo>
                  <a:cubicBezTo>
                    <a:pt x="271" y="186"/>
                    <a:pt x="272" y="186"/>
                    <a:pt x="273" y="185"/>
                  </a:cubicBezTo>
                  <a:moveTo>
                    <a:pt x="273" y="185"/>
                  </a:moveTo>
                  <a:cubicBezTo>
                    <a:pt x="271" y="186"/>
                    <a:pt x="270" y="186"/>
                    <a:pt x="269" y="187"/>
                  </a:cubicBezTo>
                  <a:cubicBezTo>
                    <a:pt x="266" y="189"/>
                    <a:pt x="264" y="190"/>
                    <a:pt x="264" y="190"/>
                  </a:cubicBezTo>
                  <a:cubicBezTo>
                    <a:pt x="264" y="190"/>
                    <a:pt x="267" y="188"/>
                    <a:pt x="273" y="185"/>
                  </a:cubicBezTo>
                  <a:moveTo>
                    <a:pt x="267" y="182"/>
                  </a:moveTo>
                  <a:cubicBezTo>
                    <a:pt x="267" y="182"/>
                    <a:pt x="266" y="182"/>
                    <a:pt x="266" y="182"/>
                  </a:cubicBezTo>
                  <a:cubicBezTo>
                    <a:pt x="266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moveTo>
                    <a:pt x="267" y="182"/>
                  </a:move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moveTo>
                    <a:pt x="121" y="180"/>
                  </a:moveTo>
                  <a:cubicBezTo>
                    <a:pt x="121" y="180"/>
                    <a:pt x="121" y="180"/>
                    <a:pt x="121" y="180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2" y="180"/>
                    <a:pt x="122" y="180"/>
                    <a:pt x="121" y="180"/>
                  </a:cubicBezTo>
                  <a:cubicBezTo>
                    <a:pt x="121" y="180"/>
                    <a:pt x="121" y="180"/>
                    <a:pt x="121" y="180"/>
                  </a:cubicBezTo>
                  <a:moveTo>
                    <a:pt x="119" y="178"/>
                  </a:moveTo>
                  <a:cubicBezTo>
                    <a:pt x="120" y="179"/>
                    <a:pt x="121" y="180"/>
                    <a:pt x="121" y="180"/>
                  </a:cubicBezTo>
                  <a:cubicBezTo>
                    <a:pt x="121" y="180"/>
                    <a:pt x="120" y="179"/>
                    <a:pt x="119" y="178"/>
                  </a:cubicBezTo>
                  <a:cubicBezTo>
                    <a:pt x="119" y="178"/>
                    <a:pt x="119" y="178"/>
                    <a:pt x="119" y="178"/>
                  </a:cubicBezTo>
                  <a:moveTo>
                    <a:pt x="118" y="178"/>
                  </a:moveTo>
                  <a:cubicBezTo>
                    <a:pt x="119" y="179"/>
                    <a:pt x="120" y="179"/>
                    <a:pt x="120" y="180"/>
                  </a:cubicBezTo>
                  <a:cubicBezTo>
                    <a:pt x="121" y="180"/>
                    <a:pt x="122" y="181"/>
                    <a:pt x="122" y="181"/>
                  </a:cubicBezTo>
                  <a:cubicBezTo>
                    <a:pt x="122" y="181"/>
                    <a:pt x="122" y="181"/>
                    <a:pt x="121" y="180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1" y="180"/>
                    <a:pt x="121" y="180"/>
                    <a:pt x="120" y="180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1" y="180"/>
                    <a:pt x="121" y="180"/>
                    <a:pt x="120" y="179"/>
                  </a:cubicBezTo>
                  <a:cubicBezTo>
                    <a:pt x="119" y="179"/>
                    <a:pt x="119" y="178"/>
                    <a:pt x="118" y="178"/>
                  </a:cubicBezTo>
                  <a:moveTo>
                    <a:pt x="245" y="172"/>
                  </a:moveTo>
                  <a:cubicBezTo>
                    <a:pt x="244" y="174"/>
                    <a:pt x="243" y="175"/>
                    <a:pt x="242" y="175"/>
                  </a:cubicBezTo>
                  <a:cubicBezTo>
                    <a:pt x="242" y="175"/>
                    <a:pt x="242" y="175"/>
                    <a:pt x="242" y="175"/>
                  </a:cubicBezTo>
                  <a:cubicBezTo>
                    <a:pt x="242" y="176"/>
                    <a:pt x="242" y="176"/>
                    <a:pt x="242" y="176"/>
                  </a:cubicBezTo>
                  <a:cubicBezTo>
                    <a:pt x="242" y="176"/>
                    <a:pt x="243" y="175"/>
                    <a:pt x="245" y="172"/>
                  </a:cubicBezTo>
                  <a:cubicBezTo>
                    <a:pt x="245" y="172"/>
                    <a:pt x="245" y="172"/>
                    <a:pt x="245" y="172"/>
                  </a:cubicBezTo>
                  <a:moveTo>
                    <a:pt x="243" y="172"/>
                  </a:moveTo>
                  <a:cubicBezTo>
                    <a:pt x="243" y="172"/>
                    <a:pt x="243" y="172"/>
                    <a:pt x="243" y="172"/>
                  </a:cubicBezTo>
                  <a:cubicBezTo>
                    <a:pt x="241" y="174"/>
                    <a:pt x="241" y="175"/>
                    <a:pt x="241" y="175"/>
                  </a:cubicBezTo>
                  <a:cubicBezTo>
                    <a:pt x="241" y="175"/>
                    <a:pt x="241" y="175"/>
                    <a:pt x="242" y="174"/>
                  </a:cubicBezTo>
                  <a:cubicBezTo>
                    <a:pt x="242" y="174"/>
                    <a:pt x="242" y="173"/>
                    <a:pt x="243" y="172"/>
                  </a:cubicBezTo>
                  <a:cubicBezTo>
                    <a:pt x="243" y="172"/>
                    <a:pt x="243" y="172"/>
                    <a:pt x="243" y="172"/>
                  </a:cubicBezTo>
                  <a:moveTo>
                    <a:pt x="110" y="171"/>
                  </a:moveTo>
                  <a:cubicBezTo>
                    <a:pt x="110" y="171"/>
                    <a:pt x="110" y="171"/>
                    <a:pt x="110" y="171"/>
                  </a:cubicBezTo>
                  <a:cubicBezTo>
                    <a:pt x="112" y="172"/>
                    <a:pt x="113" y="173"/>
                    <a:pt x="115" y="175"/>
                  </a:cubicBezTo>
                  <a:cubicBezTo>
                    <a:pt x="115" y="175"/>
                    <a:pt x="115" y="175"/>
                    <a:pt x="115" y="175"/>
                  </a:cubicBezTo>
                  <a:cubicBezTo>
                    <a:pt x="114" y="174"/>
                    <a:pt x="112" y="172"/>
                    <a:pt x="110" y="171"/>
                  </a:cubicBezTo>
                  <a:moveTo>
                    <a:pt x="110" y="171"/>
                  </a:moveTo>
                  <a:cubicBezTo>
                    <a:pt x="110" y="171"/>
                    <a:pt x="110" y="171"/>
                    <a:pt x="110" y="171"/>
                  </a:cubicBezTo>
                  <a:cubicBezTo>
                    <a:pt x="113" y="173"/>
                    <a:pt x="115" y="175"/>
                    <a:pt x="117" y="177"/>
                  </a:cubicBezTo>
                  <a:cubicBezTo>
                    <a:pt x="117" y="177"/>
                    <a:pt x="117" y="177"/>
                    <a:pt x="118" y="177"/>
                  </a:cubicBezTo>
                  <a:cubicBezTo>
                    <a:pt x="116" y="176"/>
                    <a:pt x="113" y="174"/>
                    <a:pt x="110" y="171"/>
                  </a:cubicBezTo>
                  <a:moveTo>
                    <a:pt x="110" y="171"/>
                  </a:moveTo>
                  <a:cubicBezTo>
                    <a:pt x="110" y="171"/>
                    <a:pt x="110" y="171"/>
                    <a:pt x="110" y="171"/>
                  </a:cubicBezTo>
                  <a:cubicBezTo>
                    <a:pt x="114" y="174"/>
                    <a:pt x="116" y="176"/>
                    <a:pt x="118" y="177"/>
                  </a:cubicBezTo>
                  <a:cubicBezTo>
                    <a:pt x="118" y="177"/>
                    <a:pt x="118" y="178"/>
                    <a:pt x="118" y="178"/>
                  </a:cubicBezTo>
                  <a:cubicBezTo>
                    <a:pt x="116" y="176"/>
                    <a:pt x="114" y="174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moveTo>
                    <a:pt x="110" y="171"/>
                  </a:moveTo>
                  <a:cubicBezTo>
                    <a:pt x="110" y="171"/>
                    <a:pt x="110" y="171"/>
                    <a:pt x="110" y="171"/>
                  </a:cubicBezTo>
                  <a:cubicBezTo>
                    <a:pt x="113" y="173"/>
                    <a:pt x="116" y="175"/>
                    <a:pt x="117" y="177"/>
                  </a:cubicBezTo>
                  <a:cubicBezTo>
                    <a:pt x="118" y="177"/>
                    <a:pt x="118" y="177"/>
                    <a:pt x="118" y="178"/>
                  </a:cubicBezTo>
                  <a:cubicBezTo>
                    <a:pt x="116" y="176"/>
                    <a:pt x="114" y="174"/>
                    <a:pt x="110" y="171"/>
                  </a:cubicBezTo>
                  <a:moveTo>
                    <a:pt x="110" y="170"/>
                  </a:moveTo>
                  <a:cubicBezTo>
                    <a:pt x="110" y="170"/>
                    <a:pt x="110" y="170"/>
                    <a:pt x="110" y="170"/>
                  </a:cubicBezTo>
                  <a:cubicBezTo>
                    <a:pt x="115" y="174"/>
                    <a:pt x="118" y="177"/>
                    <a:pt x="120" y="179"/>
                  </a:cubicBezTo>
                  <a:cubicBezTo>
                    <a:pt x="120" y="179"/>
                    <a:pt x="121" y="180"/>
                    <a:pt x="121" y="180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1" y="180"/>
                    <a:pt x="121" y="180"/>
                    <a:pt x="121" y="179"/>
                  </a:cubicBezTo>
                  <a:cubicBezTo>
                    <a:pt x="119" y="178"/>
                    <a:pt x="115" y="175"/>
                    <a:pt x="110" y="170"/>
                  </a:cubicBezTo>
                  <a:moveTo>
                    <a:pt x="111" y="170"/>
                  </a:moveTo>
                  <a:cubicBezTo>
                    <a:pt x="111" y="170"/>
                    <a:pt x="111" y="170"/>
                    <a:pt x="111" y="170"/>
                  </a:cubicBezTo>
                  <a:cubicBezTo>
                    <a:pt x="112" y="171"/>
                    <a:pt x="113" y="172"/>
                    <a:pt x="114" y="173"/>
                  </a:cubicBezTo>
                  <a:cubicBezTo>
                    <a:pt x="119" y="178"/>
                    <a:pt x="122" y="181"/>
                    <a:pt x="122" y="181"/>
                  </a:cubicBezTo>
                  <a:cubicBezTo>
                    <a:pt x="122" y="181"/>
                    <a:pt x="118" y="177"/>
                    <a:pt x="111" y="170"/>
                  </a:cubicBezTo>
                  <a:moveTo>
                    <a:pt x="216" y="162"/>
                  </a:moveTo>
                  <a:cubicBezTo>
                    <a:pt x="215" y="162"/>
                    <a:pt x="215" y="163"/>
                    <a:pt x="214" y="163"/>
                  </a:cubicBezTo>
                  <a:cubicBezTo>
                    <a:pt x="214" y="164"/>
                    <a:pt x="214" y="164"/>
                    <a:pt x="214" y="164"/>
                  </a:cubicBezTo>
                  <a:cubicBezTo>
                    <a:pt x="214" y="164"/>
                    <a:pt x="215" y="163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5" y="163"/>
                    <a:pt x="214" y="164"/>
                    <a:pt x="214" y="164"/>
                  </a:cubicBezTo>
                  <a:cubicBezTo>
                    <a:pt x="214" y="164"/>
                    <a:pt x="215" y="163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moveTo>
                    <a:pt x="535" y="66"/>
                  </a:moveTo>
                  <a:cubicBezTo>
                    <a:pt x="534" y="66"/>
                    <a:pt x="534" y="66"/>
                    <a:pt x="533" y="67"/>
                  </a:cubicBezTo>
                  <a:cubicBezTo>
                    <a:pt x="533" y="67"/>
                    <a:pt x="533" y="68"/>
                    <a:pt x="532" y="68"/>
                  </a:cubicBezTo>
                  <a:cubicBezTo>
                    <a:pt x="533" y="68"/>
                    <a:pt x="533" y="69"/>
                    <a:pt x="533" y="69"/>
                  </a:cubicBezTo>
                  <a:cubicBezTo>
                    <a:pt x="534" y="68"/>
                    <a:pt x="534" y="67"/>
                    <a:pt x="535" y="66"/>
                  </a:cubicBezTo>
                  <a:moveTo>
                    <a:pt x="467" y="49"/>
                  </a:moveTo>
                  <a:cubicBezTo>
                    <a:pt x="469" y="54"/>
                    <a:pt x="469" y="56"/>
                    <a:pt x="469" y="56"/>
                  </a:cubicBezTo>
                  <a:cubicBezTo>
                    <a:pt x="470" y="56"/>
                    <a:pt x="470" y="54"/>
                    <a:pt x="471" y="51"/>
                  </a:cubicBezTo>
                  <a:cubicBezTo>
                    <a:pt x="470" y="51"/>
                    <a:pt x="468" y="50"/>
                    <a:pt x="467" y="49"/>
                  </a:cubicBezTo>
                  <a:moveTo>
                    <a:pt x="495" y="44"/>
                  </a:moveTo>
                  <a:cubicBezTo>
                    <a:pt x="493" y="48"/>
                    <a:pt x="491" y="51"/>
                    <a:pt x="490" y="53"/>
                  </a:cubicBezTo>
                  <a:cubicBezTo>
                    <a:pt x="492" y="54"/>
                    <a:pt x="494" y="55"/>
                    <a:pt x="497" y="55"/>
                  </a:cubicBezTo>
                  <a:cubicBezTo>
                    <a:pt x="496" y="52"/>
                    <a:pt x="496" y="48"/>
                    <a:pt x="495" y="44"/>
                  </a:cubicBezTo>
                  <a:moveTo>
                    <a:pt x="464" y="43"/>
                  </a:moveTo>
                  <a:cubicBezTo>
                    <a:pt x="465" y="45"/>
                    <a:pt x="465" y="47"/>
                    <a:pt x="466" y="49"/>
                  </a:cubicBezTo>
                  <a:cubicBezTo>
                    <a:pt x="466" y="49"/>
                    <a:pt x="467" y="49"/>
                    <a:pt x="467" y="49"/>
                  </a:cubicBezTo>
                  <a:cubicBezTo>
                    <a:pt x="466" y="48"/>
                    <a:pt x="465" y="45"/>
                    <a:pt x="464" y="43"/>
                  </a:cubicBezTo>
                  <a:moveTo>
                    <a:pt x="235" y="38"/>
                  </a:moveTo>
                  <a:cubicBezTo>
                    <a:pt x="235" y="38"/>
                    <a:pt x="235" y="38"/>
                    <a:pt x="235" y="38"/>
                  </a:cubicBezTo>
                  <a:cubicBezTo>
                    <a:pt x="237" y="47"/>
                    <a:pt x="238" y="51"/>
                    <a:pt x="238" y="51"/>
                  </a:cubicBezTo>
                  <a:cubicBezTo>
                    <a:pt x="238" y="51"/>
                    <a:pt x="237" y="46"/>
                    <a:pt x="235" y="38"/>
                  </a:cubicBezTo>
                  <a:moveTo>
                    <a:pt x="234" y="37"/>
                  </a:moveTo>
                  <a:cubicBezTo>
                    <a:pt x="234" y="38"/>
                    <a:pt x="234" y="38"/>
                    <a:pt x="235" y="38"/>
                  </a:cubicBezTo>
                  <a:cubicBezTo>
                    <a:pt x="235" y="38"/>
                    <a:pt x="235" y="38"/>
                    <a:pt x="235" y="38"/>
                  </a:cubicBezTo>
                  <a:cubicBezTo>
                    <a:pt x="234" y="38"/>
                    <a:pt x="234" y="38"/>
                    <a:pt x="234" y="37"/>
                  </a:cubicBezTo>
                  <a:moveTo>
                    <a:pt x="235" y="37"/>
                  </a:moveTo>
                  <a:cubicBezTo>
                    <a:pt x="235" y="37"/>
                    <a:pt x="235" y="38"/>
                    <a:pt x="235" y="38"/>
                  </a:cubicBezTo>
                  <a:cubicBezTo>
                    <a:pt x="235" y="38"/>
                    <a:pt x="235" y="38"/>
                    <a:pt x="235" y="38"/>
                  </a:cubicBezTo>
                  <a:cubicBezTo>
                    <a:pt x="235" y="38"/>
                    <a:pt x="235" y="37"/>
                    <a:pt x="235" y="37"/>
                  </a:cubicBezTo>
                  <a:moveTo>
                    <a:pt x="477" y="37"/>
                  </a:moveTo>
                  <a:cubicBezTo>
                    <a:pt x="476" y="38"/>
                    <a:pt x="476" y="38"/>
                    <a:pt x="476" y="39"/>
                  </a:cubicBezTo>
                  <a:cubicBezTo>
                    <a:pt x="475" y="40"/>
                    <a:pt x="475" y="41"/>
                    <a:pt x="475" y="42"/>
                  </a:cubicBezTo>
                  <a:cubicBezTo>
                    <a:pt x="475" y="41"/>
                    <a:pt x="475" y="41"/>
                    <a:pt x="475" y="40"/>
                  </a:cubicBezTo>
                  <a:cubicBezTo>
                    <a:pt x="475" y="40"/>
                    <a:pt x="475" y="40"/>
                    <a:pt x="475" y="40"/>
                  </a:cubicBezTo>
                  <a:cubicBezTo>
                    <a:pt x="475" y="40"/>
                    <a:pt x="475" y="40"/>
                    <a:pt x="475" y="40"/>
                  </a:cubicBezTo>
                  <a:cubicBezTo>
                    <a:pt x="475" y="39"/>
                    <a:pt x="474" y="38"/>
                    <a:pt x="474" y="37"/>
                  </a:cubicBezTo>
                  <a:cubicBezTo>
                    <a:pt x="473" y="41"/>
                    <a:pt x="473" y="43"/>
                    <a:pt x="473" y="45"/>
                  </a:cubicBezTo>
                  <a:cubicBezTo>
                    <a:pt x="472" y="47"/>
                    <a:pt x="471" y="49"/>
                    <a:pt x="471" y="51"/>
                  </a:cubicBezTo>
                  <a:cubicBezTo>
                    <a:pt x="471" y="51"/>
                    <a:pt x="471" y="51"/>
                    <a:pt x="471" y="51"/>
                  </a:cubicBezTo>
                  <a:cubicBezTo>
                    <a:pt x="474" y="51"/>
                    <a:pt x="475" y="49"/>
                    <a:pt x="475" y="45"/>
                  </a:cubicBezTo>
                  <a:cubicBezTo>
                    <a:pt x="476" y="45"/>
                    <a:pt x="476" y="44"/>
                    <a:pt x="476" y="43"/>
                  </a:cubicBezTo>
                  <a:cubicBezTo>
                    <a:pt x="476" y="41"/>
                    <a:pt x="476" y="39"/>
                    <a:pt x="477" y="37"/>
                  </a:cubicBezTo>
                  <a:moveTo>
                    <a:pt x="474" y="36"/>
                  </a:moveTo>
                  <a:cubicBezTo>
                    <a:pt x="472" y="45"/>
                    <a:pt x="471" y="49"/>
                    <a:pt x="471" y="49"/>
                  </a:cubicBezTo>
                  <a:cubicBezTo>
                    <a:pt x="471" y="49"/>
                    <a:pt x="472" y="45"/>
                    <a:pt x="474" y="37"/>
                  </a:cubicBezTo>
                  <a:cubicBezTo>
                    <a:pt x="474" y="37"/>
                    <a:pt x="474" y="36"/>
                    <a:pt x="474" y="36"/>
                  </a:cubicBezTo>
                  <a:moveTo>
                    <a:pt x="476" y="36"/>
                  </a:moveTo>
                  <a:cubicBezTo>
                    <a:pt x="476" y="37"/>
                    <a:pt x="475" y="39"/>
                    <a:pt x="475" y="40"/>
                  </a:cubicBezTo>
                  <a:cubicBezTo>
                    <a:pt x="475" y="40"/>
                    <a:pt x="475" y="39"/>
                    <a:pt x="476" y="39"/>
                  </a:cubicBezTo>
                  <a:cubicBezTo>
                    <a:pt x="476" y="38"/>
                    <a:pt x="476" y="37"/>
                    <a:pt x="476" y="36"/>
                  </a:cubicBezTo>
                  <a:moveTo>
                    <a:pt x="474" y="36"/>
                  </a:moveTo>
                  <a:cubicBezTo>
                    <a:pt x="474" y="36"/>
                    <a:pt x="474" y="37"/>
                    <a:pt x="474" y="37"/>
                  </a:cubicBezTo>
                  <a:cubicBezTo>
                    <a:pt x="474" y="37"/>
                    <a:pt x="474" y="37"/>
                    <a:pt x="474" y="37"/>
                  </a:cubicBezTo>
                  <a:cubicBezTo>
                    <a:pt x="474" y="37"/>
                    <a:pt x="474" y="36"/>
                    <a:pt x="474" y="36"/>
                  </a:cubicBezTo>
                  <a:moveTo>
                    <a:pt x="474" y="35"/>
                  </a:moveTo>
                  <a:cubicBezTo>
                    <a:pt x="474" y="36"/>
                    <a:pt x="474" y="36"/>
                    <a:pt x="474" y="36"/>
                  </a:cubicBezTo>
                  <a:cubicBezTo>
                    <a:pt x="474" y="36"/>
                    <a:pt x="474" y="36"/>
                    <a:pt x="474" y="36"/>
                  </a:cubicBezTo>
                  <a:cubicBezTo>
                    <a:pt x="474" y="36"/>
                    <a:pt x="474" y="36"/>
                    <a:pt x="474" y="35"/>
                  </a:cubicBezTo>
                  <a:moveTo>
                    <a:pt x="474" y="35"/>
                  </a:moveTo>
                  <a:cubicBezTo>
                    <a:pt x="471" y="45"/>
                    <a:pt x="470" y="50"/>
                    <a:pt x="470" y="50"/>
                  </a:cubicBezTo>
                  <a:cubicBezTo>
                    <a:pt x="470" y="50"/>
                    <a:pt x="471" y="45"/>
                    <a:pt x="474" y="36"/>
                  </a:cubicBezTo>
                  <a:cubicBezTo>
                    <a:pt x="474" y="36"/>
                    <a:pt x="474" y="36"/>
                    <a:pt x="474" y="35"/>
                  </a:cubicBezTo>
                  <a:moveTo>
                    <a:pt x="452" y="35"/>
                  </a:moveTo>
                  <a:cubicBezTo>
                    <a:pt x="451" y="38"/>
                    <a:pt x="451" y="39"/>
                    <a:pt x="451" y="39"/>
                  </a:cubicBezTo>
                  <a:cubicBezTo>
                    <a:pt x="451" y="39"/>
                    <a:pt x="451" y="38"/>
                    <a:pt x="452" y="35"/>
                  </a:cubicBezTo>
                  <a:moveTo>
                    <a:pt x="423" y="33"/>
                  </a:moveTo>
                  <a:cubicBezTo>
                    <a:pt x="423" y="35"/>
                    <a:pt x="423" y="36"/>
                    <a:pt x="423" y="37"/>
                  </a:cubicBezTo>
                  <a:cubicBezTo>
                    <a:pt x="423" y="41"/>
                    <a:pt x="422" y="44"/>
                    <a:pt x="422" y="47"/>
                  </a:cubicBezTo>
                  <a:cubicBezTo>
                    <a:pt x="422" y="46"/>
                    <a:pt x="422" y="46"/>
                    <a:pt x="422" y="46"/>
                  </a:cubicBezTo>
                  <a:cubicBezTo>
                    <a:pt x="422" y="42"/>
                    <a:pt x="423" y="38"/>
                    <a:pt x="423" y="33"/>
                  </a:cubicBezTo>
                  <a:moveTo>
                    <a:pt x="460" y="31"/>
                  </a:moveTo>
                  <a:cubicBezTo>
                    <a:pt x="460" y="32"/>
                    <a:pt x="460" y="33"/>
                    <a:pt x="459" y="34"/>
                  </a:cubicBezTo>
                  <a:cubicBezTo>
                    <a:pt x="461" y="37"/>
                    <a:pt x="463" y="40"/>
                    <a:pt x="464" y="43"/>
                  </a:cubicBezTo>
                  <a:cubicBezTo>
                    <a:pt x="463" y="39"/>
                    <a:pt x="462" y="36"/>
                    <a:pt x="460" y="31"/>
                  </a:cubicBezTo>
                  <a:moveTo>
                    <a:pt x="457" y="30"/>
                  </a:moveTo>
                  <a:cubicBezTo>
                    <a:pt x="457" y="33"/>
                    <a:pt x="456" y="36"/>
                    <a:pt x="456" y="38"/>
                  </a:cubicBezTo>
                  <a:cubicBezTo>
                    <a:pt x="456" y="39"/>
                    <a:pt x="457" y="40"/>
                    <a:pt x="458" y="41"/>
                  </a:cubicBezTo>
                  <a:cubicBezTo>
                    <a:pt x="458" y="39"/>
                    <a:pt x="459" y="37"/>
                    <a:pt x="459" y="34"/>
                  </a:cubicBezTo>
                  <a:cubicBezTo>
                    <a:pt x="459" y="33"/>
                    <a:pt x="458" y="32"/>
                    <a:pt x="457" y="30"/>
                  </a:cubicBezTo>
                  <a:moveTo>
                    <a:pt x="453" y="28"/>
                  </a:moveTo>
                  <a:cubicBezTo>
                    <a:pt x="452" y="31"/>
                    <a:pt x="452" y="33"/>
                    <a:pt x="452" y="35"/>
                  </a:cubicBezTo>
                  <a:cubicBezTo>
                    <a:pt x="452" y="34"/>
                    <a:pt x="452" y="32"/>
                    <a:pt x="453" y="30"/>
                  </a:cubicBezTo>
                  <a:cubicBezTo>
                    <a:pt x="453" y="29"/>
                    <a:pt x="453" y="29"/>
                    <a:pt x="453" y="28"/>
                  </a:cubicBezTo>
                  <a:cubicBezTo>
                    <a:pt x="453" y="28"/>
                    <a:pt x="453" y="28"/>
                    <a:pt x="453" y="28"/>
                  </a:cubicBezTo>
                  <a:moveTo>
                    <a:pt x="450" y="28"/>
                  </a:moveTo>
                  <a:cubicBezTo>
                    <a:pt x="449" y="35"/>
                    <a:pt x="447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47"/>
                    <a:pt x="447" y="51"/>
                    <a:pt x="449" y="51"/>
                  </a:cubicBezTo>
                  <a:cubicBezTo>
                    <a:pt x="451" y="51"/>
                    <a:pt x="453" y="46"/>
                    <a:pt x="456" y="38"/>
                  </a:cubicBezTo>
                  <a:cubicBezTo>
                    <a:pt x="454" y="35"/>
                    <a:pt x="453" y="32"/>
                    <a:pt x="453" y="29"/>
                  </a:cubicBezTo>
                  <a:cubicBezTo>
                    <a:pt x="453" y="29"/>
                    <a:pt x="453" y="29"/>
                    <a:pt x="453" y="28"/>
                  </a:cubicBezTo>
                  <a:cubicBezTo>
                    <a:pt x="453" y="29"/>
                    <a:pt x="453" y="29"/>
                    <a:pt x="453" y="29"/>
                  </a:cubicBezTo>
                  <a:cubicBezTo>
                    <a:pt x="453" y="29"/>
                    <a:pt x="453" y="29"/>
                    <a:pt x="453" y="28"/>
                  </a:cubicBezTo>
                  <a:cubicBezTo>
                    <a:pt x="453" y="28"/>
                    <a:pt x="453" y="28"/>
                    <a:pt x="453" y="28"/>
                  </a:cubicBezTo>
                  <a:cubicBezTo>
                    <a:pt x="453" y="29"/>
                    <a:pt x="453" y="29"/>
                    <a:pt x="453" y="30"/>
                  </a:cubicBezTo>
                  <a:cubicBezTo>
                    <a:pt x="453" y="30"/>
                    <a:pt x="453" y="30"/>
                    <a:pt x="453" y="30"/>
                  </a:cubicBezTo>
                  <a:cubicBezTo>
                    <a:pt x="452" y="36"/>
                    <a:pt x="451" y="39"/>
                    <a:pt x="451" y="39"/>
                  </a:cubicBezTo>
                  <a:cubicBezTo>
                    <a:pt x="451" y="39"/>
                    <a:pt x="451" y="36"/>
                    <a:pt x="452" y="28"/>
                  </a:cubicBezTo>
                  <a:cubicBezTo>
                    <a:pt x="451" y="35"/>
                    <a:pt x="450" y="39"/>
                    <a:pt x="450" y="39"/>
                  </a:cubicBezTo>
                  <a:cubicBezTo>
                    <a:pt x="449" y="39"/>
                    <a:pt x="449" y="35"/>
                    <a:pt x="450" y="28"/>
                  </a:cubicBezTo>
                  <a:moveTo>
                    <a:pt x="447" y="28"/>
                  </a:moveTo>
                  <a:cubicBezTo>
                    <a:pt x="447" y="30"/>
                    <a:pt x="446" y="32"/>
                    <a:pt x="445" y="33"/>
                  </a:cubicBezTo>
                  <a:cubicBezTo>
                    <a:pt x="445" y="36"/>
                    <a:pt x="446" y="38"/>
                    <a:pt x="446" y="39"/>
                  </a:cubicBezTo>
                  <a:cubicBezTo>
                    <a:pt x="446" y="36"/>
                    <a:pt x="447" y="32"/>
                    <a:pt x="447" y="28"/>
                  </a:cubicBezTo>
                  <a:moveTo>
                    <a:pt x="320" y="26"/>
                  </a:moveTo>
                  <a:cubicBezTo>
                    <a:pt x="320" y="27"/>
                    <a:pt x="320" y="27"/>
                    <a:pt x="320" y="28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20" y="27"/>
                    <a:pt x="320" y="27"/>
                    <a:pt x="320" y="26"/>
                  </a:cubicBezTo>
                  <a:moveTo>
                    <a:pt x="327" y="25"/>
                  </a:moveTo>
                  <a:cubicBezTo>
                    <a:pt x="327" y="25"/>
                    <a:pt x="327" y="26"/>
                    <a:pt x="327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6"/>
                    <a:pt x="327" y="25"/>
                    <a:pt x="327" y="25"/>
                  </a:cubicBezTo>
                  <a:moveTo>
                    <a:pt x="428" y="24"/>
                  </a:moveTo>
                  <a:cubicBezTo>
                    <a:pt x="428" y="26"/>
                    <a:pt x="428" y="28"/>
                    <a:pt x="427" y="30"/>
                  </a:cubicBezTo>
                  <a:cubicBezTo>
                    <a:pt x="427" y="31"/>
                    <a:pt x="427" y="32"/>
                    <a:pt x="428" y="33"/>
                  </a:cubicBezTo>
                  <a:cubicBezTo>
                    <a:pt x="428" y="32"/>
                    <a:pt x="428" y="30"/>
                    <a:pt x="428" y="29"/>
                  </a:cubicBezTo>
                  <a:cubicBezTo>
                    <a:pt x="428" y="27"/>
                    <a:pt x="428" y="26"/>
                    <a:pt x="428" y="24"/>
                  </a:cubicBezTo>
                  <a:moveTo>
                    <a:pt x="425" y="23"/>
                  </a:moveTo>
                  <a:cubicBezTo>
                    <a:pt x="425" y="27"/>
                    <a:pt x="425" y="30"/>
                    <a:pt x="425" y="33"/>
                  </a:cubicBezTo>
                  <a:cubicBezTo>
                    <a:pt x="425" y="33"/>
                    <a:pt x="425" y="34"/>
                    <a:pt x="425" y="34"/>
                  </a:cubicBezTo>
                  <a:cubicBezTo>
                    <a:pt x="425" y="31"/>
                    <a:pt x="425" y="27"/>
                    <a:pt x="425" y="23"/>
                  </a:cubicBezTo>
                  <a:moveTo>
                    <a:pt x="424" y="23"/>
                  </a:moveTo>
                  <a:cubicBezTo>
                    <a:pt x="424" y="26"/>
                    <a:pt x="424" y="28"/>
                    <a:pt x="424" y="31"/>
                  </a:cubicBezTo>
                  <a:cubicBezTo>
                    <a:pt x="424" y="32"/>
                    <a:pt x="424" y="32"/>
                    <a:pt x="424" y="33"/>
                  </a:cubicBezTo>
                  <a:cubicBezTo>
                    <a:pt x="424" y="30"/>
                    <a:pt x="424" y="27"/>
                    <a:pt x="424" y="23"/>
                  </a:cubicBezTo>
                  <a:moveTo>
                    <a:pt x="354" y="12"/>
                  </a:moveTo>
                  <a:cubicBezTo>
                    <a:pt x="354" y="12"/>
                    <a:pt x="354" y="13"/>
                    <a:pt x="355" y="13"/>
                  </a:cubicBezTo>
                  <a:cubicBezTo>
                    <a:pt x="354" y="13"/>
                    <a:pt x="354" y="12"/>
                    <a:pt x="354" y="12"/>
                  </a:cubicBezTo>
                  <a:moveTo>
                    <a:pt x="637" y="394"/>
                  </a:moveTo>
                  <a:cubicBezTo>
                    <a:pt x="636" y="394"/>
                    <a:pt x="636" y="394"/>
                    <a:pt x="637" y="394"/>
                  </a:cubicBezTo>
                  <a:cubicBezTo>
                    <a:pt x="637" y="394"/>
                    <a:pt x="637" y="394"/>
                    <a:pt x="637" y="394"/>
                  </a:cubicBezTo>
                  <a:cubicBezTo>
                    <a:pt x="637" y="394"/>
                    <a:pt x="637" y="394"/>
                    <a:pt x="637" y="394"/>
                  </a:cubicBezTo>
                  <a:moveTo>
                    <a:pt x="418" y="56"/>
                  </a:moveTo>
                  <a:cubicBezTo>
                    <a:pt x="418" y="56"/>
                    <a:pt x="418" y="56"/>
                    <a:pt x="418" y="55"/>
                  </a:cubicBezTo>
                  <a:cubicBezTo>
                    <a:pt x="418" y="56"/>
                    <a:pt x="418" y="57"/>
                    <a:pt x="418" y="57"/>
                  </a:cubicBezTo>
                  <a:cubicBezTo>
                    <a:pt x="418" y="57"/>
                    <a:pt x="418" y="57"/>
                    <a:pt x="418" y="56"/>
                  </a:cubicBezTo>
                  <a:cubicBezTo>
                    <a:pt x="418" y="56"/>
                    <a:pt x="418" y="56"/>
                    <a:pt x="418" y="56"/>
                  </a:cubicBezTo>
                  <a:moveTo>
                    <a:pt x="423" y="37"/>
                  </a:moveTo>
                  <a:cubicBezTo>
                    <a:pt x="423" y="33"/>
                    <a:pt x="423" y="28"/>
                    <a:pt x="424" y="23"/>
                  </a:cubicBezTo>
                  <a:cubicBezTo>
                    <a:pt x="424" y="26"/>
                    <a:pt x="423" y="29"/>
                    <a:pt x="423" y="31"/>
                  </a:cubicBezTo>
                  <a:cubicBezTo>
                    <a:pt x="423" y="32"/>
                    <a:pt x="423" y="33"/>
                    <a:pt x="423" y="33"/>
                  </a:cubicBezTo>
                  <a:cubicBezTo>
                    <a:pt x="423" y="33"/>
                    <a:pt x="423" y="33"/>
                    <a:pt x="423" y="32"/>
                  </a:cubicBezTo>
                  <a:cubicBezTo>
                    <a:pt x="423" y="35"/>
                    <a:pt x="423" y="37"/>
                    <a:pt x="423" y="38"/>
                  </a:cubicBezTo>
                  <a:cubicBezTo>
                    <a:pt x="423" y="42"/>
                    <a:pt x="422" y="44"/>
                    <a:pt x="422" y="46"/>
                  </a:cubicBezTo>
                  <a:cubicBezTo>
                    <a:pt x="422" y="54"/>
                    <a:pt x="421" y="58"/>
                    <a:pt x="42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1" y="58"/>
                    <a:pt x="422" y="54"/>
                    <a:pt x="422" y="47"/>
                  </a:cubicBezTo>
                  <a:cubicBezTo>
                    <a:pt x="422" y="49"/>
                    <a:pt x="422" y="50"/>
                    <a:pt x="422" y="50"/>
                  </a:cubicBezTo>
                  <a:cubicBezTo>
                    <a:pt x="422" y="50"/>
                    <a:pt x="422" y="50"/>
                    <a:pt x="422" y="49"/>
                  </a:cubicBezTo>
                  <a:cubicBezTo>
                    <a:pt x="422" y="48"/>
                    <a:pt x="422" y="47"/>
                    <a:pt x="422" y="46"/>
                  </a:cubicBezTo>
                  <a:cubicBezTo>
                    <a:pt x="422" y="47"/>
                    <a:pt x="422" y="48"/>
                    <a:pt x="422" y="48"/>
                  </a:cubicBezTo>
                  <a:cubicBezTo>
                    <a:pt x="422" y="48"/>
                    <a:pt x="422" y="44"/>
                    <a:pt x="423" y="37"/>
                  </a:cubicBezTo>
                  <a:moveTo>
                    <a:pt x="423" y="29"/>
                  </a:moveTo>
                  <a:cubicBezTo>
                    <a:pt x="424" y="27"/>
                    <a:pt x="424" y="25"/>
                    <a:pt x="424" y="23"/>
                  </a:cubicBezTo>
                  <a:cubicBezTo>
                    <a:pt x="424" y="25"/>
                    <a:pt x="424" y="28"/>
                    <a:pt x="423" y="30"/>
                  </a:cubicBezTo>
                  <a:cubicBezTo>
                    <a:pt x="423" y="31"/>
                    <a:pt x="423" y="32"/>
                    <a:pt x="423" y="33"/>
                  </a:cubicBezTo>
                  <a:cubicBezTo>
                    <a:pt x="423" y="31"/>
                    <a:pt x="423" y="30"/>
                    <a:pt x="423" y="29"/>
                  </a:cubicBezTo>
                  <a:moveTo>
                    <a:pt x="421" y="52"/>
                  </a:moveTo>
                  <a:cubicBezTo>
                    <a:pt x="421" y="52"/>
                    <a:pt x="421" y="42"/>
                    <a:pt x="422" y="23"/>
                  </a:cubicBezTo>
                  <a:cubicBezTo>
                    <a:pt x="422" y="27"/>
                    <a:pt x="422" y="31"/>
                    <a:pt x="422" y="34"/>
                  </a:cubicBezTo>
                  <a:cubicBezTo>
                    <a:pt x="421" y="46"/>
                    <a:pt x="421" y="52"/>
                    <a:pt x="421" y="52"/>
                  </a:cubicBezTo>
                  <a:moveTo>
                    <a:pt x="420" y="34"/>
                  </a:moveTo>
                  <a:cubicBezTo>
                    <a:pt x="420" y="31"/>
                    <a:pt x="420" y="27"/>
                    <a:pt x="420" y="23"/>
                  </a:cubicBezTo>
                  <a:cubicBezTo>
                    <a:pt x="419" y="45"/>
                    <a:pt x="419" y="56"/>
                    <a:pt x="419" y="56"/>
                  </a:cubicBezTo>
                  <a:cubicBezTo>
                    <a:pt x="419" y="56"/>
                    <a:pt x="419" y="48"/>
                    <a:pt x="420" y="34"/>
                  </a:cubicBezTo>
                  <a:moveTo>
                    <a:pt x="419" y="22"/>
                  </a:moveTo>
                  <a:cubicBezTo>
                    <a:pt x="419" y="22"/>
                    <a:pt x="419" y="22"/>
                    <a:pt x="419" y="22"/>
                  </a:cubicBezTo>
                  <a:cubicBezTo>
                    <a:pt x="419" y="22"/>
                    <a:pt x="419" y="22"/>
                    <a:pt x="419" y="22"/>
                  </a:cubicBezTo>
                  <a:moveTo>
                    <a:pt x="400" y="25"/>
                  </a:moveTo>
                  <a:cubicBezTo>
                    <a:pt x="400" y="25"/>
                    <a:pt x="400" y="24"/>
                    <a:pt x="400" y="22"/>
                  </a:cubicBezTo>
                  <a:cubicBezTo>
                    <a:pt x="400" y="22"/>
                    <a:pt x="400" y="23"/>
                    <a:pt x="400" y="23"/>
                  </a:cubicBezTo>
                  <a:cubicBezTo>
                    <a:pt x="400" y="24"/>
                    <a:pt x="400" y="25"/>
                    <a:pt x="400" y="25"/>
                  </a:cubicBezTo>
                  <a:moveTo>
                    <a:pt x="400" y="25"/>
                  </a:moveTo>
                  <a:cubicBezTo>
                    <a:pt x="400" y="25"/>
                    <a:pt x="399" y="24"/>
                    <a:pt x="399" y="21"/>
                  </a:cubicBezTo>
                  <a:cubicBezTo>
                    <a:pt x="399" y="22"/>
                    <a:pt x="400" y="22"/>
                    <a:pt x="400" y="22"/>
                  </a:cubicBezTo>
                  <a:cubicBezTo>
                    <a:pt x="400" y="24"/>
                    <a:pt x="400" y="25"/>
                    <a:pt x="400" y="25"/>
                  </a:cubicBezTo>
                  <a:moveTo>
                    <a:pt x="357" y="0"/>
                  </a:moveTo>
                  <a:cubicBezTo>
                    <a:pt x="356" y="0"/>
                    <a:pt x="358" y="4"/>
                    <a:pt x="361" y="8"/>
                  </a:cubicBezTo>
                  <a:cubicBezTo>
                    <a:pt x="364" y="12"/>
                    <a:pt x="367" y="16"/>
                    <a:pt x="367" y="16"/>
                  </a:cubicBezTo>
                  <a:cubicBezTo>
                    <a:pt x="366" y="16"/>
                    <a:pt x="365" y="15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ubicBezTo>
                    <a:pt x="360" y="11"/>
                    <a:pt x="360" y="11"/>
                    <a:pt x="360" y="11"/>
                  </a:cubicBezTo>
                  <a:cubicBezTo>
                    <a:pt x="356" y="13"/>
                    <a:pt x="356" y="13"/>
                    <a:pt x="356" y="13"/>
                  </a:cubicBezTo>
                  <a:cubicBezTo>
                    <a:pt x="355" y="13"/>
                    <a:pt x="355" y="13"/>
                    <a:pt x="355" y="13"/>
                  </a:cubicBezTo>
                  <a:cubicBezTo>
                    <a:pt x="355" y="13"/>
                    <a:pt x="355" y="13"/>
                    <a:pt x="355" y="13"/>
                  </a:cubicBezTo>
                  <a:cubicBezTo>
                    <a:pt x="355" y="13"/>
                    <a:pt x="349" y="16"/>
                    <a:pt x="348" y="16"/>
                  </a:cubicBezTo>
                  <a:cubicBezTo>
                    <a:pt x="348" y="16"/>
                    <a:pt x="348" y="16"/>
                    <a:pt x="348" y="16"/>
                  </a:cubicBezTo>
                  <a:cubicBezTo>
                    <a:pt x="348" y="17"/>
                    <a:pt x="337" y="22"/>
                    <a:pt x="333" y="22"/>
                  </a:cubicBezTo>
                  <a:cubicBezTo>
                    <a:pt x="333" y="22"/>
                    <a:pt x="332" y="22"/>
                    <a:pt x="332" y="21"/>
                  </a:cubicBezTo>
                  <a:cubicBezTo>
                    <a:pt x="332" y="23"/>
                    <a:pt x="330" y="25"/>
                    <a:pt x="327" y="26"/>
                  </a:cubicBezTo>
                  <a:cubicBezTo>
                    <a:pt x="330" y="38"/>
                    <a:pt x="331" y="45"/>
                    <a:pt x="331" y="45"/>
                  </a:cubicBezTo>
                  <a:cubicBezTo>
                    <a:pt x="330" y="45"/>
                    <a:pt x="330" y="44"/>
                    <a:pt x="328" y="41"/>
                  </a:cubicBezTo>
                  <a:cubicBezTo>
                    <a:pt x="329" y="40"/>
                    <a:pt x="329" y="35"/>
                    <a:pt x="327" y="26"/>
                  </a:cubicBezTo>
                  <a:cubicBezTo>
                    <a:pt x="326" y="27"/>
                    <a:pt x="325" y="27"/>
                    <a:pt x="323" y="27"/>
                  </a:cubicBezTo>
                  <a:cubicBezTo>
                    <a:pt x="323" y="27"/>
                    <a:pt x="323" y="27"/>
                    <a:pt x="323" y="26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2" y="28"/>
                    <a:pt x="321" y="28"/>
                    <a:pt x="320" y="28"/>
                  </a:cubicBezTo>
                  <a:cubicBezTo>
                    <a:pt x="323" y="33"/>
                    <a:pt x="325" y="37"/>
                    <a:pt x="326" y="39"/>
                  </a:cubicBezTo>
                  <a:cubicBezTo>
                    <a:pt x="327" y="42"/>
                    <a:pt x="327" y="44"/>
                    <a:pt x="327" y="44"/>
                  </a:cubicBezTo>
                  <a:cubicBezTo>
                    <a:pt x="326" y="44"/>
                    <a:pt x="324" y="38"/>
                    <a:pt x="320" y="28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20" y="27"/>
                    <a:pt x="320" y="27"/>
                    <a:pt x="320" y="26"/>
                  </a:cubicBezTo>
                  <a:cubicBezTo>
                    <a:pt x="320" y="27"/>
                    <a:pt x="320" y="27"/>
                    <a:pt x="320" y="28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8" y="28"/>
                    <a:pt x="316" y="27"/>
                    <a:pt x="316" y="26"/>
                  </a:cubicBezTo>
                  <a:cubicBezTo>
                    <a:pt x="317" y="29"/>
                    <a:pt x="317" y="30"/>
                    <a:pt x="317" y="30"/>
                  </a:cubicBezTo>
                  <a:cubicBezTo>
                    <a:pt x="317" y="30"/>
                    <a:pt x="317" y="29"/>
                    <a:pt x="316" y="26"/>
                  </a:cubicBezTo>
                  <a:cubicBezTo>
                    <a:pt x="316" y="28"/>
                    <a:pt x="317" y="29"/>
                    <a:pt x="316" y="29"/>
                  </a:cubicBezTo>
                  <a:cubicBezTo>
                    <a:pt x="316" y="29"/>
                    <a:pt x="316" y="28"/>
                    <a:pt x="315" y="25"/>
                  </a:cubicBezTo>
                  <a:cubicBezTo>
                    <a:pt x="315" y="27"/>
                    <a:pt x="316" y="28"/>
                    <a:pt x="316" y="28"/>
                  </a:cubicBezTo>
                  <a:cubicBezTo>
                    <a:pt x="316" y="28"/>
                    <a:pt x="315" y="27"/>
                    <a:pt x="315" y="25"/>
                  </a:cubicBezTo>
                  <a:cubicBezTo>
                    <a:pt x="315" y="27"/>
                    <a:pt x="316" y="28"/>
                    <a:pt x="316" y="28"/>
                  </a:cubicBezTo>
                  <a:cubicBezTo>
                    <a:pt x="316" y="28"/>
                    <a:pt x="315" y="27"/>
                    <a:pt x="314" y="25"/>
                  </a:cubicBezTo>
                  <a:cubicBezTo>
                    <a:pt x="315" y="28"/>
                    <a:pt x="315" y="29"/>
                    <a:pt x="315" y="29"/>
                  </a:cubicBezTo>
                  <a:cubicBezTo>
                    <a:pt x="315" y="29"/>
                    <a:pt x="315" y="28"/>
                    <a:pt x="314" y="26"/>
                  </a:cubicBezTo>
                  <a:cubicBezTo>
                    <a:pt x="315" y="28"/>
                    <a:pt x="314" y="29"/>
                    <a:pt x="314" y="29"/>
                  </a:cubicBezTo>
                  <a:cubicBezTo>
                    <a:pt x="313" y="29"/>
                    <a:pt x="313" y="28"/>
                    <a:pt x="312" y="26"/>
                  </a:cubicBezTo>
                  <a:cubicBezTo>
                    <a:pt x="313" y="29"/>
                    <a:pt x="312" y="30"/>
                    <a:pt x="311" y="30"/>
                  </a:cubicBezTo>
                  <a:cubicBezTo>
                    <a:pt x="310" y="30"/>
                    <a:pt x="309" y="29"/>
                    <a:pt x="308" y="27"/>
                  </a:cubicBezTo>
                  <a:cubicBezTo>
                    <a:pt x="309" y="30"/>
                    <a:pt x="309" y="31"/>
                    <a:pt x="308" y="31"/>
                  </a:cubicBezTo>
                  <a:cubicBezTo>
                    <a:pt x="308" y="31"/>
                    <a:pt x="307" y="30"/>
                    <a:pt x="306" y="27"/>
                  </a:cubicBezTo>
                  <a:cubicBezTo>
                    <a:pt x="294" y="14"/>
                    <a:pt x="283" y="1"/>
                    <a:pt x="283" y="1"/>
                  </a:cubicBezTo>
                  <a:cubicBezTo>
                    <a:pt x="282" y="1"/>
                    <a:pt x="286" y="6"/>
                    <a:pt x="297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5" y="20"/>
                    <a:pt x="295" y="20"/>
                    <a:pt x="295" y="20"/>
                  </a:cubicBezTo>
                  <a:cubicBezTo>
                    <a:pt x="294" y="21"/>
                    <a:pt x="294" y="21"/>
                    <a:pt x="294" y="21"/>
                  </a:cubicBezTo>
                  <a:cubicBezTo>
                    <a:pt x="294" y="21"/>
                    <a:pt x="288" y="25"/>
                    <a:pt x="287" y="25"/>
                  </a:cubicBezTo>
                  <a:cubicBezTo>
                    <a:pt x="287" y="25"/>
                    <a:pt x="287" y="25"/>
                    <a:pt x="287" y="25"/>
                  </a:cubicBezTo>
                  <a:cubicBezTo>
                    <a:pt x="287" y="26"/>
                    <a:pt x="278" y="32"/>
                    <a:pt x="274" y="32"/>
                  </a:cubicBezTo>
                  <a:cubicBezTo>
                    <a:pt x="273" y="32"/>
                    <a:pt x="272" y="31"/>
                    <a:pt x="272" y="30"/>
                  </a:cubicBezTo>
                  <a:cubicBezTo>
                    <a:pt x="271" y="34"/>
                    <a:pt x="269" y="36"/>
                    <a:pt x="268" y="36"/>
                  </a:cubicBezTo>
                  <a:cubicBezTo>
                    <a:pt x="266" y="36"/>
                    <a:pt x="265" y="35"/>
                    <a:pt x="263" y="32"/>
                  </a:cubicBezTo>
                  <a:cubicBezTo>
                    <a:pt x="247" y="20"/>
                    <a:pt x="234" y="8"/>
                    <a:pt x="234" y="8"/>
                  </a:cubicBezTo>
                  <a:cubicBezTo>
                    <a:pt x="233" y="8"/>
                    <a:pt x="238" y="13"/>
                    <a:pt x="250" y="25"/>
                  </a:cubicBezTo>
                  <a:cubicBezTo>
                    <a:pt x="251" y="26"/>
                    <a:pt x="251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43" y="33"/>
                    <a:pt x="235" y="38"/>
                  </a:cubicBezTo>
                  <a:cubicBezTo>
                    <a:pt x="238" y="47"/>
                    <a:pt x="239" y="52"/>
                    <a:pt x="238" y="52"/>
                  </a:cubicBezTo>
                  <a:cubicBezTo>
                    <a:pt x="238" y="52"/>
                    <a:pt x="237" y="50"/>
                    <a:pt x="237" y="48"/>
                  </a:cubicBezTo>
                  <a:cubicBezTo>
                    <a:pt x="236" y="45"/>
                    <a:pt x="235" y="42"/>
                    <a:pt x="235" y="38"/>
                  </a:cubicBezTo>
                  <a:cubicBezTo>
                    <a:pt x="234" y="38"/>
                    <a:pt x="234" y="39"/>
                    <a:pt x="234" y="39"/>
                  </a:cubicBezTo>
                  <a:cubicBezTo>
                    <a:pt x="234" y="38"/>
                    <a:pt x="234" y="38"/>
                    <a:pt x="234" y="38"/>
                  </a:cubicBezTo>
                  <a:cubicBezTo>
                    <a:pt x="234" y="38"/>
                    <a:pt x="234" y="38"/>
                    <a:pt x="234" y="39"/>
                  </a:cubicBezTo>
                  <a:cubicBezTo>
                    <a:pt x="231" y="41"/>
                    <a:pt x="227" y="42"/>
                    <a:pt x="225" y="42"/>
                  </a:cubicBezTo>
                  <a:cubicBezTo>
                    <a:pt x="222" y="42"/>
                    <a:pt x="221" y="41"/>
                    <a:pt x="220" y="39"/>
                  </a:cubicBezTo>
                  <a:cubicBezTo>
                    <a:pt x="217" y="51"/>
                    <a:pt x="212" y="60"/>
                    <a:pt x="204" y="60"/>
                  </a:cubicBezTo>
                  <a:cubicBezTo>
                    <a:pt x="199" y="60"/>
                    <a:pt x="193" y="57"/>
                    <a:pt x="185" y="51"/>
                  </a:cubicBezTo>
                  <a:cubicBezTo>
                    <a:pt x="189" y="68"/>
                    <a:pt x="190" y="77"/>
                    <a:pt x="185" y="77"/>
                  </a:cubicBezTo>
                  <a:cubicBezTo>
                    <a:pt x="182" y="77"/>
                    <a:pt x="175" y="72"/>
                    <a:pt x="164" y="60"/>
                  </a:cubicBezTo>
                  <a:cubicBezTo>
                    <a:pt x="173" y="80"/>
                    <a:pt x="176" y="90"/>
                    <a:pt x="173" y="90"/>
                  </a:cubicBezTo>
                  <a:cubicBezTo>
                    <a:pt x="170" y="90"/>
                    <a:pt x="162" y="83"/>
                    <a:pt x="149" y="69"/>
                  </a:cubicBezTo>
                  <a:cubicBezTo>
                    <a:pt x="161" y="90"/>
                    <a:pt x="167" y="100"/>
                    <a:pt x="166" y="100"/>
                  </a:cubicBezTo>
                  <a:cubicBezTo>
                    <a:pt x="165" y="100"/>
                    <a:pt x="158" y="91"/>
                    <a:pt x="145" y="71"/>
                  </a:cubicBezTo>
                  <a:cubicBezTo>
                    <a:pt x="157" y="95"/>
                    <a:pt x="161" y="106"/>
                    <a:pt x="157" y="106"/>
                  </a:cubicBezTo>
                  <a:cubicBezTo>
                    <a:pt x="153" y="106"/>
                    <a:pt x="144" y="98"/>
                    <a:pt x="129" y="82"/>
                  </a:cubicBezTo>
                  <a:cubicBezTo>
                    <a:pt x="142" y="118"/>
                    <a:pt x="136" y="133"/>
                    <a:pt x="109" y="133"/>
                  </a:cubicBezTo>
                  <a:cubicBezTo>
                    <a:pt x="102" y="133"/>
                    <a:pt x="92" y="132"/>
                    <a:pt x="81" y="130"/>
                  </a:cubicBezTo>
                  <a:cubicBezTo>
                    <a:pt x="99" y="145"/>
                    <a:pt x="108" y="153"/>
                    <a:pt x="108" y="153"/>
                  </a:cubicBezTo>
                  <a:cubicBezTo>
                    <a:pt x="108" y="153"/>
                    <a:pt x="98" y="146"/>
                    <a:pt x="80" y="131"/>
                  </a:cubicBezTo>
                  <a:cubicBezTo>
                    <a:pt x="99" y="147"/>
                    <a:pt x="107" y="155"/>
                    <a:pt x="106" y="155"/>
                  </a:cubicBezTo>
                  <a:cubicBezTo>
                    <a:pt x="105" y="155"/>
                    <a:pt x="96" y="148"/>
                    <a:pt x="78" y="134"/>
                  </a:cubicBezTo>
                  <a:cubicBezTo>
                    <a:pt x="93" y="167"/>
                    <a:pt x="96" y="181"/>
                    <a:pt x="80" y="181"/>
                  </a:cubicBezTo>
                  <a:cubicBezTo>
                    <a:pt x="75" y="181"/>
                    <a:pt x="66" y="179"/>
                    <a:pt x="54" y="175"/>
                  </a:cubicBezTo>
                  <a:cubicBezTo>
                    <a:pt x="63" y="182"/>
                    <a:pt x="70" y="187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6" y="191"/>
                    <a:pt x="76" y="191"/>
                    <a:pt x="76" y="191"/>
                  </a:cubicBezTo>
                  <a:cubicBezTo>
                    <a:pt x="73" y="187"/>
                    <a:pt x="71" y="185"/>
                    <a:pt x="71" y="185"/>
                  </a:cubicBezTo>
                  <a:cubicBezTo>
                    <a:pt x="71" y="185"/>
                    <a:pt x="73" y="187"/>
                    <a:pt x="76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80" y="188"/>
                    <a:pt x="80" y="188"/>
                    <a:pt x="80" y="188"/>
                  </a:cubicBezTo>
                  <a:cubicBezTo>
                    <a:pt x="79" y="188"/>
                    <a:pt x="79" y="188"/>
                    <a:pt x="79" y="187"/>
                  </a:cubicBezTo>
                  <a:cubicBezTo>
                    <a:pt x="79" y="187"/>
                    <a:pt x="78" y="186"/>
                    <a:pt x="78" y="185"/>
                  </a:cubicBezTo>
                  <a:cubicBezTo>
                    <a:pt x="77" y="184"/>
                    <a:pt x="76" y="183"/>
                    <a:pt x="76" y="183"/>
                  </a:cubicBezTo>
                  <a:cubicBezTo>
                    <a:pt x="76" y="183"/>
                    <a:pt x="77" y="184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9" y="187"/>
                    <a:pt x="79" y="187"/>
                    <a:pt x="78" y="185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80" y="184"/>
                    <a:pt x="80" y="184"/>
                    <a:pt x="80" y="184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90" y="181"/>
                    <a:pt x="90" y="181"/>
                    <a:pt x="90" y="181"/>
                  </a:cubicBezTo>
                  <a:cubicBezTo>
                    <a:pt x="91" y="181"/>
                    <a:pt x="93" y="181"/>
                    <a:pt x="93" y="180"/>
                  </a:cubicBezTo>
                  <a:cubicBezTo>
                    <a:pt x="93" y="178"/>
                    <a:pt x="93" y="177"/>
                    <a:pt x="93" y="177"/>
                  </a:cubicBezTo>
                  <a:cubicBezTo>
                    <a:pt x="93" y="177"/>
                    <a:pt x="93" y="177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4" y="177"/>
                    <a:pt x="94" y="177"/>
                    <a:pt x="94" y="177"/>
                  </a:cubicBezTo>
                  <a:cubicBezTo>
                    <a:pt x="94" y="177"/>
                    <a:pt x="101" y="176"/>
                    <a:pt x="100" y="175"/>
                  </a:cubicBezTo>
                  <a:cubicBezTo>
                    <a:pt x="105" y="175"/>
                    <a:pt x="109" y="174"/>
                    <a:pt x="110" y="171"/>
                  </a:cubicBezTo>
                  <a:cubicBezTo>
                    <a:pt x="110" y="171"/>
                    <a:pt x="110" y="170"/>
                    <a:pt x="109" y="170"/>
                  </a:cubicBezTo>
                  <a:cubicBezTo>
                    <a:pt x="110" y="170"/>
                    <a:pt x="110" y="171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0" y="170"/>
                    <a:pt x="110" y="170"/>
                    <a:pt x="109" y="170"/>
                  </a:cubicBezTo>
                  <a:cubicBezTo>
                    <a:pt x="110" y="170"/>
                    <a:pt x="110" y="170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0" y="170"/>
                    <a:pt x="110" y="170"/>
                    <a:pt x="109" y="170"/>
                  </a:cubicBezTo>
                  <a:cubicBezTo>
                    <a:pt x="110" y="170"/>
                    <a:pt x="110" y="170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0" y="170"/>
                    <a:pt x="110" y="170"/>
                    <a:pt x="109" y="170"/>
                  </a:cubicBezTo>
                  <a:cubicBezTo>
                    <a:pt x="110" y="170"/>
                    <a:pt x="110" y="170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0" y="170"/>
                    <a:pt x="110" y="170"/>
                    <a:pt x="109" y="170"/>
                  </a:cubicBezTo>
                  <a:cubicBezTo>
                    <a:pt x="110" y="170"/>
                    <a:pt x="110" y="170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0" y="170"/>
                    <a:pt x="110" y="170"/>
                    <a:pt x="109" y="170"/>
                  </a:cubicBezTo>
                  <a:cubicBezTo>
                    <a:pt x="110" y="170"/>
                    <a:pt x="110" y="170"/>
                    <a:pt x="110" y="171"/>
                  </a:cubicBezTo>
                  <a:cubicBezTo>
                    <a:pt x="110" y="171"/>
                    <a:pt x="110" y="171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0" y="170"/>
                    <a:pt x="110" y="170"/>
                    <a:pt x="110" y="169"/>
                  </a:cubicBezTo>
                  <a:cubicBezTo>
                    <a:pt x="110" y="170"/>
                    <a:pt x="110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0" y="170"/>
                    <a:pt x="110" y="170"/>
                    <a:pt x="110" y="169"/>
                  </a:cubicBezTo>
                  <a:cubicBezTo>
                    <a:pt x="110" y="170"/>
                    <a:pt x="110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0" y="170"/>
                    <a:pt x="110" y="170"/>
                    <a:pt x="110" y="169"/>
                  </a:cubicBezTo>
                  <a:cubicBezTo>
                    <a:pt x="110" y="170"/>
                    <a:pt x="110" y="170"/>
                    <a:pt x="111" y="170"/>
                  </a:cubicBezTo>
                  <a:cubicBezTo>
                    <a:pt x="111" y="170"/>
                    <a:pt x="111" y="169"/>
                    <a:pt x="111" y="169"/>
                  </a:cubicBezTo>
                  <a:cubicBezTo>
                    <a:pt x="114" y="170"/>
                    <a:pt x="115" y="171"/>
                    <a:pt x="116" y="171"/>
                  </a:cubicBezTo>
                  <a:cubicBezTo>
                    <a:pt x="117" y="171"/>
                    <a:pt x="116" y="170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5" y="169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7" y="169"/>
                    <a:pt x="119" y="170"/>
                    <a:pt x="120" y="170"/>
                  </a:cubicBezTo>
                  <a:cubicBezTo>
                    <a:pt x="121" y="170"/>
                    <a:pt x="121" y="168"/>
                    <a:pt x="119" y="165"/>
                  </a:cubicBezTo>
                  <a:cubicBezTo>
                    <a:pt x="122" y="168"/>
                    <a:pt x="124" y="169"/>
                    <a:pt x="126" y="169"/>
                  </a:cubicBezTo>
                  <a:cubicBezTo>
                    <a:pt x="127" y="169"/>
                    <a:pt x="127" y="167"/>
                    <a:pt x="126" y="162"/>
                  </a:cubicBezTo>
                  <a:cubicBezTo>
                    <a:pt x="130" y="166"/>
                    <a:pt x="132" y="168"/>
                    <a:pt x="133" y="168"/>
                  </a:cubicBezTo>
                  <a:cubicBezTo>
                    <a:pt x="135" y="168"/>
                    <a:pt x="134" y="165"/>
                    <a:pt x="132" y="160"/>
                  </a:cubicBezTo>
                  <a:cubicBezTo>
                    <a:pt x="136" y="163"/>
                    <a:pt x="139" y="165"/>
                    <a:pt x="141" y="165"/>
                  </a:cubicBezTo>
                  <a:cubicBezTo>
                    <a:pt x="144" y="165"/>
                    <a:pt x="146" y="162"/>
                    <a:pt x="149" y="156"/>
                  </a:cubicBezTo>
                  <a:cubicBezTo>
                    <a:pt x="151" y="161"/>
                    <a:pt x="152" y="164"/>
                    <a:pt x="152" y="164"/>
                  </a:cubicBezTo>
                  <a:cubicBezTo>
                    <a:pt x="152" y="164"/>
                    <a:pt x="151" y="161"/>
                    <a:pt x="150" y="156"/>
                  </a:cubicBezTo>
                  <a:cubicBezTo>
                    <a:pt x="152" y="161"/>
                    <a:pt x="153" y="164"/>
                    <a:pt x="153" y="164"/>
                  </a:cubicBezTo>
                  <a:cubicBezTo>
                    <a:pt x="153" y="164"/>
                    <a:pt x="152" y="161"/>
                    <a:pt x="151" y="156"/>
                  </a:cubicBezTo>
                  <a:cubicBezTo>
                    <a:pt x="156" y="160"/>
                    <a:pt x="161" y="162"/>
                    <a:pt x="165" y="162"/>
                  </a:cubicBezTo>
                  <a:cubicBezTo>
                    <a:pt x="169" y="162"/>
                    <a:pt x="172" y="160"/>
                    <a:pt x="175" y="154"/>
                  </a:cubicBezTo>
                  <a:cubicBezTo>
                    <a:pt x="176" y="160"/>
                    <a:pt x="177" y="163"/>
                    <a:pt x="178" y="163"/>
                  </a:cubicBezTo>
                  <a:cubicBezTo>
                    <a:pt x="179" y="163"/>
                    <a:pt x="181" y="160"/>
                    <a:pt x="183" y="155"/>
                  </a:cubicBezTo>
                  <a:cubicBezTo>
                    <a:pt x="182" y="160"/>
                    <a:pt x="182" y="163"/>
                    <a:pt x="182" y="163"/>
                  </a:cubicBezTo>
                  <a:cubicBezTo>
                    <a:pt x="182" y="163"/>
                    <a:pt x="183" y="160"/>
                    <a:pt x="184" y="155"/>
                  </a:cubicBezTo>
                  <a:cubicBezTo>
                    <a:pt x="185" y="160"/>
                    <a:pt x="185" y="162"/>
                    <a:pt x="186" y="162"/>
                  </a:cubicBezTo>
                  <a:cubicBezTo>
                    <a:pt x="187" y="162"/>
                    <a:pt x="188" y="160"/>
                    <a:pt x="191" y="156"/>
                  </a:cubicBezTo>
                  <a:cubicBezTo>
                    <a:pt x="191" y="160"/>
                    <a:pt x="192" y="162"/>
                    <a:pt x="193" y="162"/>
                  </a:cubicBezTo>
                  <a:cubicBezTo>
                    <a:pt x="195" y="162"/>
                    <a:pt x="196" y="160"/>
                    <a:pt x="199" y="157"/>
                  </a:cubicBezTo>
                  <a:cubicBezTo>
                    <a:pt x="200" y="160"/>
                    <a:pt x="202" y="162"/>
                    <a:pt x="205" y="162"/>
                  </a:cubicBezTo>
                  <a:cubicBezTo>
                    <a:pt x="207" y="162"/>
                    <a:pt x="209" y="161"/>
                    <a:pt x="212" y="160"/>
                  </a:cubicBezTo>
                  <a:cubicBezTo>
                    <a:pt x="211" y="161"/>
                    <a:pt x="213" y="161"/>
                    <a:pt x="216" y="162"/>
                  </a:cubicBezTo>
                  <a:cubicBezTo>
                    <a:pt x="216" y="162"/>
                    <a:pt x="216" y="161"/>
                    <a:pt x="216" y="161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16" y="161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6" y="162"/>
                    <a:pt x="216" y="161"/>
                    <a:pt x="216" y="161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16" y="161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7" y="162"/>
                    <a:pt x="219" y="162"/>
                    <a:pt x="220" y="162"/>
                  </a:cubicBezTo>
                  <a:cubicBezTo>
                    <a:pt x="222" y="162"/>
                    <a:pt x="223" y="162"/>
                    <a:pt x="223" y="162"/>
                  </a:cubicBezTo>
                  <a:cubicBezTo>
                    <a:pt x="223" y="162"/>
                    <a:pt x="223" y="162"/>
                    <a:pt x="223" y="162"/>
                  </a:cubicBezTo>
                  <a:cubicBezTo>
                    <a:pt x="223" y="162"/>
                    <a:pt x="223" y="162"/>
                    <a:pt x="223" y="162"/>
                  </a:cubicBezTo>
                  <a:cubicBezTo>
                    <a:pt x="223" y="158"/>
                    <a:pt x="223" y="156"/>
                    <a:pt x="223" y="156"/>
                  </a:cubicBezTo>
                  <a:cubicBezTo>
                    <a:pt x="223" y="156"/>
                    <a:pt x="224" y="160"/>
                    <a:pt x="226" y="165"/>
                  </a:cubicBezTo>
                  <a:cubicBezTo>
                    <a:pt x="225" y="166"/>
                    <a:pt x="226" y="166"/>
                    <a:pt x="226" y="166"/>
                  </a:cubicBezTo>
                  <a:cubicBezTo>
                    <a:pt x="227" y="166"/>
                    <a:pt x="228" y="166"/>
                    <a:pt x="228" y="165"/>
                  </a:cubicBezTo>
                  <a:cubicBezTo>
                    <a:pt x="228" y="166"/>
                    <a:pt x="232" y="167"/>
                    <a:pt x="234" y="167"/>
                  </a:cubicBezTo>
                  <a:cubicBezTo>
                    <a:pt x="234" y="167"/>
                    <a:pt x="234" y="167"/>
                    <a:pt x="234" y="167"/>
                  </a:cubicBezTo>
                  <a:cubicBezTo>
                    <a:pt x="237" y="167"/>
                    <a:pt x="237" y="167"/>
                    <a:pt x="237" y="167"/>
                  </a:cubicBezTo>
                  <a:cubicBezTo>
                    <a:pt x="238" y="167"/>
                    <a:pt x="238" y="167"/>
                    <a:pt x="238" y="167"/>
                  </a:cubicBezTo>
                  <a:cubicBezTo>
                    <a:pt x="238" y="167"/>
                    <a:pt x="238" y="167"/>
                    <a:pt x="238" y="167"/>
                  </a:cubicBezTo>
                  <a:cubicBezTo>
                    <a:pt x="238" y="167"/>
                    <a:pt x="238" y="167"/>
                    <a:pt x="238" y="167"/>
                  </a:cubicBezTo>
                  <a:cubicBezTo>
                    <a:pt x="238" y="167"/>
                    <a:pt x="238" y="167"/>
                    <a:pt x="238" y="167"/>
                  </a:cubicBezTo>
                  <a:cubicBezTo>
                    <a:pt x="238" y="163"/>
                    <a:pt x="238" y="162"/>
                    <a:pt x="238" y="162"/>
                  </a:cubicBezTo>
                  <a:cubicBezTo>
                    <a:pt x="238" y="162"/>
                    <a:pt x="239" y="166"/>
                    <a:pt x="239" y="170"/>
                  </a:cubicBezTo>
                  <a:cubicBezTo>
                    <a:pt x="239" y="170"/>
                    <a:pt x="239" y="171"/>
                    <a:pt x="239" y="171"/>
                  </a:cubicBezTo>
                  <a:cubicBezTo>
                    <a:pt x="239" y="171"/>
                    <a:pt x="239" y="170"/>
                    <a:pt x="240" y="170"/>
                  </a:cubicBezTo>
                  <a:cubicBezTo>
                    <a:pt x="239" y="171"/>
                    <a:pt x="239" y="171"/>
                    <a:pt x="240" y="171"/>
                  </a:cubicBezTo>
                  <a:cubicBezTo>
                    <a:pt x="240" y="171"/>
                    <a:pt x="241" y="171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cubicBezTo>
                    <a:pt x="241" y="171"/>
                    <a:pt x="241" y="171"/>
                    <a:pt x="242" y="171"/>
                  </a:cubicBezTo>
                  <a:cubicBezTo>
                    <a:pt x="241" y="171"/>
                    <a:pt x="241" y="171"/>
                    <a:pt x="241" y="171"/>
                  </a:cubicBezTo>
                  <a:cubicBezTo>
                    <a:pt x="241" y="171"/>
                    <a:pt x="241" y="171"/>
                    <a:pt x="242" y="171"/>
                  </a:cubicBezTo>
                  <a:cubicBezTo>
                    <a:pt x="241" y="171"/>
                    <a:pt x="241" y="171"/>
                    <a:pt x="241" y="171"/>
                  </a:cubicBezTo>
                  <a:cubicBezTo>
                    <a:pt x="241" y="171"/>
                    <a:pt x="242" y="171"/>
                    <a:pt x="242" y="171"/>
                  </a:cubicBezTo>
                  <a:cubicBezTo>
                    <a:pt x="242" y="171"/>
                    <a:pt x="241" y="171"/>
                    <a:pt x="241" y="171"/>
                  </a:cubicBezTo>
                  <a:cubicBezTo>
                    <a:pt x="241" y="171"/>
                    <a:pt x="242" y="171"/>
                    <a:pt x="242" y="171"/>
                  </a:cubicBezTo>
                  <a:cubicBezTo>
                    <a:pt x="242" y="171"/>
                    <a:pt x="241" y="171"/>
                    <a:pt x="241" y="171"/>
                  </a:cubicBezTo>
                  <a:cubicBezTo>
                    <a:pt x="241" y="171"/>
                    <a:pt x="242" y="171"/>
                    <a:pt x="242" y="171"/>
                  </a:cubicBezTo>
                  <a:cubicBezTo>
                    <a:pt x="242" y="171"/>
                    <a:pt x="241" y="172"/>
                    <a:pt x="241" y="172"/>
                  </a:cubicBezTo>
                  <a:cubicBezTo>
                    <a:pt x="241" y="172"/>
                    <a:pt x="242" y="171"/>
                    <a:pt x="242" y="171"/>
                  </a:cubicBezTo>
                  <a:cubicBezTo>
                    <a:pt x="242" y="171"/>
                    <a:pt x="242" y="171"/>
                    <a:pt x="243" y="172"/>
                  </a:cubicBezTo>
                  <a:cubicBezTo>
                    <a:pt x="243" y="172"/>
                    <a:pt x="243" y="172"/>
                    <a:pt x="243" y="171"/>
                  </a:cubicBezTo>
                  <a:cubicBezTo>
                    <a:pt x="243" y="172"/>
                    <a:pt x="243" y="172"/>
                    <a:pt x="243" y="172"/>
                  </a:cubicBezTo>
                  <a:cubicBezTo>
                    <a:pt x="243" y="172"/>
                    <a:pt x="243" y="172"/>
                    <a:pt x="243" y="172"/>
                  </a:cubicBezTo>
                  <a:cubicBezTo>
                    <a:pt x="243" y="172"/>
                    <a:pt x="243" y="172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2"/>
                    <a:pt x="243" y="172"/>
                    <a:pt x="243" y="172"/>
                  </a:cubicBezTo>
                  <a:cubicBezTo>
                    <a:pt x="243" y="172"/>
                    <a:pt x="244" y="172"/>
                    <a:pt x="244" y="172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4" y="172"/>
                    <a:pt x="245" y="172"/>
                    <a:pt x="245" y="172"/>
                  </a:cubicBezTo>
                  <a:cubicBezTo>
                    <a:pt x="245" y="172"/>
                    <a:pt x="245" y="172"/>
                    <a:pt x="245" y="172"/>
                  </a:cubicBezTo>
                  <a:cubicBezTo>
                    <a:pt x="245" y="172"/>
                    <a:pt x="245" y="172"/>
                    <a:pt x="245" y="172"/>
                  </a:cubicBezTo>
                  <a:cubicBezTo>
                    <a:pt x="245" y="172"/>
                    <a:pt x="245" y="172"/>
                    <a:pt x="245" y="172"/>
                  </a:cubicBezTo>
                  <a:cubicBezTo>
                    <a:pt x="245" y="172"/>
                    <a:pt x="245" y="172"/>
                    <a:pt x="245" y="172"/>
                  </a:cubicBezTo>
                  <a:cubicBezTo>
                    <a:pt x="246" y="172"/>
                    <a:pt x="246" y="172"/>
                    <a:pt x="247" y="172"/>
                  </a:cubicBezTo>
                  <a:cubicBezTo>
                    <a:pt x="247" y="172"/>
                    <a:pt x="248" y="172"/>
                    <a:pt x="248" y="172"/>
                  </a:cubicBezTo>
                  <a:cubicBezTo>
                    <a:pt x="247" y="173"/>
                    <a:pt x="253" y="174"/>
                    <a:pt x="253" y="174"/>
                  </a:cubicBezTo>
                  <a:cubicBezTo>
                    <a:pt x="253" y="174"/>
                    <a:pt x="254" y="174"/>
                    <a:pt x="254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8" y="174"/>
                    <a:pt x="258" y="174"/>
                    <a:pt x="258" y="174"/>
                  </a:cubicBezTo>
                  <a:cubicBezTo>
                    <a:pt x="259" y="175"/>
                    <a:pt x="259" y="175"/>
                    <a:pt x="259" y="175"/>
                  </a:cubicBezTo>
                  <a:cubicBezTo>
                    <a:pt x="259" y="175"/>
                    <a:pt x="259" y="175"/>
                    <a:pt x="259" y="175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9" y="176"/>
                    <a:pt x="259" y="175"/>
                    <a:pt x="259" y="174"/>
                  </a:cubicBezTo>
                  <a:cubicBezTo>
                    <a:pt x="259" y="173"/>
                    <a:pt x="260" y="172"/>
                    <a:pt x="260" y="172"/>
                  </a:cubicBezTo>
                  <a:cubicBezTo>
                    <a:pt x="260" y="172"/>
                    <a:pt x="261" y="173"/>
                    <a:pt x="261" y="178"/>
                  </a:cubicBezTo>
                  <a:cubicBezTo>
                    <a:pt x="261" y="180"/>
                    <a:pt x="261" y="181"/>
                    <a:pt x="263" y="181"/>
                  </a:cubicBezTo>
                  <a:cubicBezTo>
                    <a:pt x="264" y="181"/>
                    <a:pt x="265" y="181"/>
                    <a:pt x="266" y="181"/>
                  </a:cubicBezTo>
                  <a:cubicBezTo>
                    <a:pt x="265" y="182"/>
                    <a:pt x="265" y="182"/>
                    <a:pt x="266" y="182"/>
                  </a:cubicBezTo>
                  <a:cubicBezTo>
                    <a:pt x="266" y="182"/>
                    <a:pt x="266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1"/>
                    <a:pt x="268" y="180"/>
                    <a:pt x="269" y="180"/>
                  </a:cubicBezTo>
                  <a:cubicBezTo>
                    <a:pt x="270" y="180"/>
                    <a:pt x="271" y="181"/>
                    <a:pt x="274" y="185"/>
                  </a:cubicBezTo>
                  <a:cubicBezTo>
                    <a:pt x="274" y="185"/>
                    <a:pt x="274" y="185"/>
                    <a:pt x="274" y="185"/>
                  </a:cubicBezTo>
                  <a:cubicBezTo>
                    <a:pt x="274" y="185"/>
                    <a:pt x="273" y="186"/>
                    <a:pt x="273" y="186"/>
                  </a:cubicBezTo>
                  <a:cubicBezTo>
                    <a:pt x="273" y="186"/>
                    <a:pt x="273" y="186"/>
                    <a:pt x="273" y="186"/>
                  </a:cubicBezTo>
                  <a:cubicBezTo>
                    <a:pt x="272" y="186"/>
                    <a:pt x="272" y="186"/>
                    <a:pt x="272" y="187"/>
                  </a:cubicBezTo>
                  <a:cubicBezTo>
                    <a:pt x="272" y="186"/>
                    <a:pt x="273" y="186"/>
                    <a:pt x="274" y="185"/>
                  </a:cubicBezTo>
                  <a:cubicBezTo>
                    <a:pt x="274" y="185"/>
                    <a:pt x="274" y="185"/>
                    <a:pt x="274" y="185"/>
                  </a:cubicBezTo>
                  <a:cubicBezTo>
                    <a:pt x="274" y="185"/>
                    <a:pt x="274" y="185"/>
                    <a:pt x="274" y="185"/>
                  </a:cubicBezTo>
                  <a:cubicBezTo>
                    <a:pt x="273" y="186"/>
                    <a:pt x="272" y="187"/>
                    <a:pt x="271" y="187"/>
                  </a:cubicBezTo>
                  <a:cubicBezTo>
                    <a:pt x="271" y="187"/>
                    <a:pt x="270" y="188"/>
                    <a:pt x="270" y="188"/>
                  </a:cubicBezTo>
                  <a:cubicBezTo>
                    <a:pt x="270" y="188"/>
                    <a:pt x="272" y="187"/>
                    <a:pt x="274" y="185"/>
                  </a:cubicBezTo>
                  <a:cubicBezTo>
                    <a:pt x="273" y="186"/>
                    <a:pt x="272" y="187"/>
                    <a:pt x="271" y="187"/>
                  </a:cubicBezTo>
                  <a:cubicBezTo>
                    <a:pt x="272" y="187"/>
                    <a:pt x="273" y="186"/>
                    <a:pt x="274" y="186"/>
                  </a:cubicBezTo>
                  <a:cubicBezTo>
                    <a:pt x="274" y="186"/>
                    <a:pt x="274" y="186"/>
                    <a:pt x="274" y="186"/>
                  </a:cubicBezTo>
                  <a:cubicBezTo>
                    <a:pt x="274" y="186"/>
                    <a:pt x="274" y="186"/>
                    <a:pt x="274" y="186"/>
                  </a:cubicBezTo>
                  <a:cubicBezTo>
                    <a:pt x="273" y="186"/>
                    <a:pt x="272" y="187"/>
                    <a:pt x="271" y="187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2" y="187"/>
                    <a:pt x="273" y="187"/>
                    <a:pt x="274" y="186"/>
                  </a:cubicBezTo>
                  <a:cubicBezTo>
                    <a:pt x="274" y="186"/>
                    <a:pt x="274" y="186"/>
                    <a:pt x="274" y="186"/>
                  </a:cubicBezTo>
                  <a:cubicBezTo>
                    <a:pt x="274" y="186"/>
                    <a:pt x="274" y="186"/>
                    <a:pt x="274" y="186"/>
                  </a:cubicBezTo>
                  <a:cubicBezTo>
                    <a:pt x="274" y="186"/>
                    <a:pt x="273" y="187"/>
                    <a:pt x="273" y="187"/>
                  </a:cubicBezTo>
                  <a:cubicBezTo>
                    <a:pt x="273" y="187"/>
                    <a:pt x="274" y="186"/>
                    <a:pt x="275" y="186"/>
                  </a:cubicBezTo>
                  <a:cubicBezTo>
                    <a:pt x="275" y="186"/>
                    <a:pt x="275" y="186"/>
                    <a:pt x="275" y="186"/>
                  </a:cubicBezTo>
                  <a:cubicBezTo>
                    <a:pt x="275" y="186"/>
                    <a:pt x="275" y="186"/>
                    <a:pt x="275" y="186"/>
                  </a:cubicBezTo>
                  <a:cubicBezTo>
                    <a:pt x="274" y="186"/>
                    <a:pt x="274" y="187"/>
                    <a:pt x="273" y="187"/>
                  </a:cubicBezTo>
                  <a:cubicBezTo>
                    <a:pt x="274" y="187"/>
                    <a:pt x="275" y="187"/>
                    <a:pt x="275" y="186"/>
                  </a:cubicBezTo>
                  <a:cubicBezTo>
                    <a:pt x="273" y="189"/>
                    <a:pt x="273" y="190"/>
                    <a:pt x="275" y="190"/>
                  </a:cubicBezTo>
                  <a:cubicBezTo>
                    <a:pt x="275" y="190"/>
                    <a:pt x="275" y="190"/>
                    <a:pt x="275" y="190"/>
                  </a:cubicBezTo>
                  <a:cubicBezTo>
                    <a:pt x="276" y="189"/>
                    <a:pt x="277" y="189"/>
                    <a:pt x="278" y="189"/>
                  </a:cubicBezTo>
                  <a:cubicBezTo>
                    <a:pt x="277" y="189"/>
                    <a:pt x="277" y="189"/>
                    <a:pt x="276" y="190"/>
                  </a:cubicBezTo>
                  <a:cubicBezTo>
                    <a:pt x="277" y="190"/>
                    <a:pt x="278" y="189"/>
                    <a:pt x="279" y="189"/>
                  </a:cubicBezTo>
                  <a:cubicBezTo>
                    <a:pt x="278" y="189"/>
                    <a:pt x="278" y="190"/>
                    <a:pt x="277" y="190"/>
                  </a:cubicBezTo>
                  <a:cubicBezTo>
                    <a:pt x="278" y="190"/>
                    <a:pt x="278" y="190"/>
                    <a:pt x="279" y="189"/>
                  </a:cubicBezTo>
                  <a:cubicBezTo>
                    <a:pt x="279" y="189"/>
                    <a:pt x="279" y="189"/>
                    <a:pt x="279" y="189"/>
                  </a:cubicBezTo>
                  <a:cubicBezTo>
                    <a:pt x="279" y="189"/>
                    <a:pt x="279" y="189"/>
                    <a:pt x="279" y="189"/>
                  </a:cubicBezTo>
                  <a:cubicBezTo>
                    <a:pt x="278" y="190"/>
                    <a:pt x="277" y="191"/>
                    <a:pt x="276" y="191"/>
                  </a:cubicBezTo>
                  <a:cubicBezTo>
                    <a:pt x="276" y="191"/>
                    <a:pt x="276" y="191"/>
                    <a:pt x="277" y="191"/>
                  </a:cubicBezTo>
                  <a:cubicBezTo>
                    <a:pt x="277" y="191"/>
                    <a:pt x="278" y="191"/>
                    <a:pt x="280" y="190"/>
                  </a:cubicBezTo>
                  <a:cubicBezTo>
                    <a:pt x="278" y="191"/>
                    <a:pt x="277" y="192"/>
                    <a:pt x="277" y="192"/>
                  </a:cubicBezTo>
                  <a:cubicBezTo>
                    <a:pt x="278" y="192"/>
                    <a:pt x="279" y="191"/>
                    <a:pt x="280" y="190"/>
                  </a:cubicBezTo>
                  <a:cubicBezTo>
                    <a:pt x="278" y="191"/>
                    <a:pt x="277" y="192"/>
                    <a:pt x="278" y="192"/>
                  </a:cubicBezTo>
                  <a:cubicBezTo>
                    <a:pt x="278" y="192"/>
                    <a:pt x="278" y="191"/>
                    <a:pt x="280" y="191"/>
                  </a:cubicBezTo>
                  <a:cubicBezTo>
                    <a:pt x="280" y="191"/>
                    <a:pt x="279" y="191"/>
                    <a:pt x="279" y="191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8" y="192"/>
                    <a:pt x="278" y="192"/>
                    <a:pt x="279" y="191"/>
                  </a:cubicBezTo>
                  <a:cubicBezTo>
                    <a:pt x="279" y="191"/>
                    <a:pt x="280" y="191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0" y="191"/>
                    <a:pt x="279" y="192"/>
                    <a:pt x="279" y="192"/>
                  </a:cubicBezTo>
                  <a:cubicBezTo>
                    <a:pt x="280" y="192"/>
                    <a:pt x="281" y="192"/>
                    <a:pt x="281" y="191"/>
                  </a:cubicBezTo>
                  <a:cubicBezTo>
                    <a:pt x="281" y="191"/>
                    <a:pt x="281" y="191"/>
                    <a:pt x="281" y="191"/>
                  </a:cubicBezTo>
                  <a:cubicBezTo>
                    <a:pt x="281" y="191"/>
                    <a:pt x="281" y="191"/>
                    <a:pt x="281" y="191"/>
                  </a:cubicBezTo>
                  <a:cubicBezTo>
                    <a:pt x="281" y="192"/>
                    <a:pt x="281" y="192"/>
                    <a:pt x="281" y="192"/>
                  </a:cubicBezTo>
                  <a:cubicBezTo>
                    <a:pt x="281" y="192"/>
                    <a:pt x="282" y="192"/>
                    <a:pt x="282" y="192"/>
                  </a:cubicBezTo>
                  <a:cubicBezTo>
                    <a:pt x="281" y="193"/>
                    <a:pt x="281" y="194"/>
                    <a:pt x="280" y="194"/>
                  </a:cubicBezTo>
                  <a:cubicBezTo>
                    <a:pt x="280" y="195"/>
                    <a:pt x="280" y="195"/>
                    <a:pt x="280" y="196"/>
                  </a:cubicBezTo>
                  <a:cubicBezTo>
                    <a:pt x="280" y="196"/>
                    <a:pt x="280" y="196"/>
                    <a:pt x="280" y="197"/>
                  </a:cubicBezTo>
                  <a:cubicBezTo>
                    <a:pt x="281" y="196"/>
                    <a:pt x="282" y="196"/>
                    <a:pt x="282" y="196"/>
                  </a:cubicBezTo>
                  <a:cubicBezTo>
                    <a:pt x="283" y="196"/>
                    <a:pt x="284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2" y="196"/>
                    <a:pt x="281" y="196"/>
                    <a:pt x="281" y="196"/>
                  </a:cubicBezTo>
                  <a:cubicBezTo>
                    <a:pt x="281" y="196"/>
                    <a:pt x="282" y="196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2" y="196"/>
                    <a:pt x="281" y="196"/>
                    <a:pt x="280" y="196"/>
                  </a:cubicBezTo>
                  <a:cubicBezTo>
                    <a:pt x="280" y="196"/>
                    <a:pt x="282" y="196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4" y="195"/>
                    <a:pt x="284" y="195"/>
                    <a:pt x="284" y="195"/>
                  </a:cubicBezTo>
                  <a:cubicBezTo>
                    <a:pt x="284" y="195"/>
                    <a:pt x="284" y="195"/>
                    <a:pt x="284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4" y="196"/>
                    <a:pt x="284" y="196"/>
                  </a:cubicBezTo>
                  <a:cubicBezTo>
                    <a:pt x="284" y="196"/>
                    <a:pt x="285" y="196"/>
                    <a:pt x="286" y="195"/>
                  </a:cubicBezTo>
                  <a:cubicBezTo>
                    <a:pt x="286" y="196"/>
                    <a:pt x="285" y="196"/>
                    <a:pt x="285" y="197"/>
                  </a:cubicBezTo>
                  <a:cubicBezTo>
                    <a:pt x="286" y="197"/>
                    <a:pt x="286" y="197"/>
                    <a:pt x="287" y="197"/>
                  </a:cubicBezTo>
                  <a:cubicBezTo>
                    <a:pt x="286" y="197"/>
                    <a:pt x="285" y="198"/>
                    <a:pt x="285" y="199"/>
                  </a:cubicBezTo>
                  <a:cubicBezTo>
                    <a:pt x="285" y="199"/>
                    <a:pt x="285" y="199"/>
                    <a:pt x="285" y="200"/>
                  </a:cubicBezTo>
                  <a:cubicBezTo>
                    <a:pt x="286" y="199"/>
                    <a:pt x="288" y="199"/>
                    <a:pt x="289" y="199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8" y="200"/>
                    <a:pt x="288" y="200"/>
                    <a:pt x="287" y="201"/>
                  </a:cubicBezTo>
                  <a:cubicBezTo>
                    <a:pt x="288" y="202"/>
                    <a:pt x="290" y="202"/>
                    <a:pt x="292" y="202"/>
                  </a:cubicBezTo>
                  <a:cubicBezTo>
                    <a:pt x="292" y="204"/>
                    <a:pt x="293" y="206"/>
                    <a:pt x="294" y="208"/>
                  </a:cubicBezTo>
                  <a:cubicBezTo>
                    <a:pt x="294" y="208"/>
                    <a:pt x="295" y="208"/>
                    <a:pt x="295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8"/>
                    <a:pt x="294" y="208"/>
                    <a:pt x="294" y="208"/>
                  </a:cubicBezTo>
                  <a:cubicBezTo>
                    <a:pt x="295" y="210"/>
                    <a:pt x="295" y="211"/>
                    <a:pt x="296" y="212"/>
                  </a:cubicBezTo>
                  <a:cubicBezTo>
                    <a:pt x="299" y="212"/>
                    <a:pt x="301" y="210"/>
                    <a:pt x="303" y="206"/>
                  </a:cubicBezTo>
                  <a:cubicBezTo>
                    <a:pt x="303" y="209"/>
                    <a:pt x="304" y="211"/>
                    <a:pt x="305" y="211"/>
                  </a:cubicBezTo>
                  <a:cubicBezTo>
                    <a:pt x="305" y="211"/>
                    <a:pt x="306" y="210"/>
                    <a:pt x="306" y="207"/>
                  </a:cubicBezTo>
                  <a:cubicBezTo>
                    <a:pt x="306" y="207"/>
                    <a:pt x="306" y="206"/>
                    <a:pt x="305" y="206"/>
                  </a:cubicBezTo>
                  <a:cubicBezTo>
                    <a:pt x="304" y="203"/>
                    <a:pt x="303" y="199"/>
                    <a:pt x="307" y="199"/>
                  </a:cubicBezTo>
                  <a:cubicBezTo>
                    <a:pt x="309" y="199"/>
                    <a:pt x="315" y="202"/>
                    <a:pt x="326" y="209"/>
                  </a:cubicBezTo>
                  <a:cubicBezTo>
                    <a:pt x="326" y="209"/>
                    <a:pt x="326" y="209"/>
                    <a:pt x="326" y="209"/>
                  </a:cubicBezTo>
                  <a:cubicBezTo>
                    <a:pt x="326" y="211"/>
                    <a:pt x="326" y="213"/>
                    <a:pt x="325" y="215"/>
                  </a:cubicBezTo>
                  <a:cubicBezTo>
                    <a:pt x="326" y="213"/>
                    <a:pt x="326" y="211"/>
                    <a:pt x="326" y="209"/>
                  </a:cubicBezTo>
                  <a:cubicBezTo>
                    <a:pt x="326" y="209"/>
                    <a:pt x="326" y="209"/>
                    <a:pt x="326" y="209"/>
                  </a:cubicBezTo>
                  <a:cubicBezTo>
                    <a:pt x="326" y="209"/>
                    <a:pt x="326" y="209"/>
                    <a:pt x="326" y="209"/>
                  </a:cubicBezTo>
                  <a:cubicBezTo>
                    <a:pt x="326" y="212"/>
                    <a:pt x="326" y="215"/>
                    <a:pt x="325" y="217"/>
                  </a:cubicBezTo>
                  <a:cubicBezTo>
                    <a:pt x="325" y="219"/>
                    <a:pt x="325" y="220"/>
                    <a:pt x="325" y="220"/>
                  </a:cubicBezTo>
                  <a:cubicBezTo>
                    <a:pt x="326" y="220"/>
                    <a:pt x="326" y="216"/>
                    <a:pt x="326" y="209"/>
                  </a:cubicBezTo>
                  <a:cubicBezTo>
                    <a:pt x="326" y="212"/>
                    <a:pt x="326" y="215"/>
                    <a:pt x="326" y="217"/>
                  </a:cubicBezTo>
                  <a:cubicBezTo>
                    <a:pt x="326" y="214"/>
                    <a:pt x="326" y="212"/>
                    <a:pt x="327" y="209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6" y="212"/>
                    <a:pt x="326" y="215"/>
                    <a:pt x="326" y="218"/>
                  </a:cubicBezTo>
                  <a:cubicBezTo>
                    <a:pt x="326" y="219"/>
                    <a:pt x="327" y="220"/>
                    <a:pt x="327" y="220"/>
                  </a:cubicBezTo>
                  <a:cubicBezTo>
                    <a:pt x="327" y="220"/>
                    <a:pt x="327" y="220"/>
                    <a:pt x="327" y="220"/>
                  </a:cubicBezTo>
                  <a:cubicBezTo>
                    <a:pt x="328" y="217"/>
                    <a:pt x="328" y="213"/>
                    <a:pt x="328" y="209"/>
                  </a:cubicBezTo>
                  <a:cubicBezTo>
                    <a:pt x="328" y="211"/>
                    <a:pt x="328" y="213"/>
                    <a:pt x="328" y="215"/>
                  </a:cubicBezTo>
                  <a:cubicBezTo>
                    <a:pt x="329" y="213"/>
                    <a:pt x="329" y="211"/>
                    <a:pt x="329" y="209"/>
                  </a:cubicBezTo>
                  <a:cubicBezTo>
                    <a:pt x="329" y="211"/>
                    <a:pt x="329" y="212"/>
                    <a:pt x="329" y="214"/>
                  </a:cubicBezTo>
                  <a:cubicBezTo>
                    <a:pt x="330" y="212"/>
                    <a:pt x="330" y="211"/>
                    <a:pt x="330" y="209"/>
                  </a:cubicBezTo>
                  <a:cubicBezTo>
                    <a:pt x="331" y="217"/>
                    <a:pt x="333" y="221"/>
                    <a:pt x="336" y="221"/>
                  </a:cubicBezTo>
                  <a:cubicBezTo>
                    <a:pt x="336" y="221"/>
                    <a:pt x="337" y="221"/>
                    <a:pt x="338" y="220"/>
                  </a:cubicBezTo>
                  <a:cubicBezTo>
                    <a:pt x="339" y="218"/>
                    <a:pt x="339" y="215"/>
                    <a:pt x="340" y="212"/>
                  </a:cubicBezTo>
                  <a:cubicBezTo>
                    <a:pt x="340" y="214"/>
                    <a:pt x="340" y="216"/>
                    <a:pt x="340" y="218"/>
                  </a:cubicBezTo>
                  <a:cubicBezTo>
                    <a:pt x="341" y="216"/>
                    <a:pt x="342" y="214"/>
                    <a:pt x="343" y="212"/>
                  </a:cubicBezTo>
                  <a:cubicBezTo>
                    <a:pt x="343" y="214"/>
                    <a:pt x="343" y="216"/>
                    <a:pt x="343" y="217"/>
                  </a:cubicBezTo>
                  <a:cubicBezTo>
                    <a:pt x="343" y="216"/>
                    <a:pt x="344" y="214"/>
                    <a:pt x="344" y="213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4" y="216"/>
                    <a:pt x="343" y="219"/>
                    <a:pt x="343" y="221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44" y="221"/>
                    <a:pt x="346" y="219"/>
                    <a:pt x="346" y="213"/>
                  </a:cubicBezTo>
                  <a:cubicBezTo>
                    <a:pt x="345" y="219"/>
                    <a:pt x="346" y="222"/>
                    <a:pt x="346" y="222"/>
                  </a:cubicBezTo>
                  <a:cubicBezTo>
                    <a:pt x="346" y="222"/>
                    <a:pt x="347" y="219"/>
                    <a:pt x="348" y="213"/>
                  </a:cubicBezTo>
                  <a:cubicBezTo>
                    <a:pt x="347" y="219"/>
                    <a:pt x="347" y="222"/>
                    <a:pt x="347" y="222"/>
                  </a:cubicBezTo>
                  <a:cubicBezTo>
                    <a:pt x="347" y="222"/>
                    <a:pt x="348" y="219"/>
                    <a:pt x="348" y="214"/>
                  </a:cubicBezTo>
                  <a:cubicBezTo>
                    <a:pt x="348" y="216"/>
                    <a:pt x="348" y="217"/>
                    <a:pt x="348" y="218"/>
                  </a:cubicBezTo>
                  <a:cubicBezTo>
                    <a:pt x="347" y="220"/>
                    <a:pt x="347" y="222"/>
                    <a:pt x="347" y="222"/>
                  </a:cubicBezTo>
                  <a:cubicBezTo>
                    <a:pt x="347" y="222"/>
                    <a:pt x="347" y="220"/>
                    <a:pt x="348" y="218"/>
                  </a:cubicBezTo>
                  <a:cubicBezTo>
                    <a:pt x="348" y="217"/>
                    <a:pt x="348" y="215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9" y="216"/>
                    <a:pt x="349" y="218"/>
                    <a:pt x="351" y="221"/>
                  </a:cubicBezTo>
                  <a:cubicBezTo>
                    <a:pt x="351" y="219"/>
                    <a:pt x="352" y="217"/>
                    <a:pt x="352" y="215"/>
                  </a:cubicBezTo>
                  <a:cubicBezTo>
                    <a:pt x="353" y="216"/>
                    <a:pt x="353" y="217"/>
                    <a:pt x="354" y="218"/>
                  </a:cubicBezTo>
                  <a:cubicBezTo>
                    <a:pt x="354" y="217"/>
                    <a:pt x="354" y="216"/>
                    <a:pt x="354" y="216"/>
                  </a:cubicBezTo>
                  <a:cubicBezTo>
                    <a:pt x="355" y="219"/>
                    <a:pt x="356" y="222"/>
                    <a:pt x="357" y="225"/>
                  </a:cubicBezTo>
                  <a:cubicBezTo>
                    <a:pt x="358" y="227"/>
                    <a:pt x="359" y="228"/>
                    <a:pt x="360" y="230"/>
                  </a:cubicBezTo>
                  <a:cubicBezTo>
                    <a:pt x="361" y="230"/>
                    <a:pt x="362" y="231"/>
                    <a:pt x="363" y="231"/>
                  </a:cubicBezTo>
                  <a:cubicBezTo>
                    <a:pt x="363" y="230"/>
                    <a:pt x="363" y="228"/>
                    <a:pt x="364" y="226"/>
                  </a:cubicBezTo>
                  <a:cubicBezTo>
                    <a:pt x="364" y="225"/>
                    <a:pt x="365" y="223"/>
                    <a:pt x="365" y="220"/>
                  </a:cubicBezTo>
                  <a:cubicBezTo>
                    <a:pt x="365" y="220"/>
                    <a:pt x="365" y="220"/>
                    <a:pt x="365" y="220"/>
                  </a:cubicBezTo>
                  <a:cubicBezTo>
                    <a:pt x="364" y="226"/>
                    <a:pt x="363" y="230"/>
                    <a:pt x="363" y="230"/>
                  </a:cubicBezTo>
                  <a:cubicBezTo>
                    <a:pt x="363" y="230"/>
                    <a:pt x="363" y="226"/>
                    <a:pt x="365" y="219"/>
                  </a:cubicBezTo>
                  <a:cubicBezTo>
                    <a:pt x="365" y="219"/>
                    <a:pt x="365" y="219"/>
                    <a:pt x="365" y="219"/>
                  </a:cubicBezTo>
                  <a:cubicBezTo>
                    <a:pt x="363" y="226"/>
                    <a:pt x="362" y="230"/>
                    <a:pt x="362" y="230"/>
                  </a:cubicBezTo>
                  <a:cubicBezTo>
                    <a:pt x="362" y="230"/>
                    <a:pt x="363" y="226"/>
                    <a:pt x="365" y="219"/>
                  </a:cubicBezTo>
                  <a:cubicBezTo>
                    <a:pt x="365" y="219"/>
                    <a:pt x="365" y="219"/>
                    <a:pt x="365" y="219"/>
                  </a:cubicBezTo>
                  <a:cubicBezTo>
                    <a:pt x="365" y="219"/>
                    <a:pt x="365" y="219"/>
                    <a:pt x="365" y="219"/>
                  </a:cubicBezTo>
                  <a:cubicBezTo>
                    <a:pt x="365" y="219"/>
                    <a:pt x="365" y="219"/>
                    <a:pt x="365" y="219"/>
                  </a:cubicBezTo>
                  <a:cubicBezTo>
                    <a:pt x="365" y="219"/>
                    <a:pt x="365" y="220"/>
                    <a:pt x="365" y="220"/>
                  </a:cubicBezTo>
                  <a:cubicBezTo>
                    <a:pt x="365" y="220"/>
                    <a:pt x="365" y="219"/>
                    <a:pt x="365" y="219"/>
                  </a:cubicBezTo>
                  <a:cubicBezTo>
                    <a:pt x="365" y="219"/>
                    <a:pt x="365" y="220"/>
                    <a:pt x="365" y="220"/>
                  </a:cubicBezTo>
                  <a:cubicBezTo>
                    <a:pt x="365" y="221"/>
                    <a:pt x="366" y="222"/>
                    <a:pt x="366" y="223"/>
                  </a:cubicBezTo>
                  <a:cubicBezTo>
                    <a:pt x="366" y="222"/>
                    <a:pt x="366" y="222"/>
                    <a:pt x="366" y="222"/>
                  </a:cubicBezTo>
                  <a:cubicBezTo>
                    <a:pt x="366" y="221"/>
                    <a:pt x="367" y="220"/>
                    <a:pt x="367" y="219"/>
                  </a:cubicBezTo>
                  <a:cubicBezTo>
                    <a:pt x="367" y="220"/>
                    <a:pt x="367" y="221"/>
                    <a:pt x="366" y="221"/>
                  </a:cubicBezTo>
                  <a:cubicBezTo>
                    <a:pt x="367" y="221"/>
                    <a:pt x="367" y="220"/>
                    <a:pt x="367" y="220"/>
                  </a:cubicBezTo>
                  <a:cubicBezTo>
                    <a:pt x="367" y="220"/>
                    <a:pt x="367" y="220"/>
                    <a:pt x="367" y="220"/>
                  </a:cubicBezTo>
                  <a:cubicBezTo>
                    <a:pt x="367" y="220"/>
                    <a:pt x="367" y="220"/>
                    <a:pt x="367" y="220"/>
                  </a:cubicBezTo>
                  <a:cubicBezTo>
                    <a:pt x="367" y="222"/>
                    <a:pt x="367" y="223"/>
                    <a:pt x="367" y="225"/>
                  </a:cubicBezTo>
                  <a:cubicBezTo>
                    <a:pt x="367" y="224"/>
                    <a:pt x="368" y="222"/>
                    <a:pt x="369" y="220"/>
                  </a:cubicBezTo>
                  <a:cubicBezTo>
                    <a:pt x="369" y="222"/>
                    <a:pt x="370" y="224"/>
                    <a:pt x="371" y="226"/>
                  </a:cubicBezTo>
                  <a:cubicBezTo>
                    <a:pt x="372" y="224"/>
                    <a:pt x="372" y="223"/>
                    <a:pt x="373" y="222"/>
                  </a:cubicBezTo>
                  <a:cubicBezTo>
                    <a:pt x="373" y="225"/>
                    <a:pt x="374" y="228"/>
                    <a:pt x="374" y="230"/>
                  </a:cubicBezTo>
                  <a:cubicBezTo>
                    <a:pt x="375" y="231"/>
                    <a:pt x="376" y="232"/>
                    <a:pt x="378" y="233"/>
                  </a:cubicBezTo>
                  <a:cubicBezTo>
                    <a:pt x="379" y="231"/>
                    <a:pt x="380" y="229"/>
                    <a:pt x="382" y="226"/>
                  </a:cubicBezTo>
                  <a:cubicBezTo>
                    <a:pt x="382" y="229"/>
                    <a:pt x="383" y="232"/>
                    <a:pt x="383" y="234"/>
                  </a:cubicBezTo>
                  <a:cubicBezTo>
                    <a:pt x="383" y="234"/>
                    <a:pt x="383" y="234"/>
                    <a:pt x="384" y="234"/>
                  </a:cubicBezTo>
                  <a:cubicBezTo>
                    <a:pt x="387" y="234"/>
                    <a:pt x="391" y="233"/>
                    <a:pt x="395" y="231"/>
                  </a:cubicBezTo>
                  <a:cubicBezTo>
                    <a:pt x="400" y="236"/>
                    <a:pt x="405" y="240"/>
                    <a:pt x="410" y="244"/>
                  </a:cubicBezTo>
                  <a:cubicBezTo>
                    <a:pt x="411" y="243"/>
                    <a:pt x="412" y="243"/>
                    <a:pt x="412" y="242"/>
                  </a:cubicBezTo>
                  <a:cubicBezTo>
                    <a:pt x="412" y="243"/>
                    <a:pt x="412" y="243"/>
                    <a:pt x="412" y="243"/>
                  </a:cubicBezTo>
                  <a:cubicBezTo>
                    <a:pt x="412" y="243"/>
                    <a:pt x="413" y="243"/>
                    <a:pt x="413" y="243"/>
                  </a:cubicBezTo>
                  <a:cubicBezTo>
                    <a:pt x="413" y="243"/>
                    <a:pt x="413" y="243"/>
                    <a:pt x="413" y="243"/>
                  </a:cubicBezTo>
                  <a:cubicBezTo>
                    <a:pt x="413" y="243"/>
                    <a:pt x="413" y="243"/>
                    <a:pt x="413" y="243"/>
                  </a:cubicBezTo>
                  <a:cubicBezTo>
                    <a:pt x="413" y="243"/>
                    <a:pt x="412" y="244"/>
                    <a:pt x="412" y="245"/>
                  </a:cubicBezTo>
                  <a:cubicBezTo>
                    <a:pt x="426" y="255"/>
                    <a:pt x="441" y="263"/>
                    <a:pt x="456" y="272"/>
                  </a:cubicBezTo>
                  <a:cubicBezTo>
                    <a:pt x="474" y="287"/>
                    <a:pt x="493" y="303"/>
                    <a:pt x="509" y="320"/>
                  </a:cubicBezTo>
                  <a:cubicBezTo>
                    <a:pt x="540" y="354"/>
                    <a:pt x="565" y="395"/>
                    <a:pt x="581" y="438"/>
                  </a:cubicBezTo>
                  <a:cubicBezTo>
                    <a:pt x="583" y="434"/>
                    <a:pt x="585" y="430"/>
                    <a:pt x="587" y="425"/>
                  </a:cubicBezTo>
                  <a:cubicBezTo>
                    <a:pt x="608" y="435"/>
                    <a:pt x="608" y="435"/>
                    <a:pt x="608" y="435"/>
                  </a:cubicBezTo>
                  <a:cubicBezTo>
                    <a:pt x="610" y="429"/>
                    <a:pt x="614" y="421"/>
                    <a:pt x="621" y="413"/>
                  </a:cubicBezTo>
                  <a:cubicBezTo>
                    <a:pt x="625" y="408"/>
                    <a:pt x="631" y="402"/>
                    <a:pt x="635" y="397"/>
                  </a:cubicBezTo>
                  <a:cubicBezTo>
                    <a:pt x="636" y="396"/>
                    <a:pt x="636" y="395"/>
                    <a:pt x="637" y="394"/>
                  </a:cubicBezTo>
                  <a:cubicBezTo>
                    <a:pt x="637" y="395"/>
                    <a:pt x="637" y="395"/>
                    <a:pt x="638" y="396"/>
                  </a:cubicBezTo>
                  <a:cubicBezTo>
                    <a:pt x="643" y="399"/>
                    <a:pt x="643" y="399"/>
                    <a:pt x="643" y="399"/>
                  </a:cubicBezTo>
                  <a:cubicBezTo>
                    <a:pt x="646" y="400"/>
                    <a:pt x="646" y="400"/>
                    <a:pt x="646" y="400"/>
                  </a:cubicBezTo>
                  <a:cubicBezTo>
                    <a:pt x="647" y="401"/>
                    <a:pt x="647" y="401"/>
                    <a:pt x="647" y="401"/>
                  </a:cubicBezTo>
                  <a:cubicBezTo>
                    <a:pt x="647" y="401"/>
                    <a:pt x="647" y="401"/>
                    <a:pt x="647" y="401"/>
                  </a:cubicBezTo>
                  <a:cubicBezTo>
                    <a:pt x="646" y="404"/>
                    <a:pt x="646" y="405"/>
                    <a:pt x="646" y="405"/>
                  </a:cubicBezTo>
                  <a:cubicBezTo>
                    <a:pt x="646" y="405"/>
                    <a:pt x="652" y="382"/>
                    <a:pt x="653" y="381"/>
                  </a:cubicBezTo>
                  <a:cubicBezTo>
                    <a:pt x="652" y="382"/>
                    <a:pt x="652" y="382"/>
                    <a:pt x="652" y="382"/>
                  </a:cubicBezTo>
                  <a:cubicBezTo>
                    <a:pt x="653" y="382"/>
                    <a:pt x="653" y="382"/>
                    <a:pt x="653" y="382"/>
                  </a:cubicBezTo>
                  <a:cubicBezTo>
                    <a:pt x="653" y="382"/>
                    <a:pt x="653" y="382"/>
                    <a:pt x="653" y="382"/>
                  </a:cubicBezTo>
                  <a:cubicBezTo>
                    <a:pt x="656" y="380"/>
                    <a:pt x="660" y="379"/>
                    <a:pt x="663" y="377"/>
                  </a:cubicBezTo>
                  <a:cubicBezTo>
                    <a:pt x="664" y="377"/>
                    <a:pt x="665" y="376"/>
                    <a:pt x="666" y="376"/>
                  </a:cubicBezTo>
                  <a:cubicBezTo>
                    <a:pt x="667" y="376"/>
                    <a:pt x="668" y="378"/>
                    <a:pt x="673" y="387"/>
                  </a:cubicBezTo>
                  <a:cubicBezTo>
                    <a:pt x="677" y="373"/>
                    <a:pt x="683" y="355"/>
                    <a:pt x="683" y="355"/>
                  </a:cubicBezTo>
                  <a:cubicBezTo>
                    <a:pt x="683" y="355"/>
                    <a:pt x="682" y="357"/>
                    <a:pt x="680" y="364"/>
                  </a:cubicBezTo>
                  <a:cubicBezTo>
                    <a:pt x="680" y="364"/>
                    <a:pt x="680" y="364"/>
                    <a:pt x="680" y="364"/>
                  </a:cubicBezTo>
                  <a:cubicBezTo>
                    <a:pt x="680" y="364"/>
                    <a:pt x="680" y="364"/>
                    <a:pt x="680" y="364"/>
                  </a:cubicBezTo>
                  <a:cubicBezTo>
                    <a:pt x="681" y="364"/>
                    <a:pt x="681" y="364"/>
                    <a:pt x="681" y="364"/>
                  </a:cubicBezTo>
                  <a:cubicBezTo>
                    <a:pt x="682" y="364"/>
                    <a:pt x="682" y="364"/>
                    <a:pt x="682" y="364"/>
                  </a:cubicBezTo>
                  <a:cubicBezTo>
                    <a:pt x="685" y="363"/>
                    <a:pt x="685" y="363"/>
                    <a:pt x="685" y="363"/>
                  </a:cubicBezTo>
                  <a:cubicBezTo>
                    <a:pt x="687" y="363"/>
                    <a:pt x="689" y="363"/>
                    <a:pt x="691" y="362"/>
                  </a:cubicBezTo>
                  <a:cubicBezTo>
                    <a:pt x="692" y="359"/>
                    <a:pt x="693" y="355"/>
                    <a:pt x="695" y="351"/>
                  </a:cubicBezTo>
                  <a:cubicBezTo>
                    <a:pt x="695" y="351"/>
                    <a:pt x="695" y="351"/>
                    <a:pt x="695" y="351"/>
                  </a:cubicBezTo>
                  <a:cubicBezTo>
                    <a:pt x="695" y="351"/>
                    <a:pt x="695" y="351"/>
                    <a:pt x="695" y="351"/>
                  </a:cubicBezTo>
                  <a:cubicBezTo>
                    <a:pt x="695" y="351"/>
                    <a:pt x="695" y="351"/>
                    <a:pt x="695" y="351"/>
                  </a:cubicBezTo>
                  <a:cubicBezTo>
                    <a:pt x="696" y="351"/>
                    <a:pt x="696" y="351"/>
                    <a:pt x="696" y="351"/>
                  </a:cubicBezTo>
                  <a:cubicBezTo>
                    <a:pt x="707" y="352"/>
                    <a:pt x="707" y="352"/>
                    <a:pt x="707" y="352"/>
                  </a:cubicBezTo>
                  <a:cubicBezTo>
                    <a:pt x="717" y="353"/>
                    <a:pt x="717" y="353"/>
                    <a:pt x="717" y="353"/>
                  </a:cubicBezTo>
                  <a:cubicBezTo>
                    <a:pt x="721" y="354"/>
                    <a:pt x="721" y="354"/>
                    <a:pt x="721" y="354"/>
                  </a:cubicBezTo>
                  <a:cubicBezTo>
                    <a:pt x="723" y="345"/>
                    <a:pt x="725" y="339"/>
                    <a:pt x="725" y="339"/>
                  </a:cubicBezTo>
                  <a:cubicBezTo>
                    <a:pt x="725" y="339"/>
                    <a:pt x="724" y="343"/>
                    <a:pt x="721" y="352"/>
                  </a:cubicBezTo>
                  <a:cubicBezTo>
                    <a:pt x="721" y="352"/>
                    <a:pt x="721" y="352"/>
                    <a:pt x="721" y="352"/>
                  </a:cubicBezTo>
                  <a:cubicBezTo>
                    <a:pt x="723" y="352"/>
                    <a:pt x="723" y="352"/>
                    <a:pt x="723" y="352"/>
                  </a:cubicBezTo>
                  <a:cubicBezTo>
                    <a:pt x="727" y="353"/>
                    <a:pt x="727" y="353"/>
                    <a:pt x="727" y="353"/>
                  </a:cubicBezTo>
                  <a:cubicBezTo>
                    <a:pt x="728" y="353"/>
                    <a:pt x="728" y="353"/>
                    <a:pt x="728" y="353"/>
                  </a:cubicBezTo>
                  <a:cubicBezTo>
                    <a:pt x="728" y="353"/>
                    <a:pt x="728" y="353"/>
                    <a:pt x="728" y="353"/>
                  </a:cubicBezTo>
                  <a:cubicBezTo>
                    <a:pt x="732" y="343"/>
                    <a:pt x="734" y="340"/>
                    <a:pt x="734" y="340"/>
                  </a:cubicBezTo>
                  <a:cubicBezTo>
                    <a:pt x="734" y="340"/>
                    <a:pt x="733" y="342"/>
                    <a:pt x="732" y="345"/>
                  </a:cubicBezTo>
                  <a:cubicBezTo>
                    <a:pt x="731" y="348"/>
                    <a:pt x="729" y="350"/>
                    <a:pt x="729" y="350"/>
                  </a:cubicBezTo>
                  <a:cubicBezTo>
                    <a:pt x="729" y="350"/>
                    <a:pt x="730" y="349"/>
                    <a:pt x="732" y="345"/>
                  </a:cubicBezTo>
                  <a:cubicBezTo>
                    <a:pt x="732" y="345"/>
                    <a:pt x="732" y="345"/>
                    <a:pt x="732" y="345"/>
                  </a:cubicBezTo>
                  <a:cubicBezTo>
                    <a:pt x="732" y="345"/>
                    <a:pt x="732" y="345"/>
                    <a:pt x="732" y="345"/>
                  </a:cubicBezTo>
                  <a:cubicBezTo>
                    <a:pt x="733" y="346"/>
                    <a:pt x="733" y="346"/>
                    <a:pt x="733" y="346"/>
                  </a:cubicBezTo>
                  <a:cubicBezTo>
                    <a:pt x="736" y="346"/>
                    <a:pt x="736" y="346"/>
                    <a:pt x="736" y="346"/>
                  </a:cubicBezTo>
                  <a:cubicBezTo>
                    <a:pt x="741" y="348"/>
                    <a:pt x="741" y="348"/>
                    <a:pt x="741" y="348"/>
                  </a:cubicBezTo>
                  <a:cubicBezTo>
                    <a:pt x="751" y="350"/>
                    <a:pt x="751" y="350"/>
                    <a:pt x="751" y="350"/>
                  </a:cubicBezTo>
                  <a:cubicBezTo>
                    <a:pt x="752" y="351"/>
                    <a:pt x="754" y="351"/>
                    <a:pt x="755" y="351"/>
                  </a:cubicBezTo>
                  <a:cubicBezTo>
                    <a:pt x="756" y="351"/>
                    <a:pt x="756" y="351"/>
                    <a:pt x="756" y="351"/>
                  </a:cubicBezTo>
                  <a:cubicBezTo>
                    <a:pt x="757" y="350"/>
                    <a:pt x="758" y="349"/>
                    <a:pt x="758" y="348"/>
                  </a:cubicBezTo>
                  <a:cubicBezTo>
                    <a:pt x="756" y="339"/>
                    <a:pt x="753" y="331"/>
                    <a:pt x="750" y="322"/>
                  </a:cubicBezTo>
                  <a:cubicBezTo>
                    <a:pt x="750" y="322"/>
                    <a:pt x="750" y="322"/>
                    <a:pt x="750" y="322"/>
                  </a:cubicBezTo>
                  <a:cubicBezTo>
                    <a:pt x="731" y="264"/>
                    <a:pt x="698" y="209"/>
                    <a:pt x="657" y="164"/>
                  </a:cubicBezTo>
                  <a:cubicBezTo>
                    <a:pt x="636" y="142"/>
                    <a:pt x="613" y="121"/>
                    <a:pt x="589" y="103"/>
                  </a:cubicBezTo>
                  <a:cubicBezTo>
                    <a:pt x="570" y="92"/>
                    <a:pt x="551" y="82"/>
                    <a:pt x="533" y="69"/>
                  </a:cubicBezTo>
                  <a:cubicBezTo>
                    <a:pt x="528" y="78"/>
                    <a:pt x="525" y="84"/>
                    <a:pt x="525" y="84"/>
                  </a:cubicBezTo>
                  <a:cubicBezTo>
                    <a:pt x="524" y="84"/>
                    <a:pt x="526" y="79"/>
                    <a:pt x="532" y="68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32" y="67"/>
                    <a:pt x="533" y="67"/>
                    <a:pt x="533" y="67"/>
                  </a:cubicBezTo>
                  <a:cubicBezTo>
                    <a:pt x="533" y="66"/>
                    <a:pt x="534" y="66"/>
                    <a:pt x="534" y="65"/>
                  </a:cubicBezTo>
                  <a:cubicBezTo>
                    <a:pt x="533" y="66"/>
                    <a:pt x="532" y="67"/>
                    <a:pt x="531" y="67"/>
                  </a:cubicBezTo>
                  <a:cubicBezTo>
                    <a:pt x="524" y="62"/>
                    <a:pt x="518" y="57"/>
                    <a:pt x="511" y="51"/>
                  </a:cubicBezTo>
                  <a:cubicBezTo>
                    <a:pt x="506" y="54"/>
                    <a:pt x="501" y="55"/>
                    <a:pt x="497" y="55"/>
                  </a:cubicBezTo>
                  <a:cubicBezTo>
                    <a:pt x="497" y="55"/>
                    <a:pt x="497" y="55"/>
                    <a:pt x="497" y="55"/>
                  </a:cubicBezTo>
                  <a:cubicBezTo>
                    <a:pt x="500" y="68"/>
                    <a:pt x="505" y="74"/>
                    <a:pt x="514" y="74"/>
                  </a:cubicBezTo>
                  <a:cubicBezTo>
                    <a:pt x="517" y="74"/>
                    <a:pt x="520" y="73"/>
                    <a:pt x="524" y="71"/>
                  </a:cubicBezTo>
                  <a:cubicBezTo>
                    <a:pt x="517" y="75"/>
                    <a:pt x="512" y="77"/>
                    <a:pt x="507" y="77"/>
                  </a:cubicBezTo>
                  <a:cubicBezTo>
                    <a:pt x="497" y="77"/>
                    <a:pt x="491" y="70"/>
                    <a:pt x="487" y="57"/>
                  </a:cubicBezTo>
                  <a:cubicBezTo>
                    <a:pt x="488" y="56"/>
                    <a:pt x="489" y="54"/>
                    <a:pt x="490" y="53"/>
                  </a:cubicBezTo>
                  <a:cubicBezTo>
                    <a:pt x="488" y="52"/>
                    <a:pt x="487" y="51"/>
                    <a:pt x="485" y="50"/>
                  </a:cubicBezTo>
                  <a:cubicBezTo>
                    <a:pt x="485" y="47"/>
                    <a:pt x="484" y="43"/>
                    <a:pt x="484" y="40"/>
                  </a:cubicBezTo>
                  <a:cubicBezTo>
                    <a:pt x="483" y="41"/>
                    <a:pt x="482" y="43"/>
                    <a:pt x="481" y="44"/>
                  </a:cubicBezTo>
                  <a:cubicBezTo>
                    <a:pt x="480" y="42"/>
                    <a:pt x="479" y="40"/>
                    <a:pt x="479" y="37"/>
                  </a:cubicBezTo>
                  <a:cubicBezTo>
                    <a:pt x="478" y="39"/>
                    <a:pt x="477" y="41"/>
                    <a:pt x="476" y="43"/>
                  </a:cubicBezTo>
                  <a:cubicBezTo>
                    <a:pt x="476" y="47"/>
                    <a:pt x="476" y="50"/>
                    <a:pt x="476" y="52"/>
                  </a:cubicBezTo>
                  <a:cubicBezTo>
                    <a:pt x="473" y="58"/>
                    <a:pt x="472" y="61"/>
                    <a:pt x="471" y="61"/>
                  </a:cubicBezTo>
                  <a:cubicBezTo>
                    <a:pt x="469" y="61"/>
                    <a:pt x="468" y="57"/>
                    <a:pt x="466" y="49"/>
                  </a:cubicBezTo>
                  <a:cubicBezTo>
                    <a:pt x="463" y="47"/>
                    <a:pt x="460" y="44"/>
                    <a:pt x="458" y="41"/>
                  </a:cubicBezTo>
                  <a:cubicBezTo>
                    <a:pt x="455" y="49"/>
                    <a:pt x="451" y="54"/>
                    <a:pt x="448" y="54"/>
                  </a:cubicBezTo>
                  <a:cubicBezTo>
                    <a:pt x="445" y="54"/>
                    <a:pt x="442" y="50"/>
                    <a:pt x="442" y="42"/>
                  </a:cubicBezTo>
                  <a:cubicBezTo>
                    <a:pt x="443" y="39"/>
                    <a:pt x="444" y="37"/>
                    <a:pt x="445" y="33"/>
                  </a:cubicBezTo>
                  <a:cubicBezTo>
                    <a:pt x="445" y="31"/>
                    <a:pt x="445" y="29"/>
                    <a:pt x="446" y="27"/>
                  </a:cubicBezTo>
                  <a:cubicBezTo>
                    <a:pt x="444" y="30"/>
                    <a:pt x="443" y="32"/>
                    <a:pt x="442" y="34"/>
                  </a:cubicBezTo>
                  <a:cubicBezTo>
                    <a:pt x="442" y="32"/>
                    <a:pt x="442" y="29"/>
                    <a:pt x="442" y="27"/>
                  </a:cubicBezTo>
                  <a:cubicBezTo>
                    <a:pt x="441" y="31"/>
                    <a:pt x="440" y="34"/>
                    <a:pt x="439" y="37"/>
                  </a:cubicBezTo>
                  <a:cubicBezTo>
                    <a:pt x="438" y="38"/>
                    <a:pt x="437" y="38"/>
                    <a:pt x="436" y="38"/>
                  </a:cubicBezTo>
                  <a:cubicBezTo>
                    <a:pt x="433" y="38"/>
                    <a:pt x="431" y="33"/>
                    <a:pt x="430" y="23"/>
                  </a:cubicBezTo>
                  <a:cubicBezTo>
                    <a:pt x="429" y="26"/>
                    <a:pt x="429" y="27"/>
                    <a:pt x="428" y="29"/>
                  </a:cubicBezTo>
                  <a:cubicBezTo>
                    <a:pt x="430" y="41"/>
                    <a:pt x="432" y="48"/>
                    <a:pt x="434" y="50"/>
                  </a:cubicBezTo>
                  <a:cubicBezTo>
                    <a:pt x="433" y="50"/>
                    <a:pt x="433" y="51"/>
                    <a:pt x="432" y="51"/>
                  </a:cubicBezTo>
                  <a:cubicBezTo>
                    <a:pt x="430" y="51"/>
                    <a:pt x="428" y="45"/>
                    <a:pt x="428" y="33"/>
                  </a:cubicBezTo>
                  <a:cubicBezTo>
                    <a:pt x="427" y="33"/>
                    <a:pt x="427" y="34"/>
                    <a:pt x="427" y="35"/>
                  </a:cubicBezTo>
                  <a:cubicBezTo>
                    <a:pt x="427" y="33"/>
                    <a:pt x="427" y="32"/>
                    <a:pt x="427" y="30"/>
                  </a:cubicBezTo>
                  <a:cubicBezTo>
                    <a:pt x="427" y="28"/>
                    <a:pt x="427" y="26"/>
                    <a:pt x="427" y="24"/>
                  </a:cubicBezTo>
                  <a:cubicBezTo>
                    <a:pt x="427" y="29"/>
                    <a:pt x="426" y="33"/>
                    <a:pt x="426" y="37"/>
                  </a:cubicBezTo>
                  <a:cubicBezTo>
                    <a:pt x="426" y="37"/>
                    <a:pt x="426" y="37"/>
                    <a:pt x="426" y="37"/>
                  </a:cubicBezTo>
                  <a:cubicBezTo>
                    <a:pt x="425" y="37"/>
                    <a:pt x="425" y="36"/>
                    <a:pt x="425" y="34"/>
                  </a:cubicBezTo>
                  <a:cubicBezTo>
                    <a:pt x="424" y="41"/>
                    <a:pt x="425" y="46"/>
                    <a:pt x="425" y="48"/>
                  </a:cubicBezTo>
                  <a:cubicBezTo>
                    <a:pt x="425" y="49"/>
                    <a:pt x="424" y="49"/>
                    <a:pt x="424" y="49"/>
                  </a:cubicBezTo>
                  <a:cubicBezTo>
                    <a:pt x="424" y="49"/>
                    <a:pt x="424" y="44"/>
                    <a:pt x="425" y="33"/>
                  </a:cubicBezTo>
                  <a:cubicBezTo>
                    <a:pt x="424" y="30"/>
                    <a:pt x="424" y="27"/>
                    <a:pt x="425" y="23"/>
                  </a:cubicBezTo>
                  <a:cubicBezTo>
                    <a:pt x="424" y="32"/>
                    <a:pt x="424" y="36"/>
                    <a:pt x="424" y="36"/>
                  </a:cubicBezTo>
                  <a:cubicBezTo>
                    <a:pt x="423" y="36"/>
                    <a:pt x="423" y="35"/>
                    <a:pt x="424" y="33"/>
                  </a:cubicBezTo>
                  <a:cubicBezTo>
                    <a:pt x="423" y="42"/>
                    <a:pt x="423" y="46"/>
                    <a:pt x="423" y="46"/>
                  </a:cubicBezTo>
                  <a:cubicBezTo>
                    <a:pt x="423" y="46"/>
                    <a:pt x="423" y="42"/>
                    <a:pt x="423" y="34"/>
                  </a:cubicBezTo>
                  <a:cubicBezTo>
                    <a:pt x="423" y="33"/>
                    <a:pt x="424" y="32"/>
                    <a:pt x="424" y="31"/>
                  </a:cubicBezTo>
                  <a:cubicBezTo>
                    <a:pt x="424" y="28"/>
                    <a:pt x="424" y="26"/>
                    <a:pt x="424" y="22"/>
                  </a:cubicBezTo>
                  <a:cubicBezTo>
                    <a:pt x="424" y="23"/>
                    <a:pt x="424" y="23"/>
                    <a:pt x="424" y="23"/>
                  </a:cubicBezTo>
                  <a:cubicBezTo>
                    <a:pt x="424" y="23"/>
                    <a:pt x="424" y="23"/>
                    <a:pt x="424" y="23"/>
                  </a:cubicBezTo>
                  <a:cubicBezTo>
                    <a:pt x="411" y="14"/>
                    <a:pt x="403" y="11"/>
                    <a:pt x="400" y="11"/>
                  </a:cubicBezTo>
                  <a:cubicBezTo>
                    <a:pt x="395" y="11"/>
                    <a:pt x="396" y="15"/>
                    <a:pt x="398" y="19"/>
                  </a:cubicBezTo>
                  <a:cubicBezTo>
                    <a:pt x="398" y="20"/>
                    <a:pt x="399" y="20"/>
                    <a:pt x="399" y="21"/>
                  </a:cubicBezTo>
                  <a:cubicBezTo>
                    <a:pt x="399" y="24"/>
                    <a:pt x="398" y="25"/>
                    <a:pt x="397" y="25"/>
                  </a:cubicBezTo>
                  <a:cubicBezTo>
                    <a:pt x="396" y="25"/>
                    <a:pt x="395" y="23"/>
                    <a:pt x="395" y="19"/>
                  </a:cubicBezTo>
                  <a:cubicBezTo>
                    <a:pt x="392" y="24"/>
                    <a:pt x="389" y="27"/>
                    <a:pt x="386" y="27"/>
                  </a:cubicBezTo>
                  <a:cubicBezTo>
                    <a:pt x="383" y="27"/>
                    <a:pt x="380" y="24"/>
                    <a:pt x="377" y="19"/>
                  </a:cubicBezTo>
                  <a:cubicBezTo>
                    <a:pt x="363" y="4"/>
                    <a:pt x="358" y="0"/>
                    <a:pt x="357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6" name="Freeform 6"/>
            <p:cNvSpPr>
              <a:spLocks noEditPoints="1"/>
            </p:cNvSpPr>
            <p:nvPr/>
          </p:nvSpPr>
          <p:spPr bwMode="auto">
            <a:xfrm>
              <a:off x="4727575" y="4684713"/>
              <a:ext cx="701675" cy="244475"/>
            </a:xfrm>
            <a:custGeom>
              <a:gdLst>
                <a:gd name="T0" fmla="*/ 29 w 187"/>
                <a:gd name="T1" fmla="*/ 57 h 65"/>
                <a:gd name="T2" fmla="*/ 28 w 187"/>
                <a:gd name="T3" fmla="*/ 57 h 65"/>
                <a:gd name="T4" fmla="*/ 28 w 187"/>
                <a:gd name="T5" fmla="*/ 55 h 65"/>
                <a:gd name="T6" fmla="*/ 24 w 187"/>
                <a:gd name="T7" fmla="*/ 52 h 65"/>
                <a:gd name="T8" fmla="*/ 40 w 187"/>
                <a:gd name="T9" fmla="*/ 50 h 65"/>
                <a:gd name="T10" fmla="*/ 26 w 187"/>
                <a:gd name="T11" fmla="*/ 49 h 65"/>
                <a:gd name="T12" fmla="*/ 25 w 187"/>
                <a:gd name="T13" fmla="*/ 48 h 65"/>
                <a:gd name="T14" fmla="*/ 38 w 187"/>
                <a:gd name="T15" fmla="*/ 47 h 65"/>
                <a:gd name="T16" fmla="*/ 23 w 187"/>
                <a:gd name="T17" fmla="*/ 47 h 65"/>
                <a:gd name="T18" fmla="*/ 25 w 187"/>
                <a:gd name="T19" fmla="*/ 45 h 65"/>
                <a:gd name="T20" fmla="*/ 10 w 187"/>
                <a:gd name="T21" fmla="*/ 55 h 65"/>
                <a:gd name="T22" fmla="*/ 25 w 187"/>
                <a:gd name="T23" fmla="*/ 47 h 65"/>
                <a:gd name="T24" fmla="*/ 56 w 187"/>
                <a:gd name="T25" fmla="*/ 39 h 65"/>
                <a:gd name="T26" fmla="*/ 62 w 187"/>
                <a:gd name="T27" fmla="*/ 35 h 65"/>
                <a:gd name="T28" fmla="*/ 57 w 187"/>
                <a:gd name="T29" fmla="*/ 31 h 65"/>
                <a:gd name="T30" fmla="*/ 58 w 187"/>
                <a:gd name="T31" fmla="*/ 32 h 65"/>
                <a:gd name="T32" fmla="*/ 174 w 187"/>
                <a:gd name="T33" fmla="*/ 28 h 65"/>
                <a:gd name="T34" fmla="*/ 174 w 187"/>
                <a:gd name="T35" fmla="*/ 28 h 65"/>
                <a:gd name="T36" fmla="*/ 176 w 187"/>
                <a:gd name="T37" fmla="*/ 28 h 65"/>
                <a:gd name="T38" fmla="*/ 176 w 187"/>
                <a:gd name="T39" fmla="*/ 28 h 65"/>
                <a:gd name="T40" fmla="*/ 176 w 187"/>
                <a:gd name="T41" fmla="*/ 28 h 65"/>
                <a:gd name="T42" fmla="*/ 176 w 187"/>
                <a:gd name="T43" fmla="*/ 27 h 65"/>
                <a:gd name="T44" fmla="*/ 176 w 187"/>
                <a:gd name="T45" fmla="*/ 27 h 65"/>
                <a:gd name="T46" fmla="*/ 176 w 187"/>
                <a:gd name="T47" fmla="*/ 27 h 65"/>
                <a:gd name="T48" fmla="*/ 176 w 187"/>
                <a:gd name="T49" fmla="*/ 27 h 65"/>
                <a:gd name="T50" fmla="*/ 174 w 187"/>
                <a:gd name="T51" fmla="*/ 27 h 65"/>
                <a:gd name="T52" fmla="*/ 174 w 187"/>
                <a:gd name="T53" fmla="*/ 27 h 65"/>
                <a:gd name="T54" fmla="*/ 174 w 187"/>
                <a:gd name="T55" fmla="*/ 27 h 65"/>
                <a:gd name="T56" fmla="*/ 177 w 187"/>
                <a:gd name="T57" fmla="*/ 26 h 65"/>
                <a:gd name="T58" fmla="*/ 175 w 187"/>
                <a:gd name="T59" fmla="*/ 26 h 65"/>
                <a:gd name="T60" fmla="*/ 174 w 187"/>
                <a:gd name="T61" fmla="*/ 26 h 65"/>
                <a:gd name="T62" fmla="*/ 175 w 187"/>
                <a:gd name="T63" fmla="*/ 25 h 65"/>
                <a:gd name="T64" fmla="*/ 178 w 187"/>
                <a:gd name="T65" fmla="*/ 25 h 65"/>
                <a:gd name="T66" fmla="*/ 175 w 187"/>
                <a:gd name="T67" fmla="*/ 25 h 65"/>
                <a:gd name="T68" fmla="*/ 175 w 187"/>
                <a:gd name="T69" fmla="*/ 25 h 65"/>
                <a:gd name="T70" fmla="*/ 175 w 187"/>
                <a:gd name="T71" fmla="*/ 24 h 65"/>
                <a:gd name="T72" fmla="*/ 177 w 187"/>
                <a:gd name="T73" fmla="*/ 24 h 65"/>
                <a:gd name="T74" fmla="*/ 178 w 187"/>
                <a:gd name="T75" fmla="*/ 24 h 65"/>
                <a:gd name="T76" fmla="*/ 178 w 187"/>
                <a:gd name="T77" fmla="*/ 23 h 65"/>
                <a:gd name="T78" fmla="*/ 174 w 187"/>
                <a:gd name="T79" fmla="*/ 24 h 65"/>
                <a:gd name="T80" fmla="*/ 68 w 187"/>
                <a:gd name="T81" fmla="*/ 23 h 65"/>
                <a:gd name="T82" fmla="*/ 68 w 187"/>
                <a:gd name="T83" fmla="*/ 21 h 65"/>
                <a:gd name="T84" fmla="*/ 170 w 187"/>
                <a:gd name="T85" fmla="*/ 21 h 65"/>
                <a:gd name="T86" fmla="*/ 168 w 187"/>
                <a:gd name="T87" fmla="*/ 20 h 65"/>
                <a:gd name="T88" fmla="*/ 173 w 187"/>
                <a:gd name="T89" fmla="*/ 22 h 65"/>
                <a:gd name="T90" fmla="*/ 172 w 187"/>
                <a:gd name="T91" fmla="*/ 19 h 65"/>
                <a:gd name="T92" fmla="*/ 73 w 187"/>
                <a:gd name="T93" fmla="*/ 23 h 65"/>
                <a:gd name="T94" fmla="*/ 68 w 187"/>
                <a:gd name="T95" fmla="*/ 19 h 65"/>
                <a:gd name="T96" fmla="*/ 169 w 187"/>
                <a:gd name="T97" fmla="*/ 18 h 65"/>
                <a:gd name="T98" fmla="*/ 175 w 187"/>
                <a:gd name="T99" fmla="*/ 22 h 65"/>
                <a:gd name="T100" fmla="*/ 183 w 187"/>
                <a:gd name="T101" fmla="*/ 17 h 65"/>
                <a:gd name="T102" fmla="*/ 68 w 187"/>
                <a:gd name="T103" fmla="*/ 21 h 65"/>
                <a:gd name="T104" fmla="*/ 60 w 187"/>
                <a:gd name="T105" fmla="*/ 15 h 65"/>
                <a:gd name="T106" fmla="*/ 138 w 187"/>
                <a:gd name="T107" fmla="*/ 8 h 65"/>
                <a:gd name="T108" fmla="*/ 140 w 187"/>
                <a:gd name="T109" fmla="*/ 6 h 65"/>
                <a:gd name="T110" fmla="*/ 137 w 187"/>
                <a:gd name="T111" fmla="*/ 9 h 65"/>
                <a:gd name="T112" fmla="*/ 141 w 187"/>
                <a:gd name="T113" fmla="*/ 6 h 65"/>
                <a:gd name="T114" fmla="*/ 129 w 187"/>
                <a:gd name="T115" fmla="*/ 4 h 65"/>
                <a:gd name="T116" fmla="*/ 127 w 187"/>
                <a:gd name="T117" fmla="*/ 5 h 65"/>
                <a:gd name="T118" fmla="*/ 125 w 187"/>
                <a:gd name="T119" fmla="*/ 1 h 65"/>
                <a:gd name="T120" fmla="*/ 132 w 187"/>
                <a:gd name="T121" fmla="*/ 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65">
                  <a:moveTo>
                    <a:pt x="37" y="65"/>
                  </a:moveTo>
                  <a:cubicBezTo>
                    <a:pt x="37" y="65"/>
                    <a:pt x="37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moveTo>
                    <a:pt x="67" y="65"/>
                  </a:moveTo>
                  <a:cubicBezTo>
                    <a:pt x="66" y="65"/>
                    <a:pt x="65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9" y="65"/>
                    <a:pt x="70" y="65"/>
                    <a:pt x="67" y="65"/>
                  </a:cubicBezTo>
                  <a:moveTo>
                    <a:pt x="30" y="58"/>
                  </a:moveTo>
                  <a:cubicBezTo>
                    <a:pt x="30" y="58"/>
                    <a:pt x="30" y="58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moveTo>
                    <a:pt x="30" y="58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moveTo>
                    <a:pt x="29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moveTo>
                    <a:pt x="28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moveTo>
                    <a:pt x="28" y="57"/>
                  </a:moveTo>
                  <a:cubicBezTo>
                    <a:pt x="28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moveTo>
                    <a:pt x="28" y="57"/>
                  </a:moveTo>
                  <a:cubicBezTo>
                    <a:pt x="28" y="57"/>
                    <a:pt x="28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moveTo>
                    <a:pt x="23" y="56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6"/>
                    <a:pt x="23" y="56"/>
                  </a:cubicBezTo>
                  <a:moveTo>
                    <a:pt x="28" y="56"/>
                  </a:moveTo>
                  <a:cubicBezTo>
                    <a:pt x="28" y="56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moveTo>
                    <a:pt x="27" y="56"/>
                  </a:move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ubicBezTo>
                    <a:pt x="27" y="56"/>
                    <a:pt x="27" y="56"/>
                    <a:pt x="27" y="56"/>
                  </a:cubicBezTo>
                  <a:moveTo>
                    <a:pt x="28" y="55"/>
                  </a:moveTo>
                  <a:cubicBezTo>
                    <a:pt x="29" y="56"/>
                    <a:pt x="29" y="57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8"/>
                    <a:pt x="30" y="58"/>
                    <a:pt x="30" y="57"/>
                  </a:cubicBezTo>
                  <a:cubicBezTo>
                    <a:pt x="29" y="56"/>
                    <a:pt x="29" y="56"/>
                    <a:pt x="28" y="55"/>
                  </a:cubicBezTo>
                  <a:moveTo>
                    <a:pt x="26" y="55"/>
                  </a:moveTo>
                  <a:cubicBezTo>
                    <a:pt x="26" y="55"/>
                    <a:pt x="26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moveTo>
                    <a:pt x="1" y="54"/>
                  </a:moveTo>
                  <a:cubicBezTo>
                    <a:pt x="1" y="54"/>
                    <a:pt x="0" y="54"/>
                    <a:pt x="0" y="55"/>
                  </a:cubicBezTo>
                  <a:cubicBezTo>
                    <a:pt x="1" y="55"/>
                    <a:pt x="1" y="55"/>
                    <a:pt x="2" y="54"/>
                  </a:cubicBezTo>
                  <a:cubicBezTo>
                    <a:pt x="1" y="54"/>
                    <a:pt x="1" y="54"/>
                    <a:pt x="1" y="54"/>
                  </a:cubicBezTo>
                  <a:moveTo>
                    <a:pt x="26" y="53"/>
                  </a:moveTo>
                  <a:cubicBezTo>
                    <a:pt x="26" y="54"/>
                    <a:pt x="27" y="55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7" y="55"/>
                    <a:pt x="27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moveTo>
                    <a:pt x="43" y="52"/>
                  </a:moveTo>
                  <a:cubicBezTo>
                    <a:pt x="44" y="52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moveTo>
                    <a:pt x="24" y="52"/>
                  </a:moveTo>
                  <a:cubicBezTo>
                    <a:pt x="24" y="53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4"/>
                    <a:pt x="25" y="54"/>
                    <a:pt x="24" y="53"/>
                  </a:cubicBezTo>
                  <a:cubicBezTo>
                    <a:pt x="24" y="52"/>
                    <a:pt x="24" y="52"/>
                    <a:pt x="24" y="52"/>
                  </a:cubicBezTo>
                  <a:moveTo>
                    <a:pt x="41" y="50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2" y="52"/>
                    <a:pt x="42" y="53"/>
                  </a:cubicBezTo>
                  <a:cubicBezTo>
                    <a:pt x="42" y="53"/>
                    <a:pt x="43" y="53"/>
                    <a:pt x="43" y="53"/>
                  </a:cubicBezTo>
                  <a:cubicBezTo>
                    <a:pt x="42" y="52"/>
                    <a:pt x="42" y="51"/>
                    <a:pt x="41" y="51"/>
                  </a:cubicBezTo>
                  <a:cubicBezTo>
                    <a:pt x="41" y="51"/>
                    <a:pt x="41" y="50"/>
                    <a:pt x="41" y="50"/>
                  </a:cubicBezTo>
                  <a:moveTo>
                    <a:pt x="40" y="50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0"/>
                  </a:cubicBezTo>
                  <a:cubicBezTo>
                    <a:pt x="41" y="50"/>
                    <a:pt x="40" y="50"/>
                    <a:pt x="40" y="50"/>
                  </a:cubicBezTo>
                  <a:moveTo>
                    <a:pt x="40" y="50"/>
                  </a:moveTo>
                  <a:cubicBezTo>
                    <a:pt x="40" y="50"/>
                    <a:pt x="40" y="50"/>
                    <a:pt x="40" y="51"/>
                  </a:cubicBezTo>
                  <a:cubicBezTo>
                    <a:pt x="40" y="51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moveTo>
                    <a:pt x="40" y="50"/>
                  </a:moveTo>
                  <a:cubicBezTo>
                    <a:pt x="40" y="51"/>
                    <a:pt x="41" y="51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1"/>
                    <a:pt x="41" y="51"/>
                  </a:cubicBezTo>
                  <a:cubicBezTo>
                    <a:pt x="40" y="51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moveTo>
                    <a:pt x="122" y="50"/>
                  </a:move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moveTo>
                    <a:pt x="26" y="49"/>
                  </a:moveTo>
                  <a:cubicBezTo>
                    <a:pt x="26" y="51"/>
                    <a:pt x="27" y="52"/>
                    <a:pt x="28" y="5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3"/>
                    <a:pt x="27" y="51"/>
                    <a:pt x="26" y="50"/>
                  </a:cubicBezTo>
                  <a:cubicBezTo>
                    <a:pt x="26" y="50"/>
                    <a:pt x="26" y="49"/>
                    <a:pt x="26" y="49"/>
                  </a:cubicBezTo>
                  <a:moveTo>
                    <a:pt x="39" y="49"/>
                  </a:move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49"/>
                    <a:pt x="39" y="49"/>
                  </a:cubicBezTo>
                  <a:moveTo>
                    <a:pt x="26" y="49"/>
                  </a:moveTo>
                  <a:cubicBezTo>
                    <a:pt x="26" y="49"/>
                    <a:pt x="26" y="49"/>
                    <a:pt x="26" y="50"/>
                  </a:cubicBezTo>
                  <a:cubicBezTo>
                    <a:pt x="27" y="50"/>
                    <a:pt x="27" y="51"/>
                    <a:pt x="28" y="52"/>
                  </a:cubicBezTo>
                  <a:cubicBezTo>
                    <a:pt x="28" y="52"/>
                    <a:pt x="28" y="52"/>
                    <a:pt x="27" y="51"/>
                  </a:cubicBezTo>
                  <a:cubicBezTo>
                    <a:pt x="27" y="50"/>
                    <a:pt x="26" y="49"/>
                    <a:pt x="26" y="49"/>
                  </a:cubicBezTo>
                  <a:moveTo>
                    <a:pt x="23" y="49"/>
                  </a:moveTo>
                  <a:cubicBezTo>
                    <a:pt x="23" y="49"/>
                    <a:pt x="23" y="50"/>
                    <a:pt x="23" y="50"/>
                  </a:cubicBezTo>
                  <a:cubicBezTo>
                    <a:pt x="24" y="51"/>
                    <a:pt x="24" y="52"/>
                    <a:pt x="25" y="53"/>
                  </a:cubicBezTo>
                  <a:cubicBezTo>
                    <a:pt x="26" y="54"/>
                    <a:pt x="26" y="55"/>
                    <a:pt x="27" y="56"/>
                  </a:cubicBezTo>
                  <a:cubicBezTo>
                    <a:pt x="26" y="54"/>
                    <a:pt x="26" y="53"/>
                    <a:pt x="25" y="52"/>
                  </a:cubicBezTo>
                  <a:cubicBezTo>
                    <a:pt x="24" y="50"/>
                    <a:pt x="23" y="49"/>
                    <a:pt x="23" y="49"/>
                  </a:cubicBezTo>
                  <a:moveTo>
                    <a:pt x="120" y="48"/>
                  </a:moveTo>
                  <a:cubicBezTo>
                    <a:pt x="120" y="49"/>
                    <a:pt x="120" y="50"/>
                    <a:pt x="121" y="50"/>
                  </a:cubicBezTo>
                  <a:cubicBezTo>
                    <a:pt x="120" y="50"/>
                    <a:pt x="120" y="49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moveTo>
                    <a:pt x="24" y="48"/>
                  </a:moveTo>
                  <a:cubicBezTo>
                    <a:pt x="25" y="50"/>
                    <a:pt x="27" y="54"/>
                    <a:pt x="29" y="58"/>
                  </a:cubicBezTo>
                  <a:cubicBezTo>
                    <a:pt x="29" y="57"/>
                    <a:pt x="28" y="55"/>
                    <a:pt x="28" y="54"/>
                  </a:cubicBezTo>
                  <a:cubicBezTo>
                    <a:pt x="26" y="52"/>
                    <a:pt x="25" y="50"/>
                    <a:pt x="24" y="48"/>
                  </a:cubicBezTo>
                  <a:moveTo>
                    <a:pt x="25" y="48"/>
                  </a:moveTo>
                  <a:cubicBezTo>
                    <a:pt x="25" y="48"/>
                    <a:pt x="26" y="48"/>
                    <a:pt x="26" y="48"/>
                  </a:cubicBezTo>
                  <a:cubicBezTo>
                    <a:pt x="26" y="48"/>
                    <a:pt x="26" y="49"/>
                    <a:pt x="26" y="49"/>
                  </a:cubicBezTo>
                  <a:cubicBezTo>
                    <a:pt x="26" y="48"/>
                    <a:pt x="26" y="48"/>
                    <a:pt x="25" y="48"/>
                  </a:cubicBezTo>
                  <a:moveTo>
                    <a:pt x="23" y="48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6" y="52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6" y="52"/>
                    <a:pt x="24" y="49"/>
                    <a:pt x="23" y="48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4" y="49"/>
                    <a:pt x="26" y="52"/>
                    <a:pt x="29" y="57"/>
                  </a:cubicBezTo>
                  <a:cubicBezTo>
                    <a:pt x="29" y="57"/>
                    <a:pt x="29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6" y="52"/>
                    <a:pt x="24" y="49"/>
                    <a:pt x="23" y="47"/>
                  </a:cubicBezTo>
                  <a:moveTo>
                    <a:pt x="38" y="47"/>
                  </a:moveTo>
                  <a:cubicBezTo>
                    <a:pt x="38" y="48"/>
                    <a:pt x="39" y="49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9" y="49"/>
                    <a:pt x="39" y="48"/>
                    <a:pt x="38" y="48"/>
                  </a:cubicBezTo>
                  <a:cubicBezTo>
                    <a:pt x="38" y="48"/>
                    <a:pt x="38" y="47"/>
                    <a:pt x="38" y="47"/>
                  </a:cubicBezTo>
                  <a:moveTo>
                    <a:pt x="21" y="47"/>
                  </a:moveTo>
                  <a:cubicBezTo>
                    <a:pt x="21" y="47"/>
                    <a:pt x="22" y="48"/>
                    <a:pt x="22" y="49"/>
                  </a:cubicBezTo>
                  <a:cubicBezTo>
                    <a:pt x="23" y="50"/>
                    <a:pt x="24" y="51"/>
                    <a:pt x="24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2"/>
                    <a:pt x="24" y="51"/>
                    <a:pt x="23" y="50"/>
                  </a:cubicBezTo>
                  <a:cubicBezTo>
                    <a:pt x="23" y="49"/>
                    <a:pt x="22" y="48"/>
                    <a:pt x="22" y="47"/>
                  </a:cubicBezTo>
                  <a:cubicBezTo>
                    <a:pt x="22" y="47"/>
                    <a:pt x="22" y="47"/>
                    <a:pt x="21" y="47"/>
                  </a:cubicBezTo>
                  <a:moveTo>
                    <a:pt x="33" y="47"/>
                  </a:moveTo>
                  <a:cubicBezTo>
                    <a:pt x="33" y="47"/>
                    <a:pt x="34" y="48"/>
                    <a:pt x="36" y="50"/>
                  </a:cubicBezTo>
                  <a:cubicBezTo>
                    <a:pt x="36" y="49"/>
                    <a:pt x="36" y="48"/>
                    <a:pt x="35" y="48"/>
                  </a:cubicBezTo>
                  <a:cubicBezTo>
                    <a:pt x="34" y="47"/>
                    <a:pt x="34" y="47"/>
                    <a:pt x="33" y="47"/>
                  </a:cubicBezTo>
                  <a:moveTo>
                    <a:pt x="25" y="47"/>
                  </a:moveTo>
                  <a:cubicBezTo>
                    <a:pt x="26" y="47"/>
                    <a:pt x="26" y="48"/>
                    <a:pt x="26" y="48"/>
                  </a:cubicBezTo>
                  <a:cubicBezTo>
                    <a:pt x="26" y="48"/>
                    <a:pt x="26" y="47"/>
                    <a:pt x="26" y="47"/>
                  </a:cubicBezTo>
                  <a:cubicBezTo>
                    <a:pt x="26" y="47"/>
                    <a:pt x="25" y="47"/>
                    <a:pt x="25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4" y="48"/>
                    <a:pt x="24" y="48"/>
                  </a:cubicBezTo>
                  <a:cubicBezTo>
                    <a:pt x="24" y="48"/>
                    <a:pt x="23" y="47"/>
                    <a:pt x="23" y="47"/>
                  </a:cubicBezTo>
                  <a:moveTo>
                    <a:pt x="24" y="47"/>
                  </a:moveTo>
                  <a:cubicBezTo>
                    <a:pt x="25" y="47"/>
                    <a:pt x="25" y="48"/>
                    <a:pt x="26" y="49"/>
                  </a:cubicBezTo>
                  <a:cubicBezTo>
                    <a:pt x="26" y="49"/>
                    <a:pt x="26" y="49"/>
                    <a:pt x="26" y="48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moveTo>
                    <a:pt x="25" y="47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moveTo>
                    <a:pt x="38" y="46"/>
                  </a:moveTo>
                  <a:cubicBezTo>
                    <a:pt x="38" y="46"/>
                    <a:pt x="38" y="47"/>
                    <a:pt x="38" y="47"/>
                  </a:cubicBezTo>
                  <a:cubicBezTo>
                    <a:pt x="39" y="48"/>
                    <a:pt x="40" y="49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39" y="49"/>
                    <a:pt x="38" y="47"/>
                    <a:pt x="38" y="46"/>
                  </a:cubicBezTo>
                  <a:moveTo>
                    <a:pt x="25" y="45"/>
                  </a:moveTo>
                  <a:cubicBezTo>
                    <a:pt x="24" y="45"/>
                    <a:pt x="25" y="45"/>
                    <a:pt x="25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5"/>
                    <a:pt x="25" y="45"/>
                    <a:pt x="25" y="45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5"/>
                  </a:cubicBezTo>
                  <a:cubicBezTo>
                    <a:pt x="38" y="46"/>
                    <a:pt x="39" y="48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9" y="48"/>
                    <a:pt x="38" y="46"/>
                    <a:pt x="37" y="44"/>
                  </a:cubicBezTo>
                  <a:moveTo>
                    <a:pt x="22" y="44"/>
                  </a:moveTo>
                  <a:cubicBezTo>
                    <a:pt x="22" y="44"/>
                    <a:pt x="22" y="45"/>
                    <a:pt x="23" y="47"/>
                  </a:cubicBezTo>
                  <a:cubicBezTo>
                    <a:pt x="23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3" y="45"/>
                    <a:pt x="22" y="44"/>
                    <a:pt x="22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8" y="45"/>
                    <a:pt x="39" y="48"/>
                    <a:pt x="41" y="51"/>
                  </a:cubicBezTo>
                  <a:cubicBezTo>
                    <a:pt x="42" y="51"/>
                    <a:pt x="42" y="51"/>
                    <a:pt x="43" y="52"/>
                  </a:cubicBezTo>
                  <a:cubicBezTo>
                    <a:pt x="42" y="50"/>
                    <a:pt x="41" y="49"/>
                    <a:pt x="40" y="48"/>
                  </a:cubicBezTo>
                  <a:cubicBezTo>
                    <a:pt x="38" y="45"/>
                    <a:pt x="37" y="44"/>
                    <a:pt x="37" y="44"/>
                  </a:cubicBezTo>
                  <a:moveTo>
                    <a:pt x="11" y="43"/>
                  </a:moveTo>
                  <a:cubicBezTo>
                    <a:pt x="8" y="43"/>
                    <a:pt x="8" y="46"/>
                    <a:pt x="9" y="53"/>
                  </a:cubicBezTo>
                  <a:cubicBezTo>
                    <a:pt x="9" y="53"/>
                    <a:pt x="10" y="54"/>
                    <a:pt x="10" y="55"/>
                  </a:cubicBezTo>
                  <a:cubicBezTo>
                    <a:pt x="12" y="51"/>
                    <a:pt x="13" y="50"/>
                    <a:pt x="15" y="50"/>
                  </a:cubicBezTo>
                  <a:cubicBezTo>
                    <a:pt x="16" y="50"/>
                    <a:pt x="17" y="50"/>
                    <a:pt x="17" y="51"/>
                  </a:cubicBezTo>
                  <a:cubicBezTo>
                    <a:pt x="19" y="51"/>
                    <a:pt x="21" y="52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3"/>
                    <a:pt x="23" y="52"/>
                    <a:pt x="23" y="51"/>
                  </a:cubicBezTo>
                  <a:cubicBezTo>
                    <a:pt x="17" y="46"/>
                    <a:pt x="13" y="43"/>
                    <a:pt x="11" y="43"/>
                  </a:cubicBezTo>
                  <a:moveTo>
                    <a:pt x="36" y="43"/>
                  </a:moveTo>
                  <a:cubicBezTo>
                    <a:pt x="36" y="43"/>
                    <a:pt x="36" y="43"/>
                    <a:pt x="36" y="44"/>
                  </a:cubicBezTo>
                  <a:cubicBezTo>
                    <a:pt x="36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3" y="42"/>
                  </a:moveTo>
                  <a:cubicBezTo>
                    <a:pt x="33" y="42"/>
                    <a:pt x="33" y="44"/>
                    <a:pt x="35" y="48"/>
                  </a:cubicBezTo>
                  <a:cubicBezTo>
                    <a:pt x="36" y="48"/>
                    <a:pt x="38" y="49"/>
                    <a:pt x="40" y="50"/>
                  </a:cubicBezTo>
                  <a:cubicBezTo>
                    <a:pt x="38" y="48"/>
                    <a:pt x="38" y="47"/>
                    <a:pt x="37" y="46"/>
                  </a:cubicBezTo>
                  <a:cubicBezTo>
                    <a:pt x="35" y="44"/>
                    <a:pt x="33" y="42"/>
                    <a:pt x="33" y="42"/>
                  </a:cubicBezTo>
                  <a:moveTo>
                    <a:pt x="22" y="42"/>
                  </a:moveTo>
                  <a:cubicBezTo>
                    <a:pt x="22" y="42"/>
                    <a:pt x="23" y="44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6"/>
                  </a:cubicBezTo>
                  <a:cubicBezTo>
                    <a:pt x="23" y="43"/>
                    <a:pt x="22" y="42"/>
                    <a:pt x="22" y="42"/>
                  </a:cubicBezTo>
                  <a:moveTo>
                    <a:pt x="26" y="41"/>
                  </a:moveTo>
                  <a:cubicBezTo>
                    <a:pt x="25" y="41"/>
                    <a:pt x="25" y="42"/>
                    <a:pt x="26" y="44"/>
                  </a:cubicBezTo>
                  <a:cubicBezTo>
                    <a:pt x="28" y="45"/>
                    <a:pt x="31" y="48"/>
                    <a:pt x="37" y="53"/>
                  </a:cubicBezTo>
                  <a:cubicBezTo>
                    <a:pt x="37" y="54"/>
                    <a:pt x="37" y="54"/>
                    <a:pt x="38" y="54"/>
                  </a:cubicBezTo>
                  <a:cubicBezTo>
                    <a:pt x="31" y="46"/>
                    <a:pt x="27" y="41"/>
                    <a:pt x="26" y="41"/>
                  </a:cubicBezTo>
                  <a:moveTo>
                    <a:pt x="56" y="40"/>
                  </a:move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moveTo>
                    <a:pt x="137" y="40"/>
                  </a:moveTo>
                  <a:cubicBezTo>
                    <a:pt x="138" y="41"/>
                    <a:pt x="139" y="43"/>
                    <a:pt x="140" y="45"/>
                  </a:cubicBezTo>
                  <a:cubicBezTo>
                    <a:pt x="139" y="43"/>
                    <a:pt x="138" y="41"/>
                    <a:pt x="137" y="40"/>
                  </a:cubicBezTo>
                  <a:moveTo>
                    <a:pt x="56" y="39"/>
                  </a:moveTo>
                  <a:cubicBezTo>
                    <a:pt x="56" y="39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39"/>
                    <a:pt x="56" y="39"/>
                  </a:cubicBezTo>
                  <a:moveTo>
                    <a:pt x="116" y="38"/>
                  </a:moveTo>
                  <a:cubicBezTo>
                    <a:pt x="115" y="41"/>
                    <a:pt x="115" y="44"/>
                    <a:pt x="120" y="48"/>
                  </a:cubicBezTo>
                  <a:cubicBezTo>
                    <a:pt x="118" y="44"/>
                    <a:pt x="117" y="40"/>
                    <a:pt x="116" y="38"/>
                  </a:cubicBezTo>
                  <a:moveTo>
                    <a:pt x="63" y="37"/>
                  </a:move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3" y="38"/>
                    <a:pt x="63" y="37"/>
                    <a:pt x="63" y="37"/>
                  </a:cubicBezTo>
                  <a:moveTo>
                    <a:pt x="117" y="37"/>
                  </a:moveTo>
                  <a:cubicBezTo>
                    <a:pt x="117" y="37"/>
                    <a:pt x="117" y="37"/>
                    <a:pt x="116" y="37"/>
                  </a:cubicBezTo>
                  <a:cubicBezTo>
                    <a:pt x="117" y="39"/>
                    <a:pt x="118" y="43"/>
                    <a:pt x="120" y="48"/>
                  </a:cubicBezTo>
                  <a:cubicBezTo>
                    <a:pt x="121" y="49"/>
                    <a:pt x="121" y="49"/>
                    <a:pt x="122" y="50"/>
                  </a:cubicBezTo>
                  <a:cubicBezTo>
                    <a:pt x="120" y="43"/>
                    <a:pt x="118" y="39"/>
                    <a:pt x="117" y="37"/>
                  </a:cubicBezTo>
                  <a:moveTo>
                    <a:pt x="117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8"/>
                    <a:pt x="119" y="43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0" y="43"/>
                    <a:pt x="118" y="38"/>
                    <a:pt x="117" y="36"/>
                  </a:cubicBezTo>
                  <a:moveTo>
                    <a:pt x="62" y="35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63" y="37"/>
                    <a:pt x="63" y="37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7"/>
                    <a:pt x="62" y="36"/>
                    <a:pt x="62" y="35"/>
                  </a:cubicBezTo>
                  <a:moveTo>
                    <a:pt x="63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3" y="35"/>
                    <a:pt x="63" y="35"/>
                  </a:cubicBezTo>
                  <a:moveTo>
                    <a:pt x="55" y="33"/>
                  </a:moveTo>
                  <a:cubicBezTo>
                    <a:pt x="55" y="33"/>
                    <a:pt x="57" y="35"/>
                    <a:pt x="62" y="40"/>
                  </a:cubicBezTo>
                  <a:cubicBezTo>
                    <a:pt x="60" y="38"/>
                    <a:pt x="59" y="37"/>
                    <a:pt x="58" y="36"/>
                  </a:cubicBezTo>
                  <a:cubicBezTo>
                    <a:pt x="56" y="34"/>
                    <a:pt x="55" y="33"/>
                    <a:pt x="55" y="33"/>
                  </a:cubicBezTo>
                  <a:moveTo>
                    <a:pt x="59" y="33"/>
                  </a:moveTo>
                  <a:cubicBezTo>
                    <a:pt x="60" y="34"/>
                    <a:pt x="61" y="35"/>
                    <a:pt x="62" y="36"/>
                  </a:cubicBezTo>
                  <a:cubicBezTo>
                    <a:pt x="62" y="37"/>
                    <a:pt x="63" y="38"/>
                    <a:pt x="63" y="38"/>
                  </a:cubicBezTo>
                  <a:cubicBezTo>
                    <a:pt x="63" y="38"/>
                    <a:pt x="63" y="37"/>
                    <a:pt x="63" y="37"/>
                  </a:cubicBezTo>
                  <a:cubicBezTo>
                    <a:pt x="61" y="35"/>
                    <a:pt x="60" y="34"/>
                    <a:pt x="59" y="33"/>
                  </a:cubicBezTo>
                  <a:moveTo>
                    <a:pt x="57" y="31"/>
                  </a:moveTo>
                  <a:cubicBezTo>
                    <a:pt x="57" y="31"/>
                    <a:pt x="57" y="32"/>
                    <a:pt x="58" y="32"/>
                  </a:cubicBezTo>
                  <a:cubicBezTo>
                    <a:pt x="59" y="33"/>
                    <a:pt x="61" y="35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3" y="38"/>
                    <a:pt x="62" y="37"/>
                    <a:pt x="62" y="36"/>
                  </a:cubicBezTo>
                  <a:cubicBezTo>
                    <a:pt x="60" y="34"/>
                    <a:pt x="58" y="32"/>
                    <a:pt x="57" y="31"/>
                  </a:cubicBezTo>
                  <a:moveTo>
                    <a:pt x="58" y="31"/>
                  </a:moveTo>
                  <a:cubicBezTo>
                    <a:pt x="58" y="31"/>
                    <a:pt x="58" y="32"/>
                    <a:pt x="58" y="32"/>
                  </a:cubicBezTo>
                  <a:cubicBezTo>
                    <a:pt x="59" y="33"/>
                    <a:pt x="61" y="35"/>
                    <a:pt x="63" y="37"/>
                  </a:cubicBezTo>
                  <a:cubicBezTo>
                    <a:pt x="62" y="37"/>
                    <a:pt x="62" y="37"/>
                    <a:pt x="62" y="36"/>
                  </a:cubicBezTo>
                  <a:cubicBezTo>
                    <a:pt x="60" y="34"/>
                    <a:pt x="59" y="32"/>
                    <a:pt x="58" y="31"/>
                  </a:cubicBezTo>
                  <a:moveTo>
                    <a:pt x="59" y="31"/>
                  </a:moveTo>
                  <a:cubicBezTo>
                    <a:pt x="59" y="32"/>
                    <a:pt x="60" y="33"/>
                    <a:pt x="61" y="34"/>
                  </a:cubicBezTo>
                  <a:cubicBezTo>
                    <a:pt x="61" y="33"/>
                    <a:pt x="60" y="33"/>
                    <a:pt x="60" y="32"/>
                  </a:cubicBezTo>
                  <a:cubicBezTo>
                    <a:pt x="60" y="32"/>
                    <a:pt x="59" y="31"/>
                    <a:pt x="59" y="31"/>
                  </a:cubicBezTo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8" y="31"/>
                    <a:pt x="58" y="32"/>
                    <a:pt x="59" y="33"/>
                  </a:cubicBezTo>
                  <a:cubicBezTo>
                    <a:pt x="59" y="33"/>
                    <a:pt x="58" y="32"/>
                    <a:pt x="58" y="32"/>
                  </a:cubicBezTo>
                  <a:cubicBezTo>
                    <a:pt x="58" y="31"/>
                    <a:pt x="57" y="31"/>
                    <a:pt x="57" y="31"/>
                  </a:cubicBezTo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1"/>
                    <a:pt x="58" y="31"/>
                  </a:cubicBezTo>
                  <a:cubicBezTo>
                    <a:pt x="57" y="31"/>
                    <a:pt x="57" y="30"/>
                    <a:pt x="57" y="30"/>
                  </a:cubicBezTo>
                  <a:moveTo>
                    <a:pt x="56" y="29"/>
                  </a:moveTo>
                  <a:cubicBezTo>
                    <a:pt x="56" y="29"/>
                    <a:pt x="56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9" y="32"/>
                    <a:pt x="62" y="35"/>
                  </a:cubicBezTo>
                  <a:cubicBezTo>
                    <a:pt x="62" y="35"/>
                    <a:pt x="61" y="35"/>
                    <a:pt x="61" y="35"/>
                  </a:cubicBezTo>
                  <a:cubicBezTo>
                    <a:pt x="59" y="32"/>
                    <a:pt x="58" y="31"/>
                    <a:pt x="57" y="30"/>
                  </a:cubicBezTo>
                  <a:cubicBezTo>
                    <a:pt x="57" y="29"/>
                    <a:pt x="57" y="29"/>
                    <a:pt x="56" y="29"/>
                  </a:cubicBezTo>
                  <a:moveTo>
                    <a:pt x="174" y="28"/>
                  </a:moveTo>
                  <a:cubicBezTo>
                    <a:pt x="174" y="28"/>
                    <a:pt x="174" y="28"/>
                    <a:pt x="173" y="28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4" y="28"/>
                    <a:pt x="174" y="28"/>
                    <a:pt x="174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3" y="28"/>
                  </a:move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3" y="28"/>
                    <a:pt x="173" y="28"/>
                    <a:pt x="173" y="28"/>
                  </a:cubicBezTo>
                  <a:moveTo>
                    <a:pt x="173" y="28"/>
                  </a:move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3" y="28"/>
                  </a:move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7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moveTo>
                    <a:pt x="177" y="28"/>
                  </a:moveTo>
                  <a:cubicBezTo>
                    <a:pt x="177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moveTo>
                    <a:pt x="177" y="28"/>
                  </a:moveTo>
                  <a:cubicBezTo>
                    <a:pt x="177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7"/>
                  </a:moveTo>
                  <a:cubicBezTo>
                    <a:pt x="176" y="27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7" y="27"/>
                  </a:move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5" y="28"/>
                    <a:pt x="175" y="28"/>
                    <a:pt x="175" y="29"/>
                  </a:cubicBezTo>
                  <a:cubicBezTo>
                    <a:pt x="175" y="28"/>
                    <a:pt x="175" y="28"/>
                    <a:pt x="174" y="27"/>
                  </a:cubicBezTo>
                  <a:moveTo>
                    <a:pt x="177" y="27"/>
                  </a:move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moveTo>
                    <a:pt x="177" y="27"/>
                  </a:move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moveTo>
                    <a:pt x="177" y="27"/>
                  </a:move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moveTo>
                    <a:pt x="174" y="26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6"/>
                  </a:cubicBezTo>
                  <a:moveTo>
                    <a:pt x="176" y="26"/>
                  </a:moveTo>
                  <a:cubicBezTo>
                    <a:pt x="176" y="26"/>
                    <a:pt x="176" y="26"/>
                    <a:pt x="176" y="26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6"/>
                  </a:cubicBezTo>
                  <a:moveTo>
                    <a:pt x="174" y="26"/>
                  </a:moveTo>
                  <a:cubicBezTo>
                    <a:pt x="174" y="26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moveTo>
                    <a:pt x="177" y="26"/>
                  </a:moveTo>
                  <a:cubicBezTo>
                    <a:pt x="177" y="26"/>
                    <a:pt x="177" y="26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6"/>
                    <a:pt x="177" y="26"/>
                  </a:cubicBezTo>
                  <a:cubicBezTo>
                    <a:pt x="177" y="26"/>
                    <a:pt x="177" y="26"/>
                    <a:pt x="177" y="26"/>
                  </a:cubicBezTo>
                  <a:moveTo>
                    <a:pt x="174" y="26"/>
                  </a:moveTo>
                  <a:cubicBezTo>
                    <a:pt x="174" y="26"/>
                    <a:pt x="174" y="26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moveTo>
                    <a:pt x="174" y="26"/>
                  </a:move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7"/>
                    <a:pt x="174" y="27"/>
                  </a:cubicBezTo>
                  <a:cubicBezTo>
                    <a:pt x="174" y="26"/>
                    <a:pt x="174" y="26"/>
                    <a:pt x="174" y="26"/>
                  </a:cubicBezTo>
                  <a:moveTo>
                    <a:pt x="175" y="26"/>
                  </a:moveTo>
                  <a:cubicBezTo>
                    <a:pt x="175" y="26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moveTo>
                    <a:pt x="174" y="26"/>
                  </a:move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7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7" y="26"/>
                    <a:pt x="177" y="26"/>
                    <a:pt x="177" y="26"/>
                  </a:cubicBezTo>
                  <a:moveTo>
                    <a:pt x="174" y="26"/>
                  </a:move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moveTo>
                    <a:pt x="175" y="26"/>
                  </a:moveTo>
                  <a:cubicBezTo>
                    <a:pt x="175" y="26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moveTo>
                    <a:pt x="178" y="26"/>
                  </a:moveTo>
                  <a:cubicBezTo>
                    <a:pt x="178" y="26"/>
                    <a:pt x="178" y="26"/>
                    <a:pt x="178" y="26"/>
                  </a:cubicBezTo>
                  <a:cubicBezTo>
                    <a:pt x="178" y="26"/>
                    <a:pt x="179" y="26"/>
                    <a:pt x="179" y="27"/>
                  </a:cubicBezTo>
                  <a:cubicBezTo>
                    <a:pt x="179" y="26"/>
                    <a:pt x="178" y="26"/>
                    <a:pt x="178" y="26"/>
                  </a:cubicBezTo>
                  <a:moveTo>
                    <a:pt x="175" y="26"/>
                  </a:moveTo>
                  <a:cubicBezTo>
                    <a:pt x="175" y="26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moveTo>
                    <a:pt x="55" y="26"/>
                  </a:moveTo>
                  <a:cubicBezTo>
                    <a:pt x="55" y="26"/>
                    <a:pt x="56" y="27"/>
                    <a:pt x="57" y="29"/>
                  </a:cubicBezTo>
                  <a:cubicBezTo>
                    <a:pt x="58" y="30"/>
                    <a:pt x="59" y="31"/>
                    <a:pt x="60" y="32"/>
                  </a:cubicBezTo>
                  <a:cubicBezTo>
                    <a:pt x="60" y="32"/>
                    <a:pt x="60" y="32"/>
                    <a:pt x="60" y="31"/>
                  </a:cubicBezTo>
                  <a:cubicBezTo>
                    <a:pt x="58" y="30"/>
                    <a:pt x="57" y="29"/>
                    <a:pt x="57" y="29"/>
                  </a:cubicBezTo>
                  <a:cubicBezTo>
                    <a:pt x="57" y="29"/>
                    <a:pt x="58" y="30"/>
                    <a:pt x="60" y="31"/>
                  </a:cubicBezTo>
                  <a:cubicBezTo>
                    <a:pt x="59" y="30"/>
                    <a:pt x="59" y="29"/>
                    <a:pt x="59" y="28"/>
                  </a:cubicBezTo>
                  <a:cubicBezTo>
                    <a:pt x="57" y="27"/>
                    <a:pt x="56" y="26"/>
                    <a:pt x="55" y="26"/>
                  </a:cubicBezTo>
                  <a:moveTo>
                    <a:pt x="179" y="26"/>
                  </a:moveTo>
                  <a:cubicBezTo>
                    <a:pt x="179" y="26"/>
                    <a:pt x="179" y="26"/>
                    <a:pt x="179" y="26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79" y="26"/>
                    <a:pt x="179" y="26"/>
                    <a:pt x="179" y="26"/>
                  </a:cubicBezTo>
                  <a:moveTo>
                    <a:pt x="174" y="25"/>
                  </a:move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6" y="25"/>
                  </a:moveTo>
                  <a:cubicBezTo>
                    <a:pt x="176" y="26"/>
                    <a:pt x="176" y="26"/>
                    <a:pt x="176" y="26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7" y="26"/>
                    <a:pt x="176" y="25"/>
                    <a:pt x="176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8" y="25"/>
                  </a:move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moveTo>
                    <a:pt x="178" y="25"/>
                  </a:move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75" y="25"/>
                  </a:move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8" y="25"/>
                  </a:move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moveTo>
                    <a:pt x="175" y="24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moveTo>
                    <a:pt x="175" y="24"/>
                  </a:move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moveTo>
                    <a:pt x="175" y="24"/>
                  </a:move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moveTo>
                    <a:pt x="71" y="24"/>
                  </a:moveTo>
                  <a:cubicBezTo>
                    <a:pt x="71" y="24"/>
                    <a:pt x="71" y="24"/>
                    <a:pt x="71" y="25"/>
                  </a:cubicBezTo>
                  <a:cubicBezTo>
                    <a:pt x="71" y="25"/>
                    <a:pt x="71" y="25"/>
                    <a:pt x="72" y="25"/>
                  </a:cubicBezTo>
                  <a:cubicBezTo>
                    <a:pt x="72" y="25"/>
                    <a:pt x="72" y="25"/>
                    <a:pt x="72" y="26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1" y="25"/>
                    <a:pt x="71" y="24"/>
                  </a:cubicBezTo>
                  <a:moveTo>
                    <a:pt x="177" y="24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77" y="24"/>
                    <a:pt x="177" y="24"/>
                    <a:pt x="177" y="24"/>
                  </a:cubicBezTo>
                  <a:moveTo>
                    <a:pt x="175" y="24"/>
                  </a:move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moveTo>
                    <a:pt x="178" y="24"/>
                  </a:moveTo>
                  <a:cubicBezTo>
                    <a:pt x="178" y="24"/>
                    <a:pt x="178" y="24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moveTo>
                    <a:pt x="172" y="24"/>
                  </a:moveTo>
                  <a:cubicBezTo>
                    <a:pt x="172" y="24"/>
                    <a:pt x="173" y="25"/>
                    <a:pt x="173" y="25"/>
                  </a:cubicBezTo>
                  <a:cubicBezTo>
                    <a:pt x="173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3" y="25"/>
                    <a:pt x="173" y="24"/>
                    <a:pt x="172" y="24"/>
                  </a:cubicBezTo>
                  <a:moveTo>
                    <a:pt x="178" y="24"/>
                  </a:moveTo>
                  <a:cubicBezTo>
                    <a:pt x="178" y="24"/>
                    <a:pt x="178" y="24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moveTo>
                    <a:pt x="175" y="24"/>
                  </a:move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moveTo>
                    <a:pt x="177" y="23"/>
                  </a:moveTo>
                  <a:cubicBezTo>
                    <a:pt x="177" y="23"/>
                    <a:pt x="177" y="23"/>
                    <a:pt x="177" y="23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77" y="24"/>
                    <a:pt x="177" y="24"/>
                    <a:pt x="177" y="23"/>
                  </a:cubicBezTo>
                  <a:moveTo>
                    <a:pt x="174" y="23"/>
                  </a:moveTo>
                  <a:cubicBezTo>
                    <a:pt x="174" y="24"/>
                    <a:pt x="174" y="24"/>
                    <a:pt x="174" y="24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4" y="24"/>
                    <a:pt x="174" y="24"/>
                    <a:pt x="174" y="23"/>
                  </a:cubicBezTo>
                  <a:cubicBezTo>
                    <a:pt x="174" y="23"/>
                    <a:pt x="174" y="23"/>
                    <a:pt x="174" y="23"/>
                  </a:cubicBezTo>
                  <a:moveTo>
                    <a:pt x="178" y="23"/>
                  </a:moveTo>
                  <a:cubicBezTo>
                    <a:pt x="178" y="23"/>
                    <a:pt x="178" y="23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23"/>
                    <a:pt x="178" y="23"/>
                    <a:pt x="178" y="23"/>
                  </a:cubicBezTo>
                  <a:cubicBezTo>
                    <a:pt x="178" y="23"/>
                    <a:pt x="178" y="23"/>
                    <a:pt x="178" y="23"/>
                  </a:cubicBezTo>
                  <a:moveTo>
                    <a:pt x="173" y="23"/>
                  </a:moveTo>
                  <a:cubicBezTo>
                    <a:pt x="174" y="23"/>
                    <a:pt x="174" y="24"/>
                    <a:pt x="174" y="24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4" y="23"/>
                    <a:pt x="174" y="23"/>
                    <a:pt x="173" y="23"/>
                  </a:cubicBezTo>
                  <a:moveTo>
                    <a:pt x="178" y="23"/>
                  </a:moveTo>
                  <a:cubicBezTo>
                    <a:pt x="178" y="23"/>
                    <a:pt x="178" y="23"/>
                    <a:pt x="178" y="23"/>
                  </a:cubicBezTo>
                  <a:cubicBezTo>
                    <a:pt x="178" y="23"/>
                    <a:pt x="178" y="23"/>
                    <a:pt x="178" y="23"/>
                  </a:cubicBezTo>
                  <a:cubicBezTo>
                    <a:pt x="178" y="23"/>
                    <a:pt x="178" y="23"/>
                    <a:pt x="178" y="23"/>
                  </a:cubicBezTo>
                  <a:cubicBezTo>
                    <a:pt x="178" y="23"/>
                    <a:pt x="178" y="23"/>
                    <a:pt x="178" y="23"/>
                  </a:cubicBezTo>
                  <a:moveTo>
                    <a:pt x="70" y="23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71" y="24"/>
                    <a:pt x="73" y="26"/>
                    <a:pt x="75" y="27"/>
                  </a:cubicBezTo>
                  <a:cubicBezTo>
                    <a:pt x="73" y="25"/>
                    <a:pt x="71" y="24"/>
                    <a:pt x="70" y="23"/>
                  </a:cubicBezTo>
                  <a:moveTo>
                    <a:pt x="173" y="22"/>
                  </a:moveTo>
                  <a:cubicBezTo>
                    <a:pt x="173" y="23"/>
                    <a:pt x="174" y="24"/>
                    <a:pt x="174" y="24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4" y="24"/>
                    <a:pt x="173" y="23"/>
                    <a:pt x="173" y="22"/>
                  </a:cubicBezTo>
                  <a:cubicBezTo>
                    <a:pt x="173" y="22"/>
                    <a:pt x="173" y="22"/>
                    <a:pt x="173" y="22"/>
                  </a:cubicBezTo>
                  <a:moveTo>
                    <a:pt x="176" y="22"/>
                  </a:move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6" y="22"/>
                    <a:pt x="176" y="22"/>
                  </a:cubicBezTo>
                  <a:moveTo>
                    <a:pt x="177" y="22"/>
                  </a:moveTo>
                  <a:cubicBezTo>
                    <a:pt x="177" y="22"/>
                    <a:pt x="177" y="22"/>
                    <a:pt x="177" y="22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8" y="23"/>
                    <a:pt x="178" y="23"/>
                    <a:pt x="178" y="22"/>
                  </a:cubicBezTo>
                  <a:cubicBezTo>
                    <a:pt x="178" y="22"/>
                    <a:pt x="177" y="22"/>
                    <a:pt x="177" y="22"/>
                  </a:cubicBezTo>
                  <a:moveTo>
                    <a:pt x="69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69" y="22"/>
                  </a:cubicBezTo>
                  <a:moveTo>
                    <a:pt x="68" y="22"/>
                  </a:moveTo>
                  <a:cubicBezTo>
                    <a:pt x="68" y="22"/>
                    <a:pt x="68" y="22"/>
                    <a:pt x="68" y="23"/>
                  </a:cubicBezTo>
                  <a:cubicBezTo>
                    <a:pt x="69" y="23"/>
                    <a:pt x="70" y="24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0" y="24"/>
                    <a:pt x="69" y="23"/>
                    <a:pt x="68" y="22"/>
                  </a:cubicBezTo>
                  <a:moveTo>
                    <a:pt x="166" y="22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67" y="22"/>
                    <a:pt x="167" y="22"/>
                    <a:pt x="167" y="23"/>
                  </a:cubicBezTo>
                  <a:cubicBezTo>
                    <a:pt x="167" y="22"/>
                    <a:pt x="167" y="22"/>
                    <a:pt x="166" y="22"/>
                  </a:cubicBezTo>
                  <a:moveTo>
                    <a:pt x="170" y="2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1" y="23"/>
                    <a:pt x="172" y="24"/>
                    <a:pt x="173" y="25"/>
                  </a:cubicBezTo>
                  <a:cubicBezTo>
                    <a:pt x="173" y="25"/>
                    <a:pt x="172" y="24"/>
                    <a:pt x="172" y="24"/>
                  </a:cubicBezTo>
                  <a:cubicBezTo>
                    <a:pt x="171" y="23"/>
                    <a:pt x="171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moveTo>
                    <a:pt x="172" y="21"/>
                  </a:moveTo>
                  <a:cubicBezTo>
                    <a:pt x="173" y="22"/>
                    <a:pt x="173" y="23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3" y="23"/>
                    <a:pt x="173" y="22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moveTo>
                    <a:pt x="68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9" y="22"/>
                    <a:pt x="70" y="23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0" y="23"/>
                    <a:pt x="69" y="22"/>
                    <a:pt x="68" y="21"/>
                  </a:cubicBezTo>
                  <a:moveTo>
                    <a:pt x="169" y="21"/>
                  </a:moveTo>
                  <a:cubicBezTo>
                    <a:pt x="169" y="22"/>
                    <a:pt x="169" y="23"/>
                    <a:pt x="168" y="23"/>
                  </a:cubicBezTo>
                  <a:cubicBezTo>
                    <a:pt x="169" y="23"/>
                    <a:pt x="169" y="23"/>
                    <a:pt x="169" y="24"/>
                  </a:cubicBezTo>
                  <a:cubicBezTo>
                    <a:pt x="169" y="23"/>
                    <a:pt x="170" y="22"/>
                    <a:pt x="170" y="22"/>
                  </a:cubicBezTo>
                  <a:cubicBezTo>
                    <a:pt x="170" y="22"/>
                    <a:pt x="169" y="21"/>
                    <a:pt x="169" y="21"/>
                  </a:cubicBezTo>
                  <a:moveTo>
                    <a:pt x="68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9" y="22"/>
                    <a:pt x="70" y="23"/>
                    <a:pt x="71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9" y="22"/>
                    <a:pt x="69" y="21"/>
                    <a:pt x="68" y="21"/>
                  </a:cubicBezTo>
                  <a:moveTo>
                    <a:pt x="170" y="21"/>
                  </a:moveTo>
                  <a:cubicBezTo>
                    <a:pt x="170" y="21"/>
                    <a:pt x="170" y="21"/>
                    <a:pt x="170" y="21"/>
                  </a:cubicBezTo>
                  <a:cubicBezTo>
                    <a:pt x="171" y="22"/>
                    <a:pt x="171" y="23"/>
                    <a:pt x="172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2" y="23"/>
                    <a:pt x="171" y="22"/>
                    <a:pt x="170" y="21"/>
                  </a:cubicBezTo>
                  <a:moveTo>
                    <a:pt x="177" y="20"/>
                  </a:moveTo>
                  <a:cubicBezTo>
                    <a:pt x="177" y="21"/>
                    <a:pt x="176" y="21"/>
                    <a:pt x="176" y="21"/>
                  </a:cubicBezTo>
                  <a:cubicBezTo>
                    <a:pt x="176" y="21"/>
                    <a:pt x="176" y="21"/>
                    <a:pt x="177" y="21"/>
                  </a:cubicBezTo>
                  <a:cubicBezTo>
                    <a:pt x="177" y="21"/>
                    <a:pt x="177" y="21"/>
                    <a:pt x="177" y="21"/>
                  </a:cubicBezTo>
                  <a:cubicBezTo>
                    <a:pt x="177" y="21"/>
                    <a:pt x="177" y="21"/>
                    <a:pt x="177" y="20"/>
                  </a:cubicBezTo>
                  <a:moveTo>
                    <a:pt x="171" y="20"/>
                  </a:moveTo>
                  <a:cubicBezTo>
                    <a:pt x="171" y="20"/>
                    <a:pt x="171" y="20"/>
                    <a:pt x="170" y="21"/>
                  </a:cubicBezTo>
                  <a:cubicBezTo>
                    <a:pt x="171" y="22"/>
                    <a:pt x="173" y="24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3" y="23"/>
                    <a:pt x="172" y="22"/>
                    <a:pt x="172" y="21"/>
                  </a:cubicBezTo>
                  <a:cubicBezTo>
                    <a:pt x="171" y="21"/>
                    <a:pt x="171" y="20"/>
                    <a:pt x="171" y="20"/>
                  </a:cubicBezTo>
                  <a:moveTo>
                    <a:pt x="171" y="20"/>
                  </a:move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2" y="21"/>
                    <a:pt x="171" y="20"/>
                    <a:pt x="171" y="20"/>
                  </a:cubicBezTo>
                  <a:moveTo>
                    <a:pt x="168" y="20"/>
                  </a:moveTo>
                  <a:cubicBezTo>
                    <a:pt x="168" y="20"/>
                    <a:pt x="168" y="20"/>
                    <a:pt x="168" y="20"/>
                  </a:cubicBezTo>
                  <a:cubicBezTo>
                    <a:pt x="168" y="20"/>
                    <a:pt x="169" y="21"/>
                    <a:pt x="169" y="21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69" y="21"/>
                    <a:pt x="168" y="20"/>
                    <a:pt x="168" y="20"/>
                  </a:cubicBezTo>
                  <a:moveTo>
                    <a:pt x="68" y="20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69" y="21"/>
                    <a:pt x="69" y="21"/>
                    <a:pt x="69" y="22"/>
                  </a:cubicBezTo>
                  <a:cubicBezTo>
                    <a:pt x="69" y="21"/>
                    <a:pt x="69" y="20"/>
                    <a:pt x="68" y="20"/>
                  </a:cubicBezTo>
                  <a:moveTo>
                    <a:pt x="171" y="19"/>
                  </a:moveTo>
                  <a:cubicBezTo>
                    <a:pt x="171" y="19"/>
                    <a:pt x="171" y="20"/>
                    <a:pt x="171" y="20"/>
                  </a:cubicBezTo>
                  <a:cubicBezTo>
                    <a:pt x="171" y="20"/>
                    <a:pt x="172" y="21"/>
                    <a:pt x="172" y="21"/>
                  </a:cubicBezTo>
                  <a:cubicBezTo>
                    <a:pt x="172" y="22"/>
                    <a:pt x="172" y="22"/>
                    <a:pt x="173" y="22"/>
                  </a:cubicBezTo>
                  <a:cubicBezTo>
                    <a:pt x="173" y="22"/>
                    <a:pt x="173" y="23"/>
                    <a:pt x="174" y="23"/>
                  </a:cubicBezTo>
                  <a:cubicBezTo>
                    <a:pt x="173" y="23"/>
                    <a:pt x="173" y="22"/>
                    <a:pt x="173" y="22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73" y="23"/>
                    <a:pt x="173" y="23"/>
                    <a:pt x="174" y="23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4" y="24"/>
                    <a:pt x="173" y="23"/>
                    <a:pt x="173" y="22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72" y="21"/>
                    <a:pt x="172" y="20"/>
                    <a:pt x="171" y="19"/>
                  </a:cubicBezTo>
                  <a:moveTo>
                    <a:pt x="68" y="19"/>
                  </a:moveTo>
                  <a:cubicBezTo>
                    <a:pt x="68" y="19"/>
                    <a:pt x="68" y="19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moveTo>
                    <a:pt x="171" y="19"/>
                  </a:moveTo>
                  <a:cubicBezTo>
                    <a:pt x="171" y="19"/>
                    <a:pt x="171" y="19"/>
                    <a:pt x="171" y="19"/>
                  </a:cubicBezTo>
                  <a:cubicBezTo>
                    <a:pt x="172" y="20"/>
                    <a:pt x="172" y="21"/>
                    <a:pt x="173" y="22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74" y="23"/>
                    <a:pt x="174" y="24"/>
                    <a:pt x="174" y="24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4" y="24"/>
                    <a:pt x="174" y="23"/>
                    <a:pt x="173" y="23"/>
                  </a:cubicBezTo>
                  <a:cubicBezTo>
                    <a:pt x="173" y="23"/>
                    <a:pt x="173" y="23"/>
                    <a:pt x="173" y="23"/>
                  </a:cubicBezTo>
                  <a:cubicBezTo>
                    <a:pt x="173" y="21"/>
                    <a:pt x="172" y="20"/>
                    <a:pt x="171" y="19"/>
                  </a:cubicBezTo>
                  <a:moveTo>
                    <a:pt x="172" y="19"/>
                  </a:moveTo>
                  <a:cubicBezTo>
                    <a:pt x="173" y="20"/>
                    <a:pt x="174" y="22"/>
                    <a:pt x="174" y="23"/>
                  </a:cubicBezTo>
                  <a:cubicBezTo>
                    <a:pt x="174" y="23"/>
                    <a:pt x="174" y="23"/>
                    <a:pt x="174" y="23"/>
                  </a:cubicBezTo>
                  <a:cubicBezTo>
                    <a:pt x="174" y="22"/>
                    <a:pt x="174" y="21"/>
                    <a:pt x="173" y="20"/>
                  </a:cubicBezTo>
                  <a:cubicBezTo>
                    <a:pt x="173" y="20"/>
                    <a:pt x="173" y="20"/>
                    <a:pt x="172" y="19"/>
                  </a:cubicBezTo>
                  <a:moveTo>
                    <a:pt x="68" y="19"/>
                  </a:moveTo>
                  <a:cubicBezTo>
                    <a:pt x="68" y="19"/>
                    <a:pt x="68" y="19"/>
                    <a:pt x="68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8" y="19"/>
                  </a:cubicBezTo>
                  <a:moveTo>
                    <a:pt x="172" y="19"/>
                  </a:moveTo>
                  <a:cubicBezTo>
                    <a:pt x="172" y="19"/>
                    <a:pt x="172" y="19"/>
                    <a:pt x="172" y="19"/>
                  </a:cubicBezTo>
                  <a:cubicBezTo>
                    <a:pt x="172" y="20"/>
                    <a:pt x="173" y="22"/>
                    <a:pt x="174" y="23"/>
                  </a:cubicBezTo>
                  <a:cubicBezTo>
                    <a:pt x="174" y="23"/>
                    <a:pt x="174" y="23"/>
                    <a:pt x="174" y="23"/>
                  </a:cubicBezTo>
                  <a:cubicBezTo>
                    <a:pt x="173" y="22"/>
                    <a:pt x="172" y="20"/>
                    <a:pt x="172" y="19"/>
                  </a:cubicBezTo>
                  <a:moveTo>
                    <a:pt x="185" y="19"/>
                  </a:moveTo>
                  <a:cubicBezTo>
                    <a:pt x="185" y="19"/>
                    <a:pt x="185" y="19"/>
                    <a:pt x="184" y="19"/>
                  </a:cubicBezTo>
                  <a:cubicBezTo>
                    <a:pt x="185" y="20"/>
                    <a:pt x="186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6" y="21"/>
                    <a:pt x="185" y="20"/>
                    <a:pt x="185" y="19"/>
                  </a:cubicBezTo>
                  <a:cubicBezTo>
                    <a:pt x="185" y="19"/>
                    <a:pt x="185" y="19"/>
                    <a:pt x="185" y="19"/>
                  </a:cubicBezTo>
                  <a:moveTo>
                    <a:pt x="69" y="19"/>
                  </a:moveTo>
                  <a:cubicBezTo>
                    <a:pt x="69" y="19"/>
                    <a:pt x="68" y="19"/>
                    <a:pt x="68" y="19"/>
                  </a:cubicBezTo>
                  <a:cubicBezTo>
                    <a:pt x="69" y="19"/>
                    <a:pt x="69" y="19"/>
                    <a:pt x="69" y="20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1" y="21"/>
                    <a:pt x="70" y="20"/>
                    <a:pt x="69" y="19"/>
                  </a:cubicBezTo>
                  <a:moveTo>
                    <a:pt x="69" y="19"/>
                  </a:moveTo>
                  <a:cubicBezTo>
                    <a:pt x="69" y="19"/>
                    <a:pt x="69" y="19"/>
                    <a:pt x="69" y="19"/>
                  </a:cubicBezTo>
                  <a:cubicBezTo>
                    <a:pt x="70" y="20"/>
                    <a:pt x="71" y="21"/>
                    <a:pt x="73" y="23"/>
                  </a:cubicBezTo>
                  <a:cubicBezTo>
                    <a:pt x="74" y="24"/>
                    <a:pt x="75" y="24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2"/>
                    <a:pt x="70" y="20"/>
                    <a:pt x="69" y="19"/>
                  </a:cubicBezTo>
                  <a:moveTo>
                    <a:pt x="168" y="18"/>
                  </a:moveTo>
                  <a:cubicBezTo>
                    <a:pt x="168" y="19"/>
                    <a:pt x="168" y="19"/>
                    <a:pt x="168" y="19"/>
                  </a:cubicBezTo>
                  <a:cubicBezTo>
                    <a:pt x="168" y="20"/>
                    <a:pt x="169" y="20"/>
                    <a:pt x="169" y="21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69" y="20"/>
                    <a:pt x="169" y="19"/>
                    <a:pt x="168" y="18"/>
                  </a:cubicBezTo>
                  <a:moveTo>
                    <a:pt x="69" y="18"/>
                  </a:moveTo>
                  <a:cubicBezTo>
                    <a:pt x="69" y="18"/>
                    <a:pt x="69" y="18"/>
                    <a:pt x="69" y="18"/>
                  </a:cubicBezTo>
                  <a:cubicBezTo>
                    <a:pt x="70" y="20"/>
                    <a:pt x="72" y="22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2"/>
                    <a:pt x="70" y="20"/>
                    <a:pt x="69" y="18"/>
                  </a:cubicBezTo>
                  <a:moveTo>
                    <a:pt x="68" y="18"/>
                  </a:moveTo>
                  <a:cubicBezTo>
                    <a:pt x="68" y="18"/>
                    <a:pt x="68" y="19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18"/>
                    <a:pt x="68" y="18"/>
                  </a:cubicBezTo>
                  <a:moveTo>
                    <a:pt x="172" y="18"/>
                  </a:moveTo>
                  <a:cubicBezTo>
                    <a:pt x="172" y="18"/>
                    <a:pt x="172" y="18"/>
                    <a:pt x="172" y="18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2" y="19"/>
                    <a:pt x="172" y="19"/>
                    <a:pt x="172" y="18"/>
                  </a:cubicBezTo>
                  <a:moveTo>
                    <a:pt x="56" y="18"/>
                  </a:moveTo>
                  <a:cubicBezTo>
                    <a:pt x="54" y="18"/>
                    <a:pt x="58" y="24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0" y="26"/>
                    <a:pt x="58" y="21"/>
                    <a:pt x="59" y="19"/>
                  </a:cubicBezTo>
                  <a:cubicBezTo>
                    <a:pt x="58" y="18"/>
                    <a:pt x="57" y="18"/>
                    <a:pt x="56" y="18"/>
                  </a:cubicBezTo>
                  <a:moveTo>
                    <a:pt x="68" y="18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9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18"/>
                    <a:pt x="68" y="18"/>
                  </a:cubicBezTo>
                  <a:moveTo>
                    <a:pt x="169" y="18"/>
                  </a:moveTo>
                  <a:cubicBezTo>
                    <a:pt x="169" y="18"/>
                    <a:pt x="169" y="18"/>
                    <a:pt x="169" y="18"/>
                  </a:cubicBezTo>
                  <a:cubicBezTo>
                    <a:pt x="169" y="19"/>
                    <a:pt x="169" y="19"/>
                    <a:pt x="170" y="20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69" y="19"/>
                    <a:pt x="169" y="18"/>
                    <a:pt x="169" y="18"/>
                  </a:cubicBezTo>
                  <a:cubicBezTo>
                    <a:pt x="169" y="18"/>
                    <a:pt x="169" y="18"/>
                    <a:pt x="169" y="18"/>
                  </a:cubicBezTo>
                  <a:moveTo>
                    <a:pt x="164" y="18"/>
                  </a:moveTo>
                  <a:cubicBezTo>
                    <a:pt x="164" y="18"/>
                    <a:pt x="164" y="19"/>
                    <a:pt x="166" y="22"/>
                  </a:cubicBezTo>
                  <a:cubicBezTo>
                    <a:pt x="167" y="21"/>
                    <a:pt x="167" y="20"/>
                    <a:pt x="168" y="20"/>
                  </a:cubicBezTo>
                  <a:cubicBezTo>
                    <a:pt x="166" y="18"/>
                    <a:pt x="165" y="18"/>
                    <a:pt x="164" y="18"/>
                  </a:cubicBezTo>
                  <a:moveTo>
                    <a:pt x="186" y="17"/>
                  </a:moveTo>
                  <a:cubicBezTo>
                    <a:pt x="185" y="18"/>
                    <a:pt x="185" y="18"/>
                    <a:pt x="185" y="19"/>
                  </a:cubicBezTo>
                  <a:cubicBezTo>
                    <a:pt x="185" y="19"/>
                    <a:pt x="185" y="19"/>
                    <a:pt x="185" y="19"/>
                  </a:cubicBezTo>
                  <a:cubicBezTo>
                    <a:pt x="185" y="19"/>
                    <a:pt x="186" y="20"/>
                    <a:pt x="187" y="20"/>
                  </a:cubicBezTo>
                  <a:cubicBezTo>
                    <a:pt x="187" y="20"/>
                    <a:pt x="187" y="20"/>
                    <a:pt x="187" y="19"/>
                  </a:cubicBezTo>
                  <a:cubicBezTo>
                    <a:pt x="186" y="19"/>
                    <a:pt x="186" y="18"/>
                    <a:pt x="186" y="17"/>
                  </a:cubicBezTo>
                  <a:moveTo>
                    <a:pt x="173" y="17"/>
                  </a:moveTo>
                  <a:cubicBezTo>
                    <a:pt x="173" y="18"/>
                    <a:pt x="172" y="18"/>
                    <a:pt x="172" y="18"/>
                  </a:cubicBezTo>
                  <a:cubicBezTo>
                    <a:pt x="173" y="19"/>
                    <a:pt x="173" y="20"/>
                    <a:pt x="173" y="20"/>
                  </a:cubicBezTo>
                  <a:cubicBezTo>
                    <a:pt x="174" y="21"/>
                    <a:pt x="174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4" y="21"/>
                    <a:pt x="173" y="19"/>
                    <a:pt x="173" y="17"/>
                  </a:cubicBezTo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  <a:cubicBezTo>
                    <a:pt x="68" y="18"/>
                    <a:pt x="68" y="18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8" y="18"/>
                    <a:pt x="68" y="18"/>
                    <a:pt x="67" y="17"/>
                  </a:cubicBezTo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  <a:cubicBezTo>
                    <a:pt x="68" y="18"/>
                    <a:pt x="68" y="18"/>
                    <a:pt x="69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8" y="18"/>
                    <a:pt x="68" y="18"/>
                    <a:pt x="67" y="17"/>
                  </a:cubicBezTo>
                  <a:moveTo>
                    <a:pt x="173" y="17"/>
                  </a:moveTo>
                  <a:cubicBezTo>
                    <a:pt x="173" y="17"/>
                    <a:pt x="173" y="17"/>
                    <a:pt x="173" y="17"/>
                  </a:cubicBezTo>
                  <a:cubicBezTo>
                    <a:pt x="173" y="18"/>
                    <a:pt x="174" y="19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4" y="19"/>
                    <a:pt x="174" y="18"/>
                    <a:pt x="173" y="17"/>
                  </a:cubicBezTo>
                  <a:moveTo>
                    <a:pt x="183" y="17"/>
                  </a:moveTo>
                  <a:cubicBezTo>
                    <a:pt x="183" y="17"/>
                    <a:pt x="183" y="17"/>
                    <a:pt x="182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3" y="17"/>
                    <a:pt x="183" y="17"/>
                    <a:pt x="183" y="17"/>
                  </a:cubicBezTo>
                  <a:moveTo>
                    <a:pt x="170" y="17"/>
                  </a:moveTo>
                  <a:cubicBezTo>
                    <a:pt x="170" y="17"/>
                    <a:pt x="170" y="17"/>
                    <a:pt x="169" y="17"/>
                  </a:cubicBezTo>
                  <a:cubicBezTo>
                    <a:pt x="170" y="17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moveTo>
                    <a:pt x="170" y="17"/>
                  </a:moveTo>
                  <a:cubicBezTo>
                    <a:pt x="170" y="17"/>
                    <a:pt x="170" y="17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moveTo>
                    <a:pt x="63" y="16"/>
                  </a:moveTo>
                  <a:cubicBezTo>
                    <a:pt x="63" y="16"/>
                    <a:pt x="64" y="18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6" y="19"/>
                    <a:pt x="65" y="18"/>
                    <a:pt x="64" y="17"/>
                  </a:cubicBezTo>
                  <a:cubicBezTo>
                    <a:pt x="63" y="16"/>
                    <a:pt x="63" y="16"/>
                    <a:pt x="63" y="16"/>
                  </a:cubicBezTo>
                  <a:moveTo>
                    <a:pt x="174" y="16"/>
                  </a:moveTo>
                  <a:cubicBezTo>
                    <a:pt x="174" y="16"/>
                    <a:pt x="174" y="16"/>
                    <a:pt x="173" y="16"/>
                  </a:cubicBezTo>
                  <a:cubicBezTo>
                    <a:pt x="174" y="17"/>
                    <a:pt x="175" y="18"/>
                    <a:pt x="175" y="19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6"/>
                    <a:pt x="174" y="16"/>
                  </a:cubicBezTo>
                  <a:moveTo>
                    <a:pt x="64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5" y="17"/>
                    <a:pt x="67" y="18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8"/>
                    <a:pt x="66" y="17"/>
                    <a:pt x="66" y="17"/>
                  </a:cubicBezTo>
                  <a:cubicBezTo>
                    <a:pt x="65" y="16"/>
                    <a:pt x="64" y="16"/>
                    <a:pt x="64" y="16"/>
                  </a:cubicBezTo>
                  <a:moveTo>
                    <a:pt x="162" y="15"/>
                  </a:moveTo>
                  <a:cubicBezTo>
                    <a:pt x="161" y="16"/>
                    <a:pt x="161" y="17"/>
                    <a:pt x="161" y="18"/>
                  </a:cubicBezTo>
                  <a:cubicBezTo>
                    <a:pt x="161" y="18"/>
                    <a:pt x="162" y="19"/>
                    <a:pt x="163" y="19"/>
                  </a:cubicBezTo>
                  <a:cubicBezTo>
                    <a:pt x="162" y="18"/>
                    <a:pt x="162" y="17"/>
                    <a:pt x="162" y="16"/>
                  </a:cubicBezTo>
                  <a:cubicBezTo>
                    <a:pt x="162" y="16"/>
                    <a:pt x="162" y="16"/>
                    <a:pt x="162" y="15"/>
                  </a:cubicBezTo>
                  <a:moveTo>
                    <a:pt x="60" y="15"/>
                  </a:moveTo>
                  <a:cubicBezTo>
                    <a:pt x="59" y="15"/>
                    <a:pt x="61" y="17"/>
                    <a:pt x="64" y="20"/>
                  </a:cubicBezTo>
                  <a:cubicBezTo>
                    <a:pt x="65" y="21"/>
                    <a:pt x="66" y="22"/>
                    <a:pt x="67" y="22"/>
                  </a:cubicBezTo>
                  <a:cubicBezTo>
                    <a:pt x="65" y="20"/>
                    <a:pt x="63" y="17"/>
                    <a:pt x="61" y="16"/>
                  </a:cubicBezTo>
                  <a:cubicBezTo>
                    <a:pt x="60" y="15"/>
                    <a:pt x="60" y="15"/>
                    <a:pt x="60" y="15"/>
                  </a:cubicBezTo>
                  <a:moveTo>
                    <a:pt x="137" y="11"/>
                  </a:move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moveTo>
                    <a:pt x="137" y="9"/>
                  </a:moveTo>
                  <a:cubicBezTo>
                    <a:pt x="137" y="9"/>
                    <a:pt x="137" y="9"/>
                    <a:pt x="137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7" y="9"/>
                    <a:pt x="137" y="9"/>
                    <a:pt x="136" y="10"/>
                  </a:cubicBezTo>
                  <a:cubicBezTo>
                    <a:pt x="136" y="10"/>
                    <a:pt x="136" y="9"/>
                    <a:pt x="137" y="9"/>
                  </a:cubicBezTo>
                  <a:cubicBezTo>
                    <a:pt x="137" y="9"/>
                    <a:pt x="137" y="9"/>
                    <a:pt x="137" y="9"/>
                  </a:cubicBezTo>
                  <a:moveTo>
                    <a:pt x="138" y="8"/>
                  </a:moveTo>
                  <a:cubicBezTo>
                    <a:pt x="138" y="8"/>
                    <a:pt x="138" y="8"/>
                    <a:pt x="138" y="8"/>
                  </a:cubicBezTo>
                  <a:cubicBezTo>
                    <a:pt x="137" y="9"/>
                    <a:pt x="137" y="10"/>
                    <a:pt x="136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7" y="10"/>
                    <a:pt x="137" y="9"/>
                    <a:pt x="138" y="8"/>
                  </a:cubicBezTo>
                  <a:moveTo>
                    <a:pt x="139" y="7"/>
                  </a:moveTo>
                  <a:cubicBezTo>
                    <a:pt x="139" y="7"/>
                    <a:pt x="139" y="7"/>
                    <a:pt x="139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8" y="8"/>
                    <a:pt x="139" y="8"/>
                    <a:pt x="139" y="7"/>
                  </a:cubicBezTo>
                  <a:moveTo>
                    <a:pt x="141" y="7"/>
                  </a:moveTo>
                  <a:cubicBezTo>
                    <a:pt x="140" y="8"/>
                    <a:pt x="139" y="9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9" y="9"/>
                    <a:pt x="140" y="8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moveTo>
                    <a:pt x="141" y="7"/>
                  </a:moveTo>
                  <a:cubicBezTo>
                    <a:pt x="140" y="7"/>
                    <a:pt x="139" y="9"/>
                    <a:pt x="138" y="10"/>
                  </a:cubicBezTo>
                  <a:cubicBezTo>
                    <a:pt x="138" y="11"/>
                    <a:pt x="137" y="11"/>
                    <a:pt x="137" y="11"/>
                  </a:cubicBezTo>
                  <a:cubicBezTo>
                    <a:pt x="139" y="9"/>
                    <a:pt x="140" y="8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moveTo>
                    <a:pt x="140" y="6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39" y="8"/>
                    <a:pt x="139" y="9"/>
                    <a:pt x="138" y="10"/>
                  </a:cubicBezTo>
                  <a:cubicBezTo>
                    <a:pt x="139" y="9"/>
                    <a:pt x="140" y="7"/>
                    <a:pt x="141" y="7"/>
                  </a:cubicBezTo>
                  <a:cubicBezTo>
                    <a:pt x="141" y="6"/>
                    <a:pt x="141" y="6"/>
                    <a:pt x="140" y="6"/>
                  </a:cubicBezTo>
                  <a:moveTo>
                    <a:pt x="140" y="6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40" y="7"/>
                    <a:pt x="140" y="7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moveTo>
                    <a:pt x="139" y="6"/>
                  </a:move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40" y="7"/>
                    <a:pt x="140" y="6"/>
                  </a:cubicBezTo>
                  <a:cubicBezTo>
                    <a:pt x="140" y="6"/>
                    <a:pt x="140" y="6"/>
                    <a:pt x="139" y="6"/>
                  </a:cubicBezTo>
                  <a:moveTo>
                    <a:pt x="140" y="6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moveTo>
                    <a:pt x="139" y="6"/>
                  </a:moveTo>
                  <a:cubicBezTo>
                    <a:pt x="138" y="7"/>
                    <a:pt x="138" y="8"/>
                    <a:pt x="137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8" y="7"/>
                    <a:pt x="139" y="7"/>
                    <a:pt x="139" y="6"/>
                  </a:cubicBezTo>
                  <a:cubicBezTo>
                    <a:pt x="139" y="6"/>
                    <a:pt x="139" y="6"/>
                    <a:pt x="139" y="6"/>
                  </a:cubicBezTo>
                  <a:moveTo>
                    <a:pt x="139" y="6"/>
                  </a:moveTo>
                  <a:cubicBezTo>
                    <a:pt x="138" y="7"/>
                    <a:pt x="138" y="8"/>
                    <a:pt x="137" y="9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8" y="8"/>
                    <a:pt x="138" y="7"/>
                    <a:pt x="139" y="6"/>
                  </a:cubicBezTo>
                  <a:cubicBezTo>
                    <a:pt x="139" y="6"/>
                    <a:pt x="139" y="6"/>
                    <a:pt x="139" y="6"/>
                  </a:cubicBezTo>
                  <a:moveTo>
                    <a:pt x="138" y="6"/>
                  </a:moveTo>
                  <a:cubicBezTo>
                    <a:pt x="138" y="7"/>
                    <a:pt x="137" y="8"/>
                    <a:pt x="137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8" y="8"/>
                    <a:pt x="138" y="7"/>
                    <a:pt x="139" y="6"/>
                  </a:cubicBezTo>
                  <a:cubicBezTo>
                    <a:pt x="138" y="6"/>
                    <a:pt x="138" y="6"/>
                    <a:pt x="138" y="6"/>
                  </a:cubicBezTo>
                  <a:moveTo>
                    <a:pt x="141" y="6"/>
                  </a:moveTo>
                  <a:cubicBezTo>
                    <a:pt x="141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1" y="6"/>
                    <a:pt x="141" y="6"/>
                    <a:pt x="141" y="6"/>
                  </a:cubicBezTo>
                  <a:moveTo>
                    <a:pt x="141" y="6"/>
                  </a:move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1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1" y="6"/>
                    <a:pt x="141" y="6"/>
                    <a:pt x="141" y="6"/>
                  </a:cubicBezTo>
                  <a:moveTo>
                    <a:pt x="141" y="6"/>
                  </a:move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1" y="6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6"/>
                    <a:pt x="141" y="6"/>
                    <a:pt x="141" y="6"/>
                  </a:cubicBezTo>
                  <a:moveTo>
                    <a:pt x="141" y="5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41" y="6"/>
                    <a:pt x="141" y="6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6"/>
                    <a:pt x="141" y="6"/>
                    <a:pt x="141" y="5"/>
                  </a:cubicBezTo>
                  <a:moveTo>
                    <a:pt x="128" y="4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8" y="5"/>
                    <a:pt x="128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8" y="5"/>
                    <a:pt x="128" y="5"/>
                    <a:pt x="128" y="4"/>
                  </a:cubicBezTo>
                  <a:moveTo>
                    <a:pt x="129" y="4"/>
                  </a:moveTo>
                  <a:cubicBezTo>
                    <a:pt x="129" y="4"/>
                    <a:pt x="129" y="4"/>
                    <a:pt x="129" y="4"/>
                  </a:cubicBezTo>
                  <a:cubicBezTo>
                    <a:pt x="129" y="5"/>
                    <a:pt x="129" y="5"/>
                    <a:pt x="128" y="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9" y="5"/>
                    <a:pt x="129" y="5"/>
                    <a:pt x="129" y="4"/>
                  </a:cubicBezTo>
                  <a:moveTo>
                    <a:pt x="129" y="4"/>
                  </a:moveTo>
                  <a:cubicBezTo>
                    <a:pt x="129" y="4"/>
                    <a:pt x="129" y="4"/>
                    <a:pt x="128" y="4"/>
                  </a:cubicBezTo>
                  <a:cubicBezTo>
                    <a:pt x="128" y="4"/>
                    <a:pt x="128" y="5"/>
                    <a:pt x="128" y="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5"/>
                    <a:pt x="128" y="4"/>
                    <a:pt x="129" y="4"/>
                  </a:cubicBezTo>
                  <a:moveTo>
                    <a:pt x="142" y="3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42" y="4"/>
                    <a:pt x="141" y="5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1" y="5"/>
                    <a:pt x="141" y="5"/>
                    <a:pt x="142" y="4"/>
                  </a:cubicBezTo>
                  <a:cubicBezTo>
                    <a:pt x="142" y="4"/>
                    <a:pt x="142" y="3"/>
                    <a:pt x="142" y="3"/>
                  </a:cubicBezTo>
                  <a:moveTo>
                    <a:pt x="142" y="3"/>
                  </a:moveTo>
                  <a:cubicBezTo>
                    <a:pt x="142" y="3"/>
                    <a:pt x="141" y="4"/>
                    <a:pt x="139" y="6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40" y="5"/>
                    <a:pt x="141" y="4"/>
                    <a:pt x="141" y="3"/>
                  </a:cubicBezTo>
                  <a:cubicBezTo>
                    <a:pt x="142" y="3"/>
                    <a:pt x="142" y="3"/>
                    <a:pt x="142" y="3"/>
                  </a:cubicBezTo>
                  <a:moveTo>
                    <a:pt x="130" y="2"/>
                  </a:moveTo>
                  <a:cubicBezTo>
                    <a:pt x="130" y="2"/>
                    <a:pt x="129" y="3"/>
                    <a:pt x="128" y="4"/>
                  </a:cubicBezTo>
                  <a:cubicBezTo>
                    <a:pt x="128" y="4"/>
                    <a:pt x="128" y="5"/>
                    <a:pt x="127" y="5"/>
                  </a:cubicBezTo>
                  <a:cubicBezTo>
                    <a:pt x="127" y="5"/>
                    <a:pt x="128" y="5"/>
                    <a:pt x="128" y="4"/>
                  </a:cubicBezTo>
                  <a:cubicBezTo>
                    <a:pt x="129" y="3"/>
                    <a:pt x="130" y="2"/>
                    <a:pt x="130" y="2"/>
                  </a:cubicBezTo>
                  <a:moveTo>
                    <a:pt x="131" y="1"/>
                  </a:moveTo>
                  <a:cubicBezTo>
                    <a:pt x="131" y="2"/>
                    <a:pt x="130" y="2"/>
                    <a:pt x="130" y="3"/>
                  </a:cubicBezTo>
                  <a:cubicBezTo>
                    <a:pt x="130" y="3"/>
                    <a:pt x="130" y="3"/>
                    <a:pt x="131" y="2"/>
                  </a:cubicBezTo>
                  <a:cubicBezTo>
                    <a:pt x="131" y="2"/>
                    <a:pt x="131" y="2"/>
                    <a:pt x="131" y="1"/>
                  </a:cubicBezTo>
                  <a:moveTo>
                    <a:pt x="131" y="1"/>
                  </a:moveTo>
                  <a:cubicBezTo>
                    <a:pt x="131" y="1"/>
                    <a:pt x="131" y="1"/>
                    <a:pt x="131" y="1"/>
                  </a:cubicBezTo>
                  <a:cubicBezTo>
                    <a:pt x="130" y="2"/>
                    <a:pt x="129" y="3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2"/>
                    <a:pt x="131" y="1"/>
                    <a:pt x="131" y="1"/>
                  </a:cubicBezTo>
                  <a:moveTo>
                    <a:pt x="131" y="0"/>
                  </a:moveTo>
                  <a:cubicBezTo>
                    <a:pt x="131" y="0"/>
                    <a:pt x="131" y="1"/>
                    <a:pt x="131" y="1"/>
                  </a:cubicBezTo>
                  <a:cubicBezTo>
                    <a:pt x="130" y="2"/>
                    <a:pt x="129" y="3"/>
                    <a:pt x="127" y="5"/>
                  </a:cubicBezTo>
                  <a:cubicBezTo>
                    <a:pt x="127" y="5"/>
                    <a:pt x="128" y="4"/>
                    <a:pt x="128" y="4"/>
                  </a:cubicBezTo>
                  <a:cubicBezTo>
                    <a:pt x="130" y="2"/>
                    <a:pt x="131" y="1"/>
                    <a:pt x="131" y="0"/>
                  </a:cubicBezTo>
                  <a:moveTo>
                    <a:pt x="125" y="0"/>
                  </a:moveTo>
                  <a:cubicBezTo>
                    <a:pt x="125" y="0"/>
                    <a:pt x="125" y="0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0"/>
                    <a:pt x="125" y="0"/>
                    <a:pt x="125" y="0"/>
                  </a:cubicBezTo>
                  <a:moveTo>
                    <a:pt x="126" y="0"/>
                  </a:moveTo>
                  <a:cubicBezTo>
                    <a:pt x="126" y="0"/>
                    <a:pt x="126" y="0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0"/>
                    <a:pt x="126" y="0"/>
                    <a:pt x="126" y="0"/>
                  </a:cubicBezTo>
                  <a:moveTo>
                    <a:pt x="142" y="0"/>
                  </a:moveTo>
                  <a:cubicBezTo>
                    <a:pt x="142" y="0"/>
                    <a:pt x="141" y="1"/>
                    <a:pt x="139" y="4"/>
                  </a:cubicBezTo>
                  <a:cubicBezTo>
                    <a:pt x="139" y="4"/>
                    <a:pt x="138" y="5"/>
                    <a:pt x="138" y="6"/>
                  </a:cubicBezTo>
                  <a:cubicBezTo>
                    <a:pt x="140" y="4"/>
                    <a:pt x="141" y="2"/>
                    <a:pt x="142" y="1"/>
                  </a:cubicBezTo>
                  <a:cubicBezTo>
                    <a:pt x="142" y="1"/>
                    <a:pt x="142" y="0"/>
                    <a:pt x="142" y="0"/>
                  </a:cubicBezTo>
                  <a:moveTo>
                    <a:pt x="132" y="0"/>
                  </a:moveTo>
                  <a:cubicBezTo>
                    <a:pt x="132" y="0"/>
                    <a:pt x="131" y="0"/>
                    <a:pt x="131" y="0"/>
                  </a:cubicBezTo>
                  <a:cubicBezTo>
                    <a:pt x="131" y="1"/>
                    <a:pt x="131" y="1"/>
                    <a:pt x="130" y="2"/>
                  </a:cubicBezTo>
                  <a:cubicBezTo>
                    <a:pt x="130" y="1"/>
                    <a:pt x="131" y="1"/>
                    <a:pt x="131" y="1"/>
                  </a:cubicBezTo>
                  <a:cubicBezTo>
                    <a:pt x="131" y="1"/>
                    <a:pt x="131" y="0"/>
                    <a:pt x="132" y="0"/>
                  </a:cubicBezTo>
                  <a:moveTo>
                    <a:pt x="132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1" y="0"/>
                    <a:pt x="131" y="1"/>
                  </a:cubicBezTo>
                  <a:cubicBezTo>
                    <a:pt x="132" y="0"/>
                    <a:pt x="132" y="0"/>
                    <a:pt x="132" y="0"/>
                  </a:cubicBezTo>
                  <a:moveTo>
                    <a:pt x="132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1" y="1"/>
                    <a:pt x="129" y="4"/>
                  </a:cubicBezTo>
                  <a:cubicBezTo>
                    <a:pt x="129" y="4"/>
                    <a:pt x="129" y="3"/>
                    <a:pt x="129" y="3"/>
                  </a:cubicBezTo>
                  <a:cubicBezTo>
                    <a:pt x="131" y="2"/>
                    <a:pt x="132" y="1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7" name="Freeform 7"/>
            <p:cNvSpPr>
              <a:spLocks noEditPoints="1"/>
            </p:cNvSpPr>
            <p:nvPr/>
          </p:nvSpPr>
          <p:spPr bwMode="auto">
            <a:xfrm>
              <a:off x="2924175" y="3387726"/>
              <a:ext cx="1919288" cy="1638300"/>
            </a:xfrm>
            <a:custGeom>
              <a:gdLst>
                <a:gd name="T0" fmla="*/ 511 w 511"/>
                <a:gd name="T1" fmla="*/ 406 h 436"/>
                <a:gd name="T2" fmla="*/ 511 w 511"/>
                <a:gd name="T3" fmla="*/ 406 h 436"/>
                <a:gd name="T4" fmla="*/ 509 w 511"/>
                <a:gd name="T5" fmla="*/ 402 h 436"/>
                <a:gd name="T6" fmla="*/ 509 w 511"/>
                <a:gd name="T7" fmla="*/ 402 h 436"/>
                <a:gd name="T8" fmla="*/ 508 w 511"/>
                <a:gd name="T9" fmla="*/ 403 h 436"/>
                <a:gd name="T10" fmla="*/ 493 w 511"/>
                <a:gd name="T11" fmla="*/ 415 h 436"/>
                <a:gd name="T12" fmla="*/ 139 w 511"/>
                <a:gd name="T13" fmla="*/ 191 h 436"/>
                <a:gd name="T14" fmla="*/ 106 w 511"/>
                <a:gd name="T15" fmla="*/ 130 h 436"/>
                <a:gd name="T16" fmla="*/ 94 w 511"/>
                <a:gd name="T17" fmla="*/ 104 h 436"/>
                <a:gd name="T18" fmla="*/ 94 w 511"/>
                <a:gd name="T19" fmla="*/ 104 h 436"/>
                <a:gd name="T20" fmla="*/ 99 w 511"/>
                <a:gd name="T21" fmla="*/ 101 h 436"/>
                <a:gd name="T22" fmla="*/ 247 w 511"/>
                <a:gd name="T23" fmla="*/ 354 h 436"/>
                <a:gd name="T24" fmla="*/ 103 w 511"/>
                <a:gd name="T25" fmla="*/ 263 h 436"/>
                <a:gd name="T26" fmla="*/ 67 w 511"/>
                <a:gd name="T27" fmla="*/ 194 h 436"/>
                <a:gd name="T28" fmla="*/ 68 w 511"/>
                <a:gd name="T29" fmla="*/ 194 h 436"/>
                <a:gd name="T30" fmla="*/ 71 w 511"/>
                <a:gd name="T31" fmla="*/ 191 h 436"/>
                <a:gd name="T32" fmla="*/ 87 w 511"/>
                <a:gd name="T33" fmla="*/ 178 h 436"/>
                <a:gd name="T34" fmla="*/ 44 w 511"/>
                <a:gd name="T35" fmla="*/ 131 h 436"/>
                <a:gd name="T36" fmla="*/ 19 w 511"/>
                <a:gd name="T37" fmla="*/ 58 h 436"/>
                <a:gd name="T38" fmla="*/ 13 w 511"/>
                <a:gd name="T39" fmla="*/ 94 h 436"/>
                <a:gd name="T40" fmla="*/ 21 w 511"/>
                <a:gd name="T41" fmla="*/ 106 h 436"/>
                <a:gd name="T42" fmla="*/ 15 w 511"/>
                <a:gd name="T43" fmla="*/ 138 h 436"/>
                <a:gd name="T44" fmla="*/ 27 w 511"/>
                <a:gd name="T45" fmla="*/ 177 h 436"/>
                <a:gd name="T46" fmla="*/ 47 w 511"/>
                <a:gd name="T47" fmla="*/ 225 h 436"/>
                <a:gd name="T48" fmla="*/ 71 w 511"/>
                <a:gd name="T49" fmla="*/ 243 h 436"/>
                <a:gd name="T50" fmla="*/ 182 w 511"/>
                <a:gd name="T51" fmla="*/ 388 h 436"/>
                <a:gd name="T52" fmla="*/ 213 w 511"/>
                <a:gd name="T53" fmla="*/ 403 h 436"/>
                <a:gd name="T54" fmla="*/ 258 w 511"/>
                <a:gd name="T55" fmla="*/ 419 h 436"/>
                <a:gd name="T56" fmla="*/ 277 w 511"/>
                <a:gd name="T57" fmla="*/ 420 h 436"/>
                <a:gd name="T58" fmla="*/ 313 w 511"/>
                <a:gd name="T59" fmla="*/ 434 h 436"/>
                <a:gd name="T60" fmla="*/ 344 w 511"/>
                <a:gd name="T61" fmla="*/ 428 h 436"/>
                <a:gd name="T62" fmla="*/ 380 w 511"/>
                <a:gd name="T63" fmla="*/ 427 h 436"/>
                <a:gd name="T64" fmla="*/ 401 w 511"/>
                <a:gd name="T65" fmla="*/ 436 h 436"/>
                <a:gd name="T66" fmla="*/ 449 w 511"/>
                <a:gd name="T67" fmla="*/ 427 h 436"/>
                <a:gd name="T68" fmla="*/ 464 w 511"/>
                <a:gd name="T69" fmla="*/ 413 h 436"/>
                <a:gd name="T70" fmla="*/ 486 w 511"/>
                <a:gd name="T71" fmla="*/ 418 h 436"/>
                <a:gd name="T72" fmla="*/ 444 w 511"/>
                <a:gd name="T73" fmla="*/ 400 h 436"/>
                <a:gd name="T74" fmla="*/ 405 w 511"/>
                <a:gd name="T75" fmla="*/ 409 h 436"/>
                <a:gd name="T76" fmla="*/ 360 w 511"/>
                <a:gd name="T77" fmla="*/ 390 h 436"/>
                <a:gd name="T78" fmla="*/ 336 w 511"/>
                <a:gd name="T79" fmla="*/ 389 h 436"/>
                <a:gd name="T80" fmla="*/ 278 w 511"/>
                <a:gd name="T81" fmla="*/ 369 h 436"/>
                <a:gd name="T82" fmla="*/ 239 w 511"/>
                <a:gd name="T83" fmla="*/ 350 h 436"/>
                <a:gd name="T84" fmla="*/ 98 w 511"/>
                <a:gd name="T85" fmla="*/ 167 h 436"/>
                <a:gd name="T86" fmla="*/ 68 w 511"/>
                <a:gd name="T87" fmla="*/ 143 h 436"/>
                <a:gd name="T88" fmla="*/ 42 w 511"/>
                <a:gd name="T89" fmla="*/ 83 h 436"/>
                <a:gd name="T90" fmla="*/ 24 w 511"/>
                <a:gd name="T91" fmla="*/ 48 h 436"/>
                <a:gd name="T92" fmla="*/ 73 w 511"/>
                <a:gd name="T93" fmla="*/ 28 h 436"/>
                <a:gd name="T94" fmla="*/ 72 w 511"/>
                <a:gd name="T95" fmla="*/ 26 h 436"/>
                <a:gd name="T96" fmla="*/ 66 w 511"/>
                <a:gd name="T97" fmla="*/ 24 h 436"/>
                <a:gd name="T98" fmla="*/ 32 w 511"/>
                <a:gd name="T99" fmla="*/ 16 h 436"/>
                <a:gd name="T100" fmla="*/ 31 w 511"/>
                <a:gd name="T101" fmla="*/ 15 h 436"/>
                <a:gd name="T102" fmla="*/ 32 w 511"/>
                <a:gd name="T103" fmla="*/ 16 h 436"/>
                <a:gd name="T104" fmla="*/ 32 w 511"/>
                <a:gd name="T105" fmla="*/ 15 h 436"/>
                <a:gd name="T106" fmla="*/ 30 w 511"/>
                <a:gd name="T107" fmla="*/ 13 h 436"/>
                <a:gd name="T108" fmla="*/ 30 w 511"/>
                <a:gd name="T109" fmla="*/ 13 h 436"/>
                <a:gd name="T110" fmla="*/ 33 w 511"/>
                <a:gd name="T111" fmla="*/ 0 h 4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1" h="436">
                  <a:moveTo>
                    <a:pt x="510" y="403"/>
                  </a:moveTo>
                  <a:cubicBezTo>
                    <a:pt x="510" y="404"/>
                    <a:pt x="510" y="404"/>
                    <a:pt x="510" y="404"/>
                  </a:cubicBezTo>
                  <a:cubicBezTo>
                    <a:pt x="510" y="404"/>
                    <a:pt x="510" y="404"/>
                    <a:pt x="510" y="404"/>
                  </a:cubicBezTo>
                  <a:cubicBezTo>
                    <a:pt x="510" y="404"/>
                    <a:pt x="510" y="404"/>
                    <a:pt x="510" y="404"/>
                  </a:cubicBezTo>
                  <a:cubicBezTo>
                    <a:pt x="510" y="404"/>
                    <a:pt x="510" y="403"/>
                    <a:pt x="510" y="403"/>
                  </a:cubicBezTo>
                  <a:moveTo>
                    <a:pt x="509" y="402"/>
                  </a:moveTo>
                  <a:cubicBezTo>
                    <a:pt x="509" y="403"/>
                    <a:pt x="510" y="404"/>
                    <a:pt x="510" y="405"/>
                  </a:cubicBezTo>
                  <a:cubicBezTo>
                    <a:pt x="510" y="405"/>
                    <a:pt x="511" y="405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0" y="405"/>
                    <a:pt x="509" y="404"/>
                    <a:pt x="509" y="402"/>
                  </a:cubicBezTo>
                  <a:cubicBezTo>
                    <a:pt x="509" y="402"/>
                    <a:pt x="509" y="402"/>
                    <a:pt x="509" y="402"/>
                  </a:cubicBezTo>
                  <a:moveTo>
                    <a:pt x="509" y="402"/>
                  </a:moveTo>
                  <a:cubicBezTo>
                    <a:pt x="509" y="402"/>
                    <a:pt x="509" y="403"/>
                    <a:pt x="509" y="403"/>
                  </a:cubicBezTo>
                  <a:cubicBezTo>
                    <a:pt x="509" y="403"/>
                    <a:pt x="510" y="404"/>
                    <a:pt x="510" y="404"/>
                  </a:cubicBezTo>
                  <a:cubicBezTo>
                    <a:pt x="510" y="404"/>
                    <a:pt x="509" y="403"/>
                    <a:pt x="509" y="402"/>
                  </a:cubicBezTo>
                  <a:cubicBezTo>
                    <a:pt x="509" y="402"/>
                    <a:pt x="509" y="402"/>
                    <a:pt x="509" y="402"/>
                  </a:cubicBezTo>
                  <a:moveTo>
                    <a:pt x="508" y="402"/>
                  </a:moveTo>
                  <a:cubicBezTo>
                    <a:pt x="509" y="402"/>
                    <a:pt x="509" y="402"/>
                    <a:pt x="509" y="403"/>
                  </a:cubicBezTo>
                  <a:cubicBezTo>
                    <a:pt x="509" y="402"/>
                    <a:pt x="509" y="402"/>
                    <a:pt x="509" y="402"/>
                  </a:cubicBezTo>
                  <a:cubicBezTo>
                    <a:pt x="509" y="402"/>
                    <a:pt x="509" y="402"/>
                    <a:pt x="508" y="402"/>
                  </a:cubicBezTo>
                  <a:moveTo>
                    <a:pt x="505" y="400"/>
                  </a:moveTo>
                  <a:cubicBezTo>
                    <a:pt x="504" y="400"/>
                    <a:pt x="504" y="401"/>
                    <a:pt x="503" y="402"/>
                  </a:cubicBezTo>
                  <a:cubicBezTo>
                    <a:pt x="505" y="402"/>
                    <a:pt x="506" y="403"/>
                    <a:pt x="507" y="404"/>
                  </a:cubicBezTo>
                  <a:cubicBezTo>
                    <a:pt x="508" y="405"/>
                    <a:pt x="509" y="406"/>
                    <a:pt x="509" y="407"/>
                  </a:cubicBezTo>
                  <a:cubicBezTo>
                    <a:pt x="509" y="406"/>
                    <a:pt x="508" y="405"/>
                    <a:pt x="508" y="404"/>
                  </a:cubicBezTo>
                  <a:cubicBezTo>
                    <a:pt x="508" y="405"/>
                    <a:pt x="509" y="405"/>
                    <a:pt x="509" y="405"/>
                  </a:cubicBezTo>
                  <a:cubicBezTo>
                    <a:pt x="508" y="404"/>
                    <a:pt x="508" y="403"/>
                    <a:pt x="508" y="403"/>
                  </a:cubicBezTo>
                  <a:cubicBezTo>
                    <a:pt x="507" y="402"/>
                    <a:pt x="506" y="402"/>
                    <a:pt x="506" y="401"/>
                  </a:cubicBezTo>
                  <a:cubicBezTo>
                    <a:pt x="506" y="401"/>
                    <a:pt x="506" y="401"/>
                    <a:pt x="505" y="400"/>
                  </a:cubicBezTo>
                  <a:cubicBezTo>
                    <a:pt x="505" y="400"/>
                    <a:pt x="505" y="400"/>
                    <a:pt x="505" y="400"/>
                  </a:cubicBezTo>
                  <a:cubicBezTo>
                    <a:pt x="505" y="400"/>
                    <a:pt x="505" y="401"/>
                    <a:pt x="505" y="401"/>
                  </a:cubicBezTo>
                  <a:cubicBezTo>
                    <a:pt x="505" y="401"/>
                    <a:pt x="505" y="400"/>
                    <a:pt x="505" y="400"/>
                  </a:cubicBezTo>
                  <a:moveTo>
                    <a:pt x="486" y="397"/>
                  </a:moveTo>
                  <a:cubicBezTo>
                    <a:pt x="485" y="397"/>
                    <a:pt x="483" y="398"/>
                    <a:pt x="482" y="399"/>
                  </a:cubicBezTo>
                  <a:cubicBezTo>
                    <a:pt x="484" y="401"/>
                    <a:pt x="487" y="406"/>
                    <a:pt x="493" y="415"/>
                  </a:cubicBezTo>
                  <a:cubicBezTo>
                    <a:pt x="491" y="408"/>
                    <a:pt x="489" y="402"/>
                    <a:pt x="489" y="398"/>
                  </a:cubicBezTo>
                  <a:cubicBezTo>
                    <a:pt x="488" y="397"/>
                    <a:pt x="487" y="397"/>
                    <a:pt x="486" y="397"/>
                  </a:cubicBezTo>
                  <a:moveTo>
                    <a:pt x="497" y="396"/>
                  </a:moveTo>
                  <a:cubicBezTo>
                    <a:pt x="496" y="396"/>
                    <a:pt x="497" y="398"/>
                    <a:pt x="503" y="401"/>
                  </a:cubicBezTo>
                  <a:cubicBezTo>
                    <a:pt x="501" y="399"/>
                    <a:pt x="499" y="397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moveTo>
                    <a:pt x="116" y="157"/>
                  </a:moveTo>
                  <a:cubicBezTo>
                    <a:pt x="125" y="165"/>
                    <a:pt x="131" y="179"/>
                    <a:pt x="139" y="191"/>
                  </a:cubicBezTo>
                  <a:cubicBezTo>
                    <a:pt x="129" y="180"/>
                    <a:pt x="119" y="169"/>
                    <a:pt x="110" y="163"/>
                  </a:cubicBezTo>
                  <a:cubicBezTo>
                    <a:pt x="122" y="184"/>
                    <a:pt x="142" y="213"/>
                    <a:pt x="161" y="238"/>
                  </a:cubicBezTo>
                  <a:cubicBezTo>
                    <a:pt x="169" y="226"/>
                    <a:pt x="169" y="226"/>
                    <a:pt x="169" y="226"/>
                  </a:cubicBezTo>
                  <a:cubicBezTo>
                    <a:pt x="159" y="212"/>
                    <a:pt x="150" y="198"/>
                    <a:pt x="141" y="185"/>
                  </a:cubicBezTo>
                  <a:cubicBezTo>
                    <a:pt x="139" y="181"/>
                    <a:pt x="137" y="177"/>
                    <a:pt x="135" y="173"/>
                  </a:cubicBezTo>
                  <a:cubicBezTo>
                    <a:pt x="130" y="171"/>
                    <a:pt x="123" y="163"/>
                    <a:pt x="116" y="157"/>
                  </a:cubicBezTo>
                  <a:moveTo>
                    <a:pt x="99" y="114"/>
                  </a:moveTo>
                  <a:cubicBezTo>
                    <a:pt x="102" y="121"/>
                    <a:pt x="105" y="127"/>
                    <a:pt x="106" y="130"/>
                  </a:cubicBezTo>
                  <a:cubicBezTo>
                    <a:pt x="105" y="140"/>
                    <a:pt x="117" y="150"/>
                    <a:pt x="126" y="160"/>
                  </a:cubicBezTo>
                  <a:cubicBezTo>
                    <a:pt x="122" y="153"/>
                    <a:pt x="117" y="147"/>
                    <a:pt x="113" y="144"/>
                  </a:cubicBezTo>
                  <a:cubicBezTo>
                    <a:pt x="113" y="140"/>
                    <a:pt x="112" y="137"/>
                    <a:pt x="112" y="134"/>
                  </a:cubicBezTo>
                  <a:cubicBezTo>
                    <a:pt x="109" y="129"/>
                    <a:pt x="107" y="123"/>
                    <a:pt x="104" y="117"/>
                  </a:cubicBezTo>
                  <a:cubicBezTo>
                    <a:pt x="103" y="116"/>
                    <a:pt x="101" y="115"/>
                    <a:pt x="99" y="114"/>
                  </a:cubicBezTo>
                  <a:moveTo>
                    <a:pt x="95" y="104"/>
                  </a:moveTo>
                  <a:cubicBezTo>
                    <a:pt x="95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5" y="104"/>
                    <a:pt x="95" y="104"/>
                  </a:cubicBezTo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3" y="103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3"/>
                    <a:pt x="94" y="103"/>
                  </a:cubicBezTo>
                  <a:cubicBezTo>
                    <a:pt x="94" y="103"/>
                    <a:pt x="94" y="104"/>
                    <a:pt x="94" y="104"/>
                  </a:cubicBezTo>
                  <a:cubicBezTo>
                    <a:pt x="95" y="103"/>
                    <a:pt x="96" y="103"/>
                    <a:pt x="96" y="103"/>
                  </a:cubicBezTo>
                  <a:cubicBezTo>
                    <a:pt x="96" y="102"/>
                    <a:pt x="96" y="102"/>
                    <a:pt x="95" y="102"/>
                  </a:cubicBezTo>
                  <a:moveTo>
                    <a:pt x="98" y="100"/>
                  </a:moveTo>
                  <a:cubicBezTo>
                    <a:pt x="98" y="101"/>
                    <a:pt x="98" y="101"/>
                    <a:pt x="98" y="101"/>
                  </a:cubicBezTo>
                  <a:cubicBezTo>
                    <a:pt x="98" y="101"/>
                    <a:pt x="98" y="101"/>
                    <a:pt x="98" y="100"/>
                  </a:cubicBezTo>
                  <a:moveTo>
                    <a:pt x="99" y="100"/>
                  </a:moveTo>
                  <a:cubicBezTo>
                    <a:pt x="99" y="100"/>
                    <a:pt x="99" y="101"/>
                    <a:pt x="98" y="102"/>
                  </a:cubicBezTo>
                  <a:cubicBezTo>
                    <a:pt x="98" y="101"/>
                    <a:pt x="98" y="101"/>
                    <a:pt x="99" y="101"/>
                  </a:cubicBezTo>
                  <a:cubicBezTo>
                    <a:pt x="99" y="101"/>
                    <a:pt x="99" y="100"/>
                    <a:pt x="99" y="100"/>
                  </a:cubicBezTo>
                  <a:moveTo>
                    <a:pt x="248" y="355"/>
                  </a:moveTo>
                  <a:cubicBezTo>
                    <a:pt x="248" y="354"/>
                    <a:pt x="247" y="354"/>
                    <a:pt x="247" y="354"/>
                  </a:cubicBezTo>
                  <a:cubicBezTo>
                    <a:pt x="247" y="354"/>
                    <a:pt x="248" y="354"/>
                    <a:pt x="248" y="355"/>
                  </a:cubicBezTo>
                  <a:cubicBezTo>
                    <a:pt x="248" y="355"/>
                    <a:pt x="248" y="355"/>
                    <a:pt x="248" y="355"/>
                  </a:cubicBezTo>
                  <a:moveTo>
                    <a:pt x="247" y="354"/>
                  </a:moveTo>
                  <a:cubicBezTo>
                    <a:pt x="245" y="353"/>
                    <a:pt x="244" y="352"/>
                    <a:pt x="244" y="352"/>
                  </a:cubicBezTo>
                  <a:cubicBezTo>
                    <a:pt x="244" y="352"/>
                    <a:pt x="244" y="353"/>
                    <a:pt x="247" y="354"/>
                  </a:cubicBezTo>
                  <a:moveTo>
                    <a:pt x="103" y="263"/>
                  </a:moveTo>
                  <a:cubicBezTo>
                    <a:pt x="97" y="254"/>
                    <a:pt x="92" y="242"/>
                    <a:pt x="85" y="236"/>
                  </a:cubicBezTo>
                  <a:cubicBezTo>
                    <a:pt x="90" y="241"/>
                    <a:pt x="95" y="247"/>
                    <a:pt x="99" y="249"/>
                  </a:cubicBezTo>
                  <a:cubicBezTo>
                    <a:pt x="101" y="252"/>
                    <a:pt x="103" y="255"/>
                    <a:pt x="105" y="258"/>
                  </a:cubicBezTo>
                  <a:cubicBezTo>
                    <a:pt x="111" y="268"/>
                    <a:pt x="118" y="279"/>
                    <a:pt x="127" y="290"/>
                  </a:cubicBezTo>
                  <a:cubicBezTo>
                    <a:pt x="120" y="300"/>
                    <a:pt x="120" y="300"/>
                    <a:pt x="120" y="300"/>
                  </a:cubicBezTo>
                  <a:cubicBezTo>
                    <a:pt x="105" y="280"/>
                    <a:pt x="89" y="257"/>
                    <a:pt x="80" y="240"/>
                  </a:cubicBezTo>
                  <a:cubicBezTo>
                    <a:pt x="87" y="245"/>
                    <a:pt x="95" y="254"/>
                    <a:pt x="103" y="263"/>
                  </a:cubicBezTo>
                  <a:moveTo>
                    <a:pt x="93" y="238"/>
                  </a:moveTo>
                  <a:cubicBezTo>
                    <a:pt x="86" y="230"/>
                    <a:pt x="76" y="222"/>
                    <a:pt x="77" y="214"/>
                  </a:cubicBezTo>
                  <a:cubicBezTo>
                    <a:pt x="76" y="212"/>
                    <a:pt x="74" y="207"/>
                    <a:pt x="72" y="202"/>
                  </a:cubicBezTo>
                  <a:cubicBezTo>
                    <a:pt x="73" y="203"/>
                    <a:pt x="74" y="203"/>
                    <a:pt x="75" y="204"/>
                  </a:cubicBezTo>
                  <a:cubicBezTo>
                    <a:pt x="78" y="209"/>
                    <a:pt x="79" y="214"/>
                    <a:pt x="82" y="218"/>
                  </a:cubicBezTo>
                  <a:cubicBezTo>
                    <a:pt x="82" y="220"/>
                    <a:pt x="82" y="223"/>
                    <a:pt x="82" y="225"/>
                  </a:cubicBezTo>
                  <a:cubicBezTo>
                    <a:pt x="86" y="228"/>
                    <a:pt x="89" y="232"/>
                    <a:pt x="93" y="238"/>
                  </a:cubicBezTo>
                  <a:moveTo>
                    <a:pt x="67" y="194"/>
                  </a:moveTo>
                  <a:cubicBezTo>
                    <a:pt x="67" y="194"/>
                    <a:pt x="67" y="194"/>
                    <a:pt x="67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7" y="194"/>
                    <a:pt x="67" y="194"/>
                  </a:cubicBezTo>
                  <a:moveTo>
                    <a:pt x="68" y="192"/>
                  </a:move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3"/>
                  </a:cubicBezTo>
                  <a:cubicBezTo>
                    <a:pt x="69" y="193"/>
                    <a:pt x="68" y="193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8" y="193"/>
                    <a:pt x="68" y="192"/>
                  </a:cubicBezTo>
                  <a:moveTo>
                    <a:pt x="70" y="192"/>
                  </a:moveTo>
                  <a:cubicBezTo>
                    <a:pt x="70" y="191"/>
                    <a:pt x="71" y="191"/>
                    <a:pt x="71" y="191"/>
                  </a:cubicBezTo>
                  <a:cubicBezTo>
                    <a:pt x="71" y="191"/>
                    <a:pt x="70" y="191"/>
                    <a:pt x="70" y="192"/>
                  </a:cubicBezTo>
                  <a:moveTo>
                    <a:pt x="70" y="192"/>
                  </a:moveTo>
                  <a:cubicBezTo>
                    <a:pt x="71" y="192"/>
                    <a:pt x="71" y="191"/>
                    <a:pt x="71" y="191"/>
                  </a:cubicBezTo>
                  <a:cubicBezTo>
                    <a:pt x="71" y="191"/>
                    <a:pt x="71" y="191"/>
                    <a:pt x="71" y="192"/>
                  </a:cubicBezTo>
                  <a:cubicBezTo>
                    <a:pt x="71" y="192"/>
                    <a:pt x="71" y="192"/>
                    <a:pt x="70" y="192"/>
                  </a:cubicBezTo>
                  <a:moveTo>
                    <a:pt x="87" y="178"/>
                  </a:moveTo>
                  <a:cubicBezTo>
                    <a:pt x="87" y="178"/>
                    <a:pt x="87" y="177"/>
                    <a:pt x="87" y="177"/>
                  </a:cubicBezTo>
                  <a:cubicBezTo>
                    <a:pt x="87" y="177"/>
                    <a:pt x="87" y="176"/>
                    <a:pt x="87" y="176"/>
                  </a:cubicBezTo>
                  <a:cubicBezTo>
                    <a:pt x="87" y="176"/>
                    <a:pt x="88" y="177"/>
                    <a:pt x="8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7" y="178"/>
                    <a:pt x="87" y="178"/>
                    <a:pt x="87" y="178"/>
                  </a:cubicBezTo>
                  <a:moveTo>
                    <a:pt x="47" y="135"/>
                  </a:moveTo>
                  <a:cubicBezTo>
                    <a:pt x="50" y="134"/>
                    <a:pt x="52" y="134"/>
                    <a:pt x="52" y="134"/>
                  </a:cubicBezTo>
                  <a:cubicBezTo>
                    <a:pt x="53" y="134"/>
                    <a:pt x="50" y="134"/>
                    <a:pt x="46" y="136"/>
                  </a:cubicBezTo>
                  <a:cubicBezTo>
                    <a:pt x="46" y="135"/>
                    <a:pt x="46" y="135"/>
                    <a:pt x="47" y="135"/>
                  </a:cubicBezTo>
                  <a:moveTo>
                    <a:pt x="43" y="131"/>
                  </a:moveTo>
                  <a:cubicBezTo>
                    <a:pt x="45" y="131"/>
                    <a:pt x="46" y="131"/>
                    <a:pt x="47" y="131"/>
                  </a:cubicBezTo>
                  <a:cubicBezTo>
                    <a:pt x="50" y="131"/>
                    <a:pt x="51" y="132"/>
                    <a:pt x="50" y="133"/>
                  </a:cubicBezTo>
                  <a:cubicBezTo>
                    <a:pt x="51" y="132"/>
                    <a:pt x="49" y="131"/>
                    <a:pt x="44" y="131"/>
                  </a:cubicBezTo>
                  <a:cubicBezTo>
                    <a:pt x="44" y="131"/>
                    <a:pt x="44" y="131"/>
                    <a:pt x="43" y="131"/>
                  </a:cubicBezTo>
                  <a:moveTo>
                    <a:pt x="22" y="97"/>
                  </a:moveTo>
                  <a:cubicBezTo>
                    <a:pt x="21" y="97"/>
                    <a:pt x="20" y="97"/>
                    <a:pt x="20" y="97"/>
                  </a:cubicBezTo>
                  <a:cubicBezTo>
                    <a:pt x="21" y="97"/>
                    <a:pt x="21" y="97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moveTo>
                    <a:pt x="24" y="48"/>
                  </a:moveTo>
                  <a:cubicBezTo>
                    <a:pt x="22" y="52"/>
                    <a:pt x="20" y="56"/>
                    <a:pt x="2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8"/>
                    <a:pt x="17" y="58"/>
                    <a:pt x="17" y="58"/>
                  </a:cubicBezTo>
                  <a:cubicBezTo>
                    <a:pt x="17" y="58"/>
                    <a:pt x="20" y="60"/>
                    <a:pt x="25" y="64"/>
                  </a:cubicBezTo>
                  <a:cubicBezTo>
                    <a:pt x="25" y="67"/>
                    <a:pt x="24" y="69"/>
                    <a:pt x="22" y="72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6" y="103"/>
                    <a:pt x="18" y="104"/>
                    <a:pt x="18" y="104"/>
                  </a:cubicBezTo>
                  <a:cubicBezTo>
                    <a:pt x="18" y="104"/>
                    <a:pt x="14" y="101"/>
                    <a:pt x="10" y="99"/>
                  </a:cubicBezTo>
                  <a:cubicBezTo>
                    <a:pt x="7" y="97"/>
                    <a:pt x="3" y="95"/>
                    <a:pt x="3" y="95"/>
                  </a:cubicBezTo>
                  <a:cubicBezTo>
                    <a:pt x="3" y="95"/>
                    <a:pt x="7" y="97"/>
                    <a:pt x="21" y="106"/>
                  </a:cubicBezTo>
                  <a:cubicBezTo>
                    <a:pt x="21" y="106"/>
                    <a:pt x="21" y="107"/>
                    <a:pt x="21" y="107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6" y="111"/>
                    <a:pt x="0" y="108"/>
                    <a:pt x="0" y="108"/>
                  </a:cubicBezTo>
                  <a:cubicBezTo>
                    <a:pt x="0" y="108"/>
                    <a:pt x="8" y="112"/>
                    <a:pt x="20" y="117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5" y="138"/>
                    <a:pt x="15" y="138"/>
                    <a:pt x="15" y="138"/>
                  </a:cubicBezTo>
                  <a:cubicBezTo>
                    <a:pt x="11" y="154"/>
                    <a:pt x="11" y="154"/>
                    <a:pt x="11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6" y="159"/>
                    <a:pt x="22" y="162"/>
                    <a:pt x="27" y="164"/>
                  </a:cubicBezTo>
                  <a:cubicBezTo>
                    <a:pt x="27" y="167"/>
                    <a:pt x="27" y="170"/>
                    <a:pt x="27" y="173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18" y="176"/>
                    <a:pt x="14" y="174"/>
                    <a:pt x="14" y="174"/>
                  </a:cubicBezTo>
                  <a:cubicBezTo>
                    <a:pt x="14" y="174"/>
                    <a:pt x="39" y="186"/>
                    <a:pt x="60" y="196"/>
                  </a:cubicBezTo>
                  <a:cubicBezTo>
                    <a:pt x="33" y="206"/>
                    <a:pt x="43" y="203"/>
                    <a:pt x="43" y="209"/>
                  </a:cubicBezTo>
                  <a:cubicBezTo>
                    <a:pt x="44" y="214"/>
                    <a:pt x="46" y="219"/>
                    <a:pt x="47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8" y="226"/>
                    <a:pt x="81" y="240"/>
                    <a:pt x="81" y="240"/>
                  </a:cubicBezTo>
                  <a:cubicBezTo>
                    <a:pt x="81" y="240"/>
                    <a:pt x="79" y="239"/>
                    <a:pt x="74" y="238"/>
                  </a:cubicBezTo>
                  <a:cubicBezTo>
                    <a:pt x="74" y="238"/>
                    <a:pt x="74" y="238"/>
                    <a:pt x="74" y="238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71" y="243"/>
                    <a:pt x="71" y="243"/>
                    <a:pt x="71" y="243"/>
                  </a:cubicBezTo>
                  <a:cubicBezTo>
                    <a:pt x="65" y="250"/>
                    <a:pt x="65" y="250"/>
                    <a:pt x="65" y="250"/>
                  </a:cubicBezTo>
                  <a:cubicBezTo>
                    <a:pt x="64" y="251"/>
                    <a:pt x="63" y="252"/>
                    <a:pt x="62" y="252"/>
                  </a:cubicBezTo>
                  <a:cubicBezTo>
                    <a:pt x="64" y="253"/>
                    <a:pt x="65" y="254"/>
                    <a:pt x="66" y="255"/>
                  </a:cubicBezTo>
                  <a:cubicBezTo>
                    <a:pt x="72" y="262"/>
                    <a:pt x="79" y="272"/>
                    <a:pt x="87" y="280"/>
                  </a:cubicBezTo>
                  <a:cubicBezTo>
                    <a:pt x="97" y="291"/>
                    <a:pt x="108" y="299"/>
                    <a:pt x="117" y="304"/>
                  </a:cubicBezTo>
                  <a:cubicBezTo>
                    <a:pt x="97" y="332"/>
                    <a:pt x="97" y="332"/>
                    <a:pt x="97" y="332"/>
                  </a:cubicBezTo>
                  <a:cubicBezTo>
                    <a:pt x="117" y="346"/>
                    <a:pt x="125" y="353"/>
                    <a:pt x="156" y="374"/>
                  </a:cubicBezTo>
                  <a:cubicBezTo>
                    <a:pt x="165" y="378"/>
                    <a:pt x="175" y="383"/>
                    <a:pt x="182" y="388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9" y="392"/>
                    <a:pt x="189" y="392"/>
                    <a:pt x="189" y="392"/>
                  </a:cubicBezTo>
                  <a:cubicBezTo>
                    <a:pt x="189" y="392"/>
                    <a:pt x="189" y="392"/>
                    <a:pt x="189" y="392"/>
                  </a:cubicBezTo>
                  <a:cubicBezTo>
                    <a:pt x="195" y="396"/>
                    <a:pt x="207" y="402"/>
                    <a:pt x="207" y="402"/>
                  </a:cubicBezTo>
                  <a:cubicBezTo>
                    <a:pt x="207" y="402"/>
                    <a:pt x="207" y="402"/>
                    <a:pt x="207" y="402"/>
                  </a:cubicBezTo>
                  <a:cubicBezTo>
                    <a:pt x="207" y="402"/>
                    <a:pt x="207" y="402"/>
                    <a:pt x="207" y="402"/>
                  </a:cubicBezTo>
                  <a:cubicBezTo>
                    <a:pt x="209" y="402"/>
                    <a:pt x="209" y="402"/>
                    <a:pt x="209" y="402"/>
                  </a:cubicBezTo>
                  <a:cubicBezTo>
                    <a:pt x="213" y="403"/>
                    <a:pt x="213" y="403"/>
                    <a:pt x="213" y="403"/>
                  </a:cubicBezTo>
                  <a:cubicBezTo>
                    <a:pt x="218" y="403"/>
                    <a:pt x="221" y="404"/>
                    <a:pt x="226" y="405"/>
                  </a:cubicBezTo>
                  <a:cubicBezTo>
                    <a:pt x="229" y="406"/>
                    <a:pt x="233" y="407"/>
                    <a:pt x="234" y="408"/>
                  </a:cubicBezTo>
                  <a:cubicBezTo>
                    <a:pt x="236" y="409"/>
                    <a:pt x="236" y="409"/>
                    <a:pt x="236" y="409"/>
                  </a:cubicBezTo>
                  <a:cubicBezTo>
                    <a:pt x="237" y="409"/>
                    <a:pt x="237" y="409"/>
                    <a:pt x="237" y="409"/>
                  </a:cubicBezTo>
                  <a:cubicBezTo>
                    <a:pt x="237" y="409"/>
                    <a:pt x="237" y="409"/>
                    <a:pt x="237" y="409"/>
                  </a:cubicBezTo>
                  <a:cubicBezTo>
                    <a:pt x="257" y="419"/>
                    <a:pt x="262" y="421"/>
                    <a:pt x="262" y="421"/>
                  </a:cubicBezTo>
                  <a:cubicBezTo>
                    <a:pt x="262" y="421"/>
                    <a:pt x="261" y="421"/>
                    <a:pt x="260" y="420"/>
                  </a:cubicBezTo>
                  <a:cubicBezTo>
                    <a:pt x="259" y="420"/>
                    <a:pt x="258" y="419"/>
                    <a:pt x="258" y="419"/>
                  </a:cubicBezTo>
                  <a:cubicBezTo>
                    <a:pt x="258" y="419"/>
                    <a:pt x="258" y="419"/>
                    <a:pt x="260" y="420"/>
                  </a:cubicBezTo>
                  <a:cubicBezTo>
                    <a:pt x="260" y="420"/>
                    <a:pt x="260" y="420"/>
                    <a:pt x="260" y="420"/>
                  </a:cubicBezTo>
                  <a:cubicBezTo>
                    <a:pt x="262" y="420"/>
                    <a:pt x="262" y="420"/>
                    <a:pt x="262" y="420"/>
                  </a:cubicBezTo>
                  <a:cubicBezTo>
                    <a:pt x="268" y="419"/>
                    <a:pt x="268" y="419"/>
                    <a:pt x="268" y="419"/>
                  </a:cubicBezTo>
                  <a:cubicBezTo>
                    <a:pt x="269" y="419"/>
                    <a:pt x="270" y="419"/>
                    <a:pt x="271" y="419"/>
                  </a:cubicBezTo>
                  <a:cubicBezTo>
                    <a:pt x="272" y="419"/>
                    <a:pt x="272" y="419"/>
                    <a:pt x="272" y="419"/>
                  </a:cubicBezTo>
                  <a:cubicBezTo>
                    <a:pt x="272" y="419"/>
                    <a:pt x="272" y="419"/>
                    <a:pt x="272" y="419"/>
                  </a:cubicBezTo>
                  <a:cubicBezTo>
                    <a:pt x="274" y="419"/>
                    <a:pt x="276" y="419"/>
                    <a:pt x="277" y="420"/>
                  </a:cubicBezTo>
                  <a:cubicBezTo>
                    <a:pt x="278" y="420"/>
                    <a:pt x="280" y="420"/>
                    <a:pt x="280" y="422"/>
                  </a:cubicBezTo>
                  <a:cubicBezTo>
                    <a:pt x="282" y="423"/>
                    <a:pt x="282" y="423"/>
                    <a:pt x="282" y="423"/>
                  </a:cubicBezTo>
                  <a:cubicBezTo>
                    <a:pt x="283" y="424"/>
                    <a:pt x="283" y="424"/>
                    <a:pt x="283" y="424"/>
                  </a:cubicBezTo>
                  <a:cubicBezTo>
                    <a:pt x="284" y="425"/>
                    <a:pt x="284" y="425"/>
                    <a:pt x="284" y="425"/>
                  </a:cubicBezTo>
                  <a:cubicBezTo>
                    <a:pt x="279" y="423"/>
                    <a:pt x="277" y="423"/>
                    <a:pt x="277" y="423"/>
                  </a:cubicBezTo>
                  <a:cubicBezTo>
                    <a:pt x="277" y="423"/>
                    <a:pt x="286" y="426"/>
                    <a:pt x="295" y="429"/>
                  </a:cubicBezTo>
                  <a:cubicBezTo>
                    <a:pt x="304" y="431"/>
                    <a:pt x="313" y="434"/>
                    <a:pt x="313" y="434"/>
                  </a:cubicBezTo>
                  <a:cubicBezTo>
                    <a:pt x="313" y="434"/>
                    <a:pt x="313" y="434"/>
                    <a:pt x="313" y="434"/>
                  </a:cubicBezTo>
                  <a:cubicBezTo>
                    <a:pt x="313" y="434"/>
                    <a:pt x="313" y="434"/>
                    <a:pt x="313" y="434"/>
                  </a:cubicBezTo>
                  <a:cubicBezTo>
                    <a:pt x="321" y="429"/>
                    <a:pt x="330" y="424"/>
                    <a:pt x="335" y="424"/>
                  </a:cubicBezTo>
                  <a:cubicBezTo>
                    <a:pt x="336" y="424"/>
                    <a:pt x="336" y="424"/>
                    <a:pt x="337" y="424"/>
                  </a:cubicBezTo>
                  <a:cubicBezTo>
                    <a:pt x="337" y="424"/>
                    <a:pt x="337" y="424"/>
                    <a:pt x="337" y="424"/>
                  </a:cubicBezTo>
                  <a:cubicBezTo>
                    <a:pt x="338" y="424"/>
                    <a:pt x="339" y="425"/>
                    <a:pt x="340" y="426"/>
                  </a:cubicBezTo>
                  <a:cubicBezTo>
                    <a:pt x="343" y="427"/>
                    <a:pt x="343" y="427"/>
                    <a:pt x="343" y="427"/>
                  </a:cubicBezTo>
                  <a:cubicBezTo>
                    <a:pt x="343" y="428"/>
                    <a:pt x="343" y="428"/>
                    <a:pt x="343" y="428"/>
                  </a:cubicBezTo>
                  <a:cubicBezTo>
                    <a:pt x="344" y="428"/>
                    <a:pt x="344" y="428"/>
                    <a:pt x="344" y="428"/>
                  </a:cubicBezTo>
                  <a:cubicBezTo>
                    <a:pt x="344" y="428"/>
                    <a:pt x="344" y="428"/>
                    <a:pt x="344" y="428"/>
                  </a:cubicBezTo>
                  <a:cubicBezTo>
                    <a:pt x="364" y="431"/>
                    <a:pt x="369" y="432"/>
                    <a:pt x="369" y="432"/>
                  </a:cubicBezTo>
                  <a:cubicBezTo>
                    <a:pt x="369" y="432"/>
                    <a:pt x="368" y="432"/>
                    <a:pt x="367" y="432"/>
                  </a:cubicBezTo>
                  <a:cubicBezTo>
                    <a:pt x="366" y="432"/>
                    <a:pt x="365" y="431"/>
                    <a:pt x="365" y="431"/>
                  </a:cubicBezTo>
                  <a:cubicBezTo>
                    <a:pt x="365" y="431"/>
                    <a:pt x="366" y="431"/>
                    <a:pt x="367" y="432"/>
                  </a:cubicBezTo>
                  <a:cubicBezTo>
                    <a:pt x="369" y="431"/>
                    <a:pt x="369" y="431"/>
                    <a:pt x="369" y="431"/>
                  </a:cubicBezTo>
                  <a:cubicBezTo>
                    <a:pt x="371" y="429"/>
                    <a:pt x="374" y="425"/>
                    <a:pt x="377" y="425"/>
                  </a:cubicBezTo>
                  <a:cubicBezTo>
                    <a:pt x="378" y="425"/>
                    <a:pt x="379" y="426"/>
                    <a:pt x="380" y="427"/>
                  </a:cubicBezTo>
                  <a:cubicBezTo>
                    <a:pt x="381" y="425"/>
                    <a:pt x="382" y="423"/>
                    <a:pt x="384" y="423"/>
                  </a:cubicBezTo>
                  <a:cubicBezTo>
                    <a:pt x="386" y="423"/>
                    <a:pt x="388" y="426"/>
                    <a:pt x="390" y="429"/>
                  </a:cubicBezTo>
                  <a:cubicBezTo>
                    <a:pt x="390" y="428"/>
                    <a:pt x="391" y="428"/>
                    <a:pt x="391" y="428"/>
                  </a:cubicBezTo>
                  <a:cubicBezTo>
                    <a:pt x="393" y="428"/>
                    <a:pt x="397" y="432"/>
                    <a:pt x="397" y="433"/>
                  </a:cubicBezTo>
                  <a:cubicBezTo>
                    <a:pt x="397" y="432"/>
                    <a:pt x="397" y="432"/>
                    <a:pt x="397" y="432"/>
                  </a:cubicBezTo>
                  <a:cubicBezTo>
                    <a:pt x="398" y="432"/>
                    <a:pt x="400" y="435"/>
                    <a:pt x="400" y="435"/>
                  </a:cubicBezTo>
                  <a:cubicBezTo>
                    <a:pt x="401" y="435"/>
                    <a:pt x="401" y="435"/>
                    <a:pt x="401" y="435"/>
                  </a:cubicBezTo>
                  <a:cubicBezTo>
                    <a:pt x="401" y="436"/>
                    <a:pt x="401" y="436"/>
                    <a:pt x="401" y="436"/>
                  </a:cubicBezTo>
                  <a:cubicBezTo>
                    <a:pt x="402" y="436"/>
                    <a:pt x="406" y="435"/>
                    <a:pt x="410" y="435"/>
                  </a:cubicBezTo>
                  <a:cubicBezTo>
                    <a:pt x="414" y="435"/>
                    <a:pt x="418" y="435"/>
                    <a:pt x="421" y="435"/>
                  </a:cubicBezTo>
                  <a:cubicBezTo>
                    <a:pt x="421" y="435"/>
                    <a:pt x="422" y="434"/>
                    <a:pt x="422" y="434"/>
                  </a:cubicBezTo>
                  <a:cubicBezTo>
                    <a:pt x="422" y="434"/>
                    <a:pt x="422" y="434"/>
                    <a:pt x="422" y="435"/>
                  </a:cubicBezTo>
                  <a:cubicBezTo>
                    <a:pt x="422" y="434"/>
                    <a:pt x="422" y="432"/>
                    <a:pt x="423" y="432"/>
                  </a:cubicBezTo>
                  <a:cubicBezTo>
                    <a:pt x="423" y="432"/>
                    <a:pt x="423" y="433"/>
                    <a:pt x="423" y="433"/>
                  </a:cubicBezTo>
                  <a:cubicBezTo>
                    <a:pt x="426" y="424"/>
                    <a:pt x="429" y="416"/>
                    <a:pt x="435" y="416"/>
                  </a:cubicBezTo>
                  <a:cubicBezTo>
                    <a:pt x="439" y="416"/>
                    <a:pt x="443" y="419"/>
                    <a:pt x="449" y="427"/>
                  </a:cubicBezTo>
                  <a:cubicBezTo>
                    <a:pt x="448" y="414"/>
                    <a:pt x="449" y="408"/>
                    <a:pt x="452" y="408"/>
                  </a:cubicBezTo>
                  <a:cubicBezTo>
                    <a:pt x="455" y="408"/>
                    <a:pt x="459" y="413"/>
                    <a:pt x="465" y="424"/>
                  </a:cubicBezTo>
                  <a:cubicBezTo>
                    <a:pt x="462" y="415"/>
                    <a:pt x="461" y="411"/>
                    <a:pt x="462" y="411"/>
                  </a:cubicBezTo>
                  <a:cubicBezTo>
                    <a:pt x="462" y="411"/>
                    <a:pt x="462" y="412"/>
                    <a:pt x="463" y="414"/>
                  </a:cubicBezTo>
                  <a:cubicBezTo>
                    <a:pt x="463" y="414"/>
                    <a:pt x="464" y="414"/>
                    <a:pt x="464" y="414"/>
                  </a:cubicBezTo>
                  <a:cubicBezTo>
                    <a:pt x="463" y="412"/>
                    <a:pt x="463" y="412"/>
                    <a:pt x="463" y="412"/>
                  </a:cubicBezTo>
                  <a:cubicBezTo>
                    <a:pt x="463" y="412"/>
                    <a:pt x="464" y="412"/>
                    <a:pt x="464" y="413"/>
                  </a:cubicBezTo>
                  <a:cubicBezTo>
                    <a:pt x="464" y="413"/>
                    <a:pt x="464" y="413"/>
                    <a:pt x="464" y="413"/>
                  </a:cubicBezTo>
                  <a:cubicBezTo>
                    <a:pt x="464" y="412"/>
                    <a:pt x="464" y="412"/>
                    <a:pt x="464" y="412"/>
                  </a:cubicBezTo>
                  <a:cubicBezTo>
                    <a:pt x="464" y="412"/>
                    <a:pt x="464" y="412"/>
                    <a:pt x="464" y="413"/>
                  </a:cubicBezTo>
                  <a:cubicBezTo>
                    <a:pt x="466" y="411"/>
                    <a:pt x="468" y="410"/>
                    <a:pt x="471" y="410"/>
                  </a:cubicBezTo>
                  <a:cubicBezTo>
                    <a:pt x="474" y="410"/>
                    <a:pt x="478" y="412"/>
                    <a:pt x="480" y="415"/>
                  </a:cubicBezTo>
                  <a:cubicBezTo>
                    <a:pt x="478" y="410"/>
                    <a:pt x="477" y="407"/>
                    <a:pt x="477" y="407"/>
                  </a:cubicBezTo>
                  <a:cubicBezTo>
                    <a:pt x="477" y="407"/>
                    <a:pt x="479" y="411"/>
                    <a:pt x="482" y="419"/>
                  </a:cubicBezTo>
                  <a:cubicBezTo>
                    <a:pt x="479" y="410"/>
                    <a:pt x="477" y="405"/>
                    <a:pt x="478" y="405"/>
                  </a:cubicBezTo>
                  <a:cubicBezTo>
                    <a:pt x="479" y="405"/>
                    <a:pt x="482" y="409"/>
                    <a:pt x="486" y="418"/>
                  </a:cubicBezTo>
                  <a:cubicBezTo>
                    <a:pt x="482" y="409"/>
                    <a:pt x="481" y="403"/>
                    <a:pt x="480" y="400"/>
                  </a:cubicBezTo>
                  <a:cubicBezTo>
                    <a:pt x="479" y="402"/>
                    <a:pt x="477" y="403"/>
                    <a:pt x="476" y="404"/>
                  </a:cubicBezTo>
                  <a:cubicBezTo>
                    <a:pt x="474" y="405"/>
                    <a:pt x="474" y="405"/>
                    <a:pt x="474" y="405"/>
                  </a:cubicBezTo>
                  <a:cubicBezTo>
                    <a:pt x="472" y="405"/>
                    <a:pt x="471" y="405"/>
                    <a:pt x="471" y="405"/>
                  </a:cubicBezTo>
                  <a:cubicBezTo>
                    <a:pt x="471" y="405"/>
                    <a:pt x="473" y="405"/>
                    <a:pt x="474" y="405"/>
                  </a:cubicBezTo>
                  <a:cubicBezTo>
                    <a:pt x="475" y="406"/>
                    <a:pt x="477" y="406"/>
                    <a:pt x="476" y="406"/>
                  </a:cubicBezTo>
                  <a:cubicBezTo>
                    <a:pt x="476" y="406"/>
                    <a:pt x="470" y="405"/>
                    <a:pt x="445" y="400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3" y="400"/>
                    <a:pt x="443" y="400"/>
                    <a:pt x="443" y="400"/>
                  </a:cubicBezTo>
                  <a:cubicBezTo>
                    <a:pt x="440" y="398"/>
                    <a:pt x="440" y="398"/>
                    <a:pt x="440" y="398"/>
                  </a:cubicBezTo>
                  <a:cubicBezTo>
                    <a:pt x="439" y="397"/>
                    <a:pt x="438" y="395"/>
                    <a:pt x="436" y="395"/>
                  </a:cubicBezTo>
                  <a:cubicBezTo>
                    <a:pt x="436" y="395"/>
                    <a:pt x="436" y="395"/>
                    <a:pt x="435" y="395"/>
                  </a:cubicBezTo>
                  <a:cubicBezTo>
                    <a:pt x="435" y="395"/>
                    <a:pt x="434" y="395"/>
                    <a:pt x="433" y="395"/>
                  </a:cubicBezTo>
                  <a:cubicBezTo>
                    <a:pt x="427" y="395"/>
                    <a:pt x="415" y="402"/>
                    <a:pt x="406" y="408"/>
                  </a:cubicBezTo>
                  <a:cubicBezTo>
                    <a:pt x="405" y="409"/>
                    <a:pt x="405" y="409"/>
                    <a:pt x="405" y="409"/>
                  </a:cubicBezTo>
                  <a:cubicBezTo>
                    <a:pt x="405" y="409"/>
                    <a:pt x="405" y="409"/>
                    <a:pt x="405" y="409"/>
                  </a:cubicBezTo>
                  <a:cubicBezTo>
                    <a:pt x="405" y="409"/>
                    <a:pt x="394" y="405"/>
                    <a:pt x="383" y="401"/>
                  </a:cubicBezTo>
                  <a:cubicBezTo>
                    <a:pt x="372" y="397"/>
                    <a:pt x="360" y="394"/>
                    <a:pt x="360" y="394"/>
                  </a:cubicBezTo>
                  <a:cubicBezTo>
                    <a:pt x="360" y="394"/>
                    <a:pt x="363" y="394"/>
                    <a:pt x="368" y="396"/>
                  </a:cubicBezTo>
                  <a:cubicBezTo>
                    <a:pt x="368" y="396"/>
                    <a:pt x="368" y="396"/>
                    <a:pt x="368" y="396"/>
                  </a:cubicBezTo>
                  <a:cubicBezTo>
                    <a:pt x="366" y="395"/>
                    <a:pt x="366" y="395"/>
                    <a:pt x="366" y="395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3" y="391"/>
                    <a:pt x="361" y="391"/>
                    <a:pt x="360" y="390"/>
                  </a:cubicBezTo>
                  <a:cubicBezTo>
                    <a:pt x="359" y="389"/>
                    <a:pt x="356" y="389"/>
                    <a:pt x="354" y="389"/>
                  </a:cubicBezTo>
                  <a:cubicBezTo>
                    <a:pt x="354" y="389"/>
                    <a:pt x="353" y="389"/>
                    <a:pt x="353" y="389"/>
                  </a:cubicBezTo>
                  <a:cubicBezTo>
                    <a:pt x="353" y="389"/>
                    <a:pt x="353" y="389"/>
                    <a:pt x="353" y="389"/>
                  </a:cubicBezTo>
                  <a:cubicBezTo>
                    <a:pt x="351" y="389"/>
                    <a:pt x="350" y="389"/>
                    <a:pt x="349" y="389"/>
                  </a:cubicBezTo>
                  <a:cubicBezTo>
                    <a:pt x="341" y="390"/>
                    <a:pt x="341" y="390"/>
                    <a:pt x="341" y="390"/>
                  </a:cubicBezTo>
                  <a:cubicBezTo>
                    <a:pt x="339" y="391"/>
                    <a:pt x="339" y="391"/>
                    <a:pt x="339" y="391"/>
                  </a:cubicBezTo>
                  <a:cubicBezTo>
                    <a:pt x="338" y="391"/>
                    <a:pt x="338" y="391"/>
                    <a:pt x="338" y="391"/>
                  </a:cubicBezTo>
                  <a:cubicBezTo>
                    <a:pt x="336" y="390"/>
                    <a:pt x="336" y="389"/>
                    <a:pt x="336" y="389"/>
                  </a:cubicBezTo>
                  <a:cubicBezTo>
                    <a:pt x="336" y="389"/>
                    <a:pt x="337" y="390"/>
                    <a:pt x="338" y="391"/>
                  </a:cubicBezTo>
                  <a:cubicBezTo>
                    <a:pt x="339" y="391"/>
                    <a:pt x="341" y="392"/>
                    <a:pt x="341" y="392"/>
                  </a:cubicBezTo>
                  <a:cubicBezTo>
                    <a:pt x="341" y="392"/>
                    <a:pt x="335" y="389"/>
                    <a:pt x="309" y="377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08" y="377"/>
                    <a:pt x="308" y="377"/>
                    <a:pt x="308" y="377"/>
                  </a:cubicBezTo>
                  <a:cubicBezTo>
                    <a:pt x="306" y="375"/>
                    <a:pt x="306" y="375"/>
                    <a:pt x="306" y="375"/>
                  </a:cubicBezTo>
                  <a:cubicBezTo>
                    <a:pt x="304" y="373"/>
                    <a:pt x="299" y="373"/>
                    <a:pt x="295" y="371"/>
                  </a:cubicBezTo>
                  <a:cubicBezTo>
                    <a:pt x="289" y="370"/>
                    <a:pt x="285" y="369"/>
                    <a:pt x="278" y="369"/>
                  </a:cubicBezTo>
                  <a:cubicBezTo>
                    <a:pt x="274" y="368"/>
                    <a:pt x="274" y="368"/>
                    <a:pt x="274" y="368"/>
                  </a:cubicBezTo>
                  <a:cubicBezTo>
                    <a:pt x="271" y="368"/>
                    <a:pt x="271" y="368"/>
                    <a:pt x="271" y="368"/>
                  </a:cubicBezTo>
                  <a:cubicBezTo>
                    <a:pt x="271" y="368"/>
                    <a:pt x="271" y="368"/>
                    <a:pt x="271" y="368"/>
                  </a:cubicBezTo>
                  <a:cubicBezTo>
                    <a:pt x="271" y="368"/>
                    <a:pt x="271" y="368"/>
                    <a:pt x="271" y="368"/>
                  </a:cubicBezTo>
                  <a:cubicBezTo>
                    <a:pt x="271" y="368"/>
                    <a:pt x="256" y="359"/>
                    <a:pt x="248" y="355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47" y="354"/>
                    <a:pt x="247" y="354"/>
                    <a:pt x="247" y="354"/>
                  </a:cubicBezTo>
                  <a:cubicBezTo>
                    <a:pt x="239" y="350"/>
                    <a:pt x="239" y="350"/>
                    <a:pt x="239" y="350"/>
                  </a:cubicBezTo>
                  <a:cubicBezTo>
                    <a:pt x="230" y="344"/>
                    <a:pt x="218" y="338"/>
                    <a:pt x="206" y="332"/>
                  </a:cubicBezTo>
                  <a:cubicBezTo>
                    <a:pt x="168" y="306"/>
                    <a:pt x="156" y="297"/>
                    <a:pt x="132" y="279"/>
                  </a:cubicBezTo>
                  <a:cubicBezTo>
                    <a:pt x="157" y="243"/>
                    <a:pt x="157" y="243"/>
                    <a:pt x="157" y="243"/>
                  </a:cubicBezTo>
                  <a:cubicBezTo>
                    <a:pt x="146" y="238"/>
                    <a:pt x="132" y="227"/>
                    <a:pt x="119" y="213"/>
                  </a:cubicBezTo>
                  <a:cubicBezTo>
                    <a:pt x="109" y="203"/>
                    <a:pt x="100" y="190"/>
                    <a:pt x="92" y="182"/>
                  </a:cubicBezTo>
                  <a:cubicBezTo>
                    <a:pt x="90" y="180"/>
                    <a:pt x="89" y="179"/>
                    <a:pt x="88" y="177"/>
                  </a:cubicBezTo>
                  <a:cubicBezTo>
                    <a:pt x="88" y="177"/>
                    <a:pt x="89" y="176"/>
                    <a:pt x="91" y="175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8" y="161"/>
                    <a:pt x="111" y="162"/>
                    <a:pt x="111" y="162"/>
                  </a:cubicBezTo>
                  <a:cubicBezTo>
                    <a:pt x="111" y="162"/>
                    <a:pt x="69" y="144"/>
                    <a:pt x="68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66" y="136"/>
                    <a:pt x="65" y="129"/>
                    <a:pt x="63" y="123"/>
                  </a:cubicBezTo>
                  <a:cubicBezTo>
                    <a:pt x="63" y="116"/>
                    <a:pt x="51" y="119"/>
                    <a:pt x="85" y="107"/>
                  </a:cubicBezTo>
                  <a:cubicBezTo>
                    <a:pt x="59" y="94"/>
                    <a:pt x="26" y="79"/>
                    <a:pt x="26" y="79"/>
                  </a:cubicBezTo>
                  <a:cubicBezTo>
                    <a:pt x="26" y="79"/>
                    <a:pt x="31" y="81"/>
                    <a:pt x="42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4"/>
                    <a:pt x="43" y="70"/>
                    <a:pt x="43" y="66"/>
                  </a:cubicBezTo>
                  <a:cubicBezTo>
                    <a:pt x="36" y="63"/>
                    <a:pt x="29" y="59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4" y="48"/>
                    <a:pt x="24" y="48"/>
                    <a:pt x="24" y="48"/>
                  </a:cubicBezTo>
                  <a:moveTo>
                    <a:pt x="26" y="41"/>
                  </a:moveTo>
                  <a:cubicBezTo>
                    <a:pt x="25" y="41"/>
                    <a:pt x="25" y="42"/>
                    <a:pt x="25" y="42"/>
                  </a:cubicBezTo>
                  <a:cubicBezTo>
                    <a:pt x="25" y="42"/>
                    <a:pt x="25" y="42"/>
                    <a:pt x="25" y="43"/>
                  </a:cubicBezTo>
                  <a:cubicBezTo>
                    <a:pt x="26" y="41"/>
                    <a:pt x="26" y="41"/>
                    <a:pt x="26" y="41"/>
                  </a:cubicBezTo>
                  <a:moveTo>
                    <a:pt x="75" y="27"/>
                  </a:moveTo>
                  <a:cubicBezTo>
                    <a:pt x="75" y="27"/>
                    <a:pt x="74" y="27"/>
                    <a:pt x="73" y="28"/>
                  </a:cubicBezTo>
                  <a:cubicBezTo>
                    <a:pt x="74" y="28"/>
                    <a:pt x="74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8"/>
                    <a:pt x="70" y="28"/>
                    <a:pt x="68" y="29"/>
                  </a:cubicBezTo>
                  <a:cubicBezTo>
                    <a:pt x="67" y="29"/>
                    <a:pt x="67" y="30"/>
                    <a:pt x="66" y="30"/>
                  </a:cubicBezTo>
                  <a:cubicBezTo>
                    <a:pt x="72" y="28"/>
                    <a:pt x="75" y="27"/>
                    <a:pt x="75" y="27"/>
                  </a:cubicBezTo>
                  <a:moveTo>
                    <a:pt x="72" y="26"/>
                  </a:moveTo>
                  <a:cubicBezTo>
                    <a:pt x="72" y="26"/>
                    <a:pt x="72" y="26"/>
                    <a:pt x="71" y="27"/>
                  </a:cubicBezTo>
                  <a:cubicBezTo>
                    <a:pt x="71" y="27"/>
                    <a:pt x="72" y="27"/>
                    <a:pt x="72" y="27"/>
                  </a:cubicBezTo>
                  <a:cubicBezTo>
                    <a:pt x="72" y="27"/>
                    <a:pt x="72" y="26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moveTo>
                    <a:pt x="66" y="24"/>
                  </a:moveTo>
                  <a:cubicBezTo>
                    <a:pt x="65" y="24"/>
                    <a:pt x="65" y="24"/>
                    <a:pt x="64" y="24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5"/>
                    <a:pt x="65" y="25"/>
                  </a:cubicBezTo>
                  <a:cubicBezTo>
                    <a:pt x="65" y="25"/>
                    <a:pt x="66" y="25"/>
                    <a:pt x="67" y="25"/>
                  </a:cubicBezTo>
                  <a:cubicBezTo>
                    <a:pt x="67" y="25"/>
                    <a:pt x="66" y="24"/>
                    <a:pt x="66" y="24"/>
                  </a:cubicBezTo>
                  <a:moveTo>
                    <a:pt x="68" y="24"/>
                  </a:moveTo>
                  <a:cubicBezTo>
                    <a:pt x="68" y="24"/>
                    <a:pt x="67" y="24"/>
                    <a:pt x="66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70" y="25"/>
                    <a:pt x="72" y="25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3" y="25"/>
                    <a:pt x="72" y="24"/>
                    <a:pt x="68" y="24"/>
                  </a:cubicBezTo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1" y="15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1" y="15"/>
                  </a:cubicBezTo>
                  <a:moveTo>
                    <a:pt x="28" y="15"/>
                  </a:moveTo>
                  <a:cubicBezTo>
                    <a:pt x="29" y="15"/>
                    <a:pt x="30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9" y="15"/>
                    <a:pt x="28" y="15"/>
                  </a:cubicBezTo>
                  <a:moveTo>
                    <a:pt x="28" y="14"/>
                  </a:moveTo>
                  <a:cubicBezTo>
                    <a:pt x="28" y="14"/>
                    <a:pt x="29" y="15"/>
                    <a:pt x="29" y="15"/>
                  </a:cubicBezTo>
                  <a:cubicBezTo>
                    <a:pt x="30" y="15"/>
                    <a:pt x="31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1" y="15"/>
                  </a:cubicBezTo>
                  <a:cubicBezTo>
                    <a:pt x="31" y="15"/>
                    <a:pt x="32" y="15"/>
                    <a:pt x="32" y="16"/>
                  </a:cubicBezTo>
                  <a:cubicBezTo>
                    <a:pt x="30" y="15"/>
                    <a:pt x="29" y="15"/>
                    <a:pt x="28" y="14"/>
                  </a:cubicBezTo>
                  <a:moveTo>
                    <a:pt x="28" y="12"/>
                  </a:moveTo>
                  <a:cubicBezTo>
                    <a:pt x="29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29" y="13"/>
                    <a:pt x="28" y="12"/>
                  </a:cubicBezTo>
                  <a:cubicBezTo>
                    <a:pt x="29" y="13"/>
                    <a:pt x="30" y="13"/>
                    <a:pt x="30" y="13"/>
                  </a:cubicBezTo>
                  <a:cubicBezTo>
                    <a:pt x="31" y="14"/>
                    <a:pt x="31" y="14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1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29" y="13"/>
                    <a:pt x="28" y="12"/>
                  </a:cubicBezTo>
                  <a:moveTo>
                    <a:pt x="28" y="9"/>
                  </a:moveTo>
                  <a:cubicBezTo>
                    <a:pt x="29" y="10"/>
                    <a:pt x="30" y="12"/>
                    <a:pt x="30" y="13"/>
                  </a:cubicBezTo>
                  <a:cubicBezTo>
                    <a:pt x="31" y="13"/>
                    <a:pt x="32" y="13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10"/>
                    <a:pt x="30" y="9"/>
                    <a:pt x="28" y="9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8" name="Freeform 8"/>
            <p:cNvSpPr>
              <a:spLocks noEditPoints="1"/>
            </p:cNvSpPr>
            <p:nvPr/>
          </p:nvSpPr>
          <p:spPr bwMode="auto">
            <a:xfrm>
              <a:off x="3983038" y="2703513"/>
              <a:ext cx="30163" cy="26988"/>
            </a:xfrm>
            <a:custGeom>
              <a:gdLst>
                <a:gd name="T0" fmla="*/ 6 w 8"/>
                <a:gd name="T1" fmla="*/ 5 h 7"/>
                <a:gd name="T2" fmla="*/ 5 w 8"/>
                <a:gd name="T3" fmla="*/ 7 h 7"/>
                <a:gd name="T4" fmla="*/ 8 w 8"/>
                <a:gd name="T5" fmla="*/ 7 h 7"/>
                <a:gd name="T6" fmla="*/ 7 w 8"/>
                <a:gd name="T7" fmla="*/ 6 h 7"/>
                <a:gd name="T8" fmla="*/ 6 w 8"/>
                <a:gd name="T9" fmla="*/ 6 h 7"/>
                <a:gd name="T10" fmla="*/ 7 w 8"/>
                <a:gd name="T11" fmla="*/ 5 h 7"/>
                <a:gd name="T12" fmla="*/ 6 w 8"/>
                <a:gd name="T13" fmla="*/ 5 h 7"/>
                <a:gd name="T14" fmla="*/ 1 w 8"/>
                <a:gd name="T15" fmla="*/ 0 h 7"/>
                <a:gd name="T16" fmla="*/ 0 w 8"/>
                <a:gd name="T17" fmla="*/ 1 h 7"/>
                <a:gd name="T18" fmla="*/ 1 w 8"/>
                <a:gd name="T19" fmla="*/ 3 h 7"/>
                <a:gd name="T20" fmla="*/ 1 w 8"/>
                <a:gd name="T21" fmla="*/ 3 h 7"/>
                <a:gd name="T22" fmla="*/ 4 w 8"/>
                <a:gd name="T23" fmla="*/ 3 h 7"/>
                <a:gd name="T24" fmla="*/ 4 w 8"/>
                <a:gd name="T25" fmla="*/ 2 h 7"/>
                <a:gd name="T26" fmla="*/ 2 w 8"/>
                <a:gd name="T27" fmla="*/ 3 h 7"/>
                <a:gd name="T28" fmla="*/ 2 w 8"/>
                <a:gd name="T29" fmla="*/ 1 h 7"/>
                <a:gd name="T30" fmla="*/ 1 w 8"/>
                <a:gd name="T3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7">
                  <a:moveTo>
                    <a:pt x="6" y="5"/>
                  </a:moveTo>
                  <a:cubicBezTo>
                    <a:pt x="5" y="7"/>
                    <a:pt x="4" y="7"/>
                    <a:pt x="5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9" name="Freeform 9"/>
            <p:cNvSpPr>
              <a:spLocks noEditPoints="1"/>
            </p:cNvSpPr>
            <p:nvPr/>
          </p:nvSpPr>
          <p:spPr bwMode="auto">
            <a:xfrm>
              <a:off x="3044825" y="2854326"/>
              <a:ext cx="2019300" cy="1341438"/>
            </a:xfrm>
            <a:custGeom>
              <a:gdLst>
                <a:gd name="T0" fmla="*/ 178 w 538"/>
                <a:gd name="T1" fmla="*/ 240 h 357"/>
                <a:gd name="T2" fmla="*/ 200 w 538"/>
                <a:gd name="T3" fmla="*/ 229 h 357"/>
                <a:gd name="T4" fmla="*/ 195 w 538"/>
                <a:gd name="T5" fmla="*/ 232 h 357"/>
                <a:gd name="T6" fmla="*/ 193 w 538"/>
                <a:gd name="T7" fmla="*/ 233 h 357"/>
                <a:gd name="T8" fmla="*/ 190 w 538"/>
                <a:gd name="T9" fmla="*/ 236 h 357"/>
                <a:gd name="T10" fmla="*/ 184 w 538"/>
                <a:gd name="T11" fmla="*/ 238 h 357"/>
                <a:gd name="T12" fmla="*/ 182 w 538"/>
                <a:gd name="T13" fmla="*/ 239 h 357"/>
                <a:gd name="T14" fmla="*/ 180 w 538"/>
                <a:gd name="T15" fmla="*/ 240 h 357"/>
                <a:gd name="T16" fmla="*/ 178 w 538"/>
                <a:gd name="T17" fmla="*/ 240 h 357"/>
                <a:gd name="T18" fmla="*/ 176 w 538"/>
                <a:gd name="T19" fmla="*/ 240 h 357"/>
                <a:gd name="T20" fmla="*/ 174 w 538"/>
                <a:gd name="T21" fmla="*/ 241 h 357"/>
                <a:gd name="T22" fmla="*/ 360 w 538"/>
                <a:gd name="T23" fmla="*/ 298 h 357"/>
                <a:gd name="T24" fmla="*/ 353 w 538"/>
                <a:gd name="T25" fmla="*/ 285 h 357"/>
                <a:gd name="T26" fmla="*/ 351 w 538"/>
                <a:gd name="T27" fmla="*/ 273 h 357"/>
                <a:gd name="T28" fmla="*/ 349 w 538"/>
                <a:gd name="T29" fmla="*/ 266 h 357"/>
                <a:gd name="T30" fmla="*/ 348 w 538"/>
                <a:gd name="T31" fmla="*/ 265 h 357"/>
                <a:gd name="T32" fmla="*/ 330 w 538"/>
                <a:gd name="T33" fmla="*/ 259 h 357"/>
                <a:gd name="T34" fmla="*/ 309 w 538"/>
                <a:gd name="T35" fmla="*/ 257 h 357"/>
                <a:gd name="T36" fmla="*/ 265 w 538"/>
                <a:gd name="T37" fmla="*/ 267 h 357"/>
                <a:gd name="T38" fmla="*/ 260 w 538"/>
                <a:gd name="T39" fmla="*/ 266 h 357"/>
                <a:gd name="T40" fmla="*/ 259 w 538"/>
                <a:gd name="T41" fmla="*/ 266 h 357"/>
                <a:gd name="T42" fmla="*/ 256 w 538"/>
                <a:gd name="T43" fmla="*/ 267 h 357"/>
                <a:gd name="T44" fmla="*/ 252 w 538"/>
                <a:gd name="T45" fmla="*/ 266 h 357"/>
                <a:gd name="T46" fmla="*/ 251 w 538"/>
                <a:gd name="T47" fmla="*/ 265 h 357"/>
                <a:gd name="T48" fmla="*/ 249 w 538"/>
                <a:gd name="T49" fmla="*/ 265 h 357"/>
                <a:gd name="T50" fmla="*/ 248 w 538"/>
                <a:gd name="T51" fmla="*/ 265 h 357"/>
                <a:gd name="T52" fmla="*/ 246 w 538"/>
                <a:gd name="T53" fmla="*/ 265 h 357"/>
                <a:gd name="T54" fmla="*/ 244 w 538"/>
                <a:gd name="T55" fmla="*/ 263 h 357"/>
                <a:gd name="T56" fmla="*/ 234 w 538"/>
                <a:gd name="T57" fmla="*/ 259 h 357"/>
                <a:gd name="T58" fmla="*/ 233 w 538"/>
                <a:gd name="T59" fmla="*/ 259 h 357"/>
                <a:gd name="T60" fmla="*/ 231 w 538"/>
                <a:gd name="T61" fmla="*/ 258 h 357"/>
                <a:gd name="T62" fmla="*/ 229 w 538"/>
                <a:gd name="T63" fmla="*/ 257 h 357"/>
                <a:gd name="T64" fmla="*/ 226 w 538"/>
                <a:gd name="T65" fmla="*/ 255 h 357"/>
                <a:gd name="T66" fmla="*/ 226 w 538"/>
                <a:gd name="T67" fmla="*/ 254 h 357"/>
                <a:gd name="T68" fmla="*/ 224 w 538"/>
                <a:gd name="T69" fmla="*/ 252 h 357"/>
                <a:gd name="T70" fmla="*/ 224 w 538"/>
                <a:gd name="T71" fmla="*/ 252 h 357"/>
                <a:gd name="T72" fmla="*/ 219 w 538"/>
                <a:gd name="T73" fmla="*/ 248 h 357"/>
                <a:gd name="T74" fmla="*/ 211 w 538"/>
                <a:gd name="T75" fmla="*/ 239 h 357"/>
                <a:gd name="T76" fmla="*/ 206 w 538"/>
                <a:gd name="T77" fmla="*/ 230 h 357"/>
                <a:gd name="T78" fmla="*/ 0 w 538"/>
                <a:gd name="T79" fmla="*/ 157 h 357"/>
                <a:gd name="T80" fmla="*/ 100 w 538"/>
                <a:gd name="T81" fmla="*/ 124 h 357"/>
                <a:gd name="T82" fmla="*/ 1 w 538"/>
                <a:gd name="T83" fmla="*/ 155 h 357"/>
                <a:gd name="T84" fmla="*/ 65 w 538"/>
                <a:gd name="T85" fmla="*/ 149 h 357"/>
                <a:gd name="T86" fmla="*/ 74 w 538"/>
                <a:gd name="T87" fmla="*/ 137 h 357"/>
                <a:gd name="T88" fmla="*/ 97 w 538"/>
                <a:gd name="T89" fmla="*/ 127 h 357"/>
                <a:gd name="T90" fmla="*/ 97 w 538"/>
                <a:gd name="T91" fmla="*/ 126 h 357"/>
                <a:gd name="T92" fmla="*/ 108 w 538"/>
                <a:gd name="T93" fmla="*/ 121 h 357"/>
                <a:gd name="T94" fmla="*/ 118 w 538"/>
                <a:gd name="T95" fmla="*/ 116 h 357"/>
                <a:gd name="T96" fmla="*/ 105 w 538"/>
                <a:gd name="T97" fmla="*/ 99 h 357"/>
                <a:gd name="T98" fmla="*/ 91 w 538"/>
                <a:gd name="T99" fmla="*/ 90 h 357"/>
                <a:gd name="T100" fmla="*/ 60 w 538"/>
                <a:gd name="T101" fmla="*/ 75 h 357"/>
                <a:gd name="T102" fmla="*/ 466 w 538"/>
                <a:gd name="T103" fmla="*/ 121 h 357"/>
                <a:gd name="T104" fmla="*/ 362 w 538"/>
                <a:gd name="T105" fmla="*/ 7 h 357"/>
                <a:gd name="T106" fmla="*/ 397 w 538"/>
                <a:gd name="T107" fmla="*/ 88 h 357"/>
                <a:gd name="T108" fmla="*/ 419 w 538"/>
                <a:gd name="T109" fmla="*/ 93 h 357"/>
                <a:gd name="T110" fmla="*/ 423 w 538"/>
                <a:gd name="T111" fmla="*/ 97 h 357"/>
                <a:gd name="T112" fmla="*/ 435 w 538"/>
                <a:gd name="T113" fmla="*/ 100 h 357"/>
                <a:gd name="T114" fmla="*/ 455 w 538"/>
                <a:gd name="T115" fmla="*/ 112 h 357"/>
                <a:gd name="T116" fmla="*/ 456 w 538"/>
                <a:gd name="T117" fmla="*/ 116 h 357"/>
                <a:gd name="T118" fmla="*/ 462 w 538"/>
                <a:gd name="T119" fmla="*/ 117 h 357"/>
                <a:gd name="T120" fmla="*/ 467 w 538"/>
                <a:gd name="T121" fmla="*/ 122 h 357"/>
                <a:gd name="T122" fmla="*/ 389 w 538"/>
                <a:gd name="T123" fmla="*/ 14 h 3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8" h="357">
                  <a:moveTo>
                    <a:pt x="361" y="301"/>
                  </a:moveTo>
                  <a:cubicBezTo>
                    <a:pt x="361" y="301"/>
                    <a:pt x="361" y="302"/>
                    <a:pt x="362" y="302"/>
                  </a:cubicBezTo>
                  <a:cubicBezTo>
                    <a:pt x="362" y="302"/>
                    <a:pt x="362" y="302"/>
                    <a:pt x="362" y="302"/>
                  </a:cubicBezTo>
                  <a:cubicBezTo>
                    <a:pt x="362" y="302"/>
                    <a:pt x="362" y="302"/>
                    <a:pt x="362" y="302"/>
                  </a:cubicBezTo>
                  <a:cubicBezTo>
                    <a:pt x="362" y="302"/>
                    <a:pt x="362" y="302"/>
                    <a:pt x="362" y="302"/>
                  </a:cubicBezTo>
                  <a:cubicBezTo>
                    <a:pt x="361" y="302"/>
                    <a:pt x="361" y="301"/>
                    <a:pt x="361" y="301"/>
                  </a:cubicBezTo>
                  <a:moveTo>
                    <a:pt x="246" y="264"/>
                  </a:move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moveTo>
                    <a:pt x="246" y="264"/>
                  </a:move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moveTo>
                    <a:pt x="178" y="240"/>
                  </a:move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moveTo>
                    <a:pt x="247" y="265"/>
                  </a:moveTo>
                  <a:cubicBezTo>
                    <a:pt x="247" y="265"/>
                    <a:pt x="247" y="265"/>
                    <a:pt x="247" y="265"/>
                  </a:cubicBezTo>
                  <a:cubicBezTo>
                    <a:pt x="247" y="265"/>
                    <a:pt x="247" y="265"/>
                    <a:pt x="247" y="265"/>
                  </a:cubicBezTo>
                  <a:moveTo>
                    <a:pt x="224" y="253"/>
                  </a:move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moveTo>
                    <a:pt x="204" y="225"/>
                  </a:moveTo>
                  <a:cubicBezTo>
                    <a:pt x="203" y="225"/>
                    <a:pt x="202" y="226"/>
                    <a:pt x="202" y="227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2" y="227"/>
                    <a:pt x="202" y="228"/>
                    <a:pt x="202" y="228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01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199" y="229"/>
                    <a:pt x="199" y="229"/>
                    <a:pt x="199" y="230"/>
                  </a:cubicBezTo>
                  <a:cubicBezTo>
                    <a:pt x="199" y="229"/>
                    <a:pt x="198" y="229"/>
                    <a:pt x="198" y="229"/>
                  </a:cubicBezTo>
                  <a:cubicBezTo>
                    <a:pt x="197" y="229"/>
                    <a:pt x="197" y="230"/>
                    <a:pt x="197" y="230"/>
                  </a:cubicBezTo>
                  <a:cubicBezTo>
                    <a:pt x="196" y="230"/>
                    <a:pt x="196" y="230"/>
                    <a:pt x="196" y="230"/>
                  </a:cubicBezTo>
                  <a:cubicBezTo>
                    <a:pt x="196" y="230"/>
                    <a:pt x="196" y="230"/>
                    <a:pt x="197" y="231"/>
                  </a:cubicBezTo>
                  <a:cubicBezTo>
                    <a:pt x="196" y="230"/>
                    <a:pt x="195" y="230"/>
                    <a:pt x="195" y="230"/>
                  </a:cubicBezTo>
                  <a:cubicBezTo>
                    <a:pt x="194" y="230"/>
                    <a:pt x="194" y="231"/>
                    <a:pt x="194" y="232"/>
                  </a:cubicBezTo>
                  <a:cubicBezTo>
                    <a:pt x="195" y="231"/>
                    <a:pt x="195" y="231"/>
                    <a:pt x="195" y="231"/>
                  </a:cubicBezTo>
                  <a:cubicBezTo>
                    <a:pt x="196" y="231"/>
                    <a:pt x="196" y="231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3" y="233"/>
                    <a:pt x="193" y="233"/>
                    <a:pt x="193" y="233"/>
                  </a:cubicBezTo>
                  <a:cubicBezTo>
                    <a:pt x="193" y="233"/>
                    <a:pt x="193" y="233"/>
                    <a:pt x="193" y="233"/>
                  </a:cubicBezTo>
                  <a:cubicBezTo>
                    <a:pt x="193" y="233"/>
                    <a:pt x="193" y="233"/>
                    <a:pt x="192" y="233"/>
                  </a:cubicBezTo>
                  <a:cubicBezTo>
                    <a:pt x="192" y="233"/>
                    <a:pt x="192" y="233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191" y="234"/>
                    <a:pt x="191" y="234"/>
                    <a:pt x="191" y="235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91" y="235"/>
                    <a:pt x="191" y="235"/>
                    <a:pt x="191" y="234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91" y="235"/>
                    <a:pt x="191" y="235"/>
                    <a:pt x="190" y="235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91" y="235"/>
                    <a:pt x="191" y="235"/>
                    <a:pt x="190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1" y="235"/>
                    <a:pt x="191" y="235"/>
                    <a:pt x="190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89" y="236"/>
                    <a:pt x="189" y="236"/>
                    <a:pt x="190" y="236"/>
                  </a:cubicBezTo>
                  <a:cubicBezTo>
                    <a:pt x="188" y="236"/>
                    <a:pt x="192" y="237"/>
                    <a:pt x="186" y="238"/>
                  </a:cubicBezTo>
                  <a:cubicBezTo>
                    <a:pt x="186" y="238"/>
                    <a:pt x="185" y="238"/>
                    <a:pt x="185" y="238"/>
                  </a:cubicBezTo>
                  <a:cubicBezTo>
                    <a:pt x="185" y="238"/>
                    <a:pt x="185" y="238"/>
                    <a:pt x="185" y="238"/>
                  </a:cubicBezTo>
                  <a:cubicBezTo>
                    <a:pt x="185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5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5" y="238"/>
                  </a:cubicBezTo>
                  <a:cubicBezTo>
                    <a:pt x="185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5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3" y="238"/>
                    <a:pt x="183" y="238"/>
                    <a:pt x="183" y="238"/>
                  </a:cubicBezTo>
                  <a:cubicBezTo>
                    <a:pt x="183" y="238"/>
                    <a:pt x="183" y="238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2" y="239"/>
                    <a:pt x="182" y="239"/>
                  </a:cubicBezTo>
                  <a:cubicBezTo>
                    <a:pt x="182" y="239"/>
                    <a:pt x="182" y="239"/>
                    <a:pt x="182" y="239"/>
                  </a:cubicBezTo>
                  <a:cubicBezTo>
                    <a:pt x="182" y="239"/>
                    <a:pt x="182" y="239"/>
                    <a:pt x="182" y="239"/>
                  </a:cubicBezTo>
                  <a:cubicBezTo>
                    <a:pt x="182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0" y="239"/>
                  </a:cubicBezTo>
                  <a:cubicBezTo>
                    <a:pt x="181" y="239"/>
                    <a:pt x="181" y="239"/>
                    <a:pt x="181" y="240"/>
                  </a:cubicBezTo>
                  <a:cubicBezTo>
                    <a:pt x="181" y="239"/>
                    <a:pt x="180" y="239"/>
                    <a:pt x="180" y="23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80" y="239"/>
                    <a:pt x="180" y="239"/>
                    <a:pt x="180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80" y="240"/>
                    <a:pt x="180" y="239"/>
                    <a:pt x="179" y="239"/>
                  </a:cubicBezTo>
                  <a:cubicBezTo>
                    <a:pt x="179" y="239"/>
                    <a:pt x="179" y="239"/>
                    <a:pt x="179" y="239"/>
                  </a:cubicBezTo>
                  <a:cubicBezTo>
                    <a:pt x="180" y="239"/>
                    <a:pt x="180" y="240"/>
                    <a:pt x="180" y="240"/>
                  </a:cubicBezTo>
                  <a:cubicBezTo>
                    <a:pt x="180" y="240"/>
                    <a:pt x="179" y="239"/>
                    <a:pt x="179" y="239"/>
                  </a:cubicBezTo>
                  <a:cubicBezTo>
                    <a:pt x="179" y="239"/>
                    <a:pt x="179" y="239"/>
                    <a:pt x="179" y="239"/>
                  </a:cubicBezTo>
                  <a:cubicBezTo>
                    <a:pt x="179" y="239"/>
                    <a:pt x="179" y="239"/>
                    <a:pt x="179" y="239"/>
                  </a:cubicBezTo>
                  <a:cubicBezTo>
                    <a:pt x="179" y="239"/>
                    <a:pt x="179" y="240"/>
                    <a:pt x="180" y="240"/>
                  </a:cubicBezTo>
                  <a:cubicBezTo>
                    <a:pt x="180" y="240"/>
                    <a:pt x="180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8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9" y="241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9" y="241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7" y="240"/>
                  </a:cubicBezTo>
                  <a:cubicBezTo>
                    <a:pt x="177" y="240"/>
                    <a:pt x="177" y="240"/>
                    <a:pt x="177" y="240"/>
                  </a:cubicBezTo>
                  <a:cubicBezTo>
                    <a:pt x="177" y="240"/>
                    <a:pt x="177" y="241"/>
                    <a:pt x="177" y="241"/>
                  </a:cubicBezTo>
                  <a:cubicBezTo>
                    <a:pt x="177" y="241"/>
                    <a:pt x="177" y="240"/>
                    <a:pt x="177" y="240"/>
                  </a:cubicBezTo>
                  <a:cubicBezTo>
                    <a:pt x="177" y="240"/>
                    <a:pt x="176" y="240"/>
                    <a:pt x="176" y="240"/>
                  </a:cubicBezTo>
                  <a:cubicBezTo>
                    <a:pt x="176" y="240"/>
                    <a:pt x="177" y="241"/>
                    <a:pt x="177" y="241"/>
                  </a:cubicBezTo>
                  <a:cubicBezTo>
                    <a:pt x="177" y="241"/>
                    <a:pt x="176" y="240"/>
                    <a:pt x="176" y="240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76" y="240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5" y="241"/>
                    <a:pt x="174" y="241"/>
                    <a:pt x="174" y="241"/>
                  </a:cubicBezTo>
                  <a:cubicBezTo>
                    <a:pt x="175" y="241"/>
                    <a:pt x="175" y="241"/>
                    <a:pt x="175" y="242"/>
                  </a:cubicBezTo>
                  <a:cubicBezTo>
                    <a:pt x="175" y="241"/>
                    <a:pt x="175" y="241"/>
                    <a:pt x="174" y="241"/>
                  </a:cubicBezTo>
                  <a:cubicBezTo>
                    <a:pt x="174" y="241"/>
                    <a:pt x="174" y="241"/>
                    <a:pt x="174" y="241"/>
                  </a:cubicBezTo>
                  <a:cubicBezTo>
                    <a:pt x="174" y="241"/>
                    <a:pt x="174" y="241"/>
                    <a:pt x="175" y="241"/>
                  </a:cubicBezTo>
                  <a:cubicBezTo>
                    <a:pt x="175" y="241"/>
                    <a:pt x="175" y="241"/>
                    <a:pt x="175" y="242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3" y="242"/>
                    <a:pt x="172" y="242"/>
                    <a:pt x="172" y="242"/>
                  </a:cubicBezTo>
                  <a:cubicBezTo>
                    <a:pt x="172" y="242"/>
                    <a:pt x="172" y="242"/>
                    <a:pt x="172" y="243"/>
                  </a:cubicBezTo>
                  <a:cubicBezTo>
                    <a:pt x="172" y="242"/>
                    <a:pt x="172" y="242"/>
                    <a:pt x="171" y="242"/>
                  </a:cubicBezTo>
                  <a:cubicBezTo>
                    <a:pt x="171" y="242"/>
                    <a:pt x="170" y="242"/>
                    <a:pt x="170" y="242"/>
                  </a:cubicBezTo>
                  <a:cubicBezTo>
                    <a:pt x="170" y="242"/>
                    <a:pt x="170" y="242"/>
                    <a:pt x="171" y="243"/>
                  </a:cubicBezTo>
                  <a:cubicBezTo>
                    <a:pt x="167" y="242"/>
                    <a:pt x="166" y="241"/>
                    <a:pt x="166" y="241"/>
                  </a:cubicBezTo>
                  <a:cubicBezTo>
                    <a:pt x="166" y="241"/>
                    <a:pt x="167" y="242"/>
                    <a:pt x="167" y="244"/>
                  </a:cubicBezTo>
                  <a:cubicBezTo>
                    <a:pt x="166" y="243"/>
                    <a:pt x="165" y="242"/>
                    <a:pt x="165" y="242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362" y="357"/>
                    <a:pt x="362" y="357"/>
                    <a:pt x="362" y="357"/>
                  </a:cubicBezTo>
                  <a:cubicBezTo>
                    <a:pt x="362" y="302"/>
                    <a:pt x="362" y="302"/>
                    <a:pt x="362" y="302"/>
                  </a:cubicBezTo>
                  <a:cubicBezTo>
                    <a:pt x="361" y="301"/>
                    <a:pt x="361" y="300"/>
                    <a:pt x="360" y="298"/>
                  </a:cubicBezTo>
                  <a:cubicBezTo>
                    <a:pt x="360" y="298"/>
                    <a:pt x="360" y="298"/>
                    <a:pt x="360" y="298"/>
                  </a:cubicBezTo>
                  <a:cubicBezTo>
                    <a:pt x="360" y="298"/>
                    <a:pt x="360" y="298"/>
                    <a:pt x="360" y="298"/>
                  </a:cubicBezTo>
                  <a:cubicBezTo>
                    <a:pt x="360" y="298"/>
                    <a:pt x="360" y="298"/>
                    <a:pt x="360" y="298"/>
                  </a:cubicBezTo>
                  <a:cubicBezTo>
                    <a:pt x="360" y="297"/>
                    <a:pt x="360" y="297"/>
                    <a:pt x="360" y="297"/>
                  </a:cubicBezTo>
                  <a:cubicBezTo>
                    <a:pt x="360" y="297"/>
                    <a:pt x="360" y="297"/>
                    <a:pt x="360" y="297"/>
                  </a:cubicBezTo>
                  <a:cubicBezTo>
                    <a:pt x="360" y="296"/>
                    <a:pt x="358" y="295"/>
                    <a:pt x="356" y="293"/>
                  </a:cubicBezTo>
                  <a:cubicBezTo>
                    <a:pt x="356" y="293"/>
                    <a:pt x="356" y="293"/>
                    <a:pt x="356" y="293"/>
                  </a:cubicBezTo>
                  <a:cubicBezTo>
                    <a:pt x="356" y="293"/>
                    <a:pt x="356" y="293"/>
                    <a:pt x="356" y="293"/>
                  </a:cubicBezTo>
                  <a:cubicBezTo>
                    <a:pt x="356" y="293"/>
                    <a:pt x="356" y="292"/>
                    <a:pt x="355" y="290"/>
                  </a:cubicBezTo>
                  <a:cubicBezTo>
                    <a:pt x="355" y="289"/>
                    <a:pt x="355" y="287"/>
                    <a:pt x="355" y="287"/>
                  </a:cubicBezTo>
                  <a:cubicBezTo>
                    <a:pt x="355" y="287"/>
                    <a:pt x="355" y="288"/>
                    <a:pt x="355" y="288"/>
                  </a:cubicBezTo>
                  <a:cubicBezTo>
                    <a:pt x="355" y="288"/>
                    <a:pt x="355" y="288"/>
                    <a:pt x="355" y="288"/>
                  </a:cubicBezTo>
                  <a:cubicBezTo>
                    <a:pt x="355" y="288"/>
                    <a:pt x="355" y="288"/>
                    <a:pt x="355" y="288"/>
                  </a:cubicBezTo>
                  <a:cubicBezTo>
                    <a:pt x="355" y="288"/>
                    <a:pt x="355" y="288"/>
                    <a:pt x="355" y="288"/>
                  </a:cubicBezTo>
                  <a:cubicBezTo>
                    <a:pt x="355" y="287"/>
                    <a:pt x="355" y="287"/>
                    <a:pt x="355" y="287"/>
                  </a:cubicBezTo>
                  <a:cubicBezTo>
                    <a:pt x="355" y="287"/>
                    <a:pt x="355" y="286"/>
                    <a:pt x="354" y="286"/>
                  </a:cubicBezTo>
                  <a:cubicBezTo>
                    <a:pt x="354" y="285"/>
                    <a:pt x="354" y="285"/>
                    <a:pt x="354" y="285"/>
                  </a:cubicBezTo>
                  <a:cubicBezTo>
                    <a:pt x="353" y="285"/>
                    <a:pt x="353" y="285"/>
                    <a:pt x="353" y="285"/>
                  </a:cubicBezTo>
                  <a:cubicBezTo>
                    <a:pt x="353" y="285"/>
                    <a:pt x="353" y="285"/>
                    <a:pt x="353" y="285"/>
                  </a:cubicBezTo>
                  <a:cubicBezTo>
                    <a:pt x="353" y="284"/>
                    <a:pt x="353" y="284"/>
                    <a:pt x="353" y="284"/>
                  </a:cubicBezTo>
                  <a:cubicBezTo>
                    <a:pt x="353" y="284"/>
                    <a:pt x="353" y="284"/>
                    <a:pt x="353" y="285"/>
                  </a:cubicBezTo>
                  <a:cubicBezTo>
                    <a:pt x="353" y="285"/>
                    <a:pt x="353" y="285"/>
                    <a:pt x="353" y="285"/>
                  </a:cubicBezTo>
                  <a:cubicBezTo>
                    <a:pt x="353" y="285"/>
                    <a:pt x="353" y="284"/>
                    <a:pt x="353" y="281"/>
                  </a:cubicBezTo>
                  <a:cubicBezTo>
                    <a:pt x="353" y="281"/>
                    <a:pt x="353" y="281"/>
                    <a:pt x="353" y="281"/>
                  </a:cubicBezTo>
                  <a:cubicBezTo>
                    <a:pt x="353" y="281"/>
                    <a:pt x="353" y="281"/>
                    <a:pt x="353" y="281"/>
                  </a:cubicBezTo>
                  <a:cubicBezTo>
                    <a:pt x="353" y="280"/>
                    <a:pt x="353" y="280"/>
                    <a:pt x="353" y="280"/>
                  </a:cubicBezTo>
                  <a:cubicBezTo>
                    <a:pt x="353" y="280"/>
                    <a:pt x="353" y="279"/>
                    <a:pt x="353" y="279"/>
                  </a:cubicBezTo>
                  <a:cubicBezTo>
                    <a:pt x="352" y="278"/>
                    <a:pt x="352" y="278"/>
                    <a:pt x="352" y="277"/>
                  </a:cubicBezTo>
                  <a:cubicBezTo>
                    <a:pt x="351" y="276"/>
                    <a:pt x="351" y="276"/>
                    <a:pt x="351" y="276"/>
                  </a:cubicBezTo>
                  <a:cubicBezTo>
                    <a:pt x="351" y="276"/>
                    <a:pt x="351" y="276"/>
                    <a:pt x="351" y="276"/>
                  </a:cubicBezTo>
                  <a:cubicBezTo>
                    <a:pt x="351" y="276"/>
                    <a:pt x="351" y="276"/>
                    <a:pt x="351" y="276"/>
                  </a:cubicBezTo>
                  <a:cubicBezTo>
                    <a:pt x="351" y="276"/>
                    <a:pt x="351" y="276"/>
                    <a:pt x="351" y="276"/>
                  </a:cubicBezTo>
                  <a:cubicBezTo>
                    <a:pt x="351" y="276"/>
                    <a:pt x="351" y="274"/>
                    <a:pt x="351" y="273"/>
                  </a:cubicBezTo>
                  <a:cubicBezTo>
                    <a:pt x="351" y="273"/>
                    <a:pt x="351" y="273"/>
                    <a:pt x="351" y="273"/>
                  </a:cubicBezTo>
                  <a:cubicBezTo>
                    <a:pt x="351" y="273"/>
                    <a:pt x="351" y="273"/>
                    <a:pt x="351" y="273"/>
                  </a:cubicBezTo>
                  <a:cubicBezTo>
                    <a:pt x="351" y="273"/>
                    <a:pt x="351" y="273"/>
                    <a:pt x="351" y="273"/>
                  </a:cubicBezTo>
                  <a:cubicBezTo>
                    <a:pt x="351" y="273"/>
                    <a:pt x="351" y="273"/>
                    <a:pt x="351" y="273"/>
                  </a:cubicBezTo>
                  <a:cubicBezTo>
                    <a:pt x="351" y="272"/>
                    <a:pt x="351" y="272"/>
                    <a:pt x="351" y="272"/>
                  </a:cubicBezTo>
                  <a:cubicBezTo>
                    <a:pt x="351" y="272"/>
                    <a:pt x="351" y="272"/>
                    <a:pt x="351" y="273"/>
                  </a:cubicBezTo>
                  <a:cubicBezTo>
                    <a:pt x="351" y="272"/>
                    <a:pt x="351" y="272"/>
                    <a:pt x="351" y="272"/>
                  </a:cubicBezTo>
                  <a:cubicBezTo>
                    <a:pt x="351" y="271"/>
                    <a:pt x="351" y="269"/>
                    <a:pt x="351" y="268"/>
                  </a:cubicBezTo>
                  <a:cubicBezTo>
                    <a:pt x="351" y="266"/>
                    <a:pt x="352" y="264"/>
                    <a:pt x="352" y="263"/>
                  </a:cubicBezTo>
                  <a:cubicBezTo>
                    <a:pt x="352" y="263"/>
                    <a:pt x="351" y="263"/>
                    <a:pt x="351" y="262"/>
                  </a:cubicBezTo>
                  <a:cubicBezTo>
                    <a:pt x="351" y="263"/>
                    <a:pt x="350" y="265"/>
                    <a:pt x="350" y="266"/>
                  </a:cubicBezTo>
                  <a:cubicBezTo>
                    <a:pt x="350" y="265"/>
                    <a:pt x="351" y="263"/>
                    <a:pt x="351" y="262"/>
                  </a:cubicBezTo>
                  <a:cubicBezTo>
                    <a:pt x="351" y="263"/>
                    <a:pt x="350" y="263"/>
                    <a:pt x="350" y="263"/>
                  </a:cubicBezTo>
                  <a:cubicBezTo>
                    <a:pt x="350" y="264"/>
                    <a:pt x="350" y="265"/>
                    <a:pt x="350" y="266"/>
                  </a:cubicBezTo>
                  <a:cubicBezTo>
                    <a:pt x="350" y="265"/>
                    <a:pt x="350" y="264"/>
                    <a:pt x="350" y="263"/>
                  </a:cubicBezTo>
                  <a:cubicBezTo>
                    <a:pt x="350" y="264"/>
                    <a:pt x="350" y="264"/>
                    <a:pt x="349" y="265"/>
                  </a:cubicBezTo>
                  <a:cubicBezTo>
                    <a:pt x="349" y="265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5"/>
                  </a:cubicBezTo>
                  <a:cubicBezTo>
                    <a:pt x="349" y="265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8" y="266"/>
                    <a:pt x="348" y="266"/>
                    <a:pt x="348" y="266"/>
                  </a:cubicBezTo>
                  <a:cubicBezTo>
                    <a:pt x="348" y="266"/>
                    <a:pt x="348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8" y="266"/>
                    <a:pt x="348" y="266"/>
                  </a:cubicBezTo>
                  <a:cubicBezTo>
                    <a:pt x="348" y="266"/>
                    <a:pt x="348" y="266"/>
                    <a:pt x="348" y="266"/>
                  </a:cubicBezTo>
                  <a:cubicBezTo>
                    <a:pt x="348" y="266"/>
                    <a:pt x="348" y="266"/>
                    <a:pt x="348" y="266"/>
                  </a:cubicBezTo>
                  <a:cubicBezTo>
                    <a:pt x="348" y="266"/>
                    <a:pt x="348" y="266"/>
                    <a:pt x="348" y="265"/>
                  </a:cubicBezTo>
                  <a:cubicBezTo>
                    <a:pt x="348" y="266"/>
                    <a:pt x="348" y="266"/>
                    <a:pt x="348" y="266"/>
                  </a:cubicBezTo>
                  <a:cubicBezTo>
                    <a:pt x="348" y="266"/>
                    <a:pt x="348" y="266"/>
                    <a:pt x="348" y="265"/>
                  </a:cubicBezTo>
                  <a:cubicBezTo>
                    <a:pt x="348" y="265"/>
                    <a:pt x="348" y="265"/>
                    <a:pt x="348" y="265"/>
                  </a:cubicBezTo>
                  <a:cubicBezTo>
                    <a:pt x="348" y="265"/>
                    <a:pt x="348" y="266"/>
                    <a:pt x="348" y="266"/>
                  </a:cubicBezTo>
                  <a:cubicBezTo>
                    <a:pt x="348" y="266"/>
                    <a:pt x="348" y="265"/>
                    <a:pt x="348" y="265"/>
                  </a:cubicBezTo>
                  <a:cubicBezTo>
                    <a:pt x="346" y="262"/>
                    <a:pt x="346" y="261"/>
                    <a:pt x="347" y="261"/>
                  </a:cubicBezTo>
                  <a:cubicBezTo>
                    <a:pt x="347" y="261"/>
                    <a:pt x="348" y="262"/>
                    <a:pt x="348" y="264"/>
                  </a:cubicBezTo>
                  <a:cubicBezTo>
                    <a:pt x="348" y="263"/>
                    <a:pt x="349" y="263"/>
                    <a:pt x="349" y="262"/>
                  </a:cubicBezTo>
                  <a:cubicBezTo>
                    <a:pt x="348" y="260"/>
                    <a:pt x="347" y="258"/>
                    <a:pt x="346" y="258"/>
                  </a:cubicBezTo>
                  <a:cubicBezTo>
                    <a:pt x="345" y="258"/>
                    <a:pt x="342" y="260"/>
                    <a:pt x="339" y="265"/>
                  </a:cubicBezTo>
                  <a:cubicBezTo>
                    <a:pt x="340" y="261"/>
                    <a:pt x="340" y="259"/>
                    <a:pt x="340" y="259"/>
                  </a:cubicBezTo>
                  <a:cubicBezTo>
                    <a:pt x="339" y="259"/>
                    <a:pt x="338" y="261"/>
                    <a:pt x="336" y="264"/>
                  </a:cubicBezTo>
                  <a:cubicBezTo>
                    <a:pt x="337" y="261"/>
                    <a:pt x="337" y="260"/>
                    <a:pt x="337" y="260"/>
                  </a:cubicBezTo>
                  <a:cubicBezTo>
                    <a:pt x="337" y="260"/>
                    <a:pt x="336" y="261"/>
                    <a:pt x="334" y="264"/>
                  </a:cubicBezTo>
                  <a:cubicBezTo>
                    <a:pt x="335" y="261"/>
                    <a:pt x="336" y="260"/>
                    <a:pt x="336" y="260"/>
                  </a:cubicBezTo>
                  <a:cubicBezTo>
                    <a:pt x="336" y="260"/>
                    <a:pt x="335" y="261"/>
                    <a:pt x="335" y="263"/>
                  </a:cubicBezTo>
                  <a:cubicBezTo>
                    <a:pt x="335" y="263"/>
                    <a:pt x="334" y="263"/>
                    <a:pt x="334" y="264"/>
                  </a:cubicBezTo>
                  <a:cubicBezTo>
                    <a:pt x="334" y="263"/>
                    <a:pt x="335" y="263"/>
                    <a:pt x="335" y="263"/>
                  </a:cubicBezTo>
                  <a:cubicBezTo>
                    <a:pt x="335" y="261"/>
                    <a:pt x="332" y="259"/>
                    <a:pt x="330" y="259"/>
                  </a:cubicBezTo>
                  <a:cubicBezTo>
                    <a:pt x="330" y="259"/>
                    <a:pt x="330" y="259"/>
                    <a:pt x="330" y="259"/>
                  </a:cubicBezTo>
                  <a:cubicBezTo>
                    <a:pt x="329" y="260"/>
                    <a:pt x="329" y="261"/>
                    <a:pt x="328" y="262"/>
                  </a:cubicBezTo>
                  <a:cubicBezTo>
                    <a:pt x="328" y="262"/>
                    <a:pt x="328" y="262"/>
                    <a:pt x="328" y="262"/>
                  </a:cubicBezTo>
                  <a:cubicBezTo>
                    <a:pt x="328" y="262"/>
                    <a:pt x="328" y="262"/>
                    <a:pt x="328" y="262"/>
                  </a:cubicBezTo>
                  <a:cubicBezTo>
                    <a:pt x="328" y="262"/>
                    <a:pt x="328" y="262"/>
                    <a:pt x="328" y="262"/>
                  </a:cubicBezTo>
                  <a:cubicBezTo>
                    <a:pt x="328" y="262"/>
                    <a:pt x="328" y="262"/>
                    <a:pt x="328" y="262"/>
                  </a:cubicBezTo>
                  <a:cubicBezTo>
                    <a:pt x="328" y="262"/>
                    <a:pt x="328" y="262"/>
                    <a:pt x="327" y="262"/>
                  </a:cubicBezTo>
                  <a:cubicBezTo>
                    <a:pt x="328" y="262"/>
                    <a:pt x="328" y="262"/>
                    <a:pt x="328" y="262"/>
                  </a:cubicBezTo>
                  <a:cubicBezTo>
                    <a:pt x="327" y="260"/>
                    <a:pt x="328" y="260"/>
                    <a:pt x="329" y="259"/>
                  </a:cubicBezTo>
                  <a:cubicBezTo>
                    <a:pt x="329" y="259"/>
                    <a:pt x="329" y="258"/>
                    <a:pt x="329" y="258"/>
                  </a:cubicBezTo>
                  <a:cubicBezTo>
                    <a:pt x="329" y="258"/>
                    <a:pt x="328" y="259"/>
                    <a:pt x="327" y="262"/>
                  </a:cubicBezTo>
                  <a:cubicBezTo>
                    <a:pt x="328" y="258"/>
                    <a:pt x="328" y="256"/>
                    <a:pt x="326" y="256"/>
                  </a:cubicBezTo>
                  <a:cubicBezTo>
                    <a:pt x="325" y="256"/>
                    <a:pt x="323" y="257"/>
                    <a:pt x="320" y="260"/>
                  </a:cubicBezTo>
                  <a:cubicBezTo>
                    <a:pt x="321" y="256"/>
                    <a:pt x="319" y="254"/>
                    <a:pt x="316" y="254"/>
                  </a:cubicBezTo>
                  <a:cubicBezTo>
                    <a:pt x="314" y="254"/>
                    <a:pt x="311" y="255"/>
                    <a:pt x="309" y="256"/>
                  </a:cubicBezTo>
                  <a:cubicBezTo>
                    <a:pt x="309" y="256"/>
                    <a:pt x="309" y="256"/>
                    <a:pt x="309" y="256"/>
                  </a:cubicBezTo>
                  <a:cubicBezTo>
                    <a:pt x="309" y="256"/>
                    <a:pt x="308" y="256"/>
                    <a:pt x="308" y="256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09" y="257"/>
                    <a:pt x="309" y="257"/>
                    <a:pt x="307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6"/>
                    <a:pt x="306" y="256"/>
                    <a:pt x="305" y="255"/>
                  </a:cubicBezTo>
                  <a:cubicBezTo>
                    <a:pt x="303" y="254"/>
                    <a:pt x="301" y="253"/>
                    <a:pt x="300" y="253"/>
                  </a:cubicBezTo>
                  <a:cubicBezTo>
                    <a:pt x="297" y="257"/>
                    <a:pt x="293" y="261"/>
                    <a:pt x="288" y="263"/>
                  </a:cubicBezTo>
                  <a:cubicBezTo>
                    <a:pt x="288" y="263"/>
                    <a:pt x="288" y="263"/>
                    <a:pt x="288" y="263"/>
                  </a:cubicBezTo>
                  <a:cubicBezTo>
                    <a:pt x="286" y="264"/>
                    <a:pt x="284" y="265"/>
                    <a:pt x="281" y="265"/>
                  </a:cubicBezTo>
                  <a:cubicBezTo>
                    <a:pt x="281" y="265"/>
                    <a:pt x="280" y="265"/>
                    <a:pt x="280" y="265"/>
                  </a:cubicBezTo>
                  <a:cubicBezTo>
                    <a:pt x="278" y="265"/>
                    <a:pt x="277" y="266"/>
                    <a:pt x="277" y="267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6" y="268"/>
                    <a:pt x="278" y="268"/>
                    <a:pt x="275" y="268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4" y="268"/>
                    <a:pt x="273" y="267"/>
                    <a:pt x="272" y="267"/>
                  </a:cubicBezTo>
                  <a:cubicBezTo>
                    <a:pt x="271" y="266"/>
                    <a:pt x="270" y="266"/>
                    <a:pt x="269" y="266"/>
                  </a:cubicBezTo>
                  <a:cubicBezTo>
                    <a:pt x="268" y="266"/>
                    <a:pt x="268" y="265"/>
                    <a:pt x="268" y="265"/>
                  </a:cubicBezTo>
                  <a:cubicBezTo>
                    <a:pt x="267" y="265"/>
                    <a:pt x="266" y="266"/>
                    <a:pt x="266" y="266"/>
                  </a:cubicBezTo>
                  <a:cubicBezTo>
                    <a:pt x="266" y="267"/>
                    <a:pt x="266" y="267"/>
                    <a:pt x="266" y="267"/>
                  </a:cubicBezTo>
                  <a:cubicBezTo>
                    <a:pt x="265" y="267"/>
                    <a:pt x="265" y="267"/>
                    <a:pt x="265" y="267"/>
                  </a:cubicBezTo>
                  <a:cubicBezTo>
                    <a:pt x="265" y="267"/>
                    <a:pt x="265" y="267"/>
                    <a:pt x="265" y="267"/>
                  </a:cubicBezTo>
                  <a:cubicBezTo>
                    <a:pt x="265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3" y="266"/>
                    <a:pt x="263" y="266"/>
                    <a:pt x="262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2" y="266"/>
                    <a:pt x="262" y="265"/>
                    <a:pt x="261" y="265"/>
                  </a:cubicBezTo>
                  <a:cubicBezTo>
                    <a:pt x="261" y="265"/>
                    <a:pt x="261" y="266"/>
                    <a:pt x="262" y="266"/>
                  </a:cubicBezTo>
                  <a:cubicBezTo>
                    <a:pt x="261" y="266"/>
                    <a:pt x="261" y="265"/>
                    <a:pt x="260" y="265"/>
                  </a:cubicBezTo>
                  <a:cubicBezTo>
                    <a:pt x="260" y="265"/>
                    <a:pt x="260" y="265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1" y="266"/>
                    <a:pt x="262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58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6" y="266"/>
                  </a:cubicBezTo>
                  <a:cubicBezTo>
                    <a:pt x="257" y="266"/>
                    <a:pt x="257" y="266"/>
                    <a:pt x="256" y="267"/>
                  </a:cubicBezTo>
                  <a:cubicBezTo>
                    <a:pt x="256" y="267"/>
                    <a:pt x="256" y="267"/>
                    <a:pt x="256" y="267"/>
                  </a:cubicBezTo>
                  <a:cubicBezTo>
                    <a:pt x="256" y="267"/>
                    <a:pt x="256" y="267"/>
                    <a:pt x="256" y="267"/>
                  </a:cubicBezTo>
                  <a:cubicBezTo>
                    <a:pt x="256" y="267"/>
                    <a:pt x="256" y="267"/>
                    <a:pt x="256" y="267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6"/>
                    <a:pt x="256" y="266"/>
                    <a:pt x="256" y="267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5" y="266"/>
                    <a:pt x="255" y="267"/>
                    <a:pt x="255" y="267"/>
                  </a:cubicBezTo>
                  <a:cubicBezTo>
                    <a:pt x="255" y="267"/>
                    <a:pt x="255" y="267"/>
                    <a:pt x="255" y="267"/>
                  </a:cubicBezTo>
                  <a:cubicBezTo>
                    <a:pt x="255" y="267"/>
                    <a:pt x="254" y="267"/>
                    <a:pt x="253" y="267"/>
                  </a:cubicBezTo>
                  <a:cubicBezTo>
                    <a:pt x="253" y="267"/>
                    <a:pt x="253" y="266"/>
                    <a:pt x="253" y="266"/>
                  </a:cubicBezTo>
                  <a:cubicBezTo>
                    <a:pt x="253" y="266"/>
                    <a:pt x="253" y="266"/>
                    <a:pt x="253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1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1" y="266"/>
                  </a:cubicBezTo>
                  <a:cubicBezTo>
                    <a:pt x="251" y="266"/>
                    <a:pt x="251" y="266"/>
                    <a:pt x="252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5"/>
                    <a:pt x="251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4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4"/>
                    <a:pt x="247" y="264"/>
                  </a:cubicBezTo>
                  <a:cubicBezTo>
                    <a:pt x="247" y="264"/>
                    <a:pt x="247" y="265"/>
                    <a:pt x="247" y="265"/>
                  </a:cubicBezTo>
                  <a:cubicBezTo>
                    <a:pt x="247" y="265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5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5"/>
                  </a:cubicBezTo>
                  <a:cubicBezTo>
                    <a:pt x="247" y="265"/>
                    <a:pt x="247" y="265"/>
                    <a:pt x="247" y="265"/>
                  </a:cubicBezTo>
                  <a:cubicBezTo>
                    <a:pt x="247" y="265"/>
                    <a:pt x="247" y="265"/>
                    <a:pt x="247" y="265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5"/>
                    <a:pt x="246" y="265"/>
                  </a:cubicBezTo>
                  <a:cubicBezTo>
                    <a:pt x="246" y="265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5" y="264"/>
                    <a:pt x="244" y="263"/>
                    <a:pt x="244" y="263"/>
                  </a:cubicBezTo>
                  <a:cubicBezTo>
                    <a:pt x="244" y="263"/>
                    <a:pt x="244" y="264"/>
                    <a:pt x="244" y="264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3" y="263"/>
                    <a:pt x="243" y="263"/>
                    <a:pt x="243" y="263"/>
                  </a:cubicBezTo>
                  <a:cubicBezTo>
                    <a:pt x="243" y="263"/>
                    <a:pt x="243" y="263"/>
                    <a:pt x="243" y="263"/>
                  </a:cubicBezTo>
                  <a:cubicBezTo>
                    <a:pt x="241" y="262"/>
                    <a:pt x="241" y="261"/>
                    <a:pt x="241" y="261"/>
                  </a:cubicBezTo>
                  <a:cubicBezTo>
                    <a:pt x="241" y="261"/>
                    <a:pt x="241" y="261"/>
                    <a:pt x="241" y="263"/>
                  </a:cubicBezTo>
                  <a:cubicBezTo>
                    <a:pt x="240" y="259"/>
                    <a:pt x="239" y="257"/>
                    <a:pt x="237" y="257"/>
                  </a:cubicBezTo>
                  <a:cubicBezTo>
                    <a:pt x="236" y="257"/>
                    <a:pt x="235" y="257"/>
                    <a:pt x="234" y="258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5" y="258"/>
                    <a:pt x="236" y="259"/>
                    <a:pt x="236" y="259"/>
                  </a:cubicBezTo>
                  <a:cubicBezTo>
                    <a:pt x="237" y="259"/>
                    <a:pt x="236" y="259"/>
                    <a:pt x="235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60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60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60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3" y="259"/>
                  </a:cubicBezTo>
                  <a:cubicBezTo>
                    <a:pt x="233" y="259"/>
                    <a:pt x="234" y="259"/>
                    <a:pt x="234" y="259"/>
                  </a:cubicBezTo>
                  <a:cubicBezTo>
                    <a:pt x="233" y="259"/>
                    <a:pt x="233" y="259"/>
                    <a:pt x="233" y="259"/>
                  </a:cubicBezTo>
                  <a:cubicBezTo>
                    <a:pt x="233" y="259"/>
                    <a:pt x="233" y="259"/>
                    <a:pt x="234" y="259"/>
                  </a:cubicBezTo>
                  <a:cubicBezTo>
                    <a:pt x="233" y="259"/>
                    <a:pt x="233" y="259"/>
                    <a:pt x="233" y="259"/>
                  </a:cubicBezTo>
                  <a:cubicBezTo>
                    <a:pt x="233" y="259"/>
                    <a:pt x="233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3" y="259"/>
                    <a:pt x="233" y="259"/>
                    <a:pt x="233" y="259"/>
                  </a:cubicBezTo>
                  <a:cubicBezTo>
                    <a:pt x="233" y="259"/>
                    <a:pt x="233" y="258"/>
                    <a:pt x="234" y="258"/>
                  </a:cubicBezTo>
                  <a:cubicBezTo>
                    <a:pt x="233" y="258"/>
                    <a:pt x="233" y="258"/>
                    <a:pt x="233" y="258"/>
                  </a:cubicBezTo>
                  <a:cubicBezTo>
                    <a:pt x="233" y="258"/>
                    <a:pt x="233" y="259"/>
                    <a:pt x="233" y="259"/>
                  </a:cubicBezTo>
                  <a:cubicBezTo>
                    <a:pt x="233" y="259"/>
                    <a:pt x="233" y="258"/>
                    <a:pt x="233" y="258"/>
                  </a:cubicBezTo>
                  <a:cubicBezTo>
                    <a:pt x="233" y="258"/>
                    <a:pt x="232" y="258"/>
                    <a:pt x="232" y="258"/>
                  </a:cubicBezTo>
                  <a:cubicBezTo>
                    <a:pt x="232" y="258"/>
                    <a:pt x="232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2" y="257"/>
                    <a:pt x="232" y="257"/>
                  </a:cubicBezTo>
                  <a:cubicBezTo>
                    <a:pt x="231" y="257"/>
                    <a:pt x="231" y="257"/>
                    <a:pt x="231" y="257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7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0" y="258"/>
                  </a:cubicBezTo>
                  <a:cubicBezTo>
                    <a:pt x="231" y="257"/>
                    <a:pt x="231" y="257"/>
                    <a:pt x="231" y="257"/>
                  </a:cubicBezTo>
                  <a:cubicBezTo>
                    <a:pt x="231" y="257"/>
                    <a:pt x="231" y="257"/>
                    <a:pt x="230" y="257"/>
                  </a:cubicBezTo>
                  <a:cubicBezTo>
                    <a:pt x="231" y="257"/>
                    <a:pt x="231" y="256"/>
                    <a:pt x="231" y="256"/>
                  </a:cubicBezTo>
                  <a:cubicBezTo>
                    <a:pt x="231" y="256"/>
                    <a:pt x="231" y="257"/>
                    <a:pt x="230" y="257"/>
                  </a:cubicBezTo>
                  <a:cubicBezTo>
                    <a:pt x="230" y="257"/>
                    <a:pt x="230" y="257"/>
                    <a:pt x="230" y="257"/>
                  </a:cubicBezTo>
                  <a:cubicBezTo>
                    <a:pt x="230" y="257"/>
                    <a:pt x="230" y="257"/>
                    <a:pt x="230" y="257"/>
                  </a:cubicBezTo>
                  <a:cubicBezTo>
                    <a:pt x="230" y="257"/>
                    <a:pt x="230" y="256"/>
                    <a:pt x="230" y="256"/>
                  </a:cubicBezTo>
                  <a:cubicBezTo>
                    <a:pt x="230" y="256"/>
                    <a:pt x="230" y="257"/>
                    <a:pt x="229" y="257"/>
                  </a:cubicBezTo>
                  <a:cubicBezTo>
                    <a:pt x="230" y="257"/>
                    <a:pt x="230" y="256"/>
                    <a:pt x="230" y="256"/>
                  </a:cubicBezTo>
                  <a:cubicBezTo>
                    <a:pt x="230" y="256"/>
                    <a:pt x="230" y="256"/>
                    <a:pt x="230" y="257"/>
                  </a:cubicBezTo>
                  <a:cubicBezTo>
                    <a:pt x="230" y="257"/>
                    <a:pt x="230" y="257"/>
                    <a:pt x="230" y="257"/>
                  </a:cubicBezTo>
                  <a:cubicBezTo>
                    <a:pt x="230" y="257"/>
                    <a:pt x="230" y="257"/>
                    <a:pt x="230" y="257"/>
                  </a:cubicBezTo>
                  <a:cubicBezTo>
                    <a:pt x="230" y="257"/>
                    <a:pt x="229" y="257"/>
                    <a:pt x="229" y="257"/>
                  </a:cubicBezTo>
                  <a:cubicBezTo>
                    <a:pt x="229" y="257"/>
                    <a:pt x="230" y="257"/>
                    <a:pt x="230" y="257"/>
                  </a:cubicBezTo>
                  <a:cubicBezTo>
                    <a:pt x="230" y="257"/>
                    <a:pt x="230" y="257"/>
                    <a:pt x="230" y="257"/>
                  </a:cubicBezTo>
                  <a:cubicBezTo>
                    <a:pt x="229" y="257"/>
                    <a:pt x="229" y="257"/>
                    <a:pt x="229" y="257"/>
                  </a:cubicBezTo>
                  <a:cubicBezTo>
                    <a:pt x="229" y="257"/>
                    <a:pt x="229" y="257"/>
                    <a:pt x="229" y="257"/>
                  </a:cubicBezTo>
                  <a:cubicBezTo>
                    <a:pt x="229" y="257"/>
                    <a:pt x="229" y="257"/>
                    <a:pt x="229" y="257"/>
                  </a:cubicBezTo>
                  <a:cubicBezTo>
                    <a:pt x="229" y="257"/>
                    <a:pt x="229" y="257"/>
                    <a:pt x="229" y="257"/>
                  </a:cubicBezTo>
                  <a:cubicBezTo>
                    <a:pt x="229" y="257"/>
                    <a:pt x="229" y="257"/>
                    <a:pt x="229" y="256"/>
                  </a:cubicBezTo>
                  <a:cubicBezTo>
                    <a:pt x="229" y="256"/>
                    <a:pt x="228" y="256"/>
                    <a:pt x="227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7" y="255"/>
                    <a:pt x="227" y="255"/>
                    <a:pt x="227" y="255"/>
                  </a:cubicBezTo>
                  <a:cubicBezTo>
                    <a:pt x="227" y="255"/>
                    <a:pt x="228" y="254"/>
                    <a:pt x="227" y="254"/>
                  </a:cubicBezTo>
                  <a:cubicBezTo>
                    <a:pt x="227" y="254"/>
                    <a:pt x="227" y="254"/>
                    <a:pt x="226" y="255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5"/>
                    <a:pt x="226" y="255"/>
                  </a:cubicBezTo>
                  <a:cubicBezTo>
                    <a:pt x="226" y="255"/>
                    <a:pt x="226" y="255"/>
                    <a:pt x="226" y="254"/>
                  </a:cubicBezTo>
                  <a:cubicBezTo>
                    <a:pt x="226" y="254"/>
                    <a:pt x="226" y="255"/>
                    <a:pt x="226" y="255"/>
                  </a:cubicBezTo>
                  <a:cubicBezTo>
                    <a:pt x="226" y="255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5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5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3"/>
                  </a:cubicBezTo>
                  <a:cubicBezTo>
                    <a:pt x="226" y="254"/>
                    <a:pt x="226" y="254"/>
                    <a:pt x="225" y="254"/>
                  </a:cubicBezTo>
                  <a:cubicBezTo>
                    <a:pt x="225" y="254"/>
                    <a:pt x="225" y="254"/>
                    <a:pt x="225" y="254"/>
                  </a:cubicBezTo>
                  <a:cubicBezTo>
                    <a:pt x="225" y="254"/>
                    <a:pt x="225" y="254"/>
                    <a:pt x="225" y="254"/>
                  </a:cubicBezTo>
                  <a:cubicBezTo>
                    <a:pt x="225" y="254"/>
                    <a:pt x="225" y="254"/>
                    <a:pt x="225" y="253"/>
                  </a:cubicBezTo>
                  <a:cubicBezTo>
                    <a:pt x="226" y="253"/>
                    <a:pt x="226" y="252"/>
                    <a:pt x="225" y="252"/>
                  </a:cubicBezTo>
                  <a:cubicBezTo>
                    <a:pt x="225" y="252"/>
                    <a:pt x="225" y="253"/>
                    <a:pt x="224" y="253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52"/>
                    <a:pt x="224" y="253"/>
                    <a:pt x="224" y="253"/>
                  </a:cubicBezTo>
                  <a:cubicBezTo>
                    <a:pt x="224" y="253"/>
                    <a:pt x="225" y="252"/>
                    <a:pt x="225" y="252"/>
                  </a:cubicBezTo>
                  <a:cubicBezTo>
                    <a:pt x="225" y="252"/>
                    <a:pt x="224" y="252"/>
                    <a:pt x="224" y="252"/>
                  </a:cubicBezTo>
                  <a:cubicBezTo>
                    <a:pt x="224" y="252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2"/>
                  </a:cubicBezTo>
                  <a:cubicBezTo>
                    <a:pt x="224" y="252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3" y="253"/>
                  </a:cubicBezTo>
                  <a:cubicBezTo>
                    <a:pt x="224" y="253"/>
                    <a:pt x="224" y="253"/>
                    <a:pt x="224" y="252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3" y="252"/>
                    <a:pt x="223" y="252"/>
                    <a:pt x="223" y="252"/>
                  </a:cubicBezTo>
                  <a:cubicBezTo>
                    <a:pt x="223" y="252"/>
                    <a:pt x="223" y="252"/>
                    <a:pt x="224" y="252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3" y="252"/>
                    <a:pt x="223" y="252"/>
                    <a:pt x="223" y="252"/>
                  </a:cubicBezTo>
                  <a:cubicBezTo>
                    <a:pt x="223" y="252"/>
                    <a:pt x="223" y="252"/>
                    <a:pt x="224" y="252"/>
                  </a:cubicBezTo>
                  <a:cubicBezTo>
                    <a:pt x="224" y="251"/>
                    <a:pt x="224" y="250"/>
                    <a:pt x="224" y="250"/>
                  </a:cubicBezTo>
                  <a:cubicBezTo>
                    <a:pt x="224" y="250"/>
                    <a:pt x="224" y="251"/>
                    <a:pt x="224" y="252"/>
                  </a:cubicBezTo>
                  <a:cubicBezTo>
                    <a:pt x="224" y="251"/>
                    <a:pt x="224" y="251"/>
                    <a:pt x="225" y="251"/>
                  </a:cubicBezTo>
                  <a:cubicBezTo>
                    <a:pt x="225" y="250"/>
                    <a:pt x="225" y="249"/>
                    <a:pt x="224" y="249"/>
                  </a:cubicBezTo>
                  <a:cubicBezTo>
                    <a:pt x="223" y="249"/>
                    <a:pt x="222" y="249"/>
                    <a:pt x="220" y="250"/>
                  </a:cubicBezTo>
                  <a:cubicBezTo>
                    <a:pt x="222" y="248"/>
                    <a:pt x="222" y="248"/>
                    <a:pt x="222" y="248"/>
                  </a:cubicBezTo>
                  <a:cubicBezTo>
                    <a:pt x="221" y="248"/>
                    <a:pt x="220" y="248"/>
                    <a:pt x="219" y="249"/>
                  </a:cubicBezTo>
                  <a:cubicBezTo>
                    <a:pt x="221" y="248"/>
                    <a:pt x="221" y="247"/>
                    <a:pt x="221" y="247"/>
                  </a:cubicBezTo>
                  <a:cubicBezTo>
                    <a:pt x="220" y="247"/>
                    <a:pt x="220" y="248"/>
                    <a:pt x="219" y="248"/>
                  </a:cubicBezTo>
                  <a:cubicBezTo>
                    <a:pt x="220" y="248"/>
                    <a:pt x="220" y="247"/>
                    <a:pt x="220" y="247"/>
                  </a:cubicBezTo>
                  <a:cubicBezTo>
                    <a:pt x="220" y="247"/>
                    <a:pt x="220" y="247"/>
                    <a:pt x="219" y="248"/>
                  </a:cubicBezTo>
                  <a:cubicBezTo>
                    <a:pt x="219" y="248"/>
                    <a:pt x="219" y="248"/>
                    <a:pt x="219" y="248"/>
                  </a:cubicBezTo>
                  <a:cubicBezTo>
                    <a:pt x="219" y="248"/>
                    <a:pt x="219" y="248"/>
                    <a:pt x="219" y="248"/>
                  </a:cubicBezTo>
                  <a:cubicBezTo>
                    <a:pt x="220" y="247"/>
                    <a:pt x="219" y="246"/>
                    <a:pt x="218" y="245"/>
                  </a:cubicBezTo>
                  <a:cubicBezTo>
                    <a:pt x="218" y="245"/>
                    <a:pt x="217" y="246"/>
                    <a:pt x="217" y="246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7" y="246"/>
                    <a:pt x="216" y="246"/>
                    <a:pt x="216" y="246"/>
                  </a:cubicBezTo>
                  <a:cubicBezTo>
                    <a:pt x="216" y="246"/>
                    <a:pt x="217" y="246"/>
                    <a:pt x="217" y="246"/>
                  </a:cubicBezTo>
                  <a:cubicBezTo>
                    <a:pt x="217" y="245"/>
                    <a:pt x="217" y="245"/>
                    <a:pt x="217" y="245"/>
                  </a:cubicBezTo>
                  <a:cubicBezTo>
                    <a:pt x="217" y="245"/>
                    <a:pt x="218" y="245"/>
                    <a:pt x="218" y="245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218" y="245"/>
                    <a:pt x="217" y="245"/>
                    <a:pt x="216" y="245"/>
                  </a:cubicBezTo>
                  <a:cubicBezTo>
                    <a:pt x="218" y="244"/>
                    <a:pt x="218" y="243"/>
                    <a:pt x="216" y="243"/>
                  </a:cubicBezTo>
                  <a:cubicBezTo>
                    <a:pt x="216" y="243"/>
                    <a:pt x="215" y="243"/>
                    <a:pt x="214" y="243"/>
                  </a:cubicBezTo>
                  <a:cubicBezTo>
                    <a:pt x="216" y="240"/>
                    <a:pt x="214" y="239"/>
                    <a:pt x="211" y="239"/>
                  </a:cubicBezTo>
                  <a:cubicBezTo>
                    <a:pt x="210" y="239"/>
                    <a:pt x="210" y="239"/>
                    <a:pt x="210" y="239"/>
                  </a:cubicBezTo>
                  <a:cubicBezTo>
                    <a:pt x="210" y="239"/>
                    <a:pt x="210" y="239"/>
                    <a:pt x="210" y="239"/>
                  </a:cubicBezTo>
                  <a:cubicBezTo>
                    <a:pt x="210" y="239"/>
                    <a:pt x="211" y="239"/>
                    <a:pt x="211" y="239"/>
                  </a:cubicBezTo>
                  <a:cubicBezTo>
                    <a:pt x="211" y="239"/>
                    <a:pt x="210" y="239"/>
                    <a:pt x="210" y="239"/>
                  </a:cubicBezTo>
                  <a:cubicBezTo>
                    <a:pt x="210" y="239"/>
                    <a:pt x="210" y="239"/>
                    <a:pt x="210" y="239"/>
                  </a:cubicBezTo>
                  <a:cubicBezTo>
                    <a:pt x="210" y="238"/>
                    <a:pt x="210" y="238"/>
                    <a:pt x="209" y="237"/>
                  </a:cubicBezTo>
                  <a:cubicBezTo>
                    <a:pt x="209" y="236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9" y="233"/>
                    <a:pt x="208" y="233"/>
                  </a:cubicBezTo>
                  <a:cubicBezTo>
                    <a:pt x="208" y="233"/>
                    <a:pt x="208" y="233"/>
                    <a:pt x="208" y="233"/>
                  </a:cubicBezTo>
                  <a:cubicBezTo>
                    <a:pt x="209" y="233"/>
                    <a:pt x="209" y="232"/>
                    <a:pt x="207" y="232"/>
                  </a:cubicBezTo>
                  <a:cubicBezTo>
                    <a:pt x="208" y="231"/>
                    <a:pt x="207" y="231"/>
                    <a:pt x="206" y="230"/>
                  </a:cubicBezTo>
                  <a:cubicBezTo>
                    <a:pt x="206" y="230"/>
                    <a:pt x="206" y="230"/>
                    <a:pt x="206" y="230"/>
                  </a:cubicBezTo>
                  <a:cubicBezTo>
                    <a:pt x="205" y="230"/>
                    <a:pt x="205" y="229"/>
                    <a:pt x="205" y="229"/>
                  </a:cubicBezTo>
                  <a:cubicBezTo>
                    <a:pt x="205" y="229"/>
                    <a:pt x="205" y="230"/>
                    <a:pt x="206" y="230"/>
                  </a:cubicBezTo>
                  <a:cubicBezTo>
                    <a:pt x="206" y="230"/>
                    <a:pt x="206" y="230"/>
                    <a:pt x="206" y="230"/>
                  </a:cubicBezTo>
                  <a:cubicBezTo>
                    <a:pt x="206" y="230"/>
                    <a:pt x="205" y="229"/>
                    <a:pt x="204" y="226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4" y="225"/>
                    <a:pt x="204" y="225"/>
                    <a:pt x="204" y="225"/>
                  </a:cubicBezTo>
                  <a:moveTo>
                    <a:pt x="0" y="158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60"/>
                    <a:pt x="1" y="161"/>
                    <a:pt x="1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0" y="161"/>
                    <a:pt x="5" y="159"/>
                    <a:pt x="0" y="158"/>
                  </a:cubicBezTo>
                  <a:moveTo>
                    <a:pt x="0" y="158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5" y="159"/>
                    <a:pt x="10" y="161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0" y="161"/>
                    <a:pt x="5" y="159"/>
                    <a:pt x="0" y="158"/>
                  </a:cubicBezTo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3" y="159"/>
                    <a:pt x="6" y="159"/>
                    <a:pt x="8" y="160"/>
                  </a:cubicBezTo>
                  <a:cubicBezTo>
                    <a:pt x="6" y="159"/>
                    <a:pt x="3" y="159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5" y="159"/>
                    <a:pt x="10" y="161"/>
                    <a:pt x="15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1" y="161"/>
                    <a:pt x="6" y="159"/>
                    <a:pt x="0" y="157"/>
                  </a:cubicBezTo>
                  <a:moveTo>
                    <a:pt x="0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6" y="159"/>
                    <a:pt x="11" y="161"/>
                    <a:pt x="16" y="162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2" y="161"/>
                    <a:pt x="6" y="159"/>
                    <a:pt x="0" y="157"/>
                  </a:cubicBezTo>
                  <a:moveTo>
                    <a:pt x="466" y="121"/>
                  </a:moveTo>
                  <a:cubicBezTo>
                    <a:pt x="466" y="121"/>
                    <a:pt x="466" y="121"/>
                    <a:pt x="465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moveTo>
                    <a:pt x="101" y="126"/>
                  </a:moveTo>
                  <a:cubicBezTo>
                    <a:pt x="101" y="126"/>
                    <a:pt x="100" y="125"/>
                    <a:pt x="100" y="124"/>
                  </a:cubicBezTo>
                  <a:cubicBezTo>
                    <a:pt x="101" y="125"/>
                    <a:pt x="101" y="126"/>
                    <a:pt x="101" y="126"/>
                  </a:cubicBezTo>
                  <a:moveTo>
                    <a:pt x="32" y="62"/>
                  </a:moveTo>
                  <a:cubicBezTo>
                    <a:pt x="47" y="74"/>
                    <a:pt x="54" y="81"/>
                    <a:pt x="54" y="81"/>
                  </a:cubicBezTo>
                  <a:cubicBezTo>
                    <a:pt x="53" y="81"/>
                    <a:pt x="46" y="75"/>
                    <a:pt x="32" y="63"/>
                  </a:cubicBezTo>
                  <a:cubicBezTo>
                    <a:pt x="46" y="76"/>
                    <a:pt x="53" y="82"/>
                    <a:pt x="52" y="82"/>
                  </a:cubicBezTo>
                  <a:cubicBezTo>
                    <a:pt x="51" y="82"/>
                    <a:pt x="44" y="77"/>
                    <a:pt x="30" y="65"/>
                  </a:cubicBezTo>
                  <a:cubicBezTo>
                    <a:pt x="42" y="91"/>
                    <a:pt x="44" y="102"/>
                    <a:pt x="32" y="102"/>
                  </a:cubicBezTo>
                  <a:cubicBezTo>
                    <a:pt x="27" y="102"/>
                    <a:pt x="20" y="101"/>
                    <a:pt x="11" y="98"/>
                  </a:cubicBezTo>
                  <a:cubicBezTo>
                    <a:pt x="29" y="112"/>
                    <a:pt x="35" y="119"/>
                    <a:pt x="28" y="119"/>
                  </a:cubicBezTo>
                  <a:cubicBezTo>
                    <a:pt x="24" y="119"/>
                    <a:pt x="17" y="117"/>
                    <a:pt x="5" y="113"/>
                  </a:cubicBezTo>
                  <a:cubicBezTo>
                    <a:pt x="21" y="127"/>
                    <a:pt x="25" y="133"/>
                    <a:pt x="18" y="133"/>
                  </a:cubicBezTo>
                  <a:cubicBezTo>
                    <a:pt x="14" y="133"/>
                    <a:pt x="8" y="132"/>
                    <a:pt x="0" y="130"/>
                  </a:cubicBezTo>
                  <a:cubicBezTo>
                    <a:pt x="16" y="139"/>
                    <a:pt x="19" y="143"/>
                    <a:pt x="11" y="143"/>
                  </a:cubicBezTo>
                  <a:cubicBezTo>
                    <a:pt x="9" y="143"/>
                    <a:pt x="5" y="143"/>
                    <a:pt x="1" y="142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2" y="149"/>
                    <a:pt x="13" y="152"/>
                    <a:pt x="5" y="152"/>
                  </a:cubicBezTo>
                  <a:cubicBezTo>
                    <a:pt x="4" y="152"/>
                    <a:pt x="3" y="152"/>
                    <a:pt x="2" y="152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6"/>
                    <a:pt x="1" y="156"/>
                    <a:pt x="1" y="156"/>
                  </a:cubicBezTo>
                  <a:cubicBezTo>
                    <a:pt x="9" y="158"/>
                    <a:pt x="15" y="160"/>
                    <a:pt x="21" y="162"/>
                  </a:cubicBezTo>
                  <a:cubicBezTo>
                    <a:pt x="58" y="162"/>
                    <a:pt x="58" y="162"/>
                    <a:pt x="58" y="162"/>
                  </a:cubicBezTo>
                  <a:cubicBezTo>
                    <a:pt x="58" y="161"/>
                    <a:pt x="57" y="161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8" y="159"/>
                    <a:pt x="59" y="158"/>
                    <a:pt x="59" y="158"/>
                  </a:cubicBezTo>
                  <a:cubicBezTo>
                    <a:pt x="60" y="157"/>
                    <a:pt x="59" y="157"/>
                    <a:pt x="60" y="157"/>
                  </a:cubicBezTo>
                  <a:cubicBezTo>
                    <a:pt x="61" y="157"/>
                    <a:pt x="62" y="157"/>
                    <a:pt x="66" y="158"/>
                  </a:cubicBezTo>
                  <a:cubicBezTo>
                    <a:pt x="63" y="154"/>
                    <a:pt x="59" y="149"/>
                    <a:pt x="59" y="149"/>
                  </a:cubicBezTo>
                  <a:cubicBezTo>
                    <a:pt x="59" y="149"/>
                    <a:pt x="60" y="149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50"/>
                    <a:pt x="64" y="149"/>
                    <a:pt x="65" y="149"/>
                  </a:cubicBezTo>
                  <a:cubicBezTo>
                    <a:pt x="64" y="148"/>
                    <a:pt x="63" y="147"/>
                    <a:pt x="62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1" y="139"/>
                    <a:pt x="70" y="137"/>
                    <a:pt x="70" y="137"/>
                  </a:cubicBezTo>
                  <a:cubicBezTo>
                    <a:pt x="70" y="137"/>
                    <a:pt x="70" y="138"/>
                    <a:pt x="73" y="140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4" y="136"/>
                    <a:pt x="73" y="135"/>
                    <a:pt x="73" y="135"/>
                  </a:cubicBezTo>
                  <a:cubicBezTo>
                    <a:pt x="73" y="135"/>
                    <a:pt x="74" y="136"/>
                    <a:pt x="74" y="137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8"/>
                    <a:pt x="75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5" y="137"/>
                    <a:pt x="75" y="137"/>
                    <a:pt x="75" y="137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5" y="134"/>
                    <a:pt x="85" y="133"/>
                  </a:cubicBezTo>
                  <a:cubicBezTo>
                    <a:pt x="85" y="132"/>
                    <a:pt x="84" y="131"/>
                    <a:pt x="84" y="131"/>
                  </a:cubicBezTo>
                  <a:cubicBezTo>
                    <a:pt x="85" y="131"/>
                    <a:pt x="85" y="131"/>
                    <a:pt x="85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132"/>
                    <a:pt x="90" y="130"/>
                    <a:pt x="90" y="130"/>
                  </a:cubicBezTo>
                  <a:cubicBezTo>
                    <a:pt x="93" y="130"/>
                    <a:pt x="96" y="129"/>
                    <a:pt x="97" y="127"/>
                  </a:cubicBezTo>
                  <a:cubicBezTo>
                    <a:pt x="97" y="127"/>
                    <a:pt x="96" y="126"/>
                    <a:pt x="96" y="126"/>
                  </a:cubicBezTo>
                  <a:cubicBezTo>
                    <a:pt x="96" y="126"/>
                    <a:pt x="97" y="127"/>
                    <a:pt x="97" y="127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7"/>
                    <a:pt x="96" y="126"/>
                    <a:pt x="96" y="126"/>
                  </a:cubicBezTo>
                  <a:cubicBezTo>
                    <a:pt x="96" y="126"/>
                    <a:pt x="97" y="127"/>
                    <a:pt x="97" y="127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7"/>
                    <a:pt x="96" y="126"/>
                    <a:pt x="96" y="126"/>
                  </a:cubicBezTo>
                  <a:cubicBezTo>
                    <a:pt x="96" y="126"/>
                    <a:pt x="97" y="127"/>
                    <a:pt x="97" y="127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7"/>
                    <a:pt x="96" y="126"/>
                    <a:pt x="96" y="126"/>
                  </a:cubicBezTo>
                  <a:cubicBezTo>
                    <a:pt x="96" y="126"/>
                    <a:pt x="97" y="126"/>
                    <a:pt x="97" y="127"/>
                  </a:cubicBezTo>
                  <a:cubicBezTo>
                    <a:pt x="97" y="126"/>
                    <a:pt x="96" y="126"/>
                    <a:pt x="96" y="126"/>
                  </a:cubicBezTo>
                  <a:cubicBezTo>
                    <a:pt x="96" y="126"/>
                    <a:pt x="97" y="127"/>
                    <a:pt x="97" y="127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7"/>
                    <a:pt x="97" y="126"/>
                    <a:pt x="96" y="126"/>
                  </a:cubicBezTo>
                  <a:cubicBezTo>
                    <a:pt x="97" y="126"/>
                    <a:pt x="97" y="127"/>
                    <a:pt x="97" y="127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6" y="126"/>
                  </a:cubicBezTo>
                  <a:cubicBezTo>
                    <a:pt x="97" y="126"/>
                    <a:pt x="97" y="126"/>
                    <a:pt x="97" y="127"/>
                  </a:cubicBezTo>
                  <a:cubicBezTo>
                    <a:pt x="97" y="127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5"/>
                  </a:cubicBezTo>
                  <a:cubicBezTo>
                    <a:pt x="99" y="127"/>
                    <a:pt x="100" y="127"/>
                    <a:pt x="101" y="127"/>
                  </a:cubicBezTo>
                  <a:cubicBezTo>
                    <a:pt x="102" y="127"/>
                    <a:pt x="101" y="126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2" y="126"/>
                    <a:pt x="103" y="126"/>
                    <a:pt x="104" y="126"/>
                  </a:cubicBezTo>
                  <a:cubicBezTo>
                    <a:pt x="105" y="126"/>
                    <a:pt x="104" y="125"/>
                    <a:pt x="103" y="123"/>
                  </a:cubicBezTo>
                  <a:cubicBezTo>
                    <a:pt x="105" y="125"/>
                    <a:pt x="107" y="126"/>
                    <a:pt x="108" y="126"/>
                  </a:cubicBezTo>
                  <a:cubicBezTo>
                    <a:pt x="109" y="126"/>
                    <a:pt x="109" y="124"/>
                    <a:pt x="108" y="121"/>
                  </a:cubicBezTo>
                  <a:cubicBezTo>
                    <a:pt x="110" y="123"/>
                    <a:pt x="112" y="125"/>
                    <a:pt x="113" y="125"/>
                  </a:cubicBezTo>
                  <a:cubicBezTo>
                    <a:pt x="114" y="125"/>
                    <a:pt x="114" y="123"/>
                    <a:pt x="112" y="119"/>
                  </a:cubicBezTo>
                  <a:cubicBezTo>
                    <a:pt x="115" y="122"/>
                    <a:pt x="117" y="123"/>
                    <a:pt x="118" y="123"/>
                  </a:cubicBezTo>
                  <a:cubicBezTo>
                    <a:pt x="120" y="123"/>
                    <a:pt x="121" y="122"/>
                    <a:pt x="122" y="120"/>
                  </a:cubicBezTo>
                  <a:cubicBezTo>
                    <a:pt x="122" y="120"/>
                    <a:pt x="122" y="120"/>
                    <a:pt x="121" y="120"/>
                  </a:cubicBezTo>
                  <a:cubicBezTo>
                    <a:pt x="122" y="120"/>
                    <a:pt x="122" y="119"/>
                    <a:pt x="123" y="119"/>
                  </a:cubicBezTo>
                  <a:cubicBezTo>
                    <a:pt x="123" y="118"/>
                    <a:pt x="123" y="117"/>
                    <a:pt x="124" y="117"/>
                  </a:cubicBezTo>
                  <a:cubicBezTo>
                    <a:pt x="124" y="117"/>
                    <a:pt x="124" y="117"/>
                    <a:pt x="124" y="117"/>
                  </a:cubicBezTo>
                  <a:cubicBezTo>
                    <a:pt x="124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6"/>
                    <a:pt x="125" y="116"/>
                    <a:pt x="124" y="116"/>
                  </a:cubicBezTo>
                  <a:cubicBezTo>
                    <a:pt x="124" y="116"/>
                    <a:pt x="122" y="116"/>
                    <a:pt x="119" y="118"/>
                  </a:cubicBezTo>
                  <a:cubicBezTo>
                    <a:pt x="122" y="116"/>
                    <a:pt x="123" y="115"/>
                    <a:pt x="122" y="115"/>
                  </a:cubicBezTo>
                  <a:cubicBezTo>
                    <a:pt x="121" y="115"/>
                    <a:pt x="120" y="115"/>
                    <a:pt x="118" y="116"/>
                  </a:cubicBezTo>
                  <a:cubicBezTo>
                    <a:pt x="120" y="115"/>
                    <a:pt x="121" y="114"/>
                    <a:pt x="121" y="114"/>
                  </a:cubicBezTo>
                  <a:cubicBezTo>
                    <a:pt x="121" y="114"/>
                    <a:pt x="120" y="115"/>
                    <a:pt x="119" y="116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20" y="114"/>
                    <a:pt x="119" y="111"/>
                    <a:pt x="117" y="110"/>
                  </a:cubicBezTo>
                  <a:cubicBezTo>
                    <a:pt x="116" y="110"/>
                    <a:pt x="115" y="111"/>
                    <a:pt x="114" y="111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14" y="111"/>
                    <a:pt x="114" y="111"/>
                    <a:pt x="113" y="111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14" y="111"/>
                    <a:pt x="113" y="111"/>
                    <a:pt x="113" y="111"/>
                  </a:cubicBezTo>
                  <a:cubicBezTo>
                    <a:pt x="113" y="111"/>
                    <a:pt x="114" y="111"/>
                    <a:pt x="114" y="111"/>
                  </a:cubicBezTo>
                  <a:cubicBezTo>
                    <a:pt x="114" y="110"/>
                    <a:pt x="115" y="109"/>
                    <a:pt x="115" y="109"/>
                  </a:cubicBezTo>
                  <a:cubicBezTo>
                    <a:pt x="116" y="109"/>
                    <a:pt x="116" y="109"/>
                    <a:pt x="116" y="110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6" y="109"/>
                    <a:pt x="115" y="109"/>
                    <a:pt x="113" y="110"/>
                  </a:cubicBezTo>
                  <a:cubicBezTo>
                    <a:pt x="118" y="106"/>
                    <a:pt x="118" y="104"/>
                    <a:pt x="111" y="104"/>
                  </a:cubicBezTo>
                  <a:cubicBezTo>
                    <a:pt x="111" y="104"/>
                    <a:pt x="110" y="104"/>
                    <a:pt x="109" y="104"/>
                  </a:cubicBezTo>
                  <a:cubicBezTo>
                    <a:pt x="112" y="101"/>
                    <a:pt x="111" y="99"/>
                    <a:pt x="109" y="98"/>
                  </a:cubicBezTo>
                  <a:cubicBezTo>
                    <a:pt x="107" y="98"/>
                    <a:pt x="106" y="98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100"/>
                    <a:pt x="105" y="100"/>
                    <a:pt x="103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3" y="99"/>
                    <a:pt x="102" y="98"/>
                    <a:pt x="101" y="98"/>
                  </a:cubicBezTo>
                  <a:cubicBezTo>
                    <a:pt x="99" y="97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5"/>
                    <a:pt x="96" y="94"/>
                    <a:pt x="96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6" y="94"/>
                    <a:pt x="96" y="92"/>
                    <a:pt x="95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1"/>
                    <a:pt x="94" y="90"/>
                    <a:pt x="93" y="90"/>
                  </a:cubicBezTo>
                  <a:cubicBezTo>
                    <a:pt x="92" y="90"/>
                    <a:pt x="91" y="90"/>
                    <a:pt x="91" y="90"/>
                  </a:cubicBezTo>
                  <a:cubicBezTo>
                    <a:pt x="91" y="89"/>
                    <a:pt x="90" y="89"/>
                    <a:pt x="88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4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4" y="88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7" y="82"/>
                    <a:pt x="77" y="82"/>
                    <a:pt x="76" y="82"/>
                  </a:cubicBezTo>
                  <a:cubicBezTo>
                    <a:pt x="75" y="81"/>
                    <a:pt x="70" y="80"/>
                    <a:pt x="65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4" y="80"/>
                    <a:pt x="62" y="78"/>
                    <a:pt x="60" y="75"/>
                  </a:cubicBezTo>
                  <a:cubicBezTo>
                    <a:pt x="57" y="73"/>
                    <a:pt x="55" y="71"/>
                    <a:pt x="55" y="71"/>
                  </a:cubicBezTo>
                  <a:cubicBezTo>
                    <a:pt x="55" y="71"/>
                    <a:pt x="56" y="71"/>
                    <a:pt x="57" y="73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7" y="71"/>
                    <a:pt x="56" y="71"/>
                    <a:pt x="56" y="70"/>
                  </a:cubicBezTo>
                  <a:cubicBezTo>
                    <a:pt x="56" y="70"/>
                    <a:pt x="54" y="69"/>
                    <a:pt x="53" y="69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7"/>
                    <a:pt x="50" y="67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9" y="67"/>
                    <a:pt x="47" y="64"/>
                  </a:cubicBezTo>
                  <a:cubicBezTo>
                    <a:pt x="43" y="64"/>
                    <a:pt x="38" y="63"/>
                    <a:pt x="32" y="62"/>
                  </a:cubicBezTo>
                  <a:moveTo>
                    <a:pt x="461" y="123"/>
                  </a:moveTo>
                  <a:cubicBezTo>
                    <a:pt x="461" y="123"/>
                    <a:pt x="463" y="122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3" y="122"/>
                    <a:pt x="462" y="123"/>
                    <a:pt x="462" y="123"/>
                  </a:cubicBezTo>
                  <a:cubicBezTo>
                    <a:pt x="462" y="123"/>
                    <a:pt x="463" y="122"/>
                    <a:pt x="465" y="121"/>
                  </a:cubicBezTo>
                  <a:cubicBezTo>
                    <a:pt x="463" y="122"/>
                    <a:pt x="462" y="123"/>
                    <a:pt x="461" y="123"/>
                  </a:cubicBezTo>
                  <a:moveTo>
                    <a:pt x="437" y="100"/>
                  </a:moveTo>
                  <a:cubicBezTo>
                    <a:pt x="437" y="100"/>
                    <a:pt x="437" y="100"/>
                    <a:pt x="437" y="100"/>
                  </a:cubicBezTo>
                  <a:cubicBezTo>
                    <a:pt x="437" y="100"/>
                    <a:pt x="437" y="100"/>
                    <a:pt x="437" y="100"/>
                  </a:cubicBezTo>
                  <a:moveTo>
                    <a:pt x="372" y="0"/>
                  </a:moveTo>
                  <a:cubicBezTo>
                    <a:pt x="368" y="2"/>
                    <a:pt x="365" y="3"/>
                    <a:pt x="362" y="3"/>
                  </a:cubicBezTo>
                  <a:cubicBezTo>
                    <a:pt x="362" y="7"/>
                    <a:pt x="362" y="7"/>
                    <a:pt x="362" y="7"/>
                  </a:cubicBezTo>
                  <a:cubicBezTo>
                    <a:pt x="364" y="14"/>
                    <a:pt x="368" y="18"/>
                    <a:pt x="374" y="18"/>
                  </a:cubicBezTo>
                  <a:cubicBezTo>
                    <a:pt x="376" y="18"/>
                    <a:pt x="379" y="17"/>
                    <a:pt x="382" y="16"/>
                  </a:cubicBezTo>
                  <a:cubicBezTo>
                    <a:pt x="376" y="19"/>
                    <a:pt x="372" y="20"/>
                    <a:pt x="368" y="20"/>
                  </a:cubicBezTo>
                  <a:cubicBezTo>
                    <a:pt x="366" y="20"/>
                    <a:pt x="363" y="20"/>
                    <a:pt x="362" y="19"/>
                  </a:cubicBezTo>
                  <a:cubicBezTo>
                    <a:pt x="362" y="86"/>
                    <a:pt x="362" y="86"/>
                    <a:pt x="362" y="86"/>
                  </a:cubicBezTo>
                  <a:cubicBezTo>
                    <a:pt x="362" y="85"/>
                    <a:pt x="363" y="83"/>
                    <a:pt x="364" y="81"/>
                  </a:cubicBezTo>
                  <a:cubicBezTo>
                    <a:pt x="363" y="86"/>
                    <a:pt x="363" y="89"/>
                    <a:pt x="363" y="89"/>
                  </a:cubicBezTo>
                  <a:cubicBezTo>
                    <a:pt x="363" y="89"/>
                    <a:pt x="364" y="86"/>
                    <a:pt x="365" y="81"/>
                  </a:cubicBezTo>
                  <a:cubicBezTo>
                    <a:pt x="366" y="86"/>
                    <a:pt x="366" y="88"/>
                    <a:pt x="367" y="88"/>
                  </a:cubicBezTo>
                  <a:cubicBezTo>
                    <a:pt x="368" y="88"/>
                    <a:pt x="370" y="86"/>
                    <a:pt x="372" y="82"/>
                  </a:cubicBezTo>
                  <a:cubicBezTo>
                    <a:pt x="372" y="86"/>
                    <a:pt x="373" y="88"/>
                    <a:pt x="374" y="88"/>
                  </a:cubicBezTo>
                  <a:cubicBezTo>
                    <a:pt x="376" y="88"/>
                    <a:pt x="377" y="86"/>
                    <a:pt x="380" y="83"/>
                  </a:cubicBezTo>
                  <a:cubicBezTo>
                    <a:pt x="381" y="87"/>
                    <a:pt x="383" y="88"/>
                    <a:pt x="386" y="88"/>
                  </a:cubicBezTo>
                  <a:cubicBezTo>
                    <a:pt x="388" y="88"/>
                    <a:pt x="390" y="87"/>
                    <a:pt x="393" y="86"/>
                  </a:cubicBezTo>
                  <a:cubicBezTo>
                    <a:pt x="392" y="87"/>
                    <a:pt x="394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8" y="88"/>
                    <a:pt x="400" y="88"/>
                    <a:pt x="401" y="88"/>
                  </a:cubicBezTo>
                  <a:cubicBezTo>
                    <a:pt x="403" y="88"/>
                    <a:pt x="404" y="88"/>
                    <a:pt x="404" y="88"/>
                  </a:cubicBezTo>
                  <a:cubicBezTo>
                    <a:pt x="404" y="88"/>
                    <a:pt x="404" y="88"/>
                    <a:pt x="404" y="88"/>
                  </a:cubicBezTo>
                  <a:cubicBezTo>
                    <a:pt x="404" y="88"/>
                    <a:pt x="404" y="88"/>
                    <a:pt x="404" y="88"/>
                  </a:cubicBezTo>
                  <a:cubicBezTo>
                    <a:pt x="404" y="84"/>
                    <a:pt x="404" y="83"/>
                    <a:pt x="404" y="83"/>
                  </a:cubicBezTo>
                  <a:cubicBezTo>
                    <a:pt x="404" y="83"/>
                    <a:pt x="405" y="87"/>
                    <a:pt x="407" y="91"/>
                  </a:cubicBezTo>
                  <a:cubicBezTo>
                    <a:pt x="406" y="92"/>
                    <a:pt x="407" y="92"/>
                    <a:pt x="407" y="92"/>
                  </a:cubicBezTo>
                  <a:cubicBezTo>
                    <a:pt x="408" y="92"/>
                    <a:pt x="409" y="92"/>
                    <a:pt x="410" y="92"/>
                  </a:cubicBezTo>
                  <a:cubicBezTo>
                    <a:pt x="409" y="93"/>
                    <a:pt x="413" y="93"/>
                    <a:pt x="415" y="93"/>
                  </a:cubicBezTo>
                  <a:cubicBezTo>
                    <a:pt x="415" y="93"/>
                    <a:pt x="415" y="93"/>
                    <a:pt x="415" y="93"/>
                  </a:cubicBezTo>
                  <a:cubicBezTo>
                    <a:pt x="418" y="93"/>
                    <a:pt x="418" y="93"/>
                    <a:pt x="418" y="93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19" y="90"/>
                    <a:pt x="419" y="88"/>
                    <a:pt x="419" y="88"/>
                  </a:cubicBezTo>
                  <a:cubicBezTo>
                    <a:pt x="419" y="88"/>
                    <a:pt x="420" y="92"/>
                    <a:pt x="420" y="96"/>
                  </a:cubicBezTo>
                  <a:cubicBezTo>
                    <a:pt x="420" y="97"/>
                    <a:pt x="420" y="97"/>
                    <a:pt x="420" y="97"/>
                  </a:cubicBezTo>
                  <a:cubicBezTo>
                    <a:pt x="420" y="97"/>
                    <a:pt x="420" y="97"/>
                    <a:pt x="421" y="96"/>
                  </a:cubicBezTo>
                  <a:cubicBezTo>
                    <a:pt x="420" y="97"/>
                    <a:pt x="420" y="97"/>
                    <a:pt x="421" y="97"/>
                  </a:cubicBezTo>
                  <a:cubicBezTo>
                    <a:pt x="421" y="97"/>
                    <a:pt x="422" y="97"/>
                    <a:pt x="422" y="97"/>
                  </a:cubicBezTo>
                  <a:cubicBezTo>
                    <a:pt x="422" y="97"/>
                    <a:pt x="422" y="97"/>
                    <a:pt x="422" y="97"/>
                  </a:cubicBezTo>
                  <a:cubicBezTo>
                    <a:pt x="422" y="97"/>
                    <a:pt x="422" y="97"/>
                    <a:pt x="423" y="97"/>
                  </a:cubicBezTo>
                  <a:cubicBezTo>
                    <a:pt x="422" y="97"/>
                    <a:pt x="422" y="98"/>
                    <a:pt x="422" y="98"/>
                  </a:cubicBezTo>
                  <a:cubicBezTo>
                    <a:pt x="422" y="98"/>
                    <a:pt x="422" y="97"/>
                    <a:pt x="423" y="97"/>
                  </a:cubicBezTo>
                  <a:cubicBezTo>
                    <a:pt x="422" y="97"/>
                    <a:pt x="422" y="98"/>
                    <a:pt x="422" y="98"/>
                  </a:cubicBezTo>
                  <a:cubicBezTo>
                    <a:pt x="422" y="98"/>
                    <a:pt x="423" y="97"/>
                    <a:pt x="423" y="97"/>
                  </a:cubicBezTo>
                  <a:cubicBezTo>
                    <a:pt x="423" y="97"/>
                    <a:pt x="422" y="98"/>
                    <a:pt x="422" y="98"/>
                  </a:cubicBezTo>
                  <a:cubicBezTo>
                    <a:pt x="422" y="98"/>
                    <a:pt x="423" y="97"/>
                    <a:pt x="423" y="97"/>
                  </a:cubicBezTo>
                  <a:cubicBezTo>
                    <a:pt x="423" y="97"/>
                    <a:pt x="422" y="98"/>
                    <a:pt x="422" y="98"/>
                  </a:cubicBezTo>
                  <a:cubicBezTo>
                    <a:pt x="422" y="98"/>
                    <a:pt x="423" y="98"/>
                    <a:pt x="423" y="97"/>
                  </a:cubicBezTo>
                  <a:cubicBezTo>
                    <a:pt x="423" y="98"/>
                    <a:pt x="422" y="98"/>
                    <a:pt x="422" y="98"/>
                  </a:cubicBezTo>
                  <a:cubicBezTo>
                    <a:pt x="422" y="98"/>
                    <a:pt x="423" y="98"/>
                    <a:pt x="423" y="97"/>
                  </a:cubicBezTo>
                  <a:cubicBezTo>
                    <a:pt x="423" y="97"/>
                    <a:pt x="423" y="98"/>
                    <a:pt x="424" y="98"/>
                  </a:cubicBezTo>
                  <a:cubicBezTo>
                    <a:pt x="424" y="98"/>
                    <a:pt x="424" y="98"/>
                    <a:pt x="424" y="98"/>
                  </a:cubicBezTo>
                  <a:cubicBezTo>
                    <a:pt x="424" y="98"/>
                    <a:pt x="424" y="98"/>
                    <a:pt x="424" y="98"/>
                  </a:cubicBezTo>
                  <a:cubicBezTo>
                    <a:pt x="424" y="98"/>
                    <a:pt x="424" y="98"/>
                    <a:pt x="424" y="98"/>
                  </a:cubicBezTo>
                  <a:cubicBezTo>
                    <a:pt x="424" y="98"/>
                    <a:pt x="424" y="98"/>
                    <a:pt x="424" y="98"/>
                  </a:cubicBezTo>
                  <a:cubicBezTo>
                    <a:pt x="424" y="98"/>
                    <a:pt x="424" y="98"/>
                    <a:pt x="424" y="98"/>
                  </a:cubicBezTo>
                  <a:cubicBezTo>
                    <a:pt x="424" y="98"/>
                    <a:pt x="425" y="98"/>
                    <a:pt x="425" y="98"/>
                  </a:cubicBezTo>
                  <a:cubicBezTo>
                    <a:pt x="425" y="98"/>
                    <a:pt x="425" y="98"/>
                    <a:pt x="425" y="98"/>
                  </a:cubicBezTo>
                  <a:cubicBezTo>
                    <a:pt x="425" y="98"/>
                    <a:pt x="425" y="98"/>
                    <a:pt x="425" y="98"/>
                  </a:cubicBezTo>
                  <a:cubicBezTo>
                    <a:pt x="425" y="99"/>
                    <a:pt x="426" y="99"/>
                    <a:pt x="426" y="99"/>
                  </a:cubicBezTo>
                  <a:cubicBezTo>
                    <a:pt x="426" y="99"/>
                    <a:pt x="426" y="99"/>
                    <a:pt x="426" y="99"/>
                  </a:cubicBezTo>
                  <a:cubicBezTo>
                    <a:pt x="426" y="99"/>
                    <a:pt x="426" y="99"/>
                    <a:pt x="426" y="99"/>
                  </a:cubicBezTo>
                  <a:cubicBezTo>
                    <a:pt x="427" y="99"/>
                    <a:pt x="427" y="99"/>
                    <a:pt x="428" y="99"/>
                  </a:cubicBezTo>
                  <a:cubicBezTo>
                    <a:pt x="428" y="99"/>
                    <a:pt x="429" y="99"/>
                    <a:pt x="429" y="99"/>
                  </a:cubicBezTo>
                  <a:cubicBezTo>
                    <a:pt x="428" y="99"/>
                    <a:pt x="434" y="100"/>
                    <a:pt x="434" y="100"/>
                  </a:cubicBezTo>
                  <a:cubicBezTo>
                    <a:pt x="434" y="100"/>
                    <a:pt x="435" y="100"/>
                    <a:pt x="435" y="100"/>
                  </a:cubicBezTo>
                  <a:cubicBezTo>
                    <a:pt x="437" y="100"/>
                    <a:pt x="437" y="100"/>
                    <a:pt x="437" y="100"/>
                  </a:cubicBezTo>
                  <a:cubicBezTo>
                    <a:pt x="437" y="100"/>
                    <a:pt x="437" y="100"/>
                    <a:pt x="437" y="100"/>
                  </a:cubicBezTo>
                  <a:cubicBezTo>
                    <a:pt x="438" y="101"/>
                    <a:pt x="438" y="101"/>
                    <a:pt x="438" y="101"/>
                  </a:cubicBezTo>
                  <a:cubicBezTo>
                    <a:pt x="439" y="101"/>
                    <a:pt x="439" y="101"/>
                    <a:pt x="439" y="101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0" y="102"/>
                    <a:pt x="440" y="103"/>
                    <a:pt x="440" y="103"/>
                  </a:cubicBezTo>
                  <a:cubicBezTo>
                    <a:pt x="440" y="103"/>
                    <a:pt x="440" y="102"/>
                    <a:pt x="440" y="100"/>
                  </a:cubicBezTo>
                  <a:cubicBezTo>
                    <a:pt x="440" y="99"/>
                    <a:pt x="441" y="98"/>
                    <a:pt x="441" y="98"/>
                  </a:cubicBezTo>
                  <a:cubicBezTo>
                    <a:pt x="441" y="98"/>
                    <a:pt x="442" y="100"/>
                    <a:pt x="442" y="104"/>
                  </a:cubicBezTo>
                  <a:cubicBezTo>
                    <a:pt x="442" y="106"/>
                    <a:pt x="442" y="107"/>
                    <a:pt x="444" y="107"/>
                  </a:cubicBezTo>
                  <a:cubicBezTo>
                    <a:pt x="445" y="107"/>
                    <a:pt x="446" y="107"/>
                    <a:pt x="447" y="107"/>
                  </a:cubicBezTo>
                  <a:cubicBezTo>
                    <a:pt x="446" y="108"/>
                    <a:pt x="446" y="108"/>
                    <a:pt x="447" y="108"/>
                  </a:cubicBezTo>
                  <a:cubicBezTo>
                    <a:pt x="447" y="108"/>
                    <a:pt x="447" y="108"/>
                    <a:pt x="448" y="108"/>
                  </a:cubicBezTo>
                  <a:cubicBezTo>
                    <a:pt x="448" y="108"/>
                    <a:pt x="448" y="108"/>
                    <a:pt x="448" y="108"/>
                  </a:cubicBezTo>
                  <a:cubicBezTo>
                    <a:pt x="448" y="107"/>
                    <a:pt x="449" y="106"/>
                    <a:pt x="450" y="106"/>
                  </a:cubicBezTo>
                  <a:cubicBezTo>
                    <a:pt x="451" y="106"/>
                    <a:pt x="452" y="107"/>
                    <a:pt x="455" y="112"/>
                  </a:cubicBezTo>
                  <a:cubicBezTo>
                    <a:pt x="455" y="112"/>
                    <a:pt x="455" y="112"/>
                    <a:pt x="455" y="112"/>
                  </a:cubicBezTo>
                  <a:cubicBezTo>
                    <a:pt x="454" y="112"/>
                    <a:pt x="454" y="112"/>
                    <a:pt x="454" y="112"/>
                  </a:cubicBezTo>
                  <a:cubicBezTo>
                    <a:pt x="454" y="112"/>
                    <a:pt x="454" y="112"/>
                    <a:pt x="454" y="112"/>
                  </a:cubicBezTo>
                  <a:cubicBezTo>
                    <a:pt x="454" y="112"/>
                    <a:pt x="453" y="113"/>
                    <a:pt x="453" y="113"/>
                  </a:cubicBezTo>
                  <a:cubicBezTo>
                    <a:pt x="453" y="113"/>
                    <a:pt x="454" y="112"/>
                    <a:pt x="455" y="112"/>
                  </a:cubicBezTo>
                  <a:cubicBezTo>
                    <a:pt x="454" y="112"/>
                    <a:pt x="453" y="113"/>
                    <a:pt x="452" y="113"/>
                  </a:cubicBezTo>
                  <a:cubicBezTo>
                    <a:pt x="452" y="114"/>
                    <a:pt x="451" y="114"/>
                    <a:pt x="451" y="114"/>
                  </a:cubicBezTo>
                  <a:cubicBezTo>
                    <a:pt x="451" y="114"/>
                    <a:pt x="453" y="113"/>
                    <a:pt x="455" y="112"/>
                  </a:cubicBezTo>
                  <a:cubicBezTo>
                    <a:pt x="454" y="112"/>
                    <a:pt x="453" y="113"/>
                    <a:pt x="452" y="113"/>
                  </a:cubicBezTo>
                  <a:cubicBezTo>
                    <a:pt x="453" y="113"/>
                    <a:pt x="454" y="112"/>
                    <a:pt x="455" y="112"/>
                  </a:cubicBezTo>
                  <a:cubicBezTo>
                    <a:pt x="454" y="113"/>
                    <a:pt x="453" y="113"/>
                    <a:pt x="452" y="114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3" y="114"/>
                    <a:pt x="454" y="113"/>
                    <a:pt x="455" y="112"/>
                  </a:cubicBezTo>
                  <a:cubicBezTo>
                    <a:pt x="455" y="113"/>
                    <a:pt x="454" y="113"/>
                    <a:pt x="454" y="113"/>
                  </a:cubicBezTo>
                  <a:cubicBezTo>
                    <a:pt x="454" y="113"/>
                    <a:pt x="455" y="113"/>
                    <a:pt x="456" y="112"/>
                  </a:cubicBezTo>
                  <a:cubicBezTo>
                    <a:pt x="455" y="113"/>
                    <a:pt x="455" y="113"/>
                    <a:pt x="454" y="113"/>
                  </a:cubicBezTo>
                  <a:cubicBezTo>
                    <a:pt x="455" y="113"/>
                    <a:pt x="456" y="113"/>
                    <a:pt x="456" y="113"/>
                  </a:cubicBezTo>
                  <a:cubicBezTo>
                    <a:pt x="454" y="115"/>
                    <a:pt x="454" y="116"/>
                    <a:pt x="456" y="116"/>
                  </a:cubicBezTo>
                  <a:cubicBezTo>
                    <a:pt x="456" y="116"/>
                    <a:pt x="456" y="116"/>
                    <a:pt x="456" y="116"/>
                  </a:cubicBezTo>
                  <a:cubicBezTo>
                    <a:pt x="457" y="116"/>
                    <a:pt x="458" y="115"/>
                    <a:pt x="459" y="115"/>
                  </a:cubicBezTo>
                  <a:cubicBezTo>
                    <a:pt x="458" y="115"/>
                    <a:pt x="458" y="116"/>
                    <a:pt x="457" y="116"/>
                  </a:cubicBezTo>
                  <a:cubicBezTo>
                    <a:pt x="458" y="116"/>
                    <a:pt x="459" y="116"/>
                    <a:pt x="460" y="115"/>
                  </a:cubicBezTo>
                  <a:cubicBezTo>
                    <a:pt x="459" y="116"/>
                    <a:pt x="459" y="116"/>
                    <a:pt x="458" y="116"/>
                  </a:cubicBezTo>
                  <a:cubicBezTo>
                    <a:pt x="459" y="116"/>
                    <a:pt x="459" y="116"/>
                    <a:pt x="460" y="116"/>
                  </a:cubicBezTo>
                  <a:cubicBezTo>
                    <a:pt x="459" y="116"/>
                    <a:pt x="458" y="117"/>
                    <a:pt x="457" y="117"/>
                  </a:cubicBezTo>
                  <a:cubicBezTo>
                    <a:pt x="457" y="118"/>
                    <a:pt x="457" y="118"/>
                    <a:pt x="458" y="118"/>
                  </a:cubicBezTo>
                  <a:cubicBezTo>
                    <a:pt x="458" y="118"/>
                    <a:pt x="459" y="117"/>
                    <a:pt x="461" y="116"/>
                  </a:cubicBezTo>
                  <a:cubicBezTo>
                    <a:pt x="459" y="117"/>
                    <a:pt x="458" y="118"/>
                    <a:pt x="458" y="118"/>
                  </a:cubicBezTo>
                  <a:cubicBezTo>
                    <a:pt x="459" y="118"/>
                    <a:pt x="460" y="118"/>
                    <a:pt x="461" y="117"/>
                  </a:cubicBezTo>
                  <a:cubicBezTo>
                    <a:pt x="459" y="118"/>
                    <a:pt x="458" y="118"/>
                    <a:pt x="459" y="118"/>
                  </a:cubicBezTo>
                  <a:cubicBezTo>
                    <a:pt x="459" y="118"/>
                    <a:pt x="459" y="118"/>
                    <a:pt x="461" y="117"/>
                  </a:cubicBezTo>
                  <a:cubicBezTo>
                    <a:pt x="460" y="117"/>
                    <a:pt x="460" y="118"/>
                    <a:pt x="459" y="118"/>
                  </a:cubicBezTo>
                  <a:cubicBezTo>
                    <a:pt x="459" y="118"/>
                    <a:pt x="459" y="118"/>
                    <a:pt x="459" y="118"/>
                  </a:cubicBezTo>
                  <a:cubicBezTo>
                    <a:pt x="459" y="118"/>
                    <a:pt x="459" y="118"/>
                    <a:pt x="459" y="118"/>
                  </a:cubicBezTo>
                  <a:cubicBezTo>
                    <a:pt x="460" y="117"/>
                    <a:pt x="461" y="117"/>
                    <a:pt x="462" y="117"/>
                  </a:cubicBezTo>
                  <a:cubicBezTo>
                    <a:pt x="462" y="117"/>
                    <a:pt x="462" y="117"/>
                    <a:pt x="462" y="117"/>
                  </a:cubicBezTo>
                  <a:cubicBezTo>
                    <a:pt x="462" y="117"/>
                    <a:pt x="462" y="117"/>
                    <a:pt x="462" y="117"/>
                  </a:cubicBezTo>
                  <a:cubicBezTo>
                    <a:pt x="462" y="117"/>
                    <a:pt x="462" y="117"/>
                    <a:pt x="462" y="117"/>
                  </a:cubicBezTo>
                  <a:cubicBezTo>
                    <a:pt x="461" y="117"/>
                    <a:pt x="460" y="118"/>
                    <a:pt x="460" y="119"/>
                  </a:cubicBezTo>
                  <a:cubicBezTo>
                    <a:pt x="461" y="118"/>
                    <a:pt x="462" y="118"/>
                    <a:pt x="462" y="118"/>
                  </a:cubicBezTo>
                  <a:cubicBezTo>
                    <a:pt x="462" y="118"/>
                    <a:pt x="462" y="118"/>
                    <a:pt x="462" y="119"/>
                  </a:cubicBezTo>
                  <a:cubicBezTo>
                    <a:pt x="462" y="118"/>
                    <a:pt x="463" y="118"/>
                    <a:pt x="463" y="118"/>
                  </a:cubicBezTo>
                  <a:cubicBezTo>
                    <a:pt x="462" y="119"/>
                    <a:pt x="462" y="120"/>
                    <a:pt x="461" y="121"/>
                  </a:cubicBezTo>
                  <a:cubicBezTo>
                    <a:pt x="461" y="121"/>
                    <a:pt x="461" y="122"/>
                    <a:pt x="461" y="122"/>
                  </a:cubicBezTo>
                  <a:cubicBezTo>
                    <a:pt x="461" y="122"/>
                    <a:pt x="461" y="123"/>
                    <a:pt x="461" y="123"/>
                  </a:cubicBezTo>
                  <a:cubicBezTo>
                    <a:pt x="462" y="123"/>
                    <a:pt x="463" y="122"/>
                    <a:pt x="463" y="122"/>
                  </a:cubicBezTo>
                  <a:cubicBezTo>
                    <a:pt x="464" y="122"/>
                    <a:pt x="465" y="122"/>
                    <a:pt x="466" y="121"/>
                  </a:cubicBezTo>
                  <a:cubicBezTo>
                    <a:pt x="465" y="121"/>
                    <a:pt x="465" y="122"/>
                    <a:pt x="465" y="122"/>
                  </a:cubicBezTo>
                  <a:cubicBezTo>
                    <a:pt x="465" y="122"/>
                    <a:pt x="465" y="122"/>
                    <a:pt x="465" y="122"/>
                  </a:cubicBezTo>
                  <a:cubicBezTo>
                    <a:pt x="466" y="122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2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2"/>
                    <a:pt x="465" y="122"/>
                    <a:pt x="465" y="122"/>
                  </a:cubicBezTo>
                  <a:cubicBezTo>
                    <a:pt x="465" y="122"/>
                    <a:pt x="466" y="122"/>
                    <a:pt x="467" y="122"/>
                  </a:cubicBezTo>
                  <a:cubicBezTo>
                    <a:pt x="467" y="122"/>
                    <a:pt x="466" y="123"/>
                    <a:pt x="466" y="123"/>
                  </a:cubicBezTo>
                  <a:cubicBezTo>
                    <a:pt x="467" y="123"/>
                    <a:pt x="467" y="123"/>
                    <a:pt x="468" y="123"/>
                  </a:cubicBezTo>
                  <a:cubicBezTo>
                    <a:pt x="467" y="124"/>
                    <a:pt x="466" y="124"/>
                    <a:pt x="466" y="125"/>
                  </a:cubicBezTo>
                  <a:cubicBezTo>
                    <a:pt x="466" y="125"/>
                    <a:pt x="466" y="126"/>
                    <a:pt x="466" y="126"/>
                  </a:cubicBezTo>
                  <a:cubicBezTo>
                    <a:pt x="467" y="126"/>
                    <a:pt x="469" y="126"/>
                    <a:pt x="470" y="125"/>
                  </a:cubicBezTo>
                  <a:cubicBezTo>
                    <a:pt x="469" y="126"/>
                    <a:pt x="469" y="127"/>
                    <a:pt x="468" y="127"/>
                  </a:cubicBezTo>
                  <a:cubicBezTo>
                    <a:pt x="469" y="128"/>
                    <a:pt x="471" y="128"/>
                    <a:pt x="473" y="129"/>
                  </a:cubicBezTo>
                  <a:cubicBezTo>
                    <a:pt x="473" y="131"/>
                    <a:pt x="474" y="132"/>
                    <a:pt x="475" y="134"/>
                  </a:cubicBezTo>
                  <a:cubicBezTo>
                    <a:pt x="475" y="134"/>
                    <a:pt x="476" y="134"/>
                    <a:pt x="476" y="134"/>
                  </a:cubicBezTo>
                  <a:cubicBezTo>
                    <a:pt x="476" y="134"/>
                    <a:pt x="476" y="134"/>
                    <a:pt x="476" y="134"/>
                  </a:cubicBezTo>
                  <a:cubicBezTo>
                    <a:pt x="476" y="134"/>
                    <a:pt x="476" y="134"/>
                    <a:pt x="476" y="134"/>
                  </a:cubicBezTo>
                  <a:cubicBezTo>
                    <a:pt x="476" y="134"/>
                    <a:pt x="475" y="135"/>
                    <a:pt x="475" y="135"/>
                  </a:cubicBezTo>
                  <a:cubicBezTo>
                    <a:pt x="477" y="139"/>
                    <a:pt x="480" y="144"/>
                    <a:pt x="483" y="148"/>
                  </a:cubicBezTo>
                  <a:cubicBezTo>
                    <a:pt x="485" y="153"/>
                    <a:pt x="486" y="157"/>
                    <a:pt x="487" y="162"/>
                  </a:cubicBezTo>
                  <a:cubicBezTo>
                    <a:pt x="538" y="162"/>
                    <a:pt x="538" y="162"/>
                    <a:pt x="538" y="162"/>
                  </a:cubicBezTo>
                  <a:cubicBezTo>
                    <a:pt x="524" y="136"/>
                    <a:pt x="506" y="111"/>
                    <a:pt x="486" y="89"/>
                  </a:cubicBezTo>
                  <a:cubicBezTo>
                    <a:pt x="470" y="72"/>
                    <a:pt x="451" y="56"/>
                    <a:pt x="433" y="41"/>
                  </a:cubicBezTo>
                  <a:cubicBezTo>
                    <a:pt x="418" y="32"/>
                    <a:pt x="403" y="24"/>
                    <a:pt x="389" y="14"/>
                  </a:cubicBezTo>
                  <a:cubicBezTo>
                    <a:pt x="385" y="21"/>
                    <a:pt x="382" y="26"/>
                    <a:pt x="382" y="26"/>
                  </a:cubicBezTo>
                  <a:cubicBezTo>
                    <a:pt x="382" y="26"/>
                    <a:pt x="384" y="22"/>
                    <a:pt x="388" y="14"/>
                  </a:cubicBezTo>
                  <a:cubicBezTo>
                    <a:pt x="388" y="13"/>
                    <a:pt x="388" y="13"/>
                    <a:pt x="388" y="13"/>
                  </a:cubicBezTo>
                  <a:cubicBezTo>
                    <a:pt x="388" y="13"/>
                    <a:pt x="388" y="13"/>
                    <a:pt x="389" y="12"/>
                  </a:cubicBezTo>
                  <a:cubicBezTo>
                    <a:pt x="389" y="12"/>
                    <a:pt x="389" y="12"/>
                    <a:pt x="389" y="11"/>
                  </a:cubicBezTo>
                  <a:cubicBezTo>
                    <a:pt x="389" y="12"/>
                    <a:pt x="388" y="12"/>
                    <a:pt x="387" y="13"/>
                  </a:cubicBezTo>
                  <a:cubicBezTo>
                    <a:pt x="382" y="9"/>
                    <a:pt x="377" y="5"/>
                    <a:pt x="37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0" name="Freeform 10"/>
            <p:cNvSpPr>
              <a:spLocks noEditPoints="1"/>
            </p:cNvSpPr>
            <p:nvPr/>
          </p:nvSpPr>
          <p:spPr bwMode="auto">
            <a:xfrm>
              <a:off x="3378200" y="2733676"/>
              <a:ext cx="1743075" cy="2190750"/>
            </a:xfrm>
            <a:custGeom>
              <a:gdLst>
                <a:gd name="T0" fmla="*/ 213 w 464"/>
                <a:gd name="T1" fmla="*/ 22 h 583"/>
                <a:gd name="T2" fmla="*/ 195 w 464"/>
                <a:gd name="T3" fmla="*/ 11 h 583"/>
                <a:gd name="T4" fmla="*/ 199 w 464"/>
                <a:gd name="T5" fmla="*/ 68 h 583"/>
                <a:gd name="T6" fmla="*/ 210 w 464"/>
                <a:gd name="T7" fmla="*/ 83 h 583"/>
                <a:gd name="T8" fmla="*/ 218 w 464"/>
                <a:gd name="T9" fmla="*/ 106 h 583"/>
                <a:gd name="T10" fmla="*/ 220 w 464"/>
                <a:gd name="T11" fmla="*/ 116 h 583"/>
                <a:gd name="T12" fmla="*/ 228 w 464"/>
                <a:gd name="T13" fmla="*/ 25 h 583"/>
                <a:gd name="T14" fmla="*/ 374 w 464"/>
                <a:gd name="T15" fmla="*/ 424 h 583"/>
                <a:gd name="T16" fmla="*/ 373 w 464"/>
                <a:gd name="T17" fmla="*/ 424 h 583"/>
                <a:gd name="T18" fmla="*/ 368 w 464"/>
                <a:gd name="T19" fmla="*/ 424 h 583"/>
                <a:gd name="T20" fmla="*/ 368 w 464"/>
                <a:gd name="T21" fmla="*/ 422 h 583"/>
                <a:gd name="T22" fmla="*/ 357 w 464"/>
                <a:gd name="T23" fmla="*/ 419 h 583"/>
                <a:gd name="T24" fmla="*/ 355 w 464"/>
                <a:gd name="T25" fmla="*/ 417 h 583"/>
                <a:gd name="T26" fmla="*/ 353 w 464"/>
                <a:gd name="T27" fmla="*/ 416 h 583"/>
                <a:gd name="T28" fmla="*/ 400 w 464"/>
                <a:gd name="T29" fmla="*/ 401 h 583"/>
                <a:gd name="T30" fmla="*/ 399 w 464"/>
                <a:gd name="T31" fmla="*/ 399 h 583"/>
                <a:gd name="T32" fmla="*/ 415 w 464"/>
                <a:gd name="T33" fmla="*/ 559 h 583"/>
                <a:gd name="T34" fmla="*/ 374 w 464"/>
                <a:gd name="T35" fmla="*/ 424 h 583"/>
                <a:gd name="T36" fmla="*/ 369 w 464"/>
                <a:gd name="T37" fmla="*/ 424 h 583"/>
                <a:gd name="T38" fmla="*/ 366 w 464"/>
                <a:gd name="T39" fmla="*/ 423 h 583"/>
                <a:gd name="T40" fmla="*/ 357 w 464"/>
                <a:gd name="T41" fmla="*/ 419 h 583"/>
                <a:gd name="T42" fmla="*/ 354 w 464"/>
                <a:gd name="T43" fmla="*/ 416 h 583"/>
                <a:gd name="T44" fmla="*/ 401 w 464"/>
                <a:gd name="T45" fmla="*/ 403 h 583"/>
                <a:gd name="T46" fmla="*/ 399 w 464"/>
                <a:gd name="T47" fmla="*/ 401 h 583"/>
                <a:gd name="T48" fmla="*/ 399 w 464"/>
                <a:gd name="T49" fmla="*/ 398 h 583"/>
                <a:gd name="T50" fmla="*/ 400 w 464"/>
                <a:gd name="T51" fmla="*/ 400 h 583"/>
                <a:gd name="T52" fmla="*/ 400 w 464"/>
                <a:gd name="T53" fmla="*/ 402 h 583"/>
                <a:gd name="T54" fmla="*/ 377 w 464"/>
                <a:gd name="T55" fmla="*/ 424 h 583"/>
                <a:gd name="T56" fmla="*/ 374 w 464"/>
                <a:gd name="T57" fmla="*/ 424 h 583"/>
                <a:gd name="T58" fmla="*/ 374 w 464"/>
                <a:gd name="T59" fmla="*/ 424 h 583"/>
                <a:gd name="T60" fmla="*/ 372 w 464"/>
                <a:gd name="T61" fmla="*/ 424 h 583"/>
                <a:gd name="T62" fmla="*/ 369 w 464"/>
                <a:gd name="T63" fmla="*/ 423 h 583"/>
                <a:gd name="T64" fmla="*/ 369 w 464"/>
                <a:gd name="T65" fmla="*/ 424 h 583"/>
                <a:gd name="T66" fmla="*/ 369 w 464"/>
                <a:gd name="T67" fmla="*/ 423 h 583"/>
                <a:gd name="T68" fmla="*/ 368 w 464"/>
                <a:gd name="T69" fmla="*/ 423 h 583"/>
                <a:gd name="T70" fmla="*/ 368 w 464"/>
                <a:gd name="T71" fmla="*/ 423 h 583"/>
                <a:gd name="T72" fmla="*/ 367 w 464"/>
                <a:gd name="T73" fmla="*/ 423 h 583"/>
                <a:gd name="T74" fmla="*/ 367 w 464"/>
                <a:gd name="T75" fmla="*/ 423 h 583"/>
                <a:gd name="T76" fmla="*/ 366 w 464"/>
                <a:gd name="T77" fmla="*/ 421 h 583"/>
                <a:gd name="T78" fmla="*/ 360 w 464"/>
                <a:gd name="T79" fmla="*/ 420 h 583"/>
                <a:gd name="T80" fmla="*/ 359 w 464"/>
                <a:gd name="T81" fmla="*/ 420 h 583"/>
                <a:gd name="T82" fmla="*/ 359 w 464"/>
                <a:gd name="T83" fmla="*/ 420 h 583"/>
                <a:gd name="T84" fmla="*/ 358 w 464"/>
                <a:gd name="T85" fmla="*/ 419 h 583"/>
                <a:gd name="T86" fmla="*/ 357 w 464"/>
                <a:gd name="T87" fmla="*/ 419 h 583"/>
                <a:gd name="T88" fmla="*/ 355 w 464"/>
                <a:gd name="T89" fmla="*/ 417 h 583"/>
                <a:gd name="T90" fmla="*/ 355 w 464"/>
                <a:gd name="T91" fmla="*/ 417 h 583"/>
                <a:gd name="T92" fmla="*/ 354 w 464"/>
                <a:gd name="T93" fmla="*/ 416 h 583"/>
                <a:gd name="T94" fmla="*/ 354 w 464"/>
                <a:gd name="T95" fmla="*/ 416 h 583"/>
                <a:gd name="T96" fmla="*/ 354 w 464"/>
                <a:gd name="T97" fmla="*/ 416 h 583"/>
                <a:gd name="T98" fmla="*/ 353 w 464"/>
                <a:gd name="T99" fmla="*/ 416 h 583"/>
                <a:gd name="T100" fmla="*/ 349 w 464"/>
                <a:gd name="T101" fmla="*/ 412 h 583"/>
                <a:gd name="T102" fmla="*/ 345 w 464"/>
                <a:gd name="T103" fmla="*/ 405 h 583"/>
                <a:gd name="T104" fmla="*/ 338 w 464"/>
                <a:gd name="T105" fmla="*/ 393 h 583"/>
                <a:gd name="T106" fmla="*/ 382 w 464"/>
                <a:gd name="T107" fmla="*/ 570 h 583"/>
                <a:gd name="T108" fmla="*/ 388 w 464"/>
                <a:gd name="T109" fmla="*/ 576 h 583"/>
                <a:gd name="T110" fmla="*/ 385 w 464"/>
                <a:gd name="T111" fmla="*/ 563 h 583"/>
                <a:gd name="T112" fmla="*/ 403 w 464"/>
                <a:gd name="T113" fmla="*/ 572 h 583"/>
                <a:gd name="T114" fmla="*/ 414 w 464"/>
                <a:gd name="T115" fmla="*/ 551 h 583"/>
                <a:gd name="T116" fmla="*/ 425 w 464"/>
                <a:gd name="T117" fmla="*/ 554 h 583"/>
                <a:gd name="T118" fmla="*/ 425 w 464"/>
                <a:gd name="T119" fmla="*/ 536 h 583"/>
                <a:gd name="T120" fmla="*/ 463 w 464"/>
                <a:gd name="T121" fmla="*/ 492 h 583"/>
                <a:gd name="T122" fmla="*/ 457 w 464"/>
                <a:gd name="T123" fmla="*/ 483 h 583"/>
                <a:gd name="T124" fmla="*/ 440 w 464"/>
                <a:gd name="T125" fmla="*/ 449 h 5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3" h="583">
                  <a:moveTo>
                    <a:pt x="273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72" y="37"/>
                    <a:pt x="272" y="38"/>
                    <a:pt x="273" y="39"/>
                  </a:cubicBezTo>
                  <a:cubicBezTo>
                    <a:pt x="273" y="35"/>
                    <a:pt x="273" y="35"/>
                    <a:pt x="273" y="35"/>
                  </a:cubicBezTo>
                  <a:moveTo>
                    <a:pt x="219" y="113"/>
                  </a:moveTo>
                  <a:cubicBezTo>
                    <a:pt x="219" y="113"/>
                    <a:pt x="219" y="113"/>
                    <a:pt x="219" y="113"/>
                  </a:cubicBezTo>
                  <a:cubicBezTo>
                    <a:pt x="217" y="113"/>
                    <a:pt x="215" y="112"/>
                    <a:pt x="215" y="112"/>
                  </a:cubicBezTo>
                  <a:cubicBezTo>
                    <a:pt x="216" y="112"/>
                    <a:pt x="217" y="112"/>
                    <a:pt x="220" y="113"/>
                  </a:cubicBezTo>
                  <a:cubicBezTo>
                    <a:pt x="220" y="113"/>
                    <a:pt x="220" y="113"/>
                    <a:pt x="219" y="113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0" y="113"/>
                    <a:pt x="220" y="113"/>
                    <a:pt x="219" y="113"/>
                  </a:cubicBezTo>
                  <a:moveTo>
                    <a:pt x="220" y="113"/>
                  </a:moveTo>
                  <a:cubicBezTo>
                    <a:pt x="217" y="112"/>
                    <a:pt x="215" y="112"/>
                    <a:pt x="215" y="112"/>
                  </a:cubicBezTo>
                  <a:cubicBezTo>
                    <a:pt x="215" y="112"/>
                    <a:pt x="217" y="112"/>
                    <a:pt x="220" y="113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0" y="113"/>
                    <a:pt x="220" y="113"/>
                    <a:pt x="220" y="113"/>
                  </a:cubicBezTo>
                  <a:moveTo>
                    <a:pt x="209" y="36"/>
                  </a:moveTo>
                  <a:cubicBezTo>
                    <a:pt x="209" y="36"/>
                    <a:pt x="209" y="36"/>
                    <a:pt x="209" y="35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9" y="36"/>
                    <a:pt x="209" y="36"/>
                    <a:pt x="209" y="36"/>
                  </a:cubicBezTo>
                  <a:moveTo>
                    <a:pt x="212" y="30"/>
                  </a:moveTo>
                  <a:cubicBezTo>
                    <a:pt x="212" y="30"/>
                    <a:pt x="212" y="27"/>
                    <a:pt x="213" y="21"/>
                  </a:cubicBezTo>
                  <a:cubicBezTo>
                    <a:pt x="213" y="18"/>
                    <a:pt x="213" y="14"/>
                    <a:pt x="213" y="11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13"/>
                    <a:pt x="213" y="15"/>
                    <a:pt x="213" y="16"/>
                  </a:cubicBezTo>
                  <a:cubicBezTo>
                    <a:pt x="213" y="17"/>
                    <a:pt x="213" y="18"/>
                    <a:pt x="213" y="18"/>
                  </a:cubicBezTo>
                  <a:cubicBezTo>
                    <a:pt x="213" y="18"/>
                    <a:pt x="213" y="18"/>
                    <a:pt x="213" y="17"/>
                  </a:cubicBezTo>
                  <a:cubicBezTo>
                    <a:pt x="213" y="19"/>
                    <a:pt x="213" y="21"/>
                    <a:pt x="213" y="22"/>
                  </a:cubicBezTo>
                  <a:cubicBezTo>
                    <a:pt x="213" y="25"/>
                    <a:pt x="213" y="26"/>
                    <a:pt x="212" y="28"/>
                  </a:cubicBezTo>
                  <a:cubicBezTo>
                    <a:pt x="212" y="34"/>
                    <a:pt x="212" y="38"/>
                    <a:pt x="212" y="38"/>
                  </a:cubicBezTo>
                  <a:cubicBezTo>
                    <a:pt x="212" y="38"/>
                    <a:pt x="212" y="38"/>
                    <a:pt x="212" y="38"/>
                  </a:cubicBezTo>
                  <a:cubicBezTo>
                    <a:pt x="212" y="38"/>
                    <a:pt x="212" y="38"/>
                    <a:pt x="212" y="38"/>
                  </a:cubicBezTo>
                  <a:cubicBezTo>
                    <a:pt x="212" y="38"/>
                    <a:pt x="212" y="35"/>
                    <a:pt x="212" y="29"/>
                  </a:cubicBezTo>
                  <a:cubicBezTo>
                    <a:pt x="212" y="30"/>
                    <a:pt x="212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2" y="29"/>
                    <a:pt x="212" y="28"/>
                  </a:cubicBezTo>
                  <a:cubicBezTo>
                    <a:pt x="212" y="29"/>
                    <a:pt x="212" y="30"/>
                    <a:pt x="212" y="30"/>
                  </a:cubicBezTo>
                  <a:moveTo>
                    <a:pt x="213" y="10"/>
                  </a:moveTo>
                  <a:cubicBezTo>
                    <a:pt x="213" y="10"/>
                    <a:pt x="214" y="10"/>
                    <a:pt x="214" y="10"/>
                  </a:cubicBezTo>
                  <a:cubicBezTo>
                    <a:pt x="214" y="10"/>
                    <a:pt x="214" y="10"/>
                    <a:pt x="213" y="10"/>
                  </a:cubicBezTo>
                  <a:cubicBezTo>
                    <a:pt x="213" y="10"/>
                    <a:pt x="213" y="10"/>
                    <a:pt x="213" y="10"/>
                  </a:cubicBezTo>
                  <a:moveTo>
                    <a:pt x="214" y="10"/>
                  </a:moveTo>
                  <a:cubicBezTo>
                    <a:pt x="214" y="10"/>
                    <a:pt x="214" y="10"/>
                    <a:pt x="214" y="10"/>
                  </a:cubicBezTo>
                  <a:cubicBezTo>
                    <a:pt x="214" y="10"/>
                    <a:pt x="214" y="10"/>
                    <a:pt x="214" y="10"/>
                  </a:cubicBezTo>
                  <a:moveTo>
                    <a:pt x="213" y="18"/>
                  </a:moveTo>
                  <a:cubicBezTo>
                    <a:pt x="213" y="17"/>
                    <a:pt x="213" y="16"/>
                    <a:pt x="213" y="15"/>
                  </a:cubicBezTo>
                  <a:cubicBezTo>
                    <a:pt x="213" y="13"/>
                    <a:pt x="214" y="12"/>
                    <a:pt x="214" y="10"/>
                  </a:cubicBezTo>
                  <a:cubicBezTo>
                    <a:pt x="214" y="12"/>
                    <a:pt x="213" y="14"/>
                    <a:pt x="213" y="15"/>
                  </a:cubicBezTo>
                  <a:cubicBezTo>
                    <a:pt x="213" y="16"/>
                    <a:pt x="213" y="17"/>
                    <a:pt x="213" y="18"/>
                  </a:cubicBezTo>
                  <a:moveTo>
                    <a:pt x="211" y="32"/>
                  </a:moveTo>
                  <a:cubicBezTo>
                    <a:pt x="211" y="32"/>
                    <a:pt x="212" y="25"/>
                    <a:pt x="212" y="10"/>
                  </a:cubicBezTo>
                  <a:cubicBezTo>
                    <a:pt x="212" y="13"/>
                    <a:pt x="212" y="16"/>
                    <a:pt x="212" y="19"/>
                  </a:cubicBezTo>
                  <a:cubicBezTo>
                    <a:pt x="212" y="28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moveTo>
                    <a:pt x="210" y="36"/>
                  </a:moveTo>
                  <a:cubicBezTo>
                    <a:pt x="210" y="36"/>
                    <a:pt x="210" y="30"/>
                    <a:pt x="210" y="19"/>
                  </a:cubicBezTo>
                  <a:cubicBezTo>
                    <a:pt x="210" y="16"/>
                    <a:pt x="211" y="13"/>
                    <a:pt x="211" y="10"/>
                  </a:cubicBezTo>
                  <a:cubicBezTo>
                    <a:pt x="210" y="27"/>
                    <a:pt x="210" y="36"/>
                    <a:pt x="210" y="36"/>
                  </a:cubicBezTo>
                  <a:moveTo>
                    <a:pt x="195" y="11"/>
                  </a:moveTo>
                  <a:cubicBezTo>
                    <a:pt x="195" y="11"/>
                    <a:pt x="195" y="11"/>
                    <a:pt x="195" y="9"/>
                  </a:cubicBezTo>
                  <a:cubicBezTo>
                    <a:pt x="195" y="10"/>
                    <a:pt x="195" y="10"/>
                    <a:pt x="195" y="10"/>
                  </a:cubicBezTo>
                  <a:cubicBezTo>
                    <a:pt x="195" y="11"/>
                    <a:pt x="195" y="11"/>
                    <a:pt x="195" y="11"/>
                  </a:cubicBezTo>
                  <a:moveTo>
                    <a:pt x="195" y="11"/>
                  </a:moveTo>
                  <a:cubicBezTo>
                    <a:pt x="194" y="11"/>
                    <a:pt x="194" y="11"/>
                    <a:pt x="194" y="9"/>
                  </a:cubicBezTo>
                  <a:cubicBezTo>
                    <a:pt x="194" y="9"/>
                    <a:pt x="194" y="9"/>
                    <a:pt x="195" y="9"/>
                  </a:cubicBezTo>
                  <a:cubicBezTo>
                    <a:pt x="195" y="11"/>
                    <a:pt x="195" y="11"/>
                    <a:pt x="195" y="11"/>
                  </a:cubicBezTo>
                  <a:moveTo>
                    <a:pt x="195" y="0"/>
                  </a:moveTo>
                  <a:cubicBezTo>
                    <a:pt x="191" y="0"/>
                    <a:pt x="192" y="4"/>
                    <a:pt x="193" y="7"/>
                  </a:cubicBezTo>
                  <a:cubicBezTo>
                    <a:pt x="194" y="7"/>
                    <a:pt x="194" y="8"/>
                    <a:pt x="194" y="8"/>
                  </a:cubicBezTo>
                  <a:cubicBezTo>
                    <a:pt x="194" y="11"/>
                    <a:pt x="193" y="12"/>
                    <a:pt x="193" y="12"/>
                  </a:cubicBezTo>
                  <a:cubicBezTo>
                    <a:pt x="192" y="12"/>
                    <a:pt x="191" y="10"/>
                    <a:pt x="191" y="7"/>
                  </a:cubicBezTo>
                  <a:cubicBezTo>
                    <a:pt x="189" y="11"/>
                    <a:pt x="187" y="13"/>
                    <a:pt x="184" y="13"/>
                  </a:cubicBezTo>
                  <a:cubicBezTo>
                    <a:pt x="186" y="17"/>
                    <a:pt x="188" y="20"/>
                    <a:pt x="190" y="23"/>
                  </a:cubicBezTo>
                  <a:cubicBezTo>
                    <a:pt x="192" y="29"/>
                    <a:pt x="194" y="36"/>
                    <a:pt x="195" y="43"/>
                  </a:cubicBezTo>
                  <a:cubicBezTo>
                    <a:pt x="195" y="48"/>
                    <a:pt x="195" y="54"/>
                    <a:pt x="194" y="59"/>
                  </a:cubicBezTo>
                  <a:cubicBezTo>
                    <a:pt x="195" y="60"/>
                    <a:pt x="196" y="60"/>
                    <a:pt x="196" y="60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1" y="60"/>
                    <a:pt x="202" y="59"/>
                    <a:pt x="202" y="59"/>
                  </a:cubicBezTo>
                  <a:cubicBezTo>
                    <a:pt x="202" y="59"/>
                    <a:pt x="200" y="62"/>
                    <a:pt x="198" y="66"/>
                  </a:cubicBezTo>
                  <a:cubicBezTo>
                    <a:pt x="197" y="66"/>
                    <a:pt x="197" y="66"/>
                    <a:pt x="198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197" y="67"/>
                    <a:pt x="198" y="67"/>
                    <a:pt x="199" y="67"/>
                  </a:cubicBezTo>
                  <a:cubicBezTo>
                    <a:pt x="199" y="67"/>
                    <a:pt x="199" y="67"/>
                    <a:pt x="199" y="67"/>
                  </a:cubicBezTo>
                  <a:cubicBezTo>
                    <a:pt x="198" y="68"/>
                    <a:pt x="198" y="68"/>
                    <a:pt x="199" y="68"/>
                  </a:cubicBezTo>
                  <a:cubicBezTo>
                    <a:pt x="199" y="68"/>
                    <a:pt x="199" y="68"/>
                    <a:pt x="200" y="68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9" y="68"/>
                    <a:pt x="199" y="68"/>
                    <a:pt x="200" y="68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9" y="68"/>
                    <a:pt x="199" y="68"/>
                    <a:pt x="200" y="68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9" y="68"/>
                    <a:pt x="199" y="68"/>
                    <a:pt x="200" y="68"/>
                  </a:cubicBezTo>
                  <a:cubicBezTo>
                    <a:pt x="199" y="68"/>
                    <a:pt x="199" y="69"/>
                    <a:pt x="199" y="69"/>
                  </a:cubicBezTo>
                  <a:cubicBezTo>
                    <a:pt x="199" y="69"/>
                    <a:pt x="199" y="69"/>
                    <a:pt x="200" y="68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9"/>
                    <a:pt x="199" y="69"/>
                    <a:pt x="200" y="68"/>
                  </a:cubicBezTo>
                  <a:cubicBezTo>
                    <a:pt x="199" y="69"/>
                    <a:pt x="200" y="69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1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1" y="71"/>
                    <a:pt x="201" y="71"/>
                    <a:pt x="200" y="71"/>
                  </a:cubicBezTo>
                  <a:cubicBezTo>
                    <a:pt x="201" y="71"/>
                    <a:pt x="201" y="71"/>
                    <a:pt x="201" y="72"/>
                  </a:cubicBezTo>
                  <a:cubicBezTo>
                    <a:pt x="201" y="72"/>
                    <a:pt x="201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2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7" y="78"/>
                    <a:pt x="207" y="78"/>
                  </a:cubicBezTo>
                  <a:cubicBezTo>
                    <a:pt x="207" y="78"/>
                    <a:pt x="207" y="78"/>
                    <a:pt x="207" y="78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10" y="81"/>
                    <a:pt x="210" y="81"/>
                    <a:pt x="210" y="81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0" y="83"/>
                    <a:pt x="210" y="83"/>
                    <a:pt x="210" y="83"/>
                  </a:cubicBezTo>
                  <a:cubicBezTo>
                    <a:pt x="210" y="83"/>
                    <a:pt x="211" y="82"/>
                    <a:pt x="211" y="82"/>
                  </a:cubicBezTo>
                  <a:cubicBezTo>
                    <a:pt x="212" y="81"/>
                    <a:pt x="213" y="80"/>
                    <a:pt x="213" y="80"/>
                  </a:cubicBezTo>
                  <a:cubicBezTo>
                    <a:pt x="214" y="80"/>
                    <a:pt x="213" y="81"/>
                    <a:pt x="211" y="86"/>
                  </a:cubicBezTo>
                  <a:cubicBezTo>
                    <a:pt x="208" y="88"/>
                    <a:pt x="209" y="89"/>
                    <a:pt x="213" y="91"/>
                  </a:cubicBezTo>
                  <a:cubicBezTo>
                    <a:pt x="211" y="91"/>
                    <a:pt x="211" y="92"/>
                    <a:pt x="213" y="92"/>
                  </a:cubicBezTo>
                  <a:cubicBezTo>
                    <a:pt x="214" y="92"/>
                    <a:pt x="214" y="91"/>
                    <a:pt x="215" y="91"/>
                  </a:cubicBezTo>
                  <a:cubicBezTo>
                    <a:pt x="216" y="91"/>
                    <a:pt x="217" y="93"/>
                    <a:pt x="216" y="99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216" y="99"/>
                    <a:pt x="215" y="99"/>
                    <a:pt x="215" y="99"/>
                  </a:cubicBezTo>
                  <a:cubicBezTo>
                    <a:pt x="215" y="99"/>
                    <a:pt x="214" y="99"/>
                    <a:pt x="214" y="99"/>
                  </a:cubicBezTo>
                  <a:cubicBezTo>
                    <a:pt x="215" y="99"/>
                    <a:pt x="215" y="99"/>
                    <a:pt x="216" y="99"/>
                  </a:cubicBezTo>
                  <a:cubicBezTo>
                    <a:pt x="215" y="99"/>
                    <a:pt x="214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3" y="99"/>
                    <a:pt x="216" y="99"/>
                  </a:cubicBezTo>
                  <a:cubicBezTo>
                    <a:pt x="216" y="99"/>
                    <a:pt x="215" y="99"/>
                    <a:pt x="214" y="99"/>
                  </a:cubicBezTo>
                  <a:cubicBezTo>
                    <a:pt x="214" y="99"/>
                    <a:pt x="214" y="99"/>
                    <a:pt x="213" y="99"/>
                  </a:cubicBezTo>
                  <a:cubicBezTo>
                    <a:pt x="214" y="99"/>
                    <a:pt x="215" y="99"/>
                    <a:pt x="216" y="99"/>
                  </a:cubicBezTo>
                  <a:cubicBezTo>
                    <a:pt x="215" y="99"/>
                    <a:pt x="214" y="99"/>
                    <a:pt x="213" y="99"/>
                  </a:cubicBezTo>
                  <a:cubicBezTo>
                    <a:pt x="212" y="99"/>
                    <a:pt x="212" y="99"/>
                    <a:pt x="213" y="100"/>
                  </a:cubicBezTo>
                  <a:cubicBezTo>
                    <a:pt x="214" y="100"/>
                    <a:pt x="215" y="100"/>
                    <a:pt x="217" y="100"/>
                  </a:cubicBezTo>
                  <a:cubicBezTo>
                    <a:pt x="216" y="100"/>
                    <a:pt x="215" y="100"/>
                    <a:pt x="215" y="100"/>
                  </a:cubicBezTo>
                  <a:cubicBezTo>
                    <a:pt x="215" y="100"/>
                    <a:pt x="216" y="100"/>
                    <a:pt x="217" y="100"/>
                  </a:cubicBezTo>
                  <a:cubicBezTo>
                    <a:pt x="216" y="100"/>
                    <a:pt x="216" y="100"/>
                    <a:pt x="215" y="100"/>
                  </a:cubicBezTo>
                  <a:cubicBezTo>
                    <a:pt x="216" y="100"/>
                    <a:pt x="216" y="101"/>
                    <a:pt x="217" y="101"/>
                  </a:cubicBezTo>
                  <a:cubicBezTo>
                    <a:pt x="213" y="101"/>
                    <a:pt x="213" y="102"/>
                    <a:pt x="214" y="103"/>
                  </a:cubicBezTo>
                  <a:cubicBezTo>
                    <a:pt x="215" y="104"/>
                    <a:pt x="217" y="104"/>
                    <a:pt x="218" y="104"/>
                  </a:cubicBezTo>
                  <a:cubicBezTo>
                    <a:pt x="217" y="104"/>
                    <a:pt x="216" y="104"/>
                    <a:pt x="216" y="104"/>
                  </a:cubicBezTo>
                  <a:cubicBezTo>
                    <a:pt x="216" y="104"/>
                    <a:pt x="217" y="105"/>
                    <a:pt x="218" y="105"/>
                  </a:cubicBezTo>
                  <a:cubicBezTo>
                    <a:pt x="218" y="105"/>
                    <a:pt x="217" y="105"/>
                    <a:pt x="216" y="105"/>
                  </a:cubicBezTo>
                  <a:cubicBezTo>
                    <a:pt x="217" y="105"/>
                    <a:pt x="218" y="105"/>
                    <a:pt x="218" y="106"/>
                  </a:cubicBezTo>
                  <a:cubicBezTo>
                    <a:pt x="217" y="105"/>
                    <a:pt x="216" y="105"/>
                    <a:pt x="215" y="105"/>
                  </a:cubicBezTo>
                  <a:cubicBezTo>
                    <a:pt x="215" y="106"/>
                    <a:pt x="216" y="106"/>
                    <a:pt x="219" y="106"/>
                  </a:cubicBezTo>
                  <a:cubicBezTo>
                    <a:pt x="217" y="106"/>
                    <a:pt x="216" y="106"/>
                    <a:pt x="216" y="106"/>
                  </a:cubicBezTo>
                  <a:cubicBezTo>
                    <a:pt x="215" y="106"/>
                    <a:pt x="216" y="107"/>
                    <a:pt x="219" y="107"/>
                  </a:cubicBezTo>
                  <a:cubicBezTo>
                    <a:pt x="217" y="107"/>
                    <a:pt x="216" y="107"/>
                    <a:pt x="216" y="107"/>
                  </a:cubicBezTo>
                  <a:cubicBezTo>
                    <a:pt x="215" y="107"/>
                    <a:pt x="216" y="107"/>
                    <a:pt x="218" y="107"/>
                  </a:cubicBezTo>
                  <a:cubicBezTo>
                    <a:pt x="218" y="107"/>
                    <a:pt x="217" y="107"/>
                    <a:pt x="217" y="107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6" y="107"/>
                    <a:pt x="217" y="107"/>
                  </a:cubicBezTo>
                  <a:cubicBezTo>
                    <a:pt x="218" y="107"/>
                    <a:pt x="218" y="107"/>
                    <a:pt x="219" y="107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8" y="107"/>
                    <a:pt x="217" y="108"/>
                    <a:pt x="217" y="108"/>
                  </a:cubicBezTo>
                  <a:cubicBezTo>
                    <a:pt x="217" y="108"/>
                    <a:pt x="218" y="108"/>
                    <a:pt x="219" y="108"/>
                  </a:cubicBezTo>
                  <a:cubicBezTo>
                    <a:pt x="219" y="109"/>
                    <a:pt x="218" y="109"/>
                    <a:pt x="218" y="109"/>
                  </a:cubicBezTo>
                  <a:cubicBezTo>
                    <a:pt x="218" y="109"/>
                    <a:pt x="219" y="109"/>
                    <a:pt x="219" y="109"/>
                  </a:cubicBezTo>
                  <a:cubicBezTo>
                    <a:pt x="218" y="110"/>
                    <a:pt x="217" y="110"/>
                    <a:pt x="216" y="110"/>
                  </a:cubicBezTo>
                  <a:cubicBezTo>
                    <a:pt x="216" y="111"/>
                    <a:pt x="215" y="111"/>
                    <a:pt x="215" y="111"/>
                  </a:cubicBezTo>
                  <a:cubicBezTo>
                    <a:pt x="215" y="112"/>
                    <a:pt x="215" y="112"/>
                    <a:pt x="215" y="112"/>
                  </a:cubicBezTo>
                  <a:cubicBezTo>
                    <a:pt x="216" y="112"/>
                    <a:pt x="216" y="112"/>
                    <a:pt x="217" y="113"/>
                  </a:cubicBezTo>
                  <a:cubicBezTo>
                    <a:pt x="217" y="113"/>
                    <a:pt x="218" y="113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20" y="114"/>
                    <a:pt x="220" y="114"/>
                  </a:cubicBezTo>
                  <a:cubicBezTo>
                    <a:pt x="220" y="114"/>
                    <a:pt x="219" y="114"/>
                    <a:pt x="219" y="114"/>
                  </a:cubicBezTo>
                  <a:cubicBezTo>
                    <a:pt x="219" y="114"/>
                    <a:pt x="220" y="114"/>
                    <a:pt x="220" y="114"/>
                  </a:cubicBezTo>
                  <a:cubicBezTo>
                    <a:pt x="219" y="114"/>
                    <a:pt x="219" y="114"/>
                    <a:pt x="218" y="114"/>
                  </a:cubicBezTo>
                  <a:cubicBezTo>
                    <a:pt x="219" y="114"/>
                    <a:pt x="219" y="114"/>
                    <a:pt x="220" y="115"/>
                  </a:cubicBezTo>
                  <a:cubicBezTo>
                    <a:pt x="219" y="115"/>
                    <a:pt x="219" y="115"/>
                    <a:pt x="218" y="115"/>
                  </a:cubicBezTo>
                  <a:cubicBezTo>
                    <a:pt x="219" y="115"/>
                    <a:pt x="220" y="116"/>
                    <a:pt x="220" y="116"/>
                  </a:cubicBezTo>
                  <a:cubicBezTo>
                    <a:pt x="219" y="116"/>
                    <a:pt x="218" y="116"/>
                    <a:pt x="217" y="116"/>
                  </a:cubicBezTo>
                  <a:cubicBezTo>
                    <a:pt x="217" y="117"/>
                    <a:pt x="217" y="117"/>
                    <a:pt x="217" y="118"/>
                  </a:cubicBezTo>
                  <a:cubicBezTo>
                    <a:pt x="218" y="118"/>
                    <a:pt x="219" y="119"/>
                    <a:pt x="220" y="119"/>
                  </a:cubicBezTo>
                  <a:cubicBezTo>
                    <a:pt x="219" y="119"/>
                    <a:pt x="218" y="119"/>
                    <a:pt x="218" y="120"/>
                  </a:cubicBezTo>
                  <a:cubicBezTo>
                    <a:pt x="218" y="120"/>
                    <a:pt x="218" y="121"/>
                    <a:pt x="218" y="121"/>
                  </a:cubicBezTo>
                  <a:cubicBezTo>
                    <a:pt x="222" y="124"/>
                    <a:pt x="224" y="126"/>
                    <a:pt x="225" y="126"/>
                  </a:cubicBezTo>
                  <a:cubicBezTo>
                    <a:pt x="227" y="126"/>
                    <a:pt x="226" y="123"/>
                    <a:pt x="224" y="118"/>
                  </a:cubicBezTo>
                  <a:cubicBezTo>
                    <a:pt x="228" y="122"/>
                    <a:pt x="231" y="123"/>
                    <a:pt x="233" y="123"/>
                  </a:cubicBezTo>
                  <a:cubicBezTo>
                    <a:pt x="236" y="123"/>
                    <a:pt x="238" y="120"/>
                    <a:pt x="241" y="114"/>
                  </a:cubicBezTo>
                  <a:cubicBezTo>
                    <a:pt x="243" y="119"/>
                    <a:pt x="244" y="122"/>
                    <a:pt x="244" y="122"/>
                  </a:cubicBezTo>
                  <a:cubicBezTo>
                    <a:pt x="244" y="122"/>
                    <a:pt x="243" y="119"/>
                    <a:pt x="242" y="114"/>
                  </a:cubicBezTo>
                  <a:cubicBezTo>
                    <a:pt x="244" y="119"/>
                    <a:pt x="245" y="122"/>
                    <a:pt x="245" y="122"/>
                  </a:cubicBezTo>
                  <a:cubicBezTo>
                    <a:pt x="245" y="122"/>
                    <a:pt x="244" y="119"/>
                    <a:pt x="243" y="114"/>
                  </a:cubicBezTo>
                  <a:cubicBezTo>
                    <a:pt x="248" y="118"/>
                    <a:pt x="253" y="121"/>
                    <a:pt x="257" y="121"/>
                  </a:cubicBezTo>
                  <a:cubicBezTo>
                    <a:pt x="261" y="121"/>
                    <a:pt x="264" y="118"/>
                    <a:pt x="267" y="113"/>
                  </a:cubicBezTo>
                  <a:cubicBezTo>
                    <a:pt x="268" y="118"/>
                    <a:pt x="269" y="121"/>
                    <a:pt x="270" y="121"/>
                  </a:cubicBezTo>
                  <a:cubicBezTo>
                    <a:pt x="271" y="121"/>
                    <a:pt x="272" y="120"/>
                    <a:pt x="273" y="118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68" y="48"/>
                    <a:pt x="265" y="44"/>
                    <a:pt x="263" y="36"/>
                  </a:cubicBezTo>
                  <a:cubicBezTo>
                    <a:pt x="264" y="36"/>
                    <a:pt x="265" y="35"/>
                    <a:pt x="266" y="34"/>
                  </a:cubicBezTo>
                  <a:cubicBezTo>
                    <a:pt x="264" y="33"/>
                    <a:pt x="263" y="32"/>
                    <a:pt x="262" y="31"/>
                  </a:cubicBezTo>
                  <a:cubicBezTo>
                    <a:pt x="262" y="29"/>
                    <a:pt x="261" y="26"/>
                    <a:pt x="261" y="23"/>
                  </a:cubicBezTo>
                  <a:cubicBezTo>
                    <a:pt x="260" y="24"/>
                    <a:pt x="260" y="25"/>
                    <a:pt x="259" y="27"/>
                  </a:cubicBezTo>
                  <a:cubicBezTo>
                    <a:pt x="258" y="25"/>
                    <a:pt x="257" y="23"/>
                    <a:pt x="257" y="21"/>
                  </a:cubicBezTo>
                  <a:cubicBezTo>
                    <a:pt x="256" y="23"/>
                    <a:pt x="255" y="25"/>
                    <a:pt x="255" y="26"/>
                  </a:cubicBezTo>
                  <a:cubicBezTo>
                    <a:pt x="255" y="29"/>
                    <a:pt x="255" y="31"/>
                    <a:pt x="255" y="33"/>
                  </a:cubicBezTo>
                  <a:cubicBezTo>
                    <a:pt x="253" y="38"/>
                    <a:pt x="251" y="40"/>
                    <a:pt x="251" y="40"/>
                  </a:cubicBezTo>
                  <a:cubicBezTo>
                    <a:pt x="249" y="40"/>
                    <a:pt x="249" y="37"/>
                    <a:pt x="247" y="30"/>
                  </a:cubicBezTo>
                  <a:cubicBezTo>
                    <a:pt x="245" y="29"/>
                    <a:pt x="242" y="27"/>
                    <a:pt x="240" y="24"/>
                  </a:cubicBezTo>
                  <a:cubicBezTo>
                    <a:pt x="238" y="31"/>
                    <a:pt x="235" y="34"/>
                    <a:pt x="233" y="34"/>
                  </a:cubicBezTo>
                  <a:cubicBezTo>
                    <a:pt x="230" y="34"/>
                    <a:pt x="228" y="31"/>
                    <a:pt x="228" y="25"/>
                  </a:cubicBezTo>
                  <a:cubicBezTo>
                    <a:pt x="229" y="23"/>
                    <a:pt x="230" y="21"/>
                    <a:pt x="231" y="18"/>
                  </a:cubicBezTo>
                  <a:cubicBezTo>
                    <a:pt x="231" y="17"/>
                    <a:pt x="231" y="15"/>
                    <a:pt x="231" y="13"/>
                  </a:cubicBezTo>
                  <a:cubicBezTo>
                    <a:pt x="230" y="15"/>
                    <a:pt x="229" y="17"/>
                    <a:pt x="228" y="19"/>
                  </a:cubicBezTo>
                  <a:cubicBezTo>
                    <a:pt x="228" y="17"/>
                    <a:pt x="228" y="15"/>
                    <a:pt x="228" y="13"/>
                  </a:cubicBezTo>
                  <a:cubicBezTo>
                    <a:pt x="227" y="16"/>
                    <a:pt x="227" y="19"/>
                    <a:pt x="226" y="21"/>
                  </a:cubicBezTo>
                  <a:cubicBezTo>
                    <a:pt x="225" y="22"/>
                    <a:pt x="224" y="22"/>
                    <a:pt x="224" y="22"/>
                  </a:cubicBezTo>
                  <a:cubicBezTo>
                    <a:pt x="221" y="22"/>
                    <a:pt x="219" y="18"/>
                    <a:pt x="218" y="10"/>
                  </a:cubicBezTo>
                  <a:cubicBezTo>
                    <a:pt x="218" y="12"/>
                    <a:pt x="218" y="13"/>
                    <a:pt x="217" y="15"/>
                  </a:cubicBezTo>
                  <a:cubicBezTo>
                    <a:pt x="218" y="24"/>
                    <a:pt x="220" y="30"/>
                    <a:pt x="222" y="31"/>
                  </a:cubicBezTo>
                  <a:cubicBezTo>
                    <a:pt x="221" y="32"/>
                    <a:pt x="221" y="32"/>
                    <a:pt x="220" y="32"/>
                  </a:cubicBezTo>
                  <a:cubicBezTo>
                    <a:pt x="218" y="32"/>
                    <a:pt x="217" y="27"/>
                    <a:pt x="217" y="18"/>
                  </a:cubicBezTo>
                  <a:cubicBezTo>
                    <a:pt x="216" y="18"/>
                    <a:pt x="216" y="19"/>
                    <a:pt x="216" y="19"/>
                  </a:cubicBezTo>
                  <a:cubicBezTo>
                    <a:pt x="216" y="18"/>
                    <a:pt x="216" y="17"/>
                    <a:pt x="216" y="16"/>
                  </a:cubicBezTo>
                  <a:cubicBezTo>
                    <a:pt x="216" y="14"/>
                    <a:pt x="216" y="12"/>
                    <a:pt x="216" y="10"/>
                  </a:cubicBezTo>
                  <a:cubicBezTo>
                    <a:pt x="216" y="14"/>
                    <a:pt x="216" y="18"/>
                    <a:pt x="215" y="21"/>
                  </a:cubicBezTo>
                  <a:cubicBezTo>
                    <a:pt x="215" y="21"/>
                    <a:pt x="215" y="21"/>
                    <a:pt x="215" y="21"/>
                  </a:cubicBezTo>
                  <a:cubicBezTo>
                    <a:pt x="215" y="21"/>
                    <a:pt x="214" y="20"/>
                    <a:pt x="214" y="19"/>
                  </a:cubicBezTo>
                  <a:cubicBezTo>
                    <a:pt x="214" y="24"/>
                    <a:pt x="214" y="28"/>
                    <a:pt x="214" y="29"/>
                  </a:cubicBezTo>
                  <a:cubicBezTo>
                    <a:pt x="214" y="30"/>
                    <a:pt x="214" y="31"/>
                    <a:pt x="214" y="31"/>
                  </a:cubicBezTo>
                  <a:cubicBezTo>
                    <a:pt x="214" y="31"/>
                    <a:pt x="214" y="26"/>
                    <a:pt x="214" y="18"/>
                  </a:cubicBezTo>
                  <a:cubicBezTo>
                    <a:pt x="214" y="16"/>
                    <a:pt x="214" y="13"/>
                    <a:pt x="214" y="10"/>
                  </a:cubicBezTo>
                  <a:cubicBezTo>
                    <a:pt x="214" y="17"/>
                    <a:pt x="214" y="21"/>
                    <a:pt x="213" y="21"/>
                  </a:cubicBezTo>
                  <a:cubicBezTo>
                    <a:pt x="213" y="21"/>
                    <a:pt x="213" y="20"/>
                    <a:pt x="213" y="18"/>
                  </a:cubicBezTo>
                  <a:cubicBezTo>
                    <a:pt x="213" y="25"/>
                    <a:pt x="213" y="28"/>
                    <a:pt x="213" y="28"/>
                  </a:cubicBezTo>
                  <a:cubicBezTo>
                    <a:pt x="213" y="28"/>
                    <a:pt x="213" y="25"/>
                    <a:pt x="213" y="18"/>
                  </a:cubicBezTo>
                  <a:cubicBezTo>
                    <a:pt x="213" y="17"/>
                    <a:pt x="213" y="17"/>
                    <a:pt x="213" y="16"/>
                  </a:cubicBezTo>
                  <a:cubicBezTo>
                    <a:pt x="214" y="14"/>
                    <a:pt x="214" y="12"/>
                    <a:pt x="214" y="10"/>
                  </a:cubicBezTo>
                  <a:cubicBezTo>
                    <a:pt x="214" y="10"/>
                    <a:pt x="214" y="10"/>
                    <a:pt x="214" y="10"/>
                  </a:cubicBezTo>
                  <a:cubicBezTo>
                    <a:pt x="203" y="3"/>
                    <a:pt x="197" y="0"/>
                    <a:pt x="195" y="0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69" y="424"/>
                  </a:move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moveTo>
                    <a:pt x="369" y="424"/>
                  </a:move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moveTo>
                    <a:pt x="369" y="424"/>
                  </a:move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moveTo>
                    <a:pt x="373" y="424"/>
                  </a:moveTo>
                  <a:cubicBezTo>
                    <a:pt x="373" y="424"/>
                    <a:pt x="373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3" y="424"/>
                  </a:cubicBezTo>
                  <a:moveTo>
                    <a:pt x="368" y="424"/>
                  </a:moveTo>
                  <a:cubicBezTo>
                    <a:pt x="368" y="424"/>
                    <a:pt x="368" y="424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moveTo>
                    <a:pt x="369" y="423"/>
                  </a:move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9" y="423"/>
                  </a:move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7" y="423"/>
                  </a:move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moveTo>
                    <a:pt x="369" y="423"/>
                  </a:move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7" y="423"/>
                  </a:move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5" y="422"/>
                  </a:move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moveTo>
                    <a:pt x="368" y="422"/>
                  </a:move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3"/>
                    <a:pt x="368" y="423"/>
                  </a:cubicBezTo>
                  <a:cubicBezTo>
                    <a:pt x="368" y="423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2"/>
                  </a:cubicBezTo>
                  <a:moveTo>
                    <a:pt x="367" y="422"/>
                  </a:move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moveTo>
                    <a:pt x="359" y="420"/>
                  </a:move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moveTo>
                    <a:pt x="359" y="420"/>
                  </a:move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moveTo>
                    <a:pt x="359" y="420"/>
                  </a:move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moveTo>
                    <a:pt x="359" y="420"/>
                  </a:move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moveTo>
                    <a:pt x="357" y="419"/>
                  </a:move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moveTo>
                    <a:pt x="355" y="417"/>
                  </a:move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moveTo>
                    <a:pt x="355" y="417"/>
                  </a:move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moveTo>
                    <a:pt x="355" y="417"/>
                  </a:move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moveTo>
                    <a:pt x="355" y="417"/>
                  </a:move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moveTo>
                    <a:pt x="353" y="416"/>
                  </a:move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moveTo>
                    <a:pt x="354" y="416"/>
                  </a:move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moveTo>
                    <a:pt x="353" y="416"/>
                  </a:move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moveTo>
                    <a:pt x="353" y="416"/>
                  </a:move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moveTo>
                    <a:pt x="353" y="416"/>
                  </a:move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moveTo>
                    <a:pt x="354" y="416"/>
                  </a:move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moveTo>
                    <a:pt x="354" y="416"/>
                  </a:move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moveTo>
                    <a:pt x="354" y="416"/>
                  </a:move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moveTo>
                    <a:pt x="354" y="416"/>
                  </a:move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moveTo>
                    <a:pt x="400" y="401"/>
                  </a:move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moveTo>
                    <a:pt x="400" y="401"/>
                  </a:move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moveTo>
                    <a:pt x="400" y="401"/>
                  </a:move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moveTo>
                    <a:pt x="399" y="401"/>
                  </a:move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399" y="401"/>
                    <a:pt x="399" y="401"/>
                  </a:cubicBezTo>
                  <a:moveTo>
                    <a:pt x="400" y="400"/>
                  </a:move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moveTo>
                    <a:pt x="400" y="400"/>
                  </a:move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moveTo>
                    <a:pt x="400" y="400"/>
                  </a:move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moveTo>
                    <a:pt x="399" y="400"/>
                  </a:moveTo>
                  <a:cubicBezTo>
                    <a:pt x="399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399" y="400"/>
                    <a:pt x="399" y="400"/>
                  </a:cubicBezTo>
                  <a:moveTo>
                    <a:pt x="399" y="400"/>
                  </a:moveTo>
                  <a:cubicBezTo>
                    <a:pt x="399" y="400"/>
                    <a:pt x="399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399" y="400"/>
                    <a:pt x="399" y="400"/>
                  </a:cubicBezTo>
                  <a:moveTo>
                    <a:pt x="399" y="399"/>
                  </a:moveTo>
                  <a:cubicBezTo>
                    <a:pt x="399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moveTo>
                    <a:pt x="399" y="398"/>
                  </a:move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moveTo>
                    <a:pt x="399" y="398"/>
                  </a:moveTo>
                  <a:cubicBezTo>
                    <a:pt x="399" y="398"/>
                    <a:pt x="399" y="398"/>
                    <a:pt x="399" y="398"/>
                  </a:cubicBezTo>
                  <a:cubicBezTo>
                    <a:pt x="398" y="398"/>
                    <a:pt x="397" y="398"/>
                    <a:pt x="398" y="398"/>
                  </a:cubicBezTo>
                  <a:cubicBezTo>
                    <a:pt x="398" y="398"/>
                    <a:pt x="398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moveTo>
                    <a:pt x="76" y="389"/>
                  </a:moveTo>
                  <a:cubicBezTo>
                    <a:pt x="40" y="389"/>
                    <a:pt x="40" y="389"/>
                    <a:pt x="40" y="389"/>
                  </a:cubicBezTo>
                  <a:cubicBezTo>
                    <a:pt x="43" y="392"/>
                    <a:pt x="45" y="396"/>
                    <a:pt x="48" y="400"/>
                  </a:cubicBezTo>
                  <a:cubicBezTo>
                    <a:pt x="40" y="412"/>
                    <a:pt x="40" y="412"/>
                    <a:pt x="40" y="412"/>
                  </a:cubicBezTo>
                  <a:cubicBezTo>
                    <a:pt x="34" y="404"/>
                    <a:pt x="28" y="397"/>
                    <a:pt x="23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12" y="402"/>
                    <a:pt x="25" y="412"/>
                    <a:pt x="36" y="417"/>
                  </a:cubicBezTo>
                  <a:cubicBezTo>
                    <a:pt x="11" y="453"/>
                    <a:pt x="11" y="453"/>
                    <a:pt x="11" y="453"/>
                  </a:cubicBezTo>
                  <a:cubicBezTo>
                    <a:pt x="33" y="470"/>
                    <a:pt x="45" y="478"/>
                    <a:pt x="76" y="500"/>
                  </a:cubicBezTo>
                  <a:cubicBezTo>
                    <a:pt x="76" y="389"/>
                    <a:pt x="76" y="389"/>
                    <a:pt x="76" y="389"/>
                  </a:cubicBezTo>
                  <a:moveTo>
                    <a:pt x="415" y="559"/>
                  </a:moveTo>
                  <a:cubicBezTo>
                    <a:pt x="415" y="559"/>
                    <a:pt x="415" y="559"/>
                    <a:pt x="415" y="559"/>
                  </a:cubicBezTo>
                  <a:cubicBezTo>
                    <a:pt x="415" y="559"/>
                    <a:pt x="415" y="559"/>
                    <a:pt x="415" y="559"/>
                  </a:cubicBezTo>
                  <a:cubicBezTo>
                    <a:pt x="415" y="559"/>
                    <a:pt x="415" y="559"/>
                    <a:pt x="415" y="559"/>
                  </a:cubicBezTo>
                  <a:moveTo>
                    <a:pt x="415" y="559"/>
                  </a:moveTo>
                  <a:cubicBezTo>
                    <a:pt x="415" y="559"/>
                    <a:pt x="415" y="558"/>
                    <a:pt x="415" y="558"/>
                  </a:cubicBezTo>
                  <a:cubicBezTo>
                    <a:pt x="415" y="558"/>
                    <a:pt x="415" y="559"/>
                    <a:pt x="415" y="559"/>
                  </a:cubicBezTo>
                  <a:cubicBezTo>
                    <a:pt x="415" y="559"/>
                    <a:pt x="415" y="559"/>
                    <a:pt x="415" y="559"/>
                  </a:cubicBezTo>
                  <a:moveTo>
                    <a:pt x="421" y="559"/>
                  </a:moveTo>
                  <a:cubicBezTo>
                    <a:pt x="416" y="554"/>
                    <a:pt x="414" y="552"/>
                    <a:pt x="414" y="552"/>
                  </a:cubicBezTo>
                  <a:cubicBezTo>
                    <a:pt x="414" y="552"/>
                    <a:pt x="415" y="553"/>
                    <a:pt x="417" y="555"/>
                  </a:cubicBezTo>
                  <a:cubicBezTo>
                    <a:pt x="418" y="556"/>
                    <a:pt x="419" y="557"/>
                    <a:pt x="421" y="559"/>
                  </a:cubicBezTo>
                  <a:moveTo>
                    <a:pt x="420" y="553"/>
                  </a:moveTo>
                  <a:cubicBezTo>
                    <a:pt x="419" y="552"/>
                    <a:pt x="418" y="551"/>
                    <a:pt x="418" y="550"/>
                  </a:cubicBezTo>
                  <a:cubicBezTo>
                    <a:pt x="418" y="550"/>
                    <a:pt x="419" y="551"/>
                    <a:pt x="419" y="551"/>
                  </a:cubicBezTo>
                  <a:cubicBezTo>
                    <a:pt x="419" y="552"/>
                    <a:pt x="420" y="552"/>
                    <a:pt x="420" y="553"/>
                  </a:cubicBezTo>
                  <a:moveTo>
                    <a:pt x="419" y="551"/>
                  </a:moveTo>
                  <a:cubicBezTo>
                    <a:pt x="418" y="550"/>
                    <a:pt x="417" y="549"/>
                    <a:pt x="416" y="548"/>
                  </a:cubicBezTo>
                  <a:cubicBezTo>
                    <a:pt x="415" y="546"/>
                    <a:pt x="414" y="545"/>
                    <a:pt x="414" y="545"/>
                  </a:cubicBezTo>
                  <a:cubicBezTo>
                    <a:pt x="415" y="545"/>
                    <a:pt x="416" y="546"/>
                    <a:pt x="418" y="547"/>
                  </a:cubicBezTo>
                  <a:cubicBezTo>
                    <a:pt x="418" y="548"/>
                    <a:pt x="418" y="549"/>
                    <a:pt x="419" y="550"/>
                  </a:cubicBezTo>
                  <a:cubicBezTo>
                    <a:pt x="417" y="549"/>
                    <a:pt x="416" y="548"/>
                    <a:pt x="416" y="548"/>
                  </a:cubicBezTo>
                  <a:cubicBezTo>
                    <a:pt x="416" y="548"/>
                    <a:pt x="417" y="549"/>
                    <a:pt x="419" y="550"/>
                  </a:cubicBezTo>
                  <a:cubicBezTo>
                    <a:pt x="419" y="551"/>
                    <a:pt x="419" y="551"/>
                    <a:pt x="419" y="551"/>
                  </a:cubicBezTo>
                  <a:moveTo>
                    <a:pt x="426" y="541"/>
                  </a:moveTo>
                  <a:cubicBezTo>
                    <a:pt x="425" y="541"/>
                    <a:pt x="424" y="540"/>
                    <a:pt x="423" y="539"/>
                  </a:cubicBezTo>
                  <a:cubicBezTo>
                    <a:pt x="420" y="536"/>
                    <a:pt x="418" y="534"/>
                    <a:pt x="419" y="534"/>
                  </a:cubicBezTo>
                  <a:cubicBezTo>
                    <a:pt x="419" y="534"/>
                    <a:pt x="419" y="534"/>
                    <a:pt x="420" y="535"/>
                  </a:cubicBezTo>
                  <a:cubicBezTo>
                    <a:pt x="422" y="536"/>
                    <a:pt x="424" y="539"/>
                    <a:pt x="426" y="541"/>
                  </a:cubicBezTo>
                  <a:moveTo>
                    <a:pt x="373" y="424"/>
                  </a:move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73" y="424"/>
                  </a:move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moveTo>
                    <a:pt x="373" y="424"/>
                  </a:move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69" y="424"/>
                  </a:move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moveTo>
                    <a:pt x="368" y="423"/>
                  </a:moveTo>
                  <a:cubicBezTo>
                    <a:pt x="368" y="423"/>
                    <a:pt x="367" y="423"/>
                    <a:pt x="367" y="423"/>
                  </a:cubicBezTo>
                  <a:cubicBezTo>
                    <a:pt x="367" y="423"/>
                    <a:pt x="368" y="423"/>
                    <a:pt x="368" y="423"/>
                  </a:cubicBezTo>
                  <a:moveTo>
                    <a:pt x="367" y="423"/>
                  </a:move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moveTo>
                    <a:pt x="369" y="424"/>
                  </a:move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70" y="424"/>
                  </a:cubicBezTo>
                  <a:cubicBezTo>
                    <a:pt x="370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moveTo>
                    <a:pt x="368" y="424"/>
                  </a:move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4"/>
                  </a:cubicBezTo>
                  <a:moveTo>
                    <a:pt x="367" y="423"/>
                  </a:move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6" y="423"/>
                  </a:move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8" y="423"/>
                  </a:move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7" y="422"/>
                  </a:move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moveTo>
                    <a:pt x="357" y="419"/>
                  </a:move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moveTo>
                    <a:pt x="357" y="419"/>
                  </a:moveTo>
                  <a:cubicBezTo>
                    <a:pt x="357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moveTo>
                    <a:pt x="355" y="418"/>
                  </a:move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8"/>
                  </a:cubicBezTo>
                  <a:moveTo>
                    <a:pt x="354" y="417"/>
                  </a:moveTo>
                  <a:cubicBezTo>
                    <a:pt x="354" y="417"/>
                    <a:pt x="354" y="417"/>
                    <a:pt x="354" y="417"/>
                  </a:cubicBezTo>
                  <a:cubicBezTo>
                    <a:pt x="354" y="417"/>
                    <a:pt x="354" y="417"/>
                    <a:pt x="354" y="417"/>
                  </a:cubicBezTo>
                  <a:cubicBezTo>
                    <a:pt x="354" y="417"/>
                    <a:pt x="354" y="417"/>
                    <a:pt x="354" y="417"/>
                  </a:cubicBezTo>
                  <a:moveTo>
                    <a:pt x="353" y="416"/>
                  </a:moveTo>
                  <a:cubicBezTo>
                    <a:pt x="353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4" y="416"/>
                  </a:cubicBezTo>
                  <a:cubicBezTo>
                    <a:pt x="353" y="416"/>
                    <a:pt x="353" y="416"/>
                    <a:pt x="353" y="416"/>
                  </a:cubicBezTo>
                  <a:moveTo>
                    <a:pt x="353" y="416"/>
                  </a:move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4" y="416"/>
                  </a:cubicBezTo>
                  <a:cubicBezTo>
                    <a:pt x="354" y="416"/>
                    <a:pt x="353" y="416"/>
                    <a:pt x="353" y="416"/>
                  </a:cubicBezTo>
                  <a:moveTo>
                    <a:pt x="355" y="416"/>
                  </a:move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5" y="416"/>
                  </a:cubicBezTo>
                  <a:moveTo>
                    <a:pt x="351" y="414"/>
                  </a:moveTo>
                  <a:cubicBezTo>
                    <a:pt x="351" y="414"/>
                    <a:pt x="351" y="414"/>
                    <a:pt x="351" y="414"/>
                  </a:cubicBezTo>
                  <a:cubicBezTo>
                    <a:pt x="351" y="414"/>
                    <a:pt x="351" y="414"/>
                    <a:pt x="351" y="414"/>
                  </a:cubicBezTo>
                  <a:moveTo>
                    <a:pt x="349" y="412"/>
                  </a:move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49" y="412"/>
                  </a:cubicBezTo>
                  <a:moveTo>
                    <a:pt x="343" y="403"/>
                  </a:moveTo>
                  <a:cubicBezTo>
                    <a:pt x="343" y="403"/>
                    <a:pt x="343" y="403"/>
                    <a:pt x="343" y="403"/>
                  </a:cubicBezTo>
                  <a:cubicBezTo>
                    <a:pt x="343" y="403"/>
                    <a:pt x="343" y="403"/>
                    <a:pt x="343" y="403"/>
                  </a:cubicBezTo>
                  <a:cubicBezTo>
                    <a:pt x="343" y="403"/>
                    <a:pt x="343" y="403"/>
                    <a:pt x="343" y="403"/>
                  </a:cubicBezTo>
                  <a:moveTo>
                    <a:pt x="400" y="403"/>
                  </a:moveTo>
                  <a:cubicBezTo>
                    <a:pt x="400" y="403"/>
                    <a:pt x="400" y="403"/>
                    <a:pt x="400" y="402"/>
                  </a:cubicBezTo>
                  <a:cubicBezTo>
                    <a:pt x="400" y="403"/>
                    <a:pt x="400" y="403"/>
                    <a:pt x="401" y="403"/>
                  </a:cubicBezTo>
                  <a:cubicBezTo>
                    <a:pt x="400" y="403"/>
                    <a:pt x="400" y="403"/>
                    <a:pt x="400" y="403"/>
                  </a:cubicBezTo>
                  <a:moveTo>
                    <a:pt x="400" y="401"/>
                  </a:move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1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1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moveTo>
                    <a:pt x="400" y="401"/>
                  </a:moveTo>
                  <a:cubicBezTo>
                    <a:pt x="400" y="401"/>
                    <a:pt x="399" y="401"/>
                    <a:pt x="399" y="401"/>
                  </a:cubicBezTo>
                  <a:cubicBezTo>
                    <a:pt x="399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1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399" y="401"/>
                    <a:pt x="399" y="401"/>
                  </a:cubicBezTo>
                  <a:cubicBezTo>
                    <a:pt x="399" y="401"/>
                    <a:pt x="400" y="401"/>
                    <a:pt x="400" y="401"/>
                  </a:cubicBezTo>
                  <a:moveTo>
                    <a:pt x="400" y="400"/>
                  </a:move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moveTo>
                    <a:pt x="438" y="389"/>
                  </a:moveTo>
                  <a:cubicBezTo>
                    <a:pt x="394" y="389"/>
                    <a:pt x="394" y="389"/>
                    <a:pt x="394" y="389"/>
                  </a:cubicBezTo>
                  <a:cubicBezTo>
                    <a:pt x="394" y="389"/>
                    <a:pt x="394" y="389"/>
                    <a:pt x="394" y="389"/>
                  </a:cubicBezTo>
                  <a:cubicBezTo>
                    <a:pt x="394" y="389"/>
                    <a:pt x="394" y="389"/>
                    <a:pt x="394" y="389"/>
                  </a:cubicBezTo>
                  <a:cubicBezTo>
                    <a:pt x="394" y="390"/>
                    <a:pt x="394" y="390"/>
                    <a:pt x="394" y="390"/>
                  </a:cubicBezTo>
                  <a:cubicBezTo>
                    <a:pt x="394" y="390"/>
                    <a:pt x="394" y="390"/>
                    <a:pt x="394" y="390"/>
                  </a:cubicBezTo>
                  <a:cubicBezTo>
                    <a:pt x="394" y="390"/>
                    <a:pt x="394" y="390"/>
                    <a:pt x="394" y="390"/>
                  </a:cubicBezTo>
                  <a:cubicBezTo>
                    <a:pt x="394" y="390"/>
                    <a:pt x="394" y="390"/>
                    <a:pt x="394" y="390"/>
                  </a:cubicBezTo>
                  <a:cubicBezTo>
                    <a:pt x="394" y="390"/>
                    <a:pt x="394" y="390"/>
                    <a:pt x="394" y="390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7" y="392"/>
                    <a:pt x="397" y="392"/>
                    <a:pt x="397" y="392"/>
                  </a:cubicBezTo>
                  <a:cubicBezTo>
                    <a:pt x="397" y="393"/>
                    <a:pt x="397" y="393"/>
                    <a:pt x="397" y="393"/>
                  </a:cubicBezTo>
                  <a:cubicBezTo>
                    <a:pt x="397" y="393"/>
                    <a:pt x="397" y="393"/>
                    <a:pt x="397" y="393"/>
                  </a:cubicBezTo>
                  <a:cubicBezTo>
                    <a:pt x="397" y="393"/>
                    <a:pt x="397" y="393"/>
                    <a:pt x="397" y="393"/>
                  </a:cubicBezTo>
                  <a:cubicBezTo>
                    <a:pt x="398" y="393"/>
                    <a:pt x="398" y="393"/>
                    <a:pt x="398" y="393"/>
                  </a:cubicBezTo>
                  <a:cubicBezTo>
                    <a:pt x="398" y="393"/>
                    <a:pt x="398" y="393"/>
                    <a:pt x="398" y="393"/>
                  </a:cubicBezTo>
                  <a:cubicBezTo>
                    <a:pt x="397" y="393"/>
                    <a:pt x="397" y="393"/>
                    <a:pt x="397" y="393"/>
                  </a:cubicBezTo>
                  <a:cubicBezTo>
                    <a:pt x="397" y="393"/>
                    <a:pt x="398" y="393"/>
                    <a:pt x="398" y="393"/>
                  </a:cubicBezTo>
                  <a:cubicBezTo>
                    <a:pt x="398" y="393"/>
                    <a:pt x="398" y="393"/>
                    <a:pt x="398" y="393"/>
                  </a:cubicBezTo>
                  <a:cubicBezTo>
                    <a:pt x="398" y="393"/>
                    <a:pt x="398" y="393"/>
                    <a:pt x="398" y="394"/>
                  </a:cubicBezTo>
                  <a:cubicBezTo>
                    <a:pt x="397" y="395"/>
                    <a:pt x="397" y="395"/>
                    <a:pt x="398" y="395"/>
                  </a:cubicBezTo>
                  <a:cubicBezTo>
                    <a:pt x="398" y="396"/>
                    <a:pt x="398" y="396"/>
                    <a:pt x="398" y="396"/>
                  </a:cubicBezTo>
                  <a:cubicBezTo>
                    <a:pt x="399" y="396"/>
                    <a:pt x="399" y="396"/>
                    <a:pt x="399" y="396"/>
                  </a:cubicBezTo>
                  <a:cubicBezTo>
                    <a:pt x="399" y="396"/>
                    <a:pt x="400" y="396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8" y="398"/>
                    <a:pt x="398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7" y="398"/>
                    <a:pt x="397" y="398"/>
                    <a:pt x="397" y="398"/>
                  </a:cubicBezTo>
                  <a:cubicBezTo>
                    <a:pt x="398" y="398"/>
                    <a:pt x="398" y="398"/>
                    <a:pt x="399" y="398"/>
                  </a:cubicBezTo>
                  <a:cubicBezTo>
                    <a:pt x="398" y="398"/>
                    <a:pt x="398" y="398"/>
                    <a:pt x="398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400" y="398"/>
                  </a:cubicBezTo>
                  <a:cubicBezTo>
                    <a:pt x="399" y="398"/>
                    <a:pt x="398" y="398"/>
                    <a:pt x="399" y="399"/>
                  </a:cubicBezTo>
                  <a:cubicBezTo>
                    <a:pt x="399" y="399"/>
                    <a:pt x="399" y="399"/>
                    <a:pt x="400" y="399"/>
                  </a:cubicBezTo>
                  <a:cubicBezTo>
                    <a:pt x="400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399"/>
                    <a:pt x="400" y="399"/>
                    <a:pt x="400" y="399"/>
                  </a:cubicBezTo>
                  <a:cubicBezTo>
                    <a:pt x="400" y="399"/>
                    <a:pt x="400" y="399"/>
                    <a:pt x="400" y="399"/>
                  </a:cubicBezTo>
                  <a:cubicBezTo>
                    <a:pt x="400" y="399"/>
                    <a:pt x="400" y="399"/>
                    <a:pt x="399" y="399"/>
                  </a:cubicBezTo>
                  <a:cubicBezTo>
                    <a:pt x="400" y="399"/>
                    <a:pt x="400" y="399"/>
                    <a:pt x="400" y="399"/>
                  </a:cubicBezTo>
                  <a:cubicBezTo>
                    <a:pt x="400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400" y="399"/>
                  </a:cubicBezTo>
                  <a:cubicBezTo>
                    <a:pt x="400" y="399"/>
                    <a:pt x="400" y="399"/>
                    <a:pt x="399" y="399"/>
                  </a:cubicBezTo>
                  <a:cubicBezTo>
                    <a:pt x="399" y="399"/>
                    <a:pt x="399" y="400"/>
                    <a:pt x="400" y="400"/>
                  </a:cubicBezTo>
                  <a:cubicBezTo>
                    <a:pt x="400" y="400"/>
                    <a:pt x="399" y="400"/>
                    <a:pt x="399" y="400"/>
                  </a:cubicBezTo>
                  <a:cubicBezTo>
                    <a:pt x="399" y="400"/>
                    <a:pt x="399" y="400"/>
                    <a:pt x="399" y="400"/>
                  </a:cubicBezTo>
                  <a:cubicBezTo>
                    <a:pt x="399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1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399" y="400"/>
                  </a:cubicBezTo>
                  <a:cubicBezTo>
                    <a:pt x="399" y="400"/>
                    <a:pt x="399" y="400"/>
                    <a:pt x="400" y="400"/>
                  </a:cubicBezTo>
                  <a:cubicBezTo>
                    <a:pt x="398" y="400"/>
                    <a:pt x="398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7" y="399"/>
                    <a:pt x="398" y="400"/>
                    <a:pt x="399" y="400"/>
                  </a:cubicBezTo>
                  <a:cubicBezTo>
                    <a:pt x="399" y="400"/>
                    <a:pt x="399" y="400"/>
                    <a:pt x="399" y="401"/>
                  </a:cubicBezTo>
                  <a:cubicBezTo>
                    <a:pt x="399" y="401"/>
                    <a:pt x="399" y="401"/>
                    <a:pt x="400" y="401"/>
                  </a:cubicBez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399" y="401"/>
                    <a:pt x="399" y="401"/>
                  </a:cubicBezTo>
                  <a:cubicBezTo>
                    <a:pt x="398" y="401"/>
                    <a:pt x="398" y="401"/>
                    <a:pt x="399" y="401"/>
                  </a:cubicBezTo>
                  <a:cubicBezTo>
                    <a:pt x="399" y="401"/>
                    <a:pt x="400" y="401"/>
                    <a:pt x="400" y="401"/>
                  </a:cubicBezTo>
                  <a:cubicBezTo>
                    <a:pt x="400" y="401"/>
                    <a:pt x="400" y="402"/>
                    <a:pt x="401" y="402"/>
                  </a:cubicBezTo>
                  <a:cubicBezTo>
                    <a:pt x="400" y="402"/>
                    <a:pt x="400" y="402"/>
                    <a:pt x="400" y="402"/>
                  </a:cubicBezTo>
                  <a:cubicBezTo>
                    <a:pt x="400" y="402"/>
                    <a:pt x="400" y="402"/>
                    <a:pt x="401" y="402"/>
                  </a:cubicBezTo>
                  <a:cubicBezTo>
                    <a:pt x="400" y="402"/>
                    <a:pt x="400" y="402"/>
                    <a:pt x="400" y="402"/>
                  </a:cubicBezTo>
                  <a:cubicBezTo>
                    <a:pt x="400" y="402"/>
                    <a:pt x="400" y="402"/>
                    <a:pt x="400" y="402"/>
                  </a:cubicBezTo>
                  <a:cubicBezTo>
                    <a:pt x="400" y="402"/>
                    <a:pt x="400" y="402"/>
                    <a:pt x="399" y="402"/>
                  </a:cubicBezTo>
                  <a:cubicBezTo>
                    <a:pt x="398" y="403"/>
                    <a:pt x="398" y="404"/>
                    <a:pt x="400" y="405"/>
                  </a:cubicBezTo>
                  <a:cubicBezTo>
                    <a:pt x="399" y="404"/>
                    <a:pt x="399" y="403"/>
                    <a:pt x="400" y="403"/>
                  </a:cubicBezTo>
                  <a:cubicBezTo>
                    <a:pt x="400" y="403"/>
                    <a:pt x="401" y="404"/>
                    <a:pt x="401" y="404"/>
                  </a:cubicBezTo>
                  <a:cubicBezTo>
                    <a:pt x="401" y="404"/>
                    <a:pt x="401" y="405"/>
                    <a:pt x="401" y="405"/>
                  </a:cubicBezTo>
                  <a:cubicBezTo>
                    <a:pt x="401" y="406"/>
                    <a:pt x="401" y="406"/>
                    <a:pt x="401" y="406"/>
                  </a:cubicBezTo>
                  <a:cubicBezTo>
                    <a:pt x="401" y="406"/>
                    <a:pt x="401" y="406"/>
                    <a:pt x="401" y="406"/>
                  </a:cubicBezTo>
                  <a:cubicBezTo>
                    <a:pt x="401" y="406"/>
                    <a:pt x="401" y="406"/>
                    <a:pt x="401" y="406"/>
                  </a:cubicBezTo>
                  <a:cubicBezTo>
                    <a:pt x="401" y="406"/>
                    <a:pt x="401" y="406"/>
                    <a:pt x="401" y="406"/>
                  </a:cubicBezTo>
                  <a:cubicBezTo>
                    <a:pt x="401" y="406"/>
                    <a:pt x="401" y="406"/>
                    <a:pt x="401" y="406"/>
                  </a:cubicBezTo>
                  <a:cubicBezTo>
                    <a:pt x="399" y="405"/>
                    <a:pt x="399" y="405"/>
                    <a:pt x="399" y="405"/>
                  </a:cubicBezTo>
                  <a:cubicBezTo>
                    <a:pt x="399" y="405"/>
                    <a:pt x="400" y="405"/>
                    <a:pt x="401" y="406"/>
                  </a:cubicBezTo>
                  <a:cubicBezTo>
                    <a:pt x="400" y="407"/>
                    <a:pt x="400" y="408"/>
                    <a:pt x="400" y="410"/>
                  </a:cubicBezTo>
                  <a:cubicBezTo>
                    <a:pt x="400" y="412"/>
                    <a:pt x="399" y="413"/>
                    <a:pt x="398" y="415"/>
                  </a:cubicBezTo>
                  <a:cubicBezTo>
                    <a:pt x="397" y="418"/>
                    <a:pt x="394" y="421"/>
                    <a:pt x="390" y="422"/>
                  </a:cubicBezTo>
                  <a:cubicBezTo>
                    <a:pt x="390" y="422"/>
                    <a:pt x="390" y="422"/>
                    <a:pt x="390" y="422"/>
                  </a:cubicBezTo>
                  <a:cubicBezTo>
                    <a:pt x="389" y="423"/>
                    <a:pt x="388" y="423"/>
                    <a:pt x="387" y="424"/>
                  </a:cubicBezTo>
                  <a:cubicBezTo>
                    <a:pt x="386" y="424"/>
                    <a:pt x="386" y="424"/>
                    <a:pt x="386" y="424"/>
                  </a:cubicBezTo>
                  <a:cubicBezTo>
                    <a:pt x="385" y="424"/>
                    <a:pt x="384" y="424"/>
                    <a:pt x="384" y="42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83" y="425"/>
                    <a:pt x="385" y="425"/>
                    <a:pt x="383" y="425"/>
                  </a:cubicBezTo>
                  <a:cubicBezTo>
                    <a:pt x="383" y="425"/>
                    <a:pt x="383" y="425"/>
                    <a:pt x="383" y="425"/>
                  </a:cubicBezTo>
                  <a:cubicBezTo>
                    <a:pt x="382" y="425"/>
                    <a:pt x="382" y="425"/>
                    <a:pt x="381" y="425"/>
                  </a:cubicBezTo>
                  <a:cubicBezTo>
                    <a:pt x="381" y="424"/>
                    <a:pt x="380" y="424"/>
                    <a:pt x="379" y="424"/>
                  </a:cubicBezTo>
                  <a:cubicBezTo>
                    <a:pt x="379" y="424"/>
                    <a:pt x="379" y="424"/>
                    <a:pt x="379" y="424"/>
                  </a:cubicBezTo>
                  <a:cubicBezTo>
                    <a:pt x="378" y="424"/>
                    <a:pt x="378" y="424"/>
                    <a:pt x="378" y="424"/>
                  </a:cubicBezTo>
                  <a:cubicBezTo>
                    <a:pt x="378" y="424"/>
                    <a:pt x="378" y="424"/>
                    <a:pt x="378" y="424"/>
                  </a:cubicBezTo>
                  <a:cubicBezTo>
                    <a:pt x="377" y="424"/>
                    <a:pt x="377" y="424"/>
                    <a:pt x="377" y="424"/>
                  </a:cubicBezTo>
                  <a:cubicBezTo>
                    <a:pt x="377" y="424"/>
                    <a:pt x="377" y="424"/>
                    <a:pt x="377" y="424"/>
                  </a:cubicBezTo>
                  <a:cubicBezTo>
                    <a:pt x="377" y="424"/>
                    <a:pt x="377" y="424"/>
                    <a:pt x="377" y="424"/>
                  </a:cubicBezTo>
                  <a:cubicBezTo>
                    <a:pt x="377" y="424"/>
                    <a:pt x="377" y="424"/>
                    <a:pt x="377" y="424"/>
                  </a:cubicBezTo>
                  <a:cubicBezTo>
                    <a:pt x="377" y="424"/>
                    <a:pt x="377" y="424"/>
                    <a:pt x="377" y="424"/>
                  </a:cubicBezTo>
                  <a:cubicBezTo>
                    <a:pt x="377" y="424"/>
                    <a:pt x="377" y="424"/>
                    <a:pt x="377" y="424"/>
                  </a:cubicBezTo>
                  <a:cubicBezTo>
                    <a:pt x="376" y="424"/>
                    <a:pt x="376" y="424"/>
                    <a:pt x="376" y="424"/>
                  </a:cubicBezTo>
                  <a:cubicBezTo>
                    <a:pt x="376" y="424"/>
                    <a:pt x="376" y="424"/>
                    <a:pt x="376" y="424"/>
                  </a:cubicBezTo>
                  <a:cubicBezTo>
                    <a:pt x="376" y="424"/>
                    <a:pt x="376" y="424"/>
                    <a:pt x="376" y="424"/>
                  </a:cubicBezTo>
                  <a:cubicBezTo>
                    <a:pt x="375" y="424"/>
                    <a:pt x="375" y="424"/>
                    <a:pt x="375" y="424"/>
                  </a:cubicBezTo>
                  <a:cubicBezTo>
                    <a:pt x="375" y="424"/>
                    <a:pt x="375" y="424"/>
                    <a:pt x="375" y="424"/>
                  </a:cubicBezTo>
                  <a:cubicBezTo>
                    <a:pt x="375" y="424"/>
                    <a:pt x="375" y="423"/>
                    <a:pt x="374" y="423"/>
                  </a:cubicBezTo>
                  <a:cubicBezTo>
                    <a:pt x="374" y="423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5" y="424"/>
                    <a:pt x="375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3"/>
                    <a:pt x="373" y="423"/>
                  </a:cubicBezTo>
                  <a:cubicBezTo>
                    <a:pt x="373" y="423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5"/>
                    <a:pt x="372" y="425"/>
                    <a:pt x="371" y="425"/>
                  </a:cubicBezTo>
                  <a:cubicBezTo>
                    <a:pt x="371" y="425"/>
                    <a:pt x="371" y="425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4"/>
                  </a:cubicBezTo>
                  <a:cubicBezTo>
                    <a:pt x="369" y="424"/>
                    <a:pt x="369" y="423"/>
                    <a:pt x="369" y="423"/>
                  </a:cubicBezTo>
                  <a:cubicBezTo>
                    <a:pt x="369" y="423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3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2"/>
                    <a:pt x="368" y="422"/>
                  </a:cubicBezTo>
                  <a:cubicBezTo>
                    <a:pt x="368" y="423"/>
                    <a:pt x="368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8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4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4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4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4"/>
                  </a:cubicBezTo>
                  <a:cubicBezTo>
                    <a:pt x="368" y="424"/>
                    <a:pt x="368" y="423"/>
                    <a:pt x="368" y="423"/>
                  </a:cubicBezTo>
                  <a:cubicBezTo>
                    <a:pt x="368" y="423"/>
                    <a:pt x="368" y="424"/>
                    <a:pt x="368" y="424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4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2"/>
                    <a:pt x="368" y="422"/>
                  </a:cubicBezTo>
                  <a:cubicBezTo>
                    <a:pt x="368" y="422"/>
                    <a:pt x="368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8" y="423"/>
                  </a:cubicBez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6" y="422"/>
                    <a:pt x="366" y="422"/>
                  </a:cubicBezTo>
                  <a:cubicBezTo>
                    <a:pt x="366" y="422"/>
                    <a:pt x="366" y="422"/>
                    <a:pt x="366" y="422"/>
                  </a:cubicBezTo>
                  <a:cubicBezTo>
                    <a:pt x="366" y="422"/>
                    <a:pt x="367" y="423"/>
                    <a:pt x="367" y="423"/>
                  </a:cubicBezTo>
                  <a:cubicBezTo>
                    <a:pt x="367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2"/>
                    <a:pt x="366" y="422"/>
                  </a:cubicBezTo>
                  <a:cubicBezTo>
                    <a:pt x="366" y="422"/>
                    <a:pt x="366" y="422"/>
                    <a:pt x="366" y="422"/>
                  </a:cubicBezTo>
                  <a:cubicBezTo>
                    <a:pt x="366" y="422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2"/>
                    <a:pt x="366" y="422"/>
                  </a:cubicBezTo>
                  <a:cubicBezTo>
                    <a:pt x="366" y="422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2"/>
                    <a:pt x="366" y="422"/>
                    <a:pt x="366" y="422"/>
                  </a:cubicBezTo>
                  <a:cubicBezTo>
                    <a:pt x="366" y="422"/>
                    <a:pt x="366" y="422"/>
                    <a:pt x="366" y="422"/>
                  </a:cubicBezTo>
                  <a:cubicBezTo>
                    <a:pt x="366" y="421"/>
                    <a:pt x="366" y="421"/>
                    <a:pt x="366" y="421"/>
                  </a:cubicBezTo>
                  <a:cubicBezTo>
                    <a:pt x="366" y="421"/>
                    <a:pt x="366" y="422"/>
                    <a:pt x="366" y="422"/>
                  </a:cubicBezTo>
                  <a:cubicBezTo>
                    <a:pt x="366" y="422"/>
                    <a:pt x="366" y="422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2"/>
                    <a:pt x="366" y="422"/>
                  </a:cubicBezTo>
                  <a:cubicBezTo>
                    <a:pt x="366" y="422"/>
                    <a:pt x="366" y="422"/>
                    <a:pt x="366" y="422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5" y="423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3"/>
                    <a:pt x="365" y="423"/>
                  </a:cubicBezTo>
                  <a:cubicBezTo>
                    <a:pt x="365" y="423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4" y="422"/>
                    <a:pt x="364" y="421"/>
                    <a:pt x="364" y="421"/>
                  </a:cubicBezTo>
                  <a:cubicBezTo>
                    <a:pt x="364" y="421"/>
                    <a:pt x="364" y="422"/>
                    <a:pt x="365" y="422"/>
                  </a:cubicBezTo>
                  <a:cubicBezTo>
                    <a:pt x="365" y="422"/>
                    <a:pt x="365" y="422"/>
                    <a:pt x="364" y="423"/>
                  </a:cubicBezTo>
                  <a:cubicBezTo>
                    <a:pt x="364" y="421"/>
                    <a:pt x="363" y="421"/>
                    <a:pt x="363" y="421"/>
                  </a:cubicBezTo>
                  <a:cubicBezTo>
                    <a:pt x="363" y="421"/>
                    <a:pt x="364" y="421"/>
                    <a:pt x="363" y="422"/>
                  </a:cubicBezTo>
                  <a:cubicBezTo>
                    <a:pt x="363" y="420"/>
                    <a:pt x="362" y="419"/>
                    <a:pt x="361" y="419"/>
                  </a:cubicBezTo>
                  <a:cubicBezTo>
                    <a:pt x="361" y="419"/>
                    <a:pt x="360" y="419"/>
                    <a:pt x="360" y="419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1" y="420"/>
                    <a:pt x="361" y="420"/>
                    <a:pt x="360" y="420"/>
                  </a:cubicBezTo>
                  <a:cubicBezTo>
                    <a:pt x="360" y="420"/>
                    <a:pt x="360" y="420"/>
                    <a:pt x="359" y="420"/>
                  </a:cubicBezTo>
                  <a:cubicBezTo>
                    <a:pt x="359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19"/>
                  </a:cubicBezTo>
                  <a:cubicBezTo>
                    <a:pt x="360" y="419"/>
                    <a:pt x="360" y="419"/>
                    <a:pt x="360" y="419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0" y="420"/>
                    <a:pt x="359" y="420"/>
                    <a:pt x="359" y="420"/>
                  </a:cubicBezTo>
                  <a:cubicBezTo>
                    <a:pt x="359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19"/>
                  </a:cubicBezTo>
                  <a:cubicBezTo>
                    <a:pt x="360" y="419"/>
                    <a:pt x="360" y="419"/>
                    <a:pt x="360" y="419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19"/>
                    <a:pt x="359" y="419"/>
                    <a:pt x="360" y="419"/>
                  </a:cubicBezTo>
                  <a:cubicBezTo>
                    <a:pt x="360" y="419"/>
                    <a:pt x="360" y="419"/>
                    <a:pt x="360" y="419"/>
                  </a:cubicBezTo>
                  <a:cubicBezTo>
                    <a:pt x="360" y="419"/>
                    <a:pt x="359" y="419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19"/>
                    <a:pt x="359" y="419"/>
                    <a:pt x="359" y="419"/>
                  </a:cubicBezTo>
                  <a:cubicBezTo>
                    <a:pt x="359" y="419"/>
                    <a:pt x="359" y="419"/>
                    <a:pt x="359" y="419"/>
                  </a:cubicBezTo>
                  <a:cubicBezTo>
                    <a:pt x="359" y="419"/>
                    <a:pt x="359" y="419"/>
                    <a:pt x="359" y="419"/>
                  </a:cubicBezTo>
                  <a:cubicBezTo>
                    <a:pt x="359" y="419"/>
                    <a:pt x="359" y="419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19"/>
                    <a:pt x="358" y="419"/>
                    <a:pt x="358" y="419"/>
                  </a:cubicBezTo>
                  <a:cubicBezTo>
                    <a:pt x="358" y="419"/>
                    <a:pt x="359" y="419"/>
                    <a:pt x="359" y="419"/>
                  </a:cubicBezTo>
                  <a:cubicBezTo>
                    <a:pt x="359" y="419"/>
                    <a:pt x="359" y="419"/>
                    <a:pt x="359" y="419"/>
                  </a:cubicBezTo>
                  <a:cubicBezTo>
                    <a:pt x="359" y="419"/>
                    <a:pt x="359" y="418"/>
                    <a:pt x="359" y="418"/>
                  </a:cubicBezTo>
                  <a:cubicBezTo>
                    <a:pt x="359" y="418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7" y="419"/>
                    <a:pt x="357" y="419"/>
                  </a:cubicBezTo>
                  <a:cubicBezTo>
                    <a:pt x="358" y="419"/>
                    <a:pt x="358" y="418"/>
                    <a:pt x="358" y="418"/>
                  </a:cubicBezTo>
                  <a:cubicBezTo>
                    <a:pt x="358" y="418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8"/>
                    <a:pt x="357" y="418"/>
                  </a:cubicBezTo>
                  <a:cubicBezTo>
                    <a:pt x="357" y="418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6" y="418"/>
                    <a:pt x="356" y="418"/>
                  </a:cubicBezTo>
                  <a:cubicBezTo>
                    <a:pt x="356" y="418"/>
                    <a:pt x="356" y="418"/>
                    <a:pt x="356" y="418"/>
                  </a:cubicBezTo>
                  <a:cubicBezTo>
                    <a:pt x="356" y="418"/>
                    <a:pt x="356" y="418"/>
                    <a:pt x="355" y="418"/>
                  </a:cubicBezTo>
                  <a:cubicBezTo>
                    <a:pt x="356" y="418"/>
                    <a:pt x="356" y="417"/>
                    <a:pt x="356" y="417"/>
                  </a:cubicBezTo>
                  <a:cubicBezTo>
                    <a:pt x="355" y="417"/>
                    <a:pt x="355" y="417"/>
                    <a:pt x="355" y="418"/>
                  </a:cubicBezTo>
                  <a:cubicBezTo>
                    <a:pt x="355" y="418"/>
                    <a:pt x="355" y="417"/>
                    <a:pt x="355" y="417"/>
                  </a:cubicBezTo>
                  <a:cubicBezTo>
                    <a:pt x="355" y="417"/>
                    <a:pt x="355" y="418"/>
                    <a:pt x="355" y="418"/>
                  </a:cubicBezTo>
                  <a:cubicBezTo>
                    <a:pt x="355" y="418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8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6"/>
                    <a:pt x="355" y="416"/>
                  </a:cubicBezTo>
                  <a:cubicBezTo>
                    <a:pt x="355" y="416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4" y="417"/>
                  </a:cubicBezTo>
                  <a:cubicBezTo>
                    <a:pt x="354" y="417"/>
                    <a:pt x="354" y="417"/>
                    <a:pt x="354" y="417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4" y="417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4" y="416"/>
                    <a:pt x="354" y="416"/>
                    <a:pt x="354" y="417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5" y="416"/>
                  </a:cubicBezTo>
                  <a:cubicBezTo>
                    <a:pt x="355" y="416"/>
                    <a:pt x="354" y="416"/>
                    <a:pt x="354" y="416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5"/>
                    <a:pt x="355" y="415"/>
                  </a:cubicBezTo>
                  <a:cubicBezTo>
                    <a:pt x="355" y="415"/>
                    <a:pt x="355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5" y="416"/>
                    <a:pt x="355" y="415"/>
                    <a:pt x="355" y="415"/>
                  </a:cubicBezTo>
                  <a:cubicBezTo>
                    <a:pt x="355" y="415"/>
                    <a:pt x="354" y="415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5" y="416"/>
                    <a:pt x="355" y="416"/>
                  </a:cubicBezTo>
                  <a:cubicBezTo>
                    <a:pt x="355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7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5"/>
                    <a:pt x="354" y="415"/>
                  </a:cubicBezTo>
                  <a:cubicBezTo>
                    <a:pt x="354" y="415"/>
                    <a:pt x="354" y="415"/>
                    <a:pt x="354" y="415"/>
                  </a:cubicBezTo>
                  <a:cubicBezTo>
                    <a:pt x="354" y="415"/>
                    <a:pt x="354" y="415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5"/>
                    <a:pt x="354" y="415"/>
                    <a:pt x="354" y="415"/>
                  </a:cubicBezTo>
                  <a:cubicBezTo>
                    <a:pt x="354" y="415"/>
                    <a:pt x="354" y="415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5"/>
                    <a:pt x="354" y="414"/>
                    <a:pt x="354" y="414"/>
                  </a:cubicBezTo>
                  <a:cubicBezTo>
                    <a:pt x="353" y="414"/>
                    <a:pt x="352" y="414"/>
                    <a:pt x="352" y="415"/>
                  </a:cubicBezTo>
                  <a:cubicBezTo>
                    <a:pt x="352" y="414"/>
                    <a:pt x="353" y="414"/>
                    <a:pt x="352" y="414"/>
                  </a:cubicBezTo>
                  <a:cubicBezTo>
                    <a:pt x="352" y="414"/>
                    <a:pt x="352" y="414"/>
                    <a:pt x="351" y="414"/>
                  </a:cubicBezTo>
                  <a:cubicBezTo>
                    <a:pt x="352" y="414"/>
                    <a:pt x="352" y="413"/>
                    <a:pt x="352" y="413"/>
                  </a:cubicBezTo>
                  <a:cubicBezTo>
                    <a:pt x="352" y="413"/>
                    <a:pt x="351" y="413"/>
                    <a:pt x="351" y="414"/>
                  </a:cubicBezTo>
                  <a:cubicBezTo>
                    <a:pt x="351" y="413"/>
                    <a:pt x="351" y="413"/>
                    <a:pt x="351" y="413"/>
                  </a:cubicBezTo>
                  <a:cubicBezTo>
                    <a:pt x="351" y="413"/>
                    <a:pt x="351" y="413"/>
                    <a:pt x="351" y="414"/>
                  </a:cubicBezTo>
                  <a:cubicBezTo>
                    <a:pt x="351" y="413"/>
                    <a:pt x="351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49" y="413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49" y="412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49" y="412"/>
                  </a:cubicBezTo>
                  <a:cubicBezTo>
                    <a:pt x="350" y="411"/>
                    <a:pt x="350" y="411"/>
                    <a:pt x="349" y="411"/>
                  </a:cubicBezTo>
                  <a:cubicBezTo>
                    <a:pt x="349" y="411"/>
                    <a:pt x="348" y="411"/>
                    <a:pt x="348" y="411"/>
                  </a:cubicBezTo>
                  <a:cubicBezTo>
                    <a:pt x="349" y="409"/>
                    <a:pt x="348" y="409"/>
                    <a:pt x="346" y="408"/>
                  </a:cubicBezTo>
                  <a:cubicBezTo>
                    <a:pt x="346" y="408"/>
                    <a:pt x="346" y="408"/>
                    <a:pt x="346" y="408"/>
                  </a:cubicBezTo>
                  <a:cubicBezTo>
                    <a:pt x="346" y="408"/>
                    <a:pt x="346" y="408"/>
                    <a:pt x="346" y="408"/>
                  </a:cubicBezTo>
                  <a:cubicBezTo>
                    <a:pt x="346" y="409"/>
                    <a:pt x="346" y="409"/>
                    <a:pt x="346" y="409"/>
                  </a:cubicBezTo>
                  <a:cubicBezTo>
                    <a:pt x="346" y="409"/>
                    <a:pt x="346" y="409"/>
                    <a:pt x="346" y="408"/>
                  </a:cubicBezTo>
                  <a:cubicBezTo>
                    <a:pt x="346" y="408"/>
                    <a:pt x="346" y="408"/>
                    <a:pt x="346" y="408"/>
                  </a:cubicBezTo>
                  <a:cubicBezTo>
                    <a:pt x="346" y="408"/>
                    <a:pt x="345" y="408"/>
                    <a:pt x="345" y="408"/>
                  </a:cubicBezTo>
                  <a:cubicBezTo>
                    <a:pt x="345" y="407"/>
                    <a:pt x="345" y="406"/>
                    <a:pt x="345" y="406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45" y="406"/>
                    <a:pt x="345" y="405"/>
                    <a:pt x="345" y="405"/>
                  </a:cubicBezTo>
                  <a:cubicBezTo>
                    <a:pt x="345" y="405"/>
                    <a:pt x="345" y="405"/>
                    <a:pt x="345" y="405"/>
                  </a:cubicBezTo>
                  <a:cubicBezTo>
                    <a:pt x="345" y="405"/>
                    <a:pt x="345" y="405"/>
                    <a:pt x="344" y="404"/>
                  </a:cubicBezTo>
                  <a:cubicBezTo>
                    <a:pt x="345" y="404"/>
                    <a:pt x="344" y="404"/>
                    <a:pt x="343" y="403"/>
                  </a:cubicBezTo>
                  <a:cubicBezTo>
                    <a:pt x="343" y="403"/>
                    <a:pt x="343" y="403"/>
                    <a:pt x="343" y="403"/>
                  </a:cubicBezTo>
                  <a:cubicBezTo>
                    <a:pt x="343" y="403"/>
                    <a:pt x="343" y="403"/>
                    <a:pt x="343" y="403"/>
                  </a:cubicBezTo>
                  <a:cubicBezTo>
                    <a:pt x="343" y="403"/>
                    <a:pt x="343" y="403"/>
                    <a:pt x="343" y="403"/>
                  </a:cubicBezTo>
                  <a:cubicBezTo>
                    <a:pt x="343" y="403"/>
                    <a:pt x="343" y="402"/>
                    <a:pt x="342" y="401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2" y="400"/>
                    <a:pt x="342" y="400"/>
                    <a:pt x="342" y="400"/>
                  </a:cubicBezTo>
                  <a:cubicBezTo>
                    <a:pt x="342" y="400"/>
                    <a:pt x="341" y="399"/>
                    <a:pt x="340" y="398"/>
                  </a:cubicBezTo>
                  <a:cubicBezTo>
                    <a:pt x="340" y="398"/>
                    <a:pt x="340" y="398"/>
                    <a:pt x="340" y="398"/>
                  </a:cubicBezTo>
                  <a:cubicBezTo>
                    <a:pt x="340" y="398"/>
                    <a:pt x="340" y="398"/>
                    <a:pt x="340" y="398"/>
                  </a:cubicBezTo>
                  <a:cubicBezTo>
                    <a:pt x="340" y="398"/>
                    <a:pt x="340" y="398"/>
                    <a:pt x="339" y="397"/>
                  </a:cubicBezTo>
                  <a:cubicBezTo>
                    <a:pt x="339" y="396"/>
                    <a:pt x="339" y="395"/>
                    <a:pt x="339" y="395"/>
                  </a:cubicBezTo>
                  <a:cubicBezTo>
                    <a:pt x="339" y="395"/>
                    <a:pt x="339" y="395"/>
                    <a:pt x="339" y="396"/>
                  </a:cubicBezTo>
                  <a:cubicBezTo>
                    <a:pt x="339" y="396"/>
                    <a:pt x="339" y="396"/>
                    <a:pt x="339" y="396"/>
                  </a:cubicBezTo>
                  <a:cubicBezTo>
                    <a:pt x="339" y="395"/>
                    <a:pt x="339" y="395"/>
                    <a:pt x="339" y="395"/>
                  </a:cubicBezTo>
                  <a:cubicBezTo>
                    <a:pt x="339" y="395"/>
                    <a:pt x="339" y="395"/>
                    <a:pt x="339" y="395"/>
                  </a:cubicBezTo>
                  <a:cubicBezTo>
                    <a:pt x="339" y="395"/>
                    <a:pt x="339" y="395"/>
                    <a:pt x="339" y="395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38" y="394"/>
                    <a:pt x="338" y="394"/>
                    <a:pt x="338" y="394"/>
                  </a:cubicBezTo>
                  <a:cubicBezTo>
                    <a:pt x="338" y="393"/>
                    <a:pt x="338" y="393"/>
                    <a:pt x="338" y="393"/>
                  </a:cubicBezTo>
                  <a:cubicBezTo>
                    <a:pt x="338" y="393"/>
                    <a:pt x="338" y="393"/>
                    <a:pt x="338" y="393"/>
                  </a:cubicBezTo>
                  <a:cubicBezTo>
                    <a:pt x="338" y="393"/>
                    <a:pt x="338" y="393"/>
                    <a:pt x="338" y="393"/>
                  </a:cubicBezTo>
                  <a:cubicBezTo>
                    <a:pt x="338" y="393"/>
                    <a:pt x="338" y="393"/>
                    <a:pt x="338" y="393"/>
                  </a:cubicBezTo>
                  <a:cubicBezTo>
                    <a:pt x="338" y="394"/>
                    <a:pt x="338" y="394"/>
                    <a:pt x="338" y="394"/>
                  </a:cubicBezTo>
                  <a:cubicBezTo>
                    <a:pt x="338" y="394"/>
                    <a:pt x="338" y="393"/>
                    <a:pt x="338" y="393"/>
                  </a:cubicBezTo>
                  <a:cubicBezTo>
                    <a:pt x="338" y="393"/>
                    <a:pt x="338" y="393"/>
                    <a:pt x="338" y="393"/>
                  </a:cubicBezTo>
                  <a:cubicBezTo>
                    <a:pt x="338" y="393"/>
                    <a:pt x="338" y="392"/>
                    <a:pt x="338" y="391"/>
                  </a:cubicBezTo>
                  <a:cubicBezTo>
                    <a:pt x="338" y="391"/>
                    <a:pt x="338" y="391"/>
                    <a:pt x="338" y="391"/>
                  </a:cubicBezTo>
                  <a:cubicBezTo>
                    <a:pt x="338" y="391"/>
                    <a:pt x="338" y="391"/>
                    <a:pt x="338" y="391"/>
                  </a:cubicBezTo>
                  <a:cubicBezTo>
                    <a:pt x="338" y="390"/>
                    <a:pt x="338" y="390"/>
                    <a:pt x="338" y="390"/>
                  </a:cubicBezTo>
                  <a:cubicBezTo>
                    <a:pt x="338" y="390"/>
                    <a:pt x="338" y="389"/>
                    <a:pt x="337" y="389"/>
                  </a:cubicBezTo>
                  <a:cubicBezTo>
                    <a:pt x="337" y="389"/>
                    <a:pt x="337" y="389"/>
                    <a:pt x="337" y="389"/>
                  </a:cubicBezTo>
                  <a:cubicBezTo>
                    <a:pt x="273" y="389"/>
                    <a:pt x="273" y="389"/>
                    <a:pt x="273" y="389"/>
                  </a:cubicBezTo>
                  <a:cubicBezTo>
                    <a:pt x="273" y="579"/>
                    <a:pt x="273" y="579"/>
                    <a:pt x="273" y="579"/>
                  </a:cubicBezTo>
                  <a:cubicBezTo>
                    <a:pt x="279" y="581"/>
                    <a:pt x="284" y="583"/>
                    <a:pt x="284" y="583"/>
                  </a:cubicBezTo>
                  <a:cubicBezTo>
                    <a:pt x="284" y="583"/>
                    <a:pt x="284" y="583"/>
                    <a:pt x="284" y="583"/>
                  </a:cubicBezTo>
                  <a:cubicBezTo>
                    <a:pt x="285" y="582"/>
                    <a:pt x="285" y="582"/>
                    <a:pt x="285" y="582"/>
                  </a:cubicBezTo>
                  <a:cubicBezTo>
                    <a:pt x="294" y="576"/>
                    <a:pt x="306" y="569"/>
                    <a:pt x="312" y="569"/>
                  </a:cubicBezTo>
                  <a:cubicBezTo>
                    <a:pt x="313" y="569"/>
                    <a:pt x="314" y="569"/>
                    <a:pt x="314" y="569"/>
                  </a:cubicBezTo>
                  <a:cubicBezTo>
                    <a:pt x="315" y="569"/>
                    <a:pt x="315" y="569"/>
                    <a:pt x="315" y="569"/>
                  </a:cubicBezTo>
                  <a:cubicBezTo>
                    <a:pt x="317" y="569"/>
                    <a:pt x="318" y="571"/>
                    <a:pt x="319" y="572"/>
                  </a:cubicBezTo>
                  <a:cubicBezTo>
                    <a:pt x="322" y="574"/>
                    <a:pt x="322" y="574"/>
                    <a:pt x="322" y="574"/>
                  </a:cubicBezTo>
                  <a:cubicBezTo>
                    <a:pt x="323" y="574"/>
                    <a:pt x="323" y="574"/>
                    <a:pt x="323" y="574"/>
                  </a:cubicBezTo>
                  <a:cubicBezTo>
                    <a:pt x="323" y="574"/>
                    <a:pt x="323" y="574"/>
                    <a:pt x="323" y="574"/>
                  </a:cubicBezTo>
                  <a:cubicBezTo>
                    <a:pt x="324" y="574"/>
                    <a:pt x="324" y="574"/>
                    <a:pt x="324" y="574"/>
                  </a:cubicBezTo>
                  <a:cubicBezTo>
                    <a:pt x="349" y="579"/>
                    <a:pt x="355" y="580"/>
                    <a:pt x="355" y="580"/>
                  </a:cubicBezTo>
                  <a:cubicBezTo>
                    <a:pt x="356" y="580"/>
                    <a:pt x="354" y="580"/>
                    <a:pt x="353" y="579"/>
                  </a:cubicBezTo>
                  <a:cubicBezTo>
                    <a:pt x="352" y="579"/>
                    <a:pt x="350" y="579"/>
                    <a:pt x="350" y="579"/>
                  </a:cubicBezTo>
                  <a:cubicBezTo>
                    <a:pt x="350" y="579"/>
                    <a:pt x="351" y="579"/>
                    <a:pt x="353" y="579"/>
                  </a:cubicBezTo>
                  <a:cubicBezTo>
                    <a:pt x="355" y="578"/>
                    <a:pt x="355" y="578"/>
                    <a:pt x="355" y="578"/>
                  </a:cubicBezTo>
                  <a:cubicBezTo>
                    <a:pt x="356" y="577"/>
                    <a:pt x="358" y="576"/>
                    <a:pt x="359" y="574"/>
                  </a:cubicBezTo>
                  <a:cubicBezTo>
                    <a:pt x="359" y="573"/>
                    <a:pt x="360" y="573"/>
                    <a:pt x="360" y="573"/>
                  </a:cubicBezTo>
                  <a:cubicBezTo>
                    <a:pt x="360" y="573"/>
                    <a:pt x="360" y="573"/>
                    <a:pt x="361" y="573"/>
                  </a:cubicBezTo>
                  <a:cubicBezTo>
                    <a:pt x="362" y="572"/>
                    <a:pt x="364" y="571"/>
                    <a:pt x="365" y="571"/>
                  </a:cubicBezTo>
                  <a:cubicBezTo>
                    <a:pt x="366" y="571"/>
                    <a:pt x="367" y="571"/>
                    <a:pt x="368" y="572"/>
                  </a:cubicBezTo>
                  <a:cubicBezTo>
                    <a:pt x="367" y="565"/>
                    <a:pt x="367" y="562"/>
                    <a:pt x="370" y="562"/>
                  </a:cubicBezTo>
                  <a:cubicBezTo>
                    <a:pt x="372" y="562"/>
                    <a:pt x="376" y="565"/>
                    <a:pt x="382" y="570"/>
                  </a:cubicBezTo>
                  <a:cubicBezTo>
                    <a:pt x="382" y="571"/>
                    <a:pt x="383" y="572"/>
                    <a:pt x="384" y="574"/>
                  </a:cubicBezTo>
                  <a:cubicBezTo>
                    <a:pt x="384" y="574"/>
                    <a:pt x="384" y="574"/>
                    <a:pt x="384" y="574"/>
                  </a:cubicBezTo>
                  <a:cubicBezTo>
                    <a:pt x="384" y="573"/>
                    <a:pt x="383" y="572"/>
                    <a:pt x="383" y="571"/>
                  </a:cubicBezTo>
                  <a:cubicBezTo>
                    <a:pt x="383" y="571"/>
                    <a:pt x="383" y="571"/>
                    <a:pt x="383" y="572"/>
                  </a:cubicBezTo>
                  <a:cubicBezTo>
                    <a:pt x="383" y="570"/>
                    <a:pt x="382" y="569"/>
                    <a:pt x="381" y="568"/>
                  </a:cubicBezTo>
                  <a:cubicBezTo>
                    <a:pt x="381" y="567"/>
                    <a:pt x="380" y="566"/>
                    <a:pt x="380" y="566"/>
                  </a:cubicBezTo>
                  <a:cubicBezTo>
                    <a:pt x="381" y="566"/>
                    <a:pt x="381" y="566"/>
                    <a:pt x="381" y="566"/>
                  </a:cubicBezTo>
                  <a:cubicBezTo>
                    <a:pt x="381" y="567"/>
                    <a:pt x="382" y="568"/>
                    <a:pt x="382" y="569"/>
                  </a:cubicBezTo>
                  <a:cubicBezTo>
                    <a:pt x="382" y="569"/>
                    <a:pt x="382" y="568"/>
                    <a:pt x="382" y="568"/>
                  </a:cubicBezTo>
                  <a:cubicBezTo>
                    <a:pt x="382" y="568"/>
                    <a:pt x="383" y="569"/>
                    <a:pt x="384" y="571"/>
                  </a:cubicBezTo>
                  <a:cubicBezTo>
                    <a:pt x="385" y="572"/>
                    <a:pt x="385" y="573"/>
                    <a:pt x="386" y="575"/>
                  </a:cubicBezTo>
                  <a:cubicBezTo>
                    <a:pt x="386" y="575"/>
                    <a:pt x="386" y="575"/>
                    <a:pt x="387" y="575"/>
                  </a:cubicBezTo>
                  <a:cubicBezTo>
                    <a:pt x="386" y="574"/>
                    <a:pt x="385" y="573"/>
                    <a:pt x="385" y="572"/>
                  </a:cubicBezTo>
                  <a:cubicBezTo>
                    <a:pt x="385" y="572"/>
                    <a:pt x="385" y="572"/>
                    <a:pt x="385" y="573"/>
                  </a:cubicBezTo>
                  <a:cubicBezTo>
                    <a:pt x="386" y="573"/>
                    <a:pt x="386" y="574"/>
                    <a:pt x="387" y="575"/>
                  </a:cubicBezTo>
                  <a:cubicBezTo>
                    <a:pt x="387" y="575"/>
                    <a:pt x="387" y="575"/>
                    <a:pt x="387" y="575"/>
                  </a:cubicBezTo>
                  <a:cubicBezTo>
                    <a:pt x="387" y="576"/>
                    <a:pt x="387" y="576"/>
                    <a:pt x="387" y="576"/>
                  </a:cubicBezTo>
                  <a:cubicBezTo>
                    <a:pt x="388" y="576"/>
                    <a:pt x="388" y="576"/>
                    <a:pt x="388" y="576"/>
                  </a:cubicBezTo>
                  <a:cubicBezTo>
                    <a:pt x="387" y="576"/>
                    <a:pt x="387" y="576"/>
                    <a:pt x="387" y="576"/>
                  </a:cubicBezTo>
                  <a:cubicBezTo>
                    <a:pt x="387" y="576"/>
                    <a:pt x="387" y="576"/>
                    <a:pt x="387" y="576"/>
                  </a:cubicBezTo>
                  <a:cubicBezTo>
                    <a:pt x="387" y="576"/>
                    <a:pt x="387" y="576"/>
                    <a:pt x="388" y="576"/>
                  </a:cubicBezTo>
                  <a:cubicBezTo>
                    <a:pt x="388" y="576"/>
                    <a:pt x="388" y="576"/>
                    <a:pt x="388" y="576"/>
                  </a:cubicBezTo>
                  <a:cubicBezTo>
                    <a:pt x="388" y="576"/>
                    <a:pt x="387" y="576"/>
                    <a:pt x="387" y="576"/>
                  </a:cubicBezTo>
                  <a:cubicBezTo>
                    <a:pt x="387" y="576"/>
                    <a:pt x="387" y="576"/>
                    <a:pt x="387" y="576"/>
                  </a:cubicBezTo>
                  <a:cubicBezTo>
                    <a:pt x="385" y="571"/>
                    <a:pt x="383" y="568"/>
                    <a:pt x="382" y="567"/>
                  </a:cubicBezTo>
                  <a:cubicBezTo>
                    <a:pt x="382" y="567"/>
                    <a:pt x="382" y="567"/>
                    <a:pt x="382" y="567"/>
                  </a:cubicBezTo>
                  <a:cubicBezTo>
                    <a:pt x="383" y="568"/>
                    <a:pt x="385" y="571"/>
                    <a:pt x="387" y="576"/>
                  </a:cubicBezTo>
                  <a:cubicBezTo>
                    <a:pt x="387" y="576"/>
                    <a:pt x="387" y="576"/>
                    <a:pt x="387" y="576"/>
                  </a:cubicBezTo>
                  <a:cubicBezTo>
                    <a:pt x="388" y="576"/>
                    <a:pt x="388" y="576"/>
                    <a:pt x="388" y="576"/>
                  </a:cubicBezTo>
                  <a:cubicBezTo>
                    <a:pt x="388" y="576"/>
                    <a:pt x="388" y="576"/>
                    <a:pt x="388" y="576"/>
                  </a:cubicBezTo>
                  <a:cubicBezTo>
                    <a:pt x="388" y="576"/>
                    <a:pt x="388" y="576"/>
                    <a:pt x="388" y="576"/>
                  </a:cubicBezTo>
                  <a:cubicBezTo>
                    <a:pt x="388" y="576"/>
                    <a:pt x="388" y="576"/>
                    <a:pt x="388" y="576"/>
                  </a:cubicBezTo>
                  <a:cubicBezTo>
                    <a:pt x="385" y="571"/>
                    <a:pt x="383" y="568"/>
                    <a:pt x="382" y="566"/>
                  </a:cubicBezTo>
                  <a:cubicBezTo>
                    <a:pt x="382" y="566"/>
                    <a:pt x="382" y="566"/>
                    <a:pt x="382" y="566"/>
                  </a:cubicBezTo>
                  <a:cubicBezTo>
                    <a:pt x="383" y="568"/>
                    <a:pt x="385" y="571"/>
                    <a:pt x="389" y="577"/>
                  </a:cubicBezTo>
                  <a:cubicBezTo>
                    <a:pt x="389" y="577"/>
                    <a:pt x="389" y="577"/>
                    <a:pt x="389" y="577"/>
                  </a:cubicBezTo>
                  <a:cubicBezTo>
                    <a:pt x="389" y="577"/>
                    <a:pt x="389" y="577"/>
                    <a:pt x="389" y="577"/>
                  </a:cubicBezTo>
                  <a:cubicBezTo>
                    <a:pt x="389" y="577"/>
                    <a:pt x="389" y="577"/>
                    <a:pt x="389" y="577"/>
                  </a:cubicBezTo>
                  <a:cubicBezTo>
                    <a:pt x="389" y="577"/>
                    <a:pt x="389" y="578"/>
                    <a:pt x="389" y="578"/>
                  </a:cubicBezTo>
                  <a:cubicBezTo>
                    <a:pt x="389" y="577"/>
                    <a:pt x="389" y="577"/>
                    <a:pt x="389" y="577"/>
                  </a:cubicBezTo>
                  <a:cubicBezTo>
                    <a:pt x="389" y="577"/>
                    <a:pt x="389" y="577"/>
                    <a:pt x="389" y="577"/>
                  </a:cubicBezTo>
                  <a:cubicBezTo>
                    <a:pt x="388" y="576"/>
                    <a:pt x="388" y="575"/>
                    <a:pt x="387" y="574"/>
                  </a:cubicBezTo>
                  <a:cubicBezTo>
                    <a:pt x="387" y="574"/>
                    <a:pt x="387" y="574"/>
                    <a:pt x="387" y="573"/>
                  </a:cubicBezTo>
                  <a:cubicBezTo>
                    <a:pt x="387" y="574"/>
                    <a:pt x="388" y="576"/>
                    <a:pt x="388" y="577"/>
                  </a:cubicBezTo>
                  <a:cubicBezTo>
                    <a:pt x="386" y="573"/>
                    <a:pt x="384" y="569"/>
                    <a:pt x="383" y="567"/>
                  </a:cubicBezTo>
                  <a:cubicBezTo>
                    <a:pt x="383" y="567"/>
                    <a:pt x="382" y="566"/>
                    <a:pt x="382" y="566"/>
                  </a:cubicBezTo>
                  <a:cubicBezTo>
                    <a:pt x="382" y="566"/>
                    <a:pt x="382" y="566"/>
                    <a:pt x="382" y="566"/>
                  </a:cubicBezTo>
                  <a:cubicBezTo>
                    <a:pt x="381" y="564"/>
                    <a:pt x="381" y="563"/>
                    <a:pt x="381" y="563"/>
                  </a:cubicBezTo>
                  <a:cubicBezTo>
                    <a:pt x="381" y="563"/>
                    <a:pt x="382" y="564"/>
                    <a:pt x="383" y="566"/>
                  </a:cubicBezTo>
                  <a:cubicBezTo>
                    <a:pt x="383" y="566"/>
                    <a:pt x="384" y="566"/>
                    <a:pt x="384" y="566"/>
                  </a:cubicBezTo>
                  <a:cubicBezTo>
                    <a:pt x="382" y="563"/>
                    <a:pt x="381" y="561"/>
                    <a:pt x="381" y="561"/>
                  </a:cubicBezTo>
                  <a:cubicBezTo>
                    <a:pt x="381" y="561"/>
                    <a:pt x="382" y="562"/>
                    <a:pt x="384" y="565"/>
                  </a:cubicBezTo>
                  <a:cubicBezTo>
                    <a:pt x="384" y="564"/>
                    <a:pt x="383" y="564"/>
                    <a:pt x="384" y="564"/>
                  </a:cubicBezTo>
                  <a:cubicBezTo>
                    <a:pt x="384" y="564"/>
                    <a:pt x="384" y="564"/>
                    <a:pt x="384" y="565"/>
                  </a:cubicBezTo>
                  <a:cubicBezTo>
                    <a:pt x="384" y="565"/>
                    <a:pt x="384" y="565"/>
                    <a:pt x="384" y="56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84" y="566"/>
                    <a:pt x="385" y="566"/>
                    <a:pt x="385" y="566"/>
                  </a:cubicBezTo>
                  <a:cubicBezTo>
                    <a:pt x="385" y="566"/>
                    <a:pt x="385" y="567"/>
                    <a:pt x="385" y="567"/>
                  </a:cubicBezTo>
                  <a:cubicBezTo>
                    <a:pt x="387" y="570"/>
                    <a:pt x="389" y="574"/>
                    <a:pt x="392" y="579"/>
                  </a:cubicBezTo>
                  <a:cubicBezTo>
                    <a:pt x="390" y="574"/>
                    <a:pt x="388" y="570"/>
                    <a:pt x="386" y="567"/>
                  </a:cubicBezTo>
                  <a:cubicBezTo>
                    <a:pt x="389" y="568"/>
                    <a:pt x="392" y="570"/>
                    <a:pt x="396" y="572"/>
                  </a:cubicBezTo>
                  <a:cubicBezTo>
                    <a:pt x="390" y="567"/>
                    <a:pt x="387" y="564"/>
                    <a:pt x="385" y="563"/>
                  </a:cubicBezTo>
                  <a:cubicBezTo>
                    <a:pt x="384" y="561"/>
                    <a:pt x="384" y="560"/>
                    <a:pt x="385" y="560"/>
                  </a:cubicBezTo>
                  <a:cubicBezTo>
                    <a:pt x="386" y="560"/>
                    <a:pt x="390" y="565"/>
                    <a:pt x="397" y="573"/>
                  </a:cubicBezTo>
                  <a:cubicBezTo>
                    <a:pt x="397" y="574"/>
                    <a:pt x="398" y="574"/>
                    <a:pt x="399" y="575"/>
                  </a:cubicBezTo>
                  <a:cubicBezTo>
                    <a:pt x="398" y="572"/>
                    <a:pt x="396" y="570"/>
                    <a:pt x="395" y="569"/>
                  </a:cubicBezTo>
                  <a:cubicBezTo>
                    <a:pt x="393" y="567"/>
                    <a:pt x="392" y="566"/>
                    <a:pt x="392" y="566"/>
                  </a:cubicBezTo>
                  <a:cubicBezTo>
                    <a:pt x="393" y="566"/>
                    <a:pt x="393" y="566"/>
                    <a:pt x="394" y="567"/>
                  </a:cubicBezTo>
                  <a:cubicBezTo>
                    <a:pt x="392" y="563"/>
                    <a:pt x="392" y="561"/>
                    <a:pt x="392" y="561"/>
                  </a:cubicBezTo>
                  <a:cubicBezTo>
                    <a:pt x="392" y="561"/>
                    <a:pt x="394" y="563"/>
                    <a:pt x="396" y="565"/>
                  </a:cubicBezTo>
                  <a:cubicBezTo>
                    <a:pt x="397" y="566"/>
                    <a:pt x="397" y="567"/>
                    <a:pt x="399" y="569"/>
                  </a:cubicBezTo>
                  <a:cubicBezTo>
                    <a:pt x="399" y="569"/>
                    <a:pt x="399" y="569"/>
                    <a:pt x="399" y="569"/>
                  </a:cubicBezTo>
                  <a:cubicBezTo>
                    <a:pt x="398" y="568"/>
                    <a:pt x="397" y="567"/>
                    <a:pt x="397" y="566"/>
                  </a:cubicBezTo>
                  <a:cubicBezTo>
                    <a:pt x="397" y="566"/>
                    <a:pt x="397" y="567"/>
                    <a:pt x="397" y="567"/>
                  </a:cubicBezTo>
                  <a:cubicBezTo>
                    <a:pt x="398" y="567"/>
                    <a:pt x="398" y="568"/>
                    <a:pt x="399" y="569"/>
                  </a:cubicBezTo>
                  <a:cubicBezTo>
                    <a:pt x="399" y="569"/>
                    <a:pt x="399" y="569"/>
                    <a:pt x="399" y="569"/>
                  </a:cubicBezTo>
                  <a:cubicBezTo>
                    <a:pt x="399" y="569"/>
                    <a:pt x="398" y="568"/>
                    <a:pt x="398" y="568"/>
                  </a:cubicBezTo>
                  <a:cubicBezTo>
                    <a:pt x="399" y="568"/>
                    <a:pt x="399" y="569"/>
                    <a:pt x="399" y="569"/>
                  </a:cubicBezTo>
                  <a:cubicBezTo>
                    <a:pt x="399" y="569"/>
                    <a:pt x="400" y="569"/>
                    <a:pt x="400" y="569"/>
                  </a:cubicBezTo>
                  <a:cubicBezTo>
                    <a:pt x="399" y="568"/>
                    <a:pt x="398" y="567"/>
                    <a:pt x="397" y="566"/>
                  </a:cubicBezTo>
                  <a:cubicBezTo>
                    <a:pt x="397" y="566"/>
                    <a:pt x="397" y="565"/>
                    <a:pt x="397" y="565"/>
                  </a:cubicBezTo>
                  <a:cubicBezTo>
                    <a:pt x="397" y="566"/>
                    <a:pt x="398" y="568"/>
                    <a:pt x="400" y="569"/>
                  </a:cubicBezTo>
                  <a:cubicBezTo>
                    <a:pt x="400" y="569"/>
                    <a:pt x="400" y="570"/>
                    <a:pt x="400" y="570"/>
                  </a:cubicBezTo>
                  <a:cubicBezTo>
                    <a:pt x="398" y="567"/>
                    <a:pt x="397" y="565"/>
                    <a:pt x="396" y="564"/>
                  </a:cubicBezTo>
                  <a:cubicBezTo>
                    <a:pt x="396" y="563"/>
                    <a:pt x="396" y="563"/>
                    <a:pt x="396" y="563"/>
                  </a:cubicBezTo>
                  <a:cubicBezTo>
                    <a:pt x="396" y="563"/>
                    <a:pt x="395" y="563"/>
                    <a:pt x="395" y="563"/>
                  </a:cubicBezTo>
                  <a:cubicBezTo>
                    <a:pt x="395" y="562"/>
                    <a:pt x="395" y="562"/>
                    <a:pt x="395" y="562"/>
                  </a:cubicBezTo>
                  <a:cubicBezTo>
                    <a:pt x="395" y="562"/>
                    <a:pt x="395" y="562"/>
                    <a:pt x="396" y="563"/>
                  </a:cubicBezTo>
                  <a:cubicBezTo>
                    <a:pt x="396" y="563"/>
                    <a:pt x="396" y="563"/>
                    <a:pt x="396" y="563"/>
                  </a:cubicBezTo>
                  <a:cubicBezTo>
                    <a:pt x="396" y="563"/>
                    <a:pt x="397" y="564"/>
                    <a:pt x="399" y="567"/>
                  </a:cubicBezTo>
                  <a:cubicBezTo>
                    <a:pt x="400" y="568"/>
                    <a:pt x="401" y="569"/>
                    <a:pt x="402" y="571"/>
                  </a:cubicBezTo>
                  <a:cubicBezTo>
                    <a:pt x="402" y="571"/>
                    <a:pt x="402" y="571"/>
                    <a:pt x="402" y="571"/>
                  </a:cubicBezTo>
                  <a:cubicBezTo>
                    <a:pt x="403" y="571"/>
                    <a:pt x="403" y="572"/>
                    <a:pt x="403" y="572"/>
                  </a:cubicBezTo>
                  <a:cubicBezTo>
                    <a:pt x="403" y="572"/>
                    <a:pt x="403" y="571"/>
                    <a:pt x="402" y="571"/>
                  </a:cubicBezTo>
                  <a:cubicBezTo>
                    <a:pt x="402" y="571"/>
                    <a:pt x="402" y="571"/>
                    <a:pt x="402" y="571"/>
                  </a:cubicBezTo>
                  <a:cubicBezTo>
                    <a:pt x="403" y="571"/>
                    <a:pt x="403" y="572"/>
                    <a:pt x="403" y="572"/>
                  </a:cubicBezTo>
                  <a:cubicBezTo>
                    <a:pt x="403" y="572"/>
                    <a:pt x="403" y="572"/>
                    <a:pt x="403" y="572"/>
                  </a:cubicBezTo>
                  <a:cubicBezTo>
                    <a:pt x="403" y="572"/>
                    <a:pt x="403" y="572"/>
                    <a:pt x="402" y="571"/>
                  </a:cubicBezTo>
                  <a:cubicBezTo>
                    <a:pt x="403" y="571"/>
                    <a:pt x="404" y="572"/>
                    <a:pt x="404" y="572"/>
                  </a:cubicBezTo>
                  <a:cubicBezTo>
                    <a:pt x="400" y="566"/>
                    <a:pt x="399" y="564"/>
                    <a:pt x="400" y="564"/>
                  </a:cubicBezTo>
                  <a:cubicBezTo>
                    <a:pt x="402" y="564"/>
                    <a:pt x="405" y="566"/>
                    <a:pt x="408" y="570"/>
                  </a:cubicBezTo>
                  <a:cubicBezTo>
                    <a:pt x="405" y="567"/>
                    <a:pt x="405" y="565"/>
                    <a:pt x="405" y="565"/>
                  </a:cubicBezTo>
                  <a:cubicBezTo>
                    <a:pt x="406" y="565"/>
                    <a:pt x="407" y="567"/>
                    <a:pt x="409" y="570"/>
                  </a:cubicBezTo>
                  <a:cubicBezTo>
                    <a:pt x="413" y="565"/>
                    <a:pt x="414" y="562"/>
                    <a:pt x="415" y="561"/>
                  </a:cubicBezTo>
                  <a:cubicBezTo>
                    <a:pt x="415" y="561"/>
                    <a:pt x="416" y="562"/>
                    <a:pt x="418" y="563"/>
                  </a:cubicBezTo>
                  <a:cubicBezTo>
                    <a:pt x="417" y="561"/>
                    <a:pt x="416" y="560"/>
                    <a:pt x="416" y="560"/>
                  </a:cubicBezTo>
                  <a:cubicBezTo>
                    <a:pt x="416" y="560"/>
                    <a:pt x="416" y="560"/>
                    <a:pt x="416" y="560"/>
                  </a:cubicBezTo>
                  <a:cubicBezTo>
                    <a:pt x="416" y="560"/>
                    <a:pt x="417" y="561"/>
                    <a:pt x="418" y="563"/>
                  </a:cubicBezTo>
                  <a:cubicBezTo>
                    <a:pt x="417" y="561"/>
                    <a:pt x="416" y="560"/>
                    <a:pt x="416" y="560"/>
                  </a:cubicBezTo>
                  <a:cubicBezTo>
                    <a:pt x="416" y="559"/>
                    <a:pt x="416" y="559"/>
                    <a:pt x="416" y="559"/>
                  </a:cubicBezTo>
                  <a:cubicBezTo>
                    <a:pt x="416" y="560"/>
                    <a:pt x="417" y="561"/>
                    <a:pt x="418" y="562"/>
                  </a:cubicBezTo>
                  <a:cubicBezTo>
                    <a:pt x="417" y="561"/>
                    <a:pt x="416" y="560"/>
                    <a:pt x="416" y="559"/>
                  </a:cubicBezTo>
                  <a:cubicBezTo>
                    <a:pt x="416" y="559"/>
                    <a:pt x="416" y="559"/>
                    <a:pt x="416" y="559"/>
                  </a:cubicBezTo>
                  <a:cubicBezTo>
                    <a:pt x="416" y="559"/>
                    <a:pt x="416" y="559"/>
                    <a:pt x="416" y="559"/>
                  </a:cubicBezTo>
                  <a:cubicBezTo>
                    <a:pt x="415" y="558"/>
                    <a:pt x="415" y="557"/>
                    <a:pt x="415" y="557"/>
                  </a:cubicBezTo>
                  <a:cubicBezTo>
                    <a:pt x="415" y="557"/>
                    <a:pt x="416" y="559"/>
                    <a:pt x="419" y="562"/>
                  </a:cubicBezTo>
                  <a:cubicBezTo>
                    <a:pt x="416" y="558"/>
                    <a:pt x="414" y="554"/>
                    <a:pt x="415" y="554"/>
                  </a:cubicBezTo>
                  <a:cubicBezTo>
                    <a:pt x="416" y="554"/>
                    <a:pt x="417" y="556"/>
                    <a:pt x="421" y="559"/>
                  </a:cubicBezTo>
                  <a:cubicBezTo>
                    <a:pt x="421" y="559"/>
                    <a:pt x="421" y="559"/>
                    <a:pt x="421" y="559"/>
                  </a:cubicBezTo>
                  <a:cubicBezTo>
                    <a:pt x="421" y="559"/>
                    <a:pt x="421" y="559"/>
                    <a:pt x="421" y="559"/>
                  </a:cubicBezTo>
                  <a:cubicBezTo>
                    <a:pt x="421" y="559"/>
                    <a:pt x="421" y="559"/>
                    <a:pt x="421" y="559"/>
                  </a:cubicBezTo>
                  <a:cubicBezTo>
                    <a:pt x="419" y="558"/>
                    <a:pt x="418" y="556"/>
                    <a:pt x="417" y="555"/>
                  </a:cubicBezTo>
                  <a:cubicBezTo>
                    <a:pt x="418" y="556"/>
                    <a:pt x="419" y="558"/>
                    <a:pt x="421" y="559"/>
                  </a:cubicBezTo>
                  <a:cubicBezTo>
                    <a:pt x="416" y="554"/>
                    <a:pt x="414" y="551"/>
                    <a:pt x="414" y="551"/>
                  </a:cubicBezTo>
                  <a:cubicBezTo>
                    <a:pt x="415" y="551"/>
                    <a:pt x="417" y="553"/>
                    <a:pt x="422" y="559"/>
                  </a:cubicBezTo>
                  <a:cubicBezTo>
                    <a:pt x="419" y="555"/>
                    <a:pt x="417" y="552"/>
                    <a:pt x="417" y="551"/>
                  </a:cubicBezTo>
                  <a:cubicBezTo>
                    <a:pt x="418" y="552"/>
                    <a:pt x="420" y="554"/>
                    <a:pt x="423" y="558"/>
                  </a:cubicBezTo>
                  <a:cubicBezTo>
                    <a:pt x="420" y="554"/>
                    <a:pt x="418" y="552"/>
                    <a:pt x="417" y="551"/>
                  </a:cubicBezTo>
                  <a:cubicBezTo>
                    <a:pt x="416" y="551"/>
                    <a:pt x="416" y="550"/>
                    <a:pt x="416" y="550"/>
                  </a:cubicBezTo>
                  <a:cubicBezTo>
                    <a:pt x="417" y="551"/>
                    <a:pt x="419" y="553"/>
                    <a:pt x="421" y="555"/>
                  </a:cubicBezTo>
                  <a:cubicBezTo>
                    <a:pt x="420" y="554"/>
                    <a:pt x="419" y="553"/>
                    <a:pt x="418" y="552"/>
                  </a:cubicBezTo>
                  <a:cubicBezTo>
                    <a:pt x="417" y="551"/>
                    <a:pt x="417" y="550"/>
                    <a:pt x="416" y="550"/>
                  </a:cubicBezTo>
                  <a:cubicBezTo>
                    <a:pt x="416" y="550"/>
                    <a:pt x="416" y="550"/>
                    <a:pt x="416" y="550"/>
                  </a:cubicBezTo>
                  <a:cubicBezTo>
                    <a:pt x="416" y="550"/>
                    <a:pt x="417" y="550"/>
                    <a:pt x="417" y="551"/>
                  </a:cubicBezTo>
                  <a:cubicBezTo>
                    <a:pt x="417" y="551"/>
                    <a:pt x="417" y="550"/>
                    <a:pt x="417" y="550"/>
                  </a:cubicBezTo>
                  <a:cubicBezTo>
                    <a:pt x="416" y="550"/>
                    <a:pt x="416" y="550"/>
                    <a:pt x="416" y="549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5" y="549"/>
                    <a:pt x="415" y="548"/>
                    <a:pt x="415" y="548"/>
                  </a:cubicBezTo>
                  <a:cubicBezTo>
                    <a:pt x="416" y="548"/>
                    <a:pt x="416" y="548"/>
                    <a:pt x="416" y="549"/>
                  </a:cubicBezTo>
                  <a:cubicBezTo>
                    <a:pt x="417" y="550"/>
                    <a:pt x="418" y="551"/>
                    <a:pt x="420" y="554"/>
                  </a:cubicBezTo>
                  <a:cubicBezTo>
                    <a:pt x="420" y="554"/>
                    <a:pt x="421" y="554"/>
                    <a:pt x="421" y="554"/>
                  </a:cubicBezTo>
                  <a:cubicBezTo>
                    <a:pt x="421" y="555"/>
                    <a:pt x="422" y="556"/>
                    <a:pt x="422" y="557"/>
                  </a:cubicBezTo>
                  <a:cubicBezTo>
                    <a:pt x="422" y="557"/>
                    <a:pt x="422" y="556"/>
                    <a:pt x="422" y="556"/>
                  </a:cubicBezTo>
                  <a:cubicBezTo>
                    <a:pt x="423" y="556"/>
                    <a:pt x="423" y="557"/>
                    <a:pt x="423" y="557"/>
                  </a:cubicBezTo>
                  <a:cubicBezTo>
                    <a:pt x="423" y="557"/>
                    <a:pt x="423" y="556"/>
                    <a:pt x="422" y="556"/>
                  </a:cubicBezTo>
                  <a:cubicBezTo>
                    <a:pt x="422" y="555"/>
                    <a:pt x="422" y="555"/>
                    <a:pt x="422" y="554"/>
                  </a:cubicBezTo>
                  <a:cubicBezTo>
                    <a:pt x="422" y="555"/>
                    <a:pt x="423" y="555"/>
                    <a:pt x="423" y="555"/>
                  </a:cubicBezTo>
                  <a:cubicBezTo>
                    <a:pt x="423" y="555"/>
                    <a:pt x="422" y="554"/>
                    <a:pt x="422" y="554"/>
                  </a:cubicBezTo>
                  <a:cubicBezTo>
                    <a:pt x="422" y="554"/>
                    <a:pt x="422" y="554"/>
                    <a:pt x="422" y="554"/>
                  </a:cubicBezTo>
                  <a:cubicBezTo>
                    <a:pt x="422" y="554"/>
                    <a:pt x="423" y="555"/>
                    <a:pt x="423" y="555"/>
                  </a:cubicBezTo>
                  <a:cubicBezTo>
                    <a:pt x="423" y="556"/>
                    <a:pt x="424" y="556"/>
                    <a:pt x="424" y="556"/>
                  </a:cubicBezTo>
                  <a:cubicBezTo>
                    <a:pt x="423" y="555"/>
                    <a:pt x="422" y="554"/>
                    <a:pt x="422" y="554"/>
                  </a:cubicBezTo>
                  <a:cubicBezTo>
                    <a:pt x="421" y="552"/>
                    <a:pt x="421" y="551"/>
                    <a:pt x="420" y="550"/>
                  </a:cubicBezTo>
                  <a:cubicBezTo>
                    <a:pt x="422" y="551"/>
                    <a:pt x="423" y="553"/>
                    <a:pt x="425" y="555"/>
                  </a:cubicBezTo>
                  <a:cubicBezTo>
                    <a:pt x="425" y="554"/>
                    <a:pt x="425" y="554"/>
                    <a:pt x="425" y="554"/>
                  </a:cubicBezTo>
                  <a:cubicBezTo>
                    <a:pt x="417" y="543"/>
                    <a:pt x="413" y="537"/>
                    <a:pt x="415" y="537"/>
                  </a:cubicBezTo>
                  <a:cubicBezTo>
                    <a:pt x="416" y="537"/>
                    <a:pt x="417" y="537"/>
                    <a:pt x="418" y="538"/>
                  </a:cubicBezTo>
                  <a:cubicBezTo>
                    <a:pt x="417" y="540"/>
                    <a:pt x="419" y="545"/>
                    <a:pt x="425" y="554"/>
                  </a:cubicBezTo>
                  <a:cubicBezTo>
                    <a:pt x="426" y="550"/>
                    <a:pt x="426" y="547"/>
                    <a:pt x="426" y="544"/>
                  </a:cubicBezTo>
                  <a:cubicBezTo>
                    <a:pt x="428" y="546"/>
                    <a:pt x="429" y="547"/>
                    <a:pt x="431" y="549"/>
                  </a:cubicBezTo>
                  <a:cubicBezTo>
                    <a:pt x="429" y="547"/>
                    <a:pt x="428" y="545"/>
                    <a:pt x="426" y="543"/>
                  </a:cubicBezTo>
                  <a:cubicBezTo>
                    <a:pt x="426" y="543"/>
                    <a:pt x="427" y="542"/>
                    <a:pt x="427" y="542"/>
                  </a:cubicBezTo>
                  <a:cubicBezTo>
                    <a:pt x="428" y="543"/>
                    <a:pt x="430" y="545"/>
                    <a:pt x="432" y="547"/>
                  </a:cubicBezTo>
                  <a:cubicBezTo>
                    <a:pt x="431" y="546"/>
                    <a:pt x="431" y="545"/>
                    <a:pt x="430" y="544"/>
                  </a:cubicBezTo>
                  <a:cubicBezTo>
                    <a:pt x="429" y="543"/>
                    <a:pt x="428" y="542"/>
                    <a:pt x="427" y="542"/>
                  </a:cubicBezTo>
                  <a:cubicBezTo>
                    <a:pt x="427" y="541"/>
                    <a:pt x="427" y="541"/>
                    <a:pt x="427" y="541"/>
                  </a:cubicBezTo>
                  <a:cubicBezTo>
                    <a:pt x="428" y="542"/>
                    <a:pt x="429" y="543"/>
                    <a:pt x="430" y="544"/>
                  </a:cubicBezTo>
                  <a:cubicBezTo>
                    <a:pt x="430" y="543"/>
                    <a:pt x="430" y="543"/>
                    <a:pt x="430" y="543"/>
                  </a:cubicBezTo>
                  <a:cubicBezTo>
                    <a:pt x="429" y="542"/>
                    <a:pt x="428" y="541"/>
                    <a:pt x="427" y="540"/>
                  </a:cubicBezTo>
                  <a:cubicBezTo>
                    <a:pt x="427" y="540"/>
                    <a:pt x="427" y="540"/>
                    <a:pt x="427" y="540"/>
                  </a:cubicBezTo>
                  <a:cubicBezTo>
                    <a:pt x="423" y="537"/>
                    <a:pt x="422" y="535"/>
                    <a:pt x="422" y="535"/>
                  </a:cubicBezTo>
                  <a:cubicBezTo>
                    <a:pt x="422" y="535"/>
                    <a:pt x="422" y="535"/>
                    <a:pt x="423" y="536"/>
                  </a:cubicBezTo>
                  <a:cubicBezTo>
                    <a:pt x="424" y="537"/>
                    <a:pt x="425" y="538"/>
                    <a:pt x="427" y="540"/>
                  </a:cubicBezTo>
                  <a:cubicBezTo>
                    <a:pt x="427" y="540"/>
                    <a:pt x="427" y="540"/>
                    <a:pt x="427" y="540"/>
                  </a:cubicBezTo>
                  <a:cubicBezTo>
                    <a:pt x="428" y="540"/>
                    <a:pt x="428" y="541"/>
                    <a:pt x="429" y="542"/>
                  </a:cubicBezTo>
                  <a:cubicBezTo>
                    <a:pt x="429" y="542"/>
                    <a:pt x="429" y="542"/>
                    <a:pt x="429" y="542"/>
                  </a:cubicBezTo>
                  <a:cubicBezTo>
                    <a:pt x="430" y="543"/>
                    <a:pt x="432" y="544"/>
                    <a:pt x="434" y="546"/>
                  </a:cubicBezTo>
                  <a:cubicBezTo>
                    <a:pt x="432" y="544"/>
                    <a:pt x="430" y="543"/>
                    <a:pt x="429" y="541"/>
                  </a:cubicBezTo>
                  <a:cubicBezTo>
                    <a:pt x="429" y="541"/>
                    <a:pt x="429" y="541"/>
                    <a:pt x="428" y="541"/>
                  </a:cubicBezTo>
                  <a:cubicBezTo>
                    <a:pt x="428" y="541"/>
                    <a:pt x="428" y="541"/>
                    <a:pt x="428" y="541"/>
                  </a:cubicBezTo>
                  <a:cubicBezTo>
                    <a:pt x="428" y="540"/>
                    <a:pt x="428" y="540"/>
                    <a:pt x="427" y="539"/>
                  </a:cubicBezTo>
                  <a:cubicBezTo>
                    <a:pt x="427" y="539"/>
                    <a:pt x="427" y="539"/>
                    <a:pt x="427" y="539"/>
                  </a:cubicBezTo>
                  <a:cubicBezTo>
                    <a:pt x="427" y="538"/>
                    <a:pt x="427" y="538"/>
                    <a:pt x="427" y="538"/>
                  </a:cubicBezTo>
                  <a:cubicBezTo>
                    <a:pt x="426" y="537"/>
                    <a:pt x="424" y="536"/>
                    <a:pt x="423" y="535"/>
                  </a:cubicBezTo>
                  <a:cubicBezTo>
                    <a:pt x="423" y="535"/>
                    <a:pt x="423" y="535"/>
                    <a:pt x="423" y="535"/>
                  </a:cubicBezTo>
                  <a:cubicBezTo>
                    <a:pt x="423" y="535"/>
                    <a:pt x="424" y="535"/>
                    <a:pt x="425" y="536"/>
                  </a:cubicBezTo>
                  <a:cubicBezTo>
                    <a:pt x="425" y="536"/>
                    <a:pt x="426" y="537"/>
                    <a:pt x="427" y="538"/>
                  </a:cubicBezTo>
                  <a:cubicBezTo>
                    <a:pt x="427" y="538"/>
                    <a:pt x="427" y="537"/>
                    <a:pt x="427" y="537"/>
                  </a:cubicBezTo>
                  <a:cubicBezTo>
                    <a:pt x="427" y="537"/>
                    <a:pt x="427" y="538"/>
                    <a:pt x="427" y="538"/>
                  </a:cubicBezTo>
                  <a:cubicBezTo>
                    <a:pt x="427" y="538"/>
                    <a:pt x="427" y="538"/>
                    <a:pt x="427" y="538"/>
                  </a:cubicBezTo>
                  <a:cubicBezTo>
                    <a:pt x="427" y="538"/>
                    <a:pt x="427" y="537"/>
                    <a:pt x="427" y="537"/>
                  </a:cubicBezTo>
                  <a:cubicBezTo>
                    <a:pt x="427" y="537"/>
                    <a:pt x="427" y="537"/>
                    <a:pt x="427" y="537"/>
                  </a:cubicBezTo>
                  <a:cubicBezTo>
                    <a:pt x="427" y="537"/>
                    <a:pt x="427" y="538"/>
                    <a:pt x="427" y="538"/>
                  </a:cubicBezTo>
                  <a:cubicBezTo>
                    <a:pt x="427" y="538"/>
                    <a:pt x="428" y="538"/>
                    <a:pt x="428" y="538"/>
                  </a:cubicBezTo>
                  <a:cubicBezTo>
                    <a:pt x="427" y="537"/>
                    <a:pt x="427" y="537"/>
                    <a:pt x="426" y="536"/>
                  </a:cubicBezTo>
                  <a:cubicBezTo>
                    <a:pt x="426" y="536"/>
                    <a:pt x="426" y="536"/>
                    <a:pt x="426" y="536"/>
                  </a:cubicBezTo>
                  <a:cubicBezTo>
                    <a:pt x="427" y="537"/>
                    <a:pt x="427" y="537"/>
                    <a:pt x="428" y="538"/>
                  </a:cubicBezTo>
                  <a:cubicBezTo>
                    <a:pt x="428" y="538"/>
                    <a:pt x="428" y="538"/>
                    <a:pt x="428" y="538"/>
                  </a:cubicBezTo>
                  <a:cubicBezTo>
                    <a:pt x="427" y="537"/>
                    <a:pt x="427" y="537"/>
                    <a:pt x="426" y="536"/>
                  </a:cubicBezTo>
                  <a:cubicBezTo>
                    <a:pt x="426" y="536"/>
                    <a:pt x="426" y="536"/>
                    <a:pt x="426" y="536"/>
                  </a:cubicBezTo>
                  <a:cubicBezTo>
                    <a:pt x="427" y="537"/>
                    <a:pt x="427" y="537"/>
                    <a:pt x="428" y="537"/>
                  </a:cubicBezTo>
                  <a:cubicBezTo>
                    <a:pt x="428" y="537"/>
                    <a:pt x="428" y="537"/>
                    <a:pt x="428" y="537"/>
                  </a:cubicBezTo>
                  <a:cubicBezTo>
                    <a:pt x="427" y="537"/>
                    <a:pt x="427" y="536"/>
                    <a:pt x="426" y="536"/>
                  </a:cubicBezTo>
                  <a:cubicBezTo>
                    <a:pt x="418" y="519"/>
                    <a:pt x="421" y="511"/>
                    <a:pt x="432" y="511"/>
                  </a:cubicBezTo>
                  <a:cubicBezTo>
                    <a:pt x="438" y="511"/>
                    <a:pt x="446" y="513"/>
                    <a:pt x="456" y="517"/>
                  </a:cubicBezTo>
                  <a:cubicBezTo>
                    <a:pt x="448" y="509"/>
                    <a:pt x="443" y="507"/>
                    <a:pt x="444" y="507"/>
                  </a:cubicBezTo>
                  <a:cubicBezTo>
                    <a:pt x="444" y="507"/>
                    <a:pt x="445" y="507"/>
                    <a:pt x="446" y="508"/>
                  </a:cubicBezTo>
                  <a:cubicBezTo>
                    <a:pt x="447" y="508"/>
                    <a:pt x="448" y="508"/>
                    <a:pt x="450" y="508"/>
                  </a:cubicBezTo>
                  <a:cubicBezTo>
                    <a:pt x="453" y="508"/>
                    <a:pt x="457" y="507"/>
                    <a:pt x="462" y="507"/>
                  </a:cubicBezTo>
                  <a:cubicBezTo>
                    <a:pt x="460" y="505"/>
                    <a:pt x="458" y="504"/>
                    <a:pt x="456" y="503"/>
                  </a:cubicBezTo>
                  <a:cubicBezTo>
                    <a:pt x="453" y="505"/>
                    <a:pt x="451" y="505"/>
                    <a:pt x="450" y="505"/>
                  </a:cubicBezTo>
                  <a:cubicBezTo>
                    <a:pt x="449" y="505"/>
                    <a:pt x="450" y="503"/>
                    <a:pt x="453" y="500"/>
                  </a:cubicBezTo>
                  <a:cubicBezTo>
                    <a:pt x="450" y="498"/>
                    <a:pt x="449" y="496"/>
                    <a:pt x="450" y="496"/>
                  </a:cubicBezTo>
                  <a:cubicBezTo>
                    <a:pt x="451" y="496"/>
                    <a:pt x="453" y="497"/>
                    <a:pt x="456" y="498"/>
                  </a:cubicBezTo>
                  <a:cubicBezTo>
                    <a:pt x="456" y="498"/>
                    <a:pt x="457" y="498"/>
                    <a:pt x="457" y="498"/>
                  </a:cubicBezTo>
                  <a:cubicBezTo>
                    <a:pt x="449" y="491"/>
                    <a:pt x="447" y="488"/>
                    <a:pt x="450" y="488"/>
                  </a:cubicBezTo>
                  <a:cubicBezTo>
                    <a:pt x="452" y="488"/>
                    <a:pt x="456" y="490"/>
                    <a:pt x="463" y="492"/>
                  </a:cubicBezTo>
                  <a:cubicBezTo>
                    <a:pt x="463" y="492"/>
                    <a:pt x="463" y="492"/>
                    <a:pt x="463" y="491"/>
                  </a:cubicBezTo>
                  <a:cubicBezTo>
                    <a:pt x="463" y="491"/>
                    <a:pt x="462" y="491"/>
                    <a:pt x="461" y="490"/>
                  </a:cubicBezTo>
                  <a:cubicBezTo>
                    <a:pt x="461" y="490"/>
                    <a:pt x="461" y="490"/>
                    <a:pt x="461" y="490"/>
                  </a:cubicBezTo>
                  <a:cubicBezTo>
                    <a:pt x="462" y="490"/>
                    <a:pt x="462" y="491"/>
                    <a:pt x="463" y="491"/>
                  </a:cubicBezTo>
                  <a:cubicBezTo>
                    <a:pt x="464" y="491"/>
                    <a:pt x="464" y="491"/>
                    <a:pt x="464" y="491"/>
                  </a:cubicBezTo>
                  <a:cubicBezTo>
                    <a:pt x="462" y="490"/>
                    <a:pt x="461" y="489"/>
                    <a:pt x="459" y="489"/>
                  </a:cubicBezTo>
                  <a:cubicBezTo>
                    <a:pt x="459" y="489"/>
                    <a:pt x="458" y="489"/>
                    <a:pt x="458" y="490"/>
                  </a:cubicBezTo>
                  <a:cubicBezTo>
                    <a:pt x="458" y="489"/>
                    <a:pt x="459" y="489"/>
                    <a:pt x="459" y="489"/>
                  </a:cubicBezTo>
                  <a:cubicBezTo>
                    <a:pt x="458" y="488"/>
                    <a:pt x="458" y="488"/>
                    <a:pt x="457" y="487"/>
                  </a:cubicBezTo>
                  <a:cubicBezTo>
                    <a:pt x="457" y="487"/>
                    <a:pt x="457" y="488"/>
                    <a:pt x="457" y="488"/>
                  </a:cubicBezTo>
                  <a:cubicBezTo>
                    <a:pt x="457" y="488"/>
                    <a:pt x="457" y="487"/>
                    <a:pt x="457" y="487"/>
                  </a:cubicBezTo>
                  <a:cubicBezTo>
                    <a:pt x="457" y="487"/>
                    <a:pt x="457" y="487"/>
                    <a:pt x="457" y="487"/>
                  </a:cubicBezTo>
                  <a:cubicBezTo>
                    <a:pt x="457" y="487"/>
                    <a:pt x="456" y="487"/>
                    <a:pt x="456" y="487"/>
                  </a:cubicBezTo>
                  <a:cubicBezTo>
                    <a:pt x="456" y="487"/>
                    <a:pt x="457" y="487"/>
                    <a:pt x="457" y="487"/>
                  </a:cubicBezTo>
                  <a:cubicBezTo>
                    <a:pt x="456" y="487"/>
                    <a:pt x="456" y="487"/>
                    <a:pt x="455" y="487"/>
                  </a:cubicBezTo>
                  <a:cubicBezTo>
                    <a:pt x="451" y="484"/>
                    <a:pt x="449" y="482"/>
                    <a:pt x="450" y="482"/>
                  </a:cubicBezTo>
                  <a:cubicBezTo>
                    <a:pt x="450" y="482"/>
                    <a:pt x="451" y="482"/>
                    <a:pt x="452" y="483"/>
                  </a:cubicBezTo>
                  <a:cubicBezTo>
                    <a:pt x="451" y="483"/>
                    <a:pt x="453" y="485"/>
                    <a:pt x="457" y="487"/>
                  </a:cubicBezTo>
                  <a:cubicBezTo>
                    <a:pt x="458" y="487"/>
                    <a:pt x="458" y="486"/>
                    <a:pt x="459" y="486"/>
                  </a:cubicBezTo>
                  <a:cubicBezTo>
                    <a:pt x="458" y="486"/>
                    <a:pt x="458" y="486"/>
                    <a:pt x="458" y="485"/>
                  </a:cubicBezTo>
                  <a:cubicBezTo>
                    <a:pt x="458" y="485"/>
                    <a:pt x="459" y="486"/>
                    <a:pt x="459" y="486"/>
                  </a:cubicBezTo>
                  <a:cubicBezTo>
                    <a:pt x="459" y="486"/>
                    <a:pt x="459" y="486"/>
                    <a:pt x="459" y="486"/>
                  </a:cubicBezTo>
                  <a:cubicBezTo>
                    <a:pt x="459" y="485"/>
                    <a:pt x="458" y="485"/>
                    <a:pt x="457" y="485"/>
                  </a:cubicBezTo>
                  <a:cubicBezTo>
                    <a:pt x="457" y="485"/>
                    <a:pt x="457" y="484"/>
                    <a:pt x="457" y="484"/>
                  </a:cubicBezTo>
                  <a:cubicBezTo>
                    <a:pt x="458" y="484"/>
                    <a:pt x="458" y="485"/>
                    <a:pt x="459" y="485"/>
                  </a:cubicBezTo>
                  <a:cubicBezTo>
                    <a:pt x="460" y="485"/>
                    <a:pt x="460" y="485"/>
                    <a:pt x="460" y="485"/>
                  </a:cubicBezTo>
                  <a:cubicBezTo>
                    <a:pt x="459" y="484"/>
                    <a:pt x="458" y="484"/>
                    <a:pt x="457" y="484"/>
                  </a:cubicBezTo>
                  <a:cubicBezTo>
                    <a:pt x="457" y="484"/>
                    <a:pt x="457" y="484"/>
                    <a:pt x="457" y="484"/>
                  </a:cubicBezTo>
                  <a:cubicBezTo>
                    <a:pt x="458" y="484"/>
                    <a:pt x="459" y="484"/>
                    <a:pt x="460" y="485"/>
                  </a:cubicBezTo>
                  <a:cubicBezTo>
                    <a:pt x="460" y="485"/>
                    <a:pt x="460" y="485"/>
                    <a:pt x="460" y="485"/>
                  </a:cubicBezTo>
                  <a:cubicBezTo>
                    <a:pt x="459" y="484"/>
                    <a:pt x="458" y="484"/>
                    <a:pt x="457" y="483"/>
                  </a:cubicBezTo>
                  <a:cubicBezTo>
                    <a:pt x="457" y="483"/>
                    <a:pt x="457" y="483"/>
                    <a:pt x="458" y="483"/>
                  </a:cubicBezTo>
                  <a:cubicBezTo>
                    <a:pt x="456" y="483"/>
                    <a:pt x="456" y="483"/>
                    <a:pt x="456" y="483"/>
                  </a:cubicBezTo>
                  <a:cubicBezTo>
                    <a:pt x="456" y="483"/>
                    <a:pt x="457" y="483"/>
                    <a:pt x="458" y="483"/>
                  </a:cubicBezTo>
                  <a:cubicBezTo>
                    <a:pt x="458" y="483"/>
                    <a:pt x="458" y="483"/>
                    <a:pt x="458" y="483"/>
                  </a:cubicBezTo>
                  <a:cubicBezTo>
                    <a:pt x="455" y="481"/>
                    <a:pt x="454" y="480"/>
                    <a:pt x="455" y="480"/>
                  </a:cubicBezTo>
                  <a:cubicBezTo>
                    <a:pt x="455" y="480"/>
                    <a:pt x="457" y="481"/>
                    <a:pt x="459" y="482"/>
                  </a:cubicBezTo>
                  <a:cubicBezTo>
                    <a:pt x="460" y="482"/>
                    <a:pt x="460" y="482"/>
                    <a:pt x="460" y="482"/>
                  </a:cubicBezTo>
                  <a:cubicBezTo>
                    <a:pt x="457" y="480"/>
                    <a:pt x="455" y="479"/>
                    <a:pt x="454" y="478"/>
                  </a:cubicBezTo>
                  <a:cubicBezTo>
                    <a:pt x="453" y="478"/>
                    <a:pt x="453" y="479"/>
                    <a:pt x="452" y="479"/>
                  </a:cubicBezTo>
                  <a:cubicBezTo>
                    <a:pt x="452" y="479"/>
                    <a:pt x="452" y="479"/>
                    <a:pt x="452" y="479"/>
                  </a:cubicBezTo>
                  <a:cubicBezTo>
                    <a:pt x="452" y="479"/>
                    <a:pt x="452" y="479"/>
                    <a:pt x="452" y="479"/>
                  </a:cubicBezTo>
                  <a:cubicBezTo>
                    <a:pt x="452" y="479"/>
                    <a:pt x="452" y="479"/>
                    <a:pt x="452" y="479"/>
                  </a:cubicBezTo>
                  <a:cubicBezTo>
                    <a:pt x="453" y="478"/>
                    <a:pt x="453" y="478"/>
                    <a:pt x="453" y="478"/>
                  </a:cubicBezTo>
                  <a:cubicBezTo>
                    <a:pt x="453" y="478"/>
                    <a:pt x="453" y="478"/>
                    <a:pt x="453" y="478"/>
                  </a:cubicBezTo>
                  <a:cubicBezTo>
                    <a:pt x="453" y="478"/>
                    <a:pt x="452" y="478"/>
                    <a:pt x="452" y="478"/>
                  </a:cubicBezTo>
                  <a:cubicBezTo>
                    <a:pt x="452" y="478"/>
                    <a:pt x="453" y="478"/>
                    <a:pt x="453" y="478"/>
                  </a:cubicBezTo>
                  <a:cubicBezTo>
                    <a:pt x="453" y="477"/>
                    <a:pt x="453" y="477"/>
                    <a:pt x="453" y="477"/>
                  </a:cubicBezTo>
                  <a:cubicBezTo>
                    <a:pt x="453" y="477"/>
                    <a:pt x="453" y="477"/>
                    <a:pt x="453" y="477"/>
                  </a:cubicBezTo>
                  <a:cubicBezTo>
                    <a:pt x="454" y="476"/>
                    <a:pt x="455" y="475"/>
                    <a:pt x="456" y="475"/>
                  </a:cubicBezTo>
                  <a:cubicBezTo>
                    <a:pt x="456" y="475"/>
                    <a:pt x="456" y="475"/>
                    <a:pt x="456" y="475"/>
                  </a:cubicBezTo>
                  <a:cubicBezTo>
                    <a:pt x="455" y="475"/>
                    <a:pt x="453" y="476"/>
                    <a:pt x="452" y="477"/>
                  </a:cubicBezTo>
                  <a:cubicBezTo>
                    <a:pt x="453" y="476"/>
                    <a:pt x="454" y="475"/>
                    <a:pt x="455" y="474"/>
                  </a:cubicBezTo>
                  <a:cubicBezTo>
                    <a:pt x="453" y="472"/>
                    <a:pt x="454" y="472"/>
                    <a:pt x="456" y="472"/>
                  </a:cubicBezTo>
                  <a:cubicBezTo>
                    <a:pt x="456" y="472"/>
                    <a:pt x="457" y="472"/>
                    <a:pt x="458" y="472"/>
                  </a:cubicBezTo>
                  <a:cubicBezTo>
                    <a:pt x="462" y="467"/>
                    <a:pt x="462" y="465"/>
                    <a:pt x="458" y="465"/>
                  </a:cubicBezTo>
                  <a:cubicBezTo>
                    <a:pt x="455" y="465"/>
                    <a:pt x="452" y="466"/>
                    <a:pt x="448" y="467"/>
                  </a:cubicBezTo>
                  <a:cubicBezTo>
                    <a:pt x="461" y="455"/>
                    <a:pt x="452" y="451"/>
                    <a:pt x="442" y="450"/>
                  </a:cubicBezTo>
                  <a:cubicBezTo>
                    <a:pt x="443" y="450"/>
                    <a:pt x="442" y="449"/>
                    <a:pt x="441" y="449"/>
                  </a:cubicBezTo>
                  <a:cubicBezTo>
                    <a:pt x="441" y="449"/>
                    <a:pt x="441" y="449"/>
                    <a:pt x="441" y="449"/>
                  </a:cubicBezTo>
                  <a:cubicBezTo>
                    <a:pt x="441" y="449"/>
                    <a:pt x="441" y="449"/>
                    <a:pt x="440" y="449"/>
                  </a:cubicBezTo>
                  <a:cubicBezTo>
                    <a:pt x="440" y="449"/>
                    <a:pt x="440" y="449"/>
                    <a:pt x="440" y="449"/>
                  </a:cubicBezTo>
                  <a:cubicBezTo>
                    <a:pt x="440" y="451"/>
                    <a:pt x="441" y="452"/>
                    <a:pt x="441" y="452"/>
                  </a:cubicBezTo>
                  <a:cubicBezTo>
                    <a:pt x="441" y="452"/>
                    <a:pt x="440" y="451"/>
                    <a:pt x="440" y="449"/>
                  </a:cubicBezTo>
                  <a:cubicBezTo>
                    <a:pt x="440" y="449"/>
                    <a:pt x="440" y="449"/>
                    <a:pt x="440" y="449"/>
                  </a:cubicBezTo>
                  <a:cubicBezTo>
                    <a:pt x="440" y="448"/>
                    <a:pt x="440" y="446"/>
                    <a:pt x="439" y="444"/>
                  </a:cubicBezTo>
                  <a:cubicBezTo>
                    <a:pt x="439" y="440"/>
                    <a:pt x="438" y="437"/>
                    <a:pt x="438" y="436"/>
                  </a:cubicBezTo>
                  <a:cubicBezTo>
                    <a:pt x="438" y="436"/>
                    <a:pt x="438" y="436"/>
                    <a:pt x="438" y="436"/>
                  </a:cubicBezTo>
                  <a:cubicBezTo>
                    <a:pt x="438" y="436"/>
                    <a:pt x="438" y="436"/>
                    <a:pt x="438" y="436"/>
                  </a:cubicBezTo>
                  <a:cubicBezTo>
                    <a:pt x="438" y="436"/>
                    <a:pt x="438" y="436"/>
                    <a:pt x="438" y="436"/>
                  </a:cubicBezTo>
                  <a:cubicBezTo>
                    <a:pt x="438" y="436"/>
                    <a:pt x="438" y="436"/>
                    <a:pt x="438" y="436"/>
                  </a:cubicBezTo>
                  <a:cubicBezTo>
                    <a:pt x="438" y="435"/>
                    <a:pt x="438" y="435"/>
                    <a:pt x="438" y="435"/>
                  </a:cubicBezTo>
                  <a:cubicBezTo>
                    <a:pt x="438" y="435"/>
                    <a:pt x="440" y="433"/>
                    <a:pt x="439" y="433"/>
                  </a:cubicBezTo>
                  <a:cubicBezTo>
                    <a:pt x="439" y="433"/>
                    <a:pt x="439" y="433"/>
                    <a:pt x="439" y="433"/>
                  </a:cubicBezTo>
                  <a:cubicBezTo>
                    <a:pt x="440" y="433"/>
                    <a:pt x="444" y="428"/>
                    <a:pt x="441" y="428"/>
                  </a:cubicBezTo>
                  <a:cubicBezTo>
                    <a:pt x="441" y="428"/>
                    <a:pt x="441" y="428"/>
                    <a:pt x="441" y="428"/>
                  </a:cubicBezTo>
                  <a:cubicBezTo>
                    <a:pt x="444" y="425"/>
                    <a:pt x="446" y="423"/>
                    <a:pt x="441" y="421"/>
                  </a:cubicBezTo>
                  <a:cubicBezTo>
                    <a:pt x="444" y="419"/>
                    <a:pt x="440" y="416"/>
                    <a:pt x="438" y="414"/>
                  </a:cubicBezTo>
                  <a:cubicBezTo>
                    <a:pt x="437" y="413"/>
                    <a:pt x="437" y="413"/>
                    <a:pt x="437" y="413"/>
                  </a:cubicBezTo>
                  <a:cubicBezTo>
                    <a:pt x="437" y="412"/>
                    <a:pt x="437" y="412"/>
                    <a:pt x="437" y="412"/>
                  </a:cubicBezTo>
                  <a:cubicBezTo>
                    <a:pt x="437" y="412"/>
                    <a:pt x="437" y="412"/>
                    <a:pt x="437" y="413"/>
                  </a:cubicBezTo>
                  <a:cubicBezTo>
                    <a:pt x="437" y="414"/>
                    <a:pt x="437" y="415"/>
                    <a:pt x="437" y="415"/>
                  </a:cubicBezTo>
                  <a:cubicBezTo>
                    <a:pt x="437" y="415"/>
                    <a:pt x="437" y="411"/>
                    <a:pt x="437" y="398"/>
                  </a:cubicBezTo>
                  <a:cubicBezTo>
                    <a:pt x="437" y="398"/>
                    <a:pt x="437" y="398"/>
                    <a:pt x="437" y="398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38" y="395"/>
                    <a:pt x="438" y="395"/>
                    <a:pt x="438" y="395"/>
                  </a:cubicBezTo>
                  <a:cubicBezTo>
                    <a:pt x="439" y="394"/>
                    <a:pt x="440" y="393"/>
                    <a:pt x="439" y="392"/>
                  </a:cubicBezTo>
                  <a:cubicBezTo>
                    <a:pt x="439" y="392"/>
                    <a:pt x="439" y="390"/>
                    <a:pt x="438" y="389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1" name="Freeform 11"/>
            <p:cNvSpPr>
              <a:spLocks noEditPoints="1"/>
            </p:cNvSpPr>
            <p:nvPr/>
          </p:nvSpPr>
          <p:spPr bwMode="auto">
            <a:xfrm>
              <a:off x="3006725" y="3462338"/>
              <a:ext cx="2133600" cy="1447800"/>
            </a:xfrm>
            <a:custGeom>
              <a:gdLst>
                <a:gd name="T0" fmla="*/ 314 w 568"/>
                <a:gd name="T1" fmla="*/ 369 h 385"/>
                <a:gd name="T2" fmla="*/ 489 w 568"/>
                <a:gd name="T3" fmla="*/ 190 h 385"/>
                <a:gd name="T4" fmla="*/ 104 w 568"/>
                <a:gd name="T5" fmla="*/ 140 h 385"/>
                <a:gd name="T6" fmla="*/ 72 w 568"/>
                <a:gd name="T7" fmla="*/ 83 h 385"/>
                <a:gd name="T8" fmla="*/ 50 w 568"/>
                <a:gd name="T9" fmla="*/ 7 h 385"/>
                <a:gd name="T10" fmla="*/ 35 w 568"/>
                <a:gd name="T11" fmla="*/ 3 h 385"/>
                <a:gd name="T12" fmla="*/ 20 w 568"/>
                <a:gd name="T13" fmla="*/ 66 h 385"/>
                <a:gd name="T14" fmla="*/ 117 w 568"/>
                <a:gd name="T15" fmla="*/ 171 h 385"/>
                <a:gd name="T16" fmla="*/ 166 w 568"/>
                <a:gd name="T17" fmla="*/ 83 h 385"/>
                <a:gd name="T18" fmla="*/ 161 w 568"/>
                <a:gd name="T19" fmla="*/ 84 h 385"/>
                <a:gd name="T20" fmla="*/ 159 w 568"/>
                <a:gd name="T21" fmla="*/ 82 h 385"/>
                <a:gd name="T22" fmla="*/ 152 w 568"/>
                <a:gd name="T23" fmla="*/ 83 h 385"/>
                <a:gd name="T24" fmla="*/ 151 w 568"/>
                <a:gd name="T25" fmla="*/ 82 h 385"/>
                <a:gd name="T26" fmla="*/ 147 w 568"/>
                <a:gd name="T27" fmla="*/ 83 h 385"/>
                <a:gd name="T28" fmla="*/ 145 w 568"/>
                <a:gd name="T29" fmla="*/ 78 h 385"/>
                <a:gd name="T30" fmla="*/ 132 w 568"/>
                <a:gd name="T31" fmla="*/ 80 h 385"/>
                <a:gd name="T32" fmla="*/ 109 w 568"/>
                <a:gd name="T33" fmla="*/ 70 h 385"/>
                <a:gd name="T34" fmla="*/ 85 w 568"/>
                <a:gd name="T35" fmla="*/ 58 h 385"/>
                <a:gd name="T36" fmla="*/ 68 w 568"/>
                <a:gd name="T37" fmla="*/ 41 h 385"/>
                <a:gd name="T38" fmla="*/ 68 w 568"/>
                <a:gd name="T39" fmla="*/ 0 h 385"/>
                <a:gd name="T40" fmla="*/ 445 w 568"/>
                <a:gd name="T41" fmla="*/ 179 h 385"/>
                <a:gd name="T42" fmla="*/ 455 w 568"/>
                <a:gd name="T43" fmla="*/ 176 h 385"/>
                <a:gd name="T44" fmla="*/ 455 w 568"/>
                <a:gd name="T45" fmla="*/ 175 h 385"/>
                <a:gd name="T46" fmla="*/ 472 w 568"/>
                <a:gd name="T47" fmla="*/ 136 h 385"/>
                <a:gd name="T48" fmla="*/ 456 w 568"/>
                <a:gd name="T49" fmla="*/ 74 h 385"/>
                <a:gd name="T50" fmla="*/ 442 w 568"/>
                <a:gd name="T51" fmla="*/ 84 h 385"/>
                <a:gd name="T52" fmla="*/ 440 w 568"/>
                <a:gd name="T53" fmla="*/ 87 h 385"/>
                <a:gd name="T54" fmla="*/ 435 w 568"/>
                <a:gd name="T55" fmla="*/ 90 h 385"/>
                <a:gd name="T56" fmla="*/ 453 w 568"/>
                <a:gd name="T57" fmla="*/ 106 h 385"/>
                <a:gd name="T58" fmla="*/ 462 w 568"/>
                <a:gd name="T59" fmla="*/ 112 h 385"/>
                <a:gd name="T60" fmla="*/ 461 w 568"/>
                <a:gd name="T61" fmla="*/ 117 h 385"/>
                <a:gd name="T62" fmla="*/ 468 w 568"/>
                <a:gd name="T63" fmla="*/ 126 h 385"/>
                <a:gd name="T64" fmla="*/ 469 w 568"/>
                <a:gd name="T65" fmla="*/ 132 h 385"/>
                <a:gd name="T66" fmla="*/ 471 w 568"/>
                <a:gd name="T67" fmla="*/ 134 h 385"/>
                <a:gd name="T68" fmla="*/ 472 w 568"/>
                <a:gd name="T69" fmla="*/ 141 h 385"/>
                <a:gd name="T70" fmla="*/ 431 w 568"/>
                <a:gd name="T71" fmla="*/ 177 h 385"/>
                <a:gd name="T72" fmla="*/ 426 w 568"/>
                <a:gd name="T73" fmla="*/ 176 h 385"/>
                <a:gd name="T74" fmla="*/ 423 w 568"/>
                <a:gd name="T75" fmla="*/ 176 h 385"/>
                <a:gd name="T76" fmla="*/ 419 w 568"/>
                <a:gd name="T77" fmla="*/ 176 h 385"/>
                <a:gd name="T78" fmla="*/ 417 w 568"/>
                <a:gd name="T79" fmla="*/ 176 h 385"/>
                <a:gd name="T80" fmla="*/ 416 w 568"/>
                <a:gd name="T81" fmla="*/ 175 h 385"/>
                <a:gd name="T82" fmla="*/ 414 w 568"/>
                <a:gd name="T83" fmla="*/ 175 h 385"/>
                <a:gd name="T84" fmla="*/ 412 w 568"/>
                <a:gd name="T85" fmla="*/ 174 h 385"/>
                <a:gd name="T86" fmla="*/ 407 w 568"/>
                <a:gd name="T87" fmla="*/ 171 h 385"/>
                <a:gd name="T88" fmla="*/ 400 w 568"/>
                <a:gd name="T89" fmla="*/ 169 h 385"/>
                <a:gd name="T90" fmla="*/ 397 w 568"/>
                <a:gd name="T91" fmla="*/ 167 h 385"/>
                <a:gd name="T92" fmla="*/ 396 w 568"/>
                <a:gd name="T93" fmla="*/ 167 h 385"/>
                <a:gd name="T94" fmla="*/ 392 w 568"/>
                <a:gd name="T95" fmla="*/ 165 h 385"/>
                <a:gd name="T96" fmla="*/ 392 w 568"/>
                <a:gd name="T97" fmla="*/ 164 h 385"/>
                <a:gd name="T98" fmla="*/ 390 w 568"/>
                <a:gd name="T99" fmla="*/ 163 h 385"/>
                <a:gd name="T100" fmla="*/ 390 w 568"/>
                <a:gd name="T101" fmla="*/ 159 h 385"/>
                <a:gd name="T102" fmla="*/ 382 w 568"/>
                <a:gd name="T103" fmla="*/ 155 h 385"/>
                <a:gd name="T104" fmla="*/ 372 w 568"/>
                <a:gd name="T105" fmla="*/ 140 h 385"/>
                <a:gd name="T106" fmla="*/ 444 w 568"/>
                <a:gd name="T107" fmla="*/ 181 h 385"/>
                <a:gd name="T108" fmla="*/ 453 w 568"/>
                <a:gd name="T109" fmla="*/ 176 h 385"/>
                <a:gd name="T110" fmla="*/ 463 w 568"/>
                <a:gd name="T111" fmla="*/ 177 h 385"/>
                <a:gd name="T112" fmla="*/ 464 w 568"/>
                <a:gd name="T113" fmla="*/ 176 h 385"/>
                <a:gd name="T114" fmla="*/ 483 w 568"/>
                <a:gd name="T115" fmla="*/ 184 h 385"/>
                <a:gd name="T116" fmla="*/ 492 w 568"/>
                <a:gd name="T117" fmla="*/ 194 h 385"/>
                <a:gd name="T118" fmla="*/ 533 w 568"/>
                <a:gd name="T119" fmla="*/ 148 h 385"/>
                <a:gd name="T120" fmla="*/ 553 w 568"/>
                <a:gd name="T121" fmla="*/ 75 h 3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8" h="385">
                  <a:moveTo>
                    <a:pt x="372" y="195"/>
                  </a:moveTo>
                  <a:cubicBezTo>
                    <a:pt x="175" y="195"/>
                    <a:pt x="175" y="195"/>
                    <a:pt x="175" y="195"/>
                  </a:cubicBezTo>
                  <a:cubicBezTo>
                    <a:pt x="175" y="306"/>
                    <a:pt x="175" y="306"/>
                    <a:pt x="175" y="306"/>
                  </a:cubicBezTo>
                  <a:cubicBezTo>
                    <a:pt x="178" y="308"/>
                    <a:pt x="181" y="310"/>
                    <a:pt x="184" y="312"/>
                  </a:cubicBezTo>
                  <a:cubicBezTo>
                    <a:pt x="196" y="318"/>
                    <a:pt x="208" y="324"/>
                    <a:pt x="217" y="330"/>
                  </a:cubicBezTo>
                  <a:cubicBezTo>
                    <a:pt x="225" y="334"/>
                    <a:pt x="225" y="334"/>
                    <a:pt x="225" y="334"/>
                  </a:cubicBezTo>
                  <a:cubicBezTo>
                    <a:pt x="226" y="335"/>
                    <a:pt x="226" y="335"/>
                    <a:pt x="226" y="335"/>
                  </a:cubicBezTo>
                  <a:cubicBezTo>
                    <a:pt x="226" y="335"/>
                    <a:pt x="226" y="335"/>
                    <a:pt x="226" y="335"/>
                  </a:cubicBezTo>
                  <a:cubicBezTo>
                    <a:pt x="234" y="339"/>
                    <a:pt x="249" y="348"/>
                    <a:pt x="249" y="348"/>
                  </a:cubicBezTo>
                  <a:cubicBezTo>
                    <a:pt x="249" y="348"/>
                    <a:pt x="249" y="348"/>
                    <a:pt x="249" y="348"/>
                  </a:cubicBezTo>
                  <a:cubicBezTo>
                    <a:pt x="249" y="348"/>
                    <a:pt x="249" y="348"/>
                    <a:pt x="249" y="348"/>
                  </a:cubicBezTo>
                  <a:cubicBezTo>
                    <a:pt x="252" y="348"/>
                    <a:pt x="252" y="348"/>
                    <a:pt x="252" y="348"/>
                  </a:cubicBezTo>
                  <a:cubicBezTo>
                    <a:pt x="256" y="349"/>
                    <a:pt x="256" y="349"/>
                    <a:pt x="256" y="349"/>
                  </a:cubicBezTo>
                  <a:cubicBezTo>
                    <a:pt x="263" y="349"/>
                    <a:pt x="267" y="350"/>
                    <a:pt x="273" y="351"/>
                  </a:cubicBezTo>
                  <a:cubicBezTo>
                    <a:pt x="277" y="353"/>
                    <a:pt x="282" y="353"/>
                    <a:pt x="284" y="355"/>
                  </a:cubicBezTo>
                  <a:cubicBezTo>
                    <a:pt x="286" y="357"/>
                    <a:pt x="286" y="357"/>
                    <a:pt x="286" y="357"/>
                  </a:cubicBezTo>
                  <a:cubicBezTo>
                    <a:pt x="287" y="357"/>
                    <a:pt x="287" y="357"/>
                    <a:pt x="287" y="357"/>
                  </a:cubicBezTo>
                  <a:cubicBezTo>
                    <a:pt x="287" y="357"/>
                    <a:pt x="287" y="357"/>
                    <a:pt x="287" y="357"/>
                  </a:cubicBezTo>
                  <a:cubicBezTo>
                    <a:pt x="313" y="369"/>
                    <a:pt x="319" y="372"/>
                    <a:pt x="319" y="372"/>
                  </a:cubicBezTo>
                  <a:cubicBezTo>
                    <a:pt x="319" y="372"/>
                    <a:pt x="317" y="371"/>
                    <a:pt x="316" y="371"/>
                  </a:cubicBezTo>
                  <a:cubicBezTo>
                    <a:pt x="315" y="370"/>
                    <a:pt x="314" y="369"/>
                    <a:pt x="314" y="369"/>
                  </a:cubicBezTo>
                  <a:cubicBezTo>
                    <a:pt x="314" y="369"/>
                    <a:pt x="314" y="370"/>
                    <a:pt x="316" y="371"/>
                  </a:cubicBezTo>
                  <a:cubicBezTo>
                    <a:pt x="317" y="371"/>
                    <a:pt x="317" y="371"/>
                    <a:pt x="317" y="371"/>
                  </a:cubicBezTo>
                  <a:cubicBezTo>
                    <a:pt x="319" y="370"/>
                    <a:pt x="319" y="370"/>
                    <a:pt x="319" y="370"/>
                  </a:cubicBezTo>
                  <a:cubicBezTo>
                    <a:pt x="327" y="369"/>
                    <a:pt x="327" y="369"/>
                    <a:pt x="327" y="369"/>
                  </a:cubicBezTo>
                  <a:cubicBezTo>
                    <a:pt x="328" y="369"/>
                    <a:pt x="329" y="369"/>
                    <a:pt x="331" y="369"/>
                  </a:cubicBezTo>
                  <a:cubicBezTo>
                    <a:pt x="331" y="369"/>
                    <a:pt x="331" y="369"/>
                    <a:pt x="331" y="369"/>
                  </a:cubicBezTo>
                  <a:cubicBezTo>
                    <a:pt x="331" y="369"/>
                    <a:pt x="332" y="369"/>
                    <a:pt x="332" y="369"/>
                  </a:cubicBezTo>
                  <a:cubicBezTo>
                    <a:pt x="334" y="369"/>
                    <a:pt x="337" y="369"/>
                    <a:pt x="338" y="370"/>
                  </a:cubicBezTo>
                  <a:cubicBezTo>
                    <a:pt x="339" y="371"/>
                    <a:pt x="341" y="371"/>
                    <a:pt x="342" y="373"/>
                  </a:cubicBezTo>
                  <a:cubicBezTo>
                    <a:pt x="344" y="375"/>
                    <a:pt x="344" y="375"/>
                    <a:pt x="344" y="375"/>
                  </a:cubicBezTo>
                  <a:cubicBezTo>
                    <a:pt x="346" y="376"/>
                    <a:pt x="346" y="376"/>
                    <a:pt x="346" y="376"/>
                  </a:cubicBezTo>
                  <a:cubicBezTo>
                    <a:pt x="346" y="376"/>
                    <a:pt x="346" y="376"/>
                    <a:pt x="346" y="376"/>
                  </a:cubicBezTo>
                  <a:cubicBezTo>
                    <a:pt x="341" y="374"/>
                    <a:pt x="338" y="374"/>
                    <a:pt x="338" y="374"/>
                  </a:cubicBezTo>
                  <a:cubicBezTo>
                    <a:pt x="338" y="374"/>
                    <a:pt x="350" y="377"/>
                    <a:pt x="361" y="381"/>
                  </a:cubicBezTo>
                  <a:cubicBezTo>
                    <a:pt x="365" y="382"/>
                    <a:pt x="368" y="384"/>
                    <a:pt x="372" y="385"/>
                  </a:cubicBezTo>
                  <a:cubicBezTo>
                    <a:pt x="372" y="195"/>
                    <a:pt x="372" y="195"/>
                    <a:pt x="372" y="195"/>
                  </a:cubicBezTo>
                  <a:moveTo>
                    <a:pt x="489" y="190"/>
                  </a:move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moveTo>
                    <a:pt x="466" y="177"/>
                  </a:moveTo>
                  <a:cubicBezTo>
                    <a:pt x="466" y="177"/>
                    <a:pt x="466" y="177"/>
                    <a:pt x="466" y="177"/>
                  </a:cubicBezTo>
                  <a:cubicBezTo>
                    <a:pt x="466" y="177"/>
                    <a:pt x="466" y="177"/>
                    <a:pt x="466" y="177"/>
                  </a:cubicBezTo>
                  <a:cubicBezTo>
                    <a:pt x="466" y="177"/>
                    <a:pt x="466" y="177"/>
                    <a:pt x="466" y="177"/>
                  </a:cubicBezTo>
                  <a:cubicBezTo>
                    <a:pt x="466" y="177"/>
                    <a:pt x="466" y="177"/>
                    <a:pt x="466" y="177"/>
                  </a:cubicBezTo>
                  <a:moveTo>
                    <a:pt x="455" y="175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moveTo>
                    <a:pt x="412" y="174"/>
                  </a:move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moveTo>
                    <a:pt x="412" y="174"/>
                  </a:move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moveTo>
                    <a:pt x="68" y="41"/>
                  </a:move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moveTo>
                    <a:pt x="104" y="140"/>
                  </a:moveTo>
                  <a:cubicBezTo>
                    <a:pt x="95" y="130"/>
                    <a:pt x="83" y="120"/>
                    <a:pt x="84" y="110"/>
                  </a:cubicBezTo>
                  <a:cubicBezTo>
                    <a:pt x="83" y="107"/>
                    <a:pt x="80" y="101"/>
                    <a:pt x="77" y="94"/>
                  </a:cubicBezTo>
                  <a:cubicBezTo>
                    <a:pt x="79" y="95"/>
                    <a:pt x="81" y="96"/>
                    <a:pt x="82" y="97"/>
                  </a:cubicBezTo>
                  <a:cubicBezTo>
                    <a:pt x="85" y="103"/>
                    <a:pt x="87" y="109"/>
                    <a:pt x="90" y="114"/>
                  </a:cubicBezTo>
                  <a:cubicBezTo>
                    <a:pt x="90" y="117"/>
                    <a:pt x="91" y="120"/>
                    <a:pt x="91" y="124"/>
                  </a:cubicBezTo>
                  <a:cubicBezTo>
                    <a:pt x="95" y="127"/>
                    <a:pt x="100" y="133"/>
                    <a:pt x="104" y="140"/>
                  </a:cubicBezTo>
                  <a:moveTo>
                    <a:pt x="72" y="84"/>
                  </a:move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3" y="84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4"/>
                    <a:pt x="73" y="84"/>
                    <a:pt x="72" y="84"/>
                  </a:cubicBezTo>
                  <a:moveTo>
                    <a:pt x="166" y="83"/>
                  </a:move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moveTo>
                    <a:pt x="71" y="84"/>
                  </a:moveTo>
                  <a:cubicBezTo>
                    <a:pt x="71" y="84"/>
                    <a:pt x="71" y="84"/>
                    <a:pt x="71" y="84"/>
                  </a:cubicBezTo>
                  <a:cubicBezTo>
                    <a:pt x="71" y="83"/>
                    <a:pt x="73" y="82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4" y="82"/>
                    <a:pt x="74" y="82"/>
                    <a:pt x="74" y="83"/>
                  </a:cubicBezTo>
                  <a:cubicBezTo>
                    <a:pt x="74" y="83"/>
                    <a:pt x="73" y="83"/>
                    <a:pt x="72" y="84"/>
                  </a:cubicBezTo>
                  <a:cubicBezTo>
                    <a:pt x="72" y="84"/>
                    <a:pt x="72" y="83"/>
                    <a:pt x="72" y="83"/>
                  </a:cubicBezTo>
                  <a:cubicBezTo>
                    <a:pt x="72" y="83"/>
                    <a:pt x="72" y="84"/>
                    <a:pt x="71" y="84"/>
                  </a:cubicBezTo>
                  <a:moveTo>
                    <a:pt x="76" y="81"/>
                  </a:moveTo>
                  <a:cubicBezTo>
                    <a:pt x="76" y="81"/>
                    <a:pt x="76" y="81"/>
                    <a:pt x="76" y="80"/>
                  </a:cubicBezTo>
                  <a:cubicBezTo>
                    <a:pt x="76" y="81"/>
                    <a:pt x="76" y="81"/>
                    <a:pt x="76" y="81"/>
                  </a:cubicBezTo>
                  <a:moveTo>
                    <a:pt x="76" y="82"/>
                  </a:moveTo>
                  <a:cubicBezTo>
                    <a:pt x="77" y="81"/>
                    <a:pt x="77" y="80"/>
                    <a:pt x="77" y="80"/>
                  </a:cubicBezTo>
                  <a:cubicBezTo>
                    <a:pt x="77" y="80"/>
                    <a:pt x="77" y="81"/>
                    <a:pt x="77" y="81"/>
                  </a:cubicBezTo>
                  <a:cubicBezTo>
                    <a:pt x="76" y="81"/>
                    <a:pt x="76" y="81"/>
                    <a:pt x="76" y="82"/>
                  </a:cubicBezTo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6" y="4"/>
                    <a:pt x="66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moveTo>
                    <a:pt x="68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7" y="2"/>
                    <a:pt x="41" y="3"/>
                    <a:pt x="44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50" y="4"/>
                    <a:pt x="51" y="5"/>
                    <a:pt x="50" y="6"/>
                  </a:cubicBezTo>
                  <a:cubicBezTo>
                    <a:pt x="51" y="7"/>
                    <a:pt x="52" y="7"/>
                    <a:pt x="52" y="7"/>
                  </a:cubicBezTo>
                  <a:cubicBezTo>
                    <a:pt x="52" y="7"/>
                    <a:pt x="51" y="7"/>
                    <a:pt x="50" y="6"/>
                  </a:cubicBezTo>
                  <a:cubicBezTo>
                    <a:pt x="50" y="6"/>
                    <a:pt x="50" y="7"/>
                    <a:pt x="50" y="7"/>
                  </a:cubicBezTo>
                  <a:cubicBezTo>
                    <a:pt x="50" y="7"/>
                    <a:pt x="51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8"/>
                    <a:pt x="51" y="8"/>
                  </a:cubicBezTo>
                  <a:cubicBezTo>
                    <a:pt x="52" y="7"/>
                    <a:pt x="53" y="7"/>
                    <a:pt x="53" y="7"/>
                  </a:cubicBezTo>
                  <a:cubicBezTo>
                    <a:pt x="53" y="7"/>
                    <a:pt x="50" y="8"/>
                    <a:pt x="44" y="10"/>
                  </a:cubicBezTo>
                  <a:cubicBezTo>
                    <a:pt x="45" y="10"/>
                    <a:pt x="45" y="9"/>
                    <a:pt x="46" y="9"/>
                  </a:cubicBezTo>
                  <a:cubicBezTo>
                    <a:pt x="48" y="8"/>
                    <a:pt x="50" y="8"/>
                    <a:pt x="51" y="8"/>
                  </a:cubicBezTo>
                  <a:cubicBezTo>
                    <a:pt x="50" y="8"/>
                    <a:pt x="49" y="7"/>
                    <a:pt x="46" y="7"/>
                  </a:cubicBezTo>
                  <a:cubicBezTo>
                    <a:pt x="44" y="6"/>
                    <a:pt x="42" y="5"/>
                    <a:pt x="39" y="4"/>
                  </a:cubicBezTo>
                  <a:cubicBezTo>
                    <a:pt x="41" y="5"/>
                    <a:pt x="42" y="5"/>
                    <a:pt x="43" y="5"/>
                  </a:cubicBezTo>
                  <a:cubicBezTo>
                    <a:pt x="48" y="7"/>
                    <a:pt x="50" y="7"/>
                    <a:pt x="50" y="7"/>
                  </a:cubicBezTo>
                  <a:cubicBezTo>
                    <a:pt x="50" y="7"/>
                    <a:pt x="49" y="7"/>
                    <a:pt x="46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50" y="7"/>
                    <a:pt x="49" y="7"/>
                  </a:cubicBezTo>
                  <a:cubicBezTo>
                    <a:pt x="48" y="7"/>
                    <a:pt x="46" y="6"/>
                    <a:pt x="43" y="5"/>
                  </a:cubicBezTo>
                  <a:cubicBezTo>
                    <a:pt x="39" y="4"/>
                    <a:pt x="34" y="2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2"/>
                    <a:pt x="35" y="3"/>
                    <a:pt x="38" y="4"/>
                  </a:cubicBezTo>
                  <a:cubicBezTo>
                    <a:pt x="37" y="4"/>
                    <a:pt x="36" y="3"/>
                    <a:pt x="35" y="3"/>
                  </a:cubicBezTo>
                  <a:cubicBezTo>
                    <a:pt x="32" y="2"/>
                    <a:pt x="29" y="1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1"/>
                    <a:pt x="32" y="2"/>
                    <a:pt x="35" y="3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0" y="2"/>
                    <a:pt x="27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"/>
                    <a:pt x="27" y="1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8"/>
                    <a:pt x="9" y="15"/>
                    <a:pt x="4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6"/>
                    <a:pt x="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7" y="39"/>
                    <a:pt x="14" y="43"/>
                    <a:pt x="21" y="46"/>
                  </a:cubicBezTo>
                  <a:cubicBezTo>
                    <a:pt x="21" y="50"/>
                    <a:pt x="21" y="54"/>
                    <a:pt x="21" y="58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9" y="61"/>
                    <a:pt x="4" y="59"/>
                    <a:pt x="4" y="59"/>
                  </a:cubicBezTo>
                  <a:cubicBezTo>
                    <a:pt x="4" y="59"/>
                    <a:pt x="37" y="74"/>
                    <a:pt x="63" y="87"/>
                  </a:cubicBezTo>
                  <a:cubicBezTo>
                    <a:pt x="29" y="99"/>
                    <a:pt x="41" y="96"/>
                    <a:pt x="41" y="103"/>
                  </a:cubicBezTo>
                  <a:cubicBezTo>
                    <a:pt x="43" y="109"/>
                    <a:pt x="44" y="116"/>
                    <a:pt x="46" y="123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7" y="124"/>
                    <a:pt x="89" y="142"/>
                    <a:pt x="89" y="142"/>
                  </a:cubicBezTo>
                  <a:cubicBezTo>
                    <a:pt x="89" y="142"/>
                    <a:pt x="86" y="141"/>
                    <a:pt x="81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69" y="155"/>
                    <a:pt x="69" y="155"/>
                    <a:pt x="69" y="155"/>
                  </a:cubicBezTo>
                  <a:cubicBezTo>
                    <a:pt x="67" y="156"/>
                    <a:pt x="66" y="157"/>
                    <a:pt x="66" y="157"/>
                  </a:cubicBezTo>
                  <a:cubicBezTo>
                    <a:pt x="67" y="159"/>
                    <a:pt x="68" y="160"/>
                    <a:pt x="70" y="162"/>
                  </a:cubicBezTo>
                  <a:cubicBezTo>
                    <a:pt x="78" y="170"/>
                    <a:pt x="87" y="183"/>
                    <a:pt x="97" y="193"/>
                  </a:cubicBezTo>
                  <a:cubicBezTo>
                    <a:pt x="97" y="193"/>
                    <a:pt x="98" y="194"/>
                    <a:pt x="99" y="195"/>
                  </a:cubicBezTo>
                  <a:cubicBezTo>
                    <a:pt x="122" y="195"/>
                    <a:pt x="122" y="195"/>
                    <a:pt x="122" y="195"/>
                  </a:cubicBezTo>
                  <a:cubicBezTo>
                    <a:pt x="109" y="176"/>
                    <a:pt x="96" y="158"/>
                    <a:pt x="88" y="143"/>
                  </a:cubicBezTo>
                  <a:cubicBezTo>
                    <a:pt x="97" y="149"/>
                    <a:pt x="107" y="160"/>
                    <a:pt x="117" y="171"/>
                  </a:cubicBezTo>
                  <a:cubicBezTo>
                    <a:pt x="109" y="159"/>
                    <a:pt x="103" y="145"/>
                    <a:pt x="94" y="137"/>
                  </a:cubicBezTo>
                  <a:cubicBezTo>
                    <a:pt x="101" y="143"/>
                    <a:pt x="108" y="151"/>
                    <a:pt x="113" y="153"/>
                  </a:cubicBezTo>
                  <a:cubicBezTo>
                    <a:pt x="115" y="157"/>
                    <a:pt x="117" y="161"/>
                    <a:pt x="119" y="165"/>
                  </a:cubicBezTo>
                  <a:cubicBezTo>
                    <a:pt x="125" y="175"/>
                    <a:pt x="132" y="185"/>
                    <a:pt x="139" y="195"/>
                  </a:cubicBezTo>
                  <a:cubicBezTo>
                    <a:pt x="175" y="195"/>
                    <a:pt x="175" y="195"/>
                    <a:pt x="175" y="195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3" y="78"/>
                    <a:pt x="171" y="77"/>
                    <a:pt x="170" y="77"/>
                  </a:cubicBezTo>
                  <a:cubicBezTo>
                    <a:pt x="168" y="77"/>
                    <a:pt x="167" y="78"/>
                    <a:pt x="165" y="81"/>
                  </a:cubicBezTo>
                  <a:cubicBezTo>
                    <a:pt x="165" y="81"/>
                    <a:pt x="165" y="81"/>
                    <a:pt x="166" y="81"/>
                  </a:cubicBezTo>
                  <a:cubicBezTo>
                    <a:pt x="167" y="81"/>
                    <a:pt x="167" y="81"/>
                    <a:pt x="168" y="81"/>
                  </a:cubicBezTo>
                  <a:cubicBezTo>
                    <a:pt x="169" y="81"/>
                    <a:pt x="169" y="82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2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4" y="83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3"/>
                    <a:pt x="164" y="83"/>
                    <a:pt x="164" y="82"/>
                  </a:cubicBezTo>
                  <a:cubicBezTo>
                    <a:pt x="163" y="83"/>
                    <a:pt x="162" y="83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1" y="84"/>
                    <a:pt x="161" y="84"/>
                  </a:cubicBezTo>
                  <a:cubicBezTo>
                    <a:pt x="161" y="83"/>
                    <a:pt x="161" y="83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1" y="83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3"/>
                    <a:pt x="160" y="83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3"/>
                    <a:pt x="160" y="82"/>
                    <a:pt x="160" y="82"/>
                  </a:cubicBezTo>
                  <a:cubicBezTo>
                    <a:pt x="160" y="82"/>
                    <a:pt x="160" y="83"/>
                    <a:pt x="160" y="84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4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9" y="83"/>
                    <a:pt x="159" y="83"/>
                    <a:pt x="159" y="84"/>
                  </a:cubicBezTo>
                  <a:cubicBezTo>
                    <a:pt x="159" y="83"/>
                    <a:pt x="159" y="82"/>
                    <a:pt x="159" y="82"/>
                  </a:cubicBezTo>
                  <a:cubicBezTo>
                    <a:pt x="158" y="82"/>
                    <a:pt x="158" y="83"/>
                    <a:pt x="158" y="84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4"/>
                    <a:pt x="158" y="84"/>
                  </a:cubicBezTo>
                  <a:cubicBezTo>
                    <a:pt x="158" y="84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4"/>
                    <a:pt x="158" y="84"/>
                  </a:cubicBezTo>
                  <a:cubicBezTo>
                    <a:pt x="158" y="84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4"/>
                    <a:pt x="158" y="84"/>
                  </a:cubicBezTo>
                  <a:cubicBezTo>
                    <a:pt x="157" y="84"/>
                    <a:pt x="157" y="83"/>
                    <a:pt x="158" y="83"/>
                  </a:cubicBezTo>
                  <a:cubicBezTo>
                    <a:pt x="157" y="83"/>
                    <a:pt x="156" y="84"/>
                    <a:pt x="154" y="84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54" y="83"/>
                    <a:pt x="154" y="83"/>
                    <a:pt x="154" y="84"/>
                  </a:cubicBezTo>
                  <a:cubicBezTo>
                    <a:pt x="154" y="83"/>
                    <a:pt x="153" y="82"/>
                    <a:pt x="153" y="82"/>
                  </a:cubicBezTo>
                  <a:cubicBezTo>
                    <a:pt x="153" y="82"/>
                    <a:pt x="152" y="82"/>
                    <a:pt x="152" y="84"/>
                  </a:cubicBezTo>
                  <a:cubicBezTo>
                    <a:pt x="152" y="84"/>
                    <a:pt x="152" y="83"/>
                    <a:pt x="152" y="83"/>
                  </a:cubicBezTo>
                  <a:cubicBezTo>
                    <a:pt x="152" y="83"/>
                    <a:pt x="152" y="84"/>
                    <a:pt x="152" y="84"/>
                  </a:cubicBezTo>
                  <a:cubicBezTo>
                    <a:pt x="152" y="84"/>
                    <a:pt x="152" y="84"/>
                    <a:pt x="152" y="83"/>
                  </a:cubicBezTo>
                  <a:cubicBezTo>
                    <a:pt x="152" y="84"/>
                    <a:pt x="152" y="84"/>
                    <a:pt x="152" y="84"/>
                  </a:cubicBezTo>
                  <a:cubicBezTo>
                    <a:pt x="152" y="84"/>
                    <a:pt x="152" y="83"/>
                    <a:pt x="152" y="83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2" y="84"/>
                    <a:pt x="152" y="84"/>
                  </a:cubicBezTo>
                  <a:cubicBezTo>
                    <a:pt x="152" y="84"/>
                    <a:pt x="152" y="84"/>
                    <a:pt x="152" y="83"/>
                  </a:cubicBezTo>
                  <a:cubicBezTo>
                    <a:pt x="152" y="84"/>
                    <a:pt x="152" y="84"/>
                    <a:pt x="152" y="84"/>
                  </a:cubicBezTo>
                  <a:cubicBezTo>
                    <a:pt x="152" y="84"/>
                    <a:pt x="152" y="84"/>
                    <a:pt x="152" y="83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2" y="84"/>
                    <a:pt x="152" y="84"/>
                  </a:cubicBezTo>
                  <a:cubicBezTo>
                    <a:pt x="152" y="84"/>
                    <a:pt x="152" y="83"/>
                    <a:pt x="152" y="83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2" y="84"/>
                    <a:pt x="152" y="84"/>
                  </a:cubicBezTo>
                  <a:cubicBezTo>
                    <a:pt x="152" y="84"/>
                    <a:pt x="152" y="83"/>
                    <a:pt x="152" y="83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2" y="83"/>
                    <a:pt x="151" y="84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1" y="83"/>
                    <a:pt x="151" y="84"/>
                  </a:cubicBezTo>
                  <a:cubicBezTo>
                    <a:pt x="151" y="83"/>
                    <a:pt x="151" y="83"/>
                    <a:pt x="152" y="83"/>
                  </a:cubicBezTo>
                  <a:cubicBezTo>
                    <a:pt x="151" y="83"/>
                    <a:pt x="151" y="82"/>
                    <a:pt x="151" y="82"/>
                  </a:cubicBezTo>
                  <a:cubicBezTo>
                    <a:pt x="151" y="82"/>
                    <a:pt x="151" y="83"/>
                    <a:pt x="150" y="84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82"/>
                    <a:pt x="149" y="81"/>
                    <a:pt x="149" y="81"/>
                  </a:cubicBezTo>
                  <a:cubicBezTo>
                    <a:pt x="149" y="81"/>
                    <a:pt x="148" y="82"/>
                    <a:pt x="148" y="83"/>
                  </a:cubicBezTo>
                  <a:cubicBezTo>
                    <a:pt x="148" y="82"/>
                    <a:pt x="148" y="81"/>
                    <a:pt x="149" y="81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48" y="82"/>
                    <a:pt x="148" y="82"/>
                    <a:pt x="148" y="83"/>
                  </a:cubicBezTo>
                  <a:cubicBezTo>
                    <a:pt x="148" y="83"/>
                    <a:pt x="148" y="82"/>
                    <a:pt x="148" y="81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2"/>
                  </a:cubicBezTo>
                  <a:cubicBezTo>
                    <a:pt x="147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7" y="82"/>
                  </a:cubicBezTo>
                  <a:cubicBezTo>
                    <a:pt x="145" y="81"/>
                    <a:pt x="145" y="80"/>
                    <a:pt x="146" y="80"/>
                  </a:cubicBezTo>
                  <a:cubicBezTo>
                    <a:pt x="146" y="80"/>
                    <a:pt x="146" y="80"/>
                    <a:pt x="147" y="82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47" y="79"/>
                    <a:pt x="146" y="78"/>
                    <a:pt x="145" y="78"/>
                  </a:cubicBezTo>
                  <a:cubicBezTo>
                    <a:pt x="144" y="78"/>
                    <a:pt x="143" y="79"/>
                    <a:pt x="141" y="82"/>
                  </a:cubicBezTo>
                  <a:cubicBezTo>
                    <a:pt x="141" y="80"/>
                    <a:pt x="141" y="78"/>
                    <a:pt x="141" y="78"/>
                  </a:cubicBezTo>
                  <a:cubicBezTo>
                    <a:pt x="140" y="78"/>
                    <a:pt x="140" y="80"/>
                    <a:pt x="138" y="82"/>
                  </a:cubicBezTo>
                  <a:cubicBezTo>
                    <a:pt x="139" y="80"/>
                    <a:pt x="139" y="79"/>
                    <a:pt x="139" y="79"/>
                  </a:cubicBezTo>
                  <a:cubicBezTo>
                    <a:pt x="139" y="79"/>
                    <a:pt x="138" y="80"/>
                    <a:pt x="137" y="82"/>
                  </a:cubicBezTo>
                  <a:cubicBezTo>
                    <a:pt x="138" y="80"/>
                    <a:pt x="138" y="79"/>
                    <a:pt x="138" y="79"/>
                  </a:cubicBezTo>
                  <a:cubicBezTo>
                    <a:pt x="138" y="79"/>
                    <a:pt x="138" y="80"/>
                    <a:pt x="137" y="81"/>
                  </a:cubicBezTo>
                  <a:cubicBezTo>
                    <a:pt x="137" y="81"/>
                    <a:pt x="137" y="81"/>
                    <a:pt x="137" y="8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8" y="79"/>
                    <a:pt x="136" y="78"/>
                    <a:pt x="134" y="78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4" y="79"/>
                    <a:pt x="133" y="79"/>
                    <a:pt x="133" y="81"/>
                  </a:cubicBezTo>
                  <a:cubicBezTo>
                    <a:pt x="133" y="81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1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2" y="79"/>
                    <a:pt x="133" y="79"/>
                    <a:pt x="133" y="78"/>
                  </a:cubicBezTo>
                  <a:cubicBezTo>
                    <a:pt x="134" y="78"/>
                    <a:pt x="134" y="78"/>
                    <a:pt x="133" y="78"/>
                  </a:cubicBezTo>
                  <a:cubicBezTo>
                    <a:pt x="133" y="78"/>
                    <a:pt x="133" y="79"/>
                    <a:pt x="132" y="80"/>
                  </a:cubicBezTo>
                  <a:cubicBezTo>
                    <a:pt x="132" y="77"/>
                    <a:pt x="132" y="76"/>
                    <a:pt x="131" y="76"/>
                  </a:cubicBezTo>
                  <a:cubicBezTo>
                    <a:pt x="131" y="76"/>
                    <a:pt x="129" y="77"/>
                    <a:pt x="127" y="79"/>
                  </a:cubicBezTo>
                  <a:cubicBezTo>
                    <a:pt x="127" y="76"/>
                    <a:pt x="126" y="75"/>
                    <a:pt x="124" y="75"/>
                  </a:cubicBezTo>
                  <a:cubicBezTo>
                    <a:pt x="123" y="75"/>
                    <a:pt x="121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9" y="77"/>
                    <a:pt x="119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6"/>
                    <a:pt x="117" y="76"/>
                    <a:pt x="116" y="76"/>
                  </a:cubicBezTo>
                  <a:cubicBezTo>
                    <a:pt x="115" y="75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1"/>
                    <a:pt x="112" y="70"/>
                    <a:pt x="111" y="70"/>
                  </a:cubicBezTo>
                  <a:cubicBezTo>
                    <a:pt x="110" y="70"/>
                    <a:pt x="110" y="70"/>
                    <a:pt x="109" y="70"/>
                  </a:cubicBezTo>
                  <a:cubicBezTo>
                    <a:pt x="110" y="69"/>
                    <a:pt x="109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6" y="70"/>
                    <a:pt x="106" y="70"/>
                  </a:cubicBezTo>
                  <a:cubicBezTo>
                    <a:pt x="106" y="70"/>
                    <a:pt x="105" y="69"/>
                    <a:pt x="100" y="66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4"/>
                    <a:pt x="99" y="64"/>
                  </a:cubicBezTo>
                  <a:cubicBezTo>
                    <a:pt x="99" y="64"/>
                    <a:pt x="95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89" y="61"/>
                    <a:pt x="88" y="60"/>
                  </a:cubicBezTo>
                  <a:cubicBezTo>
                    <a:pt x="86" y="58"/>
                    <a:pt x="84" y="57"/>
                    <a:pt x="84" y="57"/>
                  </a:cubicBezTo>
                  <a:cubicBezTo>
                    <a:pt x="84" y="57"/>
                    <a:pt x="85" y="57"/>
                    <a:pt x="86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6"/>
                    <a:pt x="84" y="56"/>
                    <a:pt x="83" y="55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5"/>
                    <a:pt x="81" y="55"/>
                  </a:cubicBezTo>
                  <a:cubicBezTo>
                    <a:pt x="81" y="55"/>
                    <a:pt x="80" y="54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9"/>
                    <a:pt x="75" y="48"/>
                    <a:pt x="75" y="48"/>
                  </a:cubicBezTo>
                  <a:cubicBezTo>
                    <a:pt x="74" y="47"/>
                    <a:pt x="73" y="47"/>
                    <a:pt x="72" y="4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69" y="43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0"/>
                    <a:pt x="68" y="40"/>
                  </a:cubicBezTo>
                  <a:cubicBezTo>
                    <a:pt x="68" y="40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5" y="36"/>
                    <a:pt x="64" y="34"/>
                  </a:cubicBezTo>
                  <a:cubicBezTo>
                    <a:pt x="60" y="28"/>
                    <a:pt x="59" y="25"/>
                    <a:pt x="57" y="21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7"/>
                    <a:pt x="66" y="15"/>
                    <a:pt x="66" y="12"/>
                  </a:cubicBezTo>
                  <a:cubicBezTo>
                    <a:pt x="65" y="10"/>
                    <a:pt x="66" y="7"/>
                    <a:pt x="66" y="5"/>
                  </a:cubicBezTo>
                  <a:cubicBezTo>
                    <a:pt x="66" y="5"/>
                    <a:pt x="65" y="5"/>
                    <a:pt x="65" y="4"/>
                  </a:cubicBezTo>
                  <a:cubicBezTo>
                    <a:pt x="65" y="4"/>
                    <a:pt x="66" y="4"/>
                    <a:pt x="66" y="4"/>
                  </a:cubicBezTo>
                  <a:cubicBezTo>
                    <a:pt x="66" y="4"/>
                    <a:pt x="66" y="4"/>
                    <a:pt x="67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3" y="5"/>
                    <a:pt x="70" y="2"/>
                    <a:pt x="68" y="0"/>
                  </a:cubicBezTo>
                  <a:moveTo>
                    <a:pt x="436" y="194"/>
                  </a:moveTo>
                  <a:cubicBezTo>
                    <a:pt x="436" y="194"/>
                    <a:pt x="436" y="194"/>
                    <a:pt x="436" y="194"/>
                  </a:cubicBezTo>
                  <a:cubicBezTo>
                    <a:pt x="436" y="194"/>
                    <a:pt x="436" y="194"/>
                    <a:pt x="436" y="194"/>
                  </a:cubicBezTo>
                  <a:cubicBezTo>
                    <a:pt x="436" y="194"/>
                    <a:pt x="436" y="194"/>
                    <a:pt x="436" y="194"/>
                  </a:cubicBezTo>
                  <a:moveTo>
                    <a:pt x="489" y="190"/>
                  </a:move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moveTo>
                    <a:pt x="489" y="190"/>
                  </a:move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8" y="190"/>
                    <a:pt x="488" y="190"/>
                    <a:pt x="488" y="190"/>
                  </a:cubicBezTo>
                  <a:cubicBezTo>
                    <a:pt x="488" y="190"/>
                    <a:pt x="488" y="190"/>
                    <a:pt x="489" y="190"/>
                  </a:cubicBezTo>
                  <a:moveTo>
                    <a:pt x="443" y="180"/>
                  </a:moveTo>
                  <a:cubicBezTo>
                    <a:pt x="443" y="180"/>
                    <a:pt x="443" y="180"/>
                    <a:pt x="443" y="180"/>
                  </a:cubicBezTo>
                  <a:cubicBezTo>
                    <a:pt x="443" y="180"/>
                    <a:pt x="443" y="180"/>
                    <a:pt x="443" y="180"/>
                  </a:cubicBezTo>
                  <a:moveTo>
                    <a:pt x="445" y="179"/>
                  </a:moveTo>
                  <a:cubicBezTo>
                    <a:pt x="445" y="179"/>
                    <a:pt x="445" y="179"/>
                    <a:pt x="445" y="179"/>
                  </a:cubicBezTo>
                  <a:cubicBezTo>
                    <a:pt x="445" y="179"/>
                    <a:pt x="445" y="179"/>
                    <a:pt x="445" y="179"/>
                  </a:cubicBezTo>
                  <a:cubicBezTo>
                    <a:pt x="445" y="179"/>
                    <a:pt x="445" y="179"/>
                    <a:pt x="445" y="179"/>
                  </a:cubicBezTo>
                  <a:moveTo>
                    <a:pt x="466" y="177"/>
                  </a:moveTo>
                  <a:cubicBezTo>
                    <a:pt x="466" y="177"/>
                    <a:pt x="466" y="177"/>
                    <a:pt x="466" y="176"/>
                  </a:cubicBezTo>
                  <a:cubicBezTo>
                    <a:pt x="466" y="176"/>
                    <a:pt x="466" y="177"/>
                    <a:pt x="466" y="177"/>
                  </a:cubicBezTo>
                  <a:cubicBezTo>
                    <a:pt x="466" y="177"/>
                    <a:pt x="466" y="177"/>
                    <a:pt x="466" y="177"/>
                  </a:cubicBezTo>
                  <a:cubicBezTo>
                    <a:pt x="466" y="177"/>
                    <a:pt x="466" y="177"/>
                    <a:pt x="466" y="177"/>
                  </a:cubicBezTo>
                  <a:cubicBezTo>
                    <a:pt x="466" y="177"/>
                    <a:pt x="466" y="177"/>
                    <a:pt x="466" y="177"/>
                  </a:cubicBezTo>
                  <a:moveTo>
                    <a:pt x="464" y="176"/>
                  </a:move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moveTo>
                    <a:pt x="464" y="177"/>
                  </a:move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7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7"/>
                  </a:cubicBezTo>
                  <a:cubicBezTo>
                    <a:pt x="464" y="177"/>
                    <a:pt x="464" y="177"/>
                    <a:pt x="464" y="177"/>
                  </a:cubicBezTo>
                  <a:moveTo>
                    <a:pt x="455" y="176"/>
                  </a:move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6"/>
                    <a:pt x="455" y="176"/>
                  </a:cubicBezTo>
                  <a:moveTo>
                    <a:pt x="455" y="176"/>
                  </a:move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6"/>
                    <a:pt x="455" y="176"/>
                  </a:cubicBezTo>
                  <a:moveTo>
                    <a:pt x="455" y="176"/>
                  </a:move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6"/>
                    <a:pt x="455" y="176"/>
                  </a:cubicBezTo>
                  <a:moveTo>
                    <a:pt x="455" y="176"/>
                  </a:move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5"/>
                    <a:pt x="455" y="175"/>
                  </a:cubicBezTo>
                  <a:cubicBezTo>
                    <a:pt x="455" y="175"/>
                    <a:pt x="455" y="176"/>
                    <a:pt x="455" y="176"/>
                  </a:cubicBezTo>
                  <a:moveTo>
                    <a:pt x="455" y="175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moveTo>
                    <a:pt x="455" y="175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moveTo>
                    <a:pt x="455" y="175"/>
                  </a:moveTo>
                  <a:cubicBezTo>
                    <a:pt x="455" y="174"/>
                    <a:pt x="455" y="174"/>
                    <a:pt x="455" y="174"/>
                  </a:cubicBezTo>
                  <a:cubicBezTo>
                    <a:pt x="455" y="174"/>
                    <a:pt x="455" y="174"/>
                    <a:pt x="455" y="175"/>
                  </a:cubicBezTo>
                  <a:moveTo>
                    <a:pt x="455" y="174"/>
                  </a:moveTo>
                  <a:cubicBezTo>
                    <a:pt x="455" y="174"/>
                    <a:pt x="455" y="174"/>
                    <a:pt x="455" y="174"/>
                  </a:cubicBezTo>
                  <a:cubicBezTo>
                    <a:pt x="455" y="174"/>
                    <a:pt x="455" y="174"/>
                    <a:pt x="455" y="174"/>
                  </a:cubicBezTo>
                  <a:moveTo>
                    <a:pt x="471" y="136"/>
                  </a:moveTo>
                  <a:cubicBezTo>
                    <a:pt x="471" y="136"/>
                    <a:pt x="471" y="136"/>
                    <a:pt x="471" y="136"/>
                  </a:cubicBezTo>
                  <a:cubicBezTo>
                    <a:pt x="470" y="136"/>
                    <a:pt x="469" y="136"/>
                    <a:pt x="470" y="136"/>
                  </a:cubicBezTo>
                  <a:cubicBezTo>
                    <a:pt x="470" y="136"/>
                    <a:pt x="470" y="136"/>
                    <a:pt x="472" y="136"/>
                  </a:cubicBezTo>
                  <a:cubicBezTo>
                    <a:pt x="472" y="136"/>
                    <a:pt x="471" y="136"/>
                    <a:pt x="471" y="136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2" y="136"/>
                    <a:pt x="472" y="136"/>
                    <a:pt x="471" y="136"/>
                  </a:cubicBezTo>
                  <a:moveTo>
                    <a:pt x="472" y="136"/>
                  </a:moveTo>
                  <a:cubicBezTo>
                    <a:pt x="470" y="136"/>
                    <a:pt x="469" y="136"/>
                    <a:pt x="469" y="136"/>
                  </a:cubicBezTo>
                  <a:cubicBezTo>
                    <a:pt x="469" y="136"/>
                    <a:pt x="470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moveTo>
                    <a:pt x="545" y="98"/>
                  </a:move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8"/>
                  </a:cubicBezTo>
                  <a:moveTo>
                    <a:pt x="545" y="96"/>
                  </a:move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moveTo>
                    <a:pt x="548" y="0"/>
                  </a:moveTo>
                  <a:cubicBezTo>
                    <a:pt x="497" y="0"/>
                    <a:pt x="497" y="0"/>
                    <a:pt x="497" y="0"/>
                  </a:cubicBezTo>
                  <a:cubicBezTo>
                    <a:pt x="497" y="2"/>
                    <a:pt x="498" y="4"/>
                    <a:pt x="498" y="6"/>
                  </a:cubicBezTo>
                  <a:cubicBezTo>
                    <a:pt x="499" y="20"/>
                    <a:pt x="496" y="33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5" y="50"/>
                    <a:pt x="482" y="54"/>
                    <a:pt x="478" y="58"/>
                  </a:cubicBezTo>
                  <a:cubicBezTo>
                    <a:pt x="473" y="60"/>
                    <a:pt x="471" y="64"/>
                    <a:pt x="472" y="67"/>
                  </a:cubicBezTo>
                  <a:cubicBezTo>
                    <a:pt x="472" y="69"/>
                    <a:pt x="472" y="69"/>
                    <a:pt x="472" y="69"/>
                  </a:cubicBezTo>
                  <a:cubicBezTo>
                    <a:pt x="472" y="69"/>
                    <a:pt x="472" y="69"/>
                    <a:pt x="472" y="69"/>
                  </a:cubicBezTo>
                  <a:cubicBezTo>
                    <a:pt x="472" y="69"/>
                    <a:pt x="472" y="69"/>
                    <a:pt x="472" y="69"/>
                  </a:cubicBezTo>
                  <a:cubicBezTo>
                    <a:pt x="472" y="69"/>
                    <a:pt x="473" y="69"/>
                    <a:pt x="473" y="69"/>
                  </a:cubicBezTo>
                  <a:cubicBezTo>
                    <a:pt x="473" y="69"/>
                    <a:pt x="472" y="69"/>
                    <a:pt x="470" y="72"/>
                  </a:cubicBezTo>
                  <a:cubicBezTo>
                    <a:pt x="469" y="72"/>
                    <a:pt x="469" y="72"/>
                    <a:pt x="469" y="72"/>
                  </a:cubicBezTo>
                  <a:cubicBezTo>
                    <a:pt x="467" y="72"/>
                    <a:pt x="466" y="72"/>
                    <a:pt x="464" y="72"/>
                  </a:cubicBezTo>
                  <a:cubicBezTo>
                    <a:pt x="461" y="72"/>
                    <a:pt x="458" y="73"/>
                    <a:pt x="456" y="74"/>
                  </a:cubicBezTo>
                  <a:cubicBezTo>
                    <a:pt x="453" y="75"/>
                    <a:pt x="452" y="76"/>
                    <a:pt x="452" y="78"/>
                  </a:cubicBezTo>
                  <a:cubicBezTo>
                    <a:pt x="452" y="78"/>
                    <a:pt x="452" y="78"/>
                    <a:pt x="452" y="78"/>
                  </a:cubicBezTo>
                  <a:cubicBezTo>
                    <a:pt x="451" y="78"/>
                    <a:pt x="451" y="79"/>
                    <a:pt x="451" y="79"/>
                  </a:cubicBezTo>
                  <a:cubicBezTo>
                    <a:pt x="451" y="80"/>
                    <a:pt x="451" y="80"/>
                    <a:pt x="451" y="80"/>
                  </a:cubicBezTo>
                  <a:cubicBezTo>
                    <a:pt x="451" y="80"/>
                    <a:pt x="451" y="80"/>
                    <a:pt x="451" y="80"/>
                  </a:cubicBezTo>
                  <a:cubicBezTo>
                    <a:pt x="450" y="81"/>
                    <a:pt x="449" y="81"/>
                    <a:pt x="449" y="81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8" y="81"/>
                    <a:pt x="448" y="81"/>
                    <a:pt x="448" y="81"/>
                  </a:cubicBezTo>
                  <a:cubicBezTo>
                    <a:pt x="448" y="81"/>
                    <a:pt x="448" y="81"/>
                    <a:pt x="448" y="81"/>
                  </a:cubicBezTo>
                  <a:cubicBezTo>
                    <a:pt x="448" y="81"/>
                    <a:pt x="448" y="81"/>
                    <a:pt x="448" y="81"/>
                  </a:cubicBezTo>
                  <a:cubicBezTo>
                    <a:pt x="448" y="81"/>
                    <a:pt x="448" y="81"/>
                    <a:pt x="448" y="81"/>
                  </a:cubicBezTo>
                  <a:cubicBezTo>
                    <a:pt x="447" y="81"/>
                    <a:pt x="447" y="81"/>
                    <a:pt x="448" y="82"/>
                  </a:cubicBezTo>
                  <a:cubicBezTo>
                    <a:pt x="447" y="82"/>
                    <a:pt x="446" y="81"/>
                    <a:pt x="446" y="81"/>
                  </a:cubicBezTo>
                  <a:cubicBezTo>
                    <a:pt x="445" y="81"/>
                    <a:pt x="444" y="82"/>
                    <a:pt x="445" y="83"/>
                  </a:cubicBezTo>
                  <a:cubicBezTo>
                    <a:pt x="443" y="82"/>
                    <a:pt x="443" y="82"/>
                    <a:pt x="442" y="82"/>
                  </a:cubicBezTo>
                  <a:cubicBezTo>
                    <a:pt x="442" y="82"/>
                    <a:pt x="443" y="82"/>
                    <a:pt x="444" y="83"/>
                  </a:cubicBezTo>
                  <a:cubicBezTo>
                    <a:pt x="443" y="83"/>
                    <a:pt x="441" y="83"/>
                    <a:pt x="441" y="83"/>
                  </a:cubicBezTo>
                  <a:cubicBezTo>
                    <a:pt x="440" y="83"/>
                    <a:pt x="439" y="83"/>
                    <a:pt x="440" y="85"/>
                  </a:cubicBezTo>
                  <a:cubicBezTo>
                    <a:pt x="441" y="84"/>
                    <a:pt x="442" y="84"/>
                    <a:pt x="442" y="84"/>
                  </a:cubicBezTo>
                  <a:cubicBezTo>
                    <a:pt x="442" y="84"/>
                    <a:pt x="442" y="84"/>
                    <a:pt x="441" y="85"/>
                  </a:cubicBezTo>
                  <a:cubicBezTo>
                    <a:pt x="441" y="85"/>
                    <a:pt x="441" y="85"/>
                    <a:pt x="441" y="86"/>
                  </a:cubicBezTo>
                  <a:cubicBezTo>
                    <a:pt x="441" y="85"/>
                    <a:pt x="441" y="85"/>
                    <a:pt x="441" y="85"/>
                  </a:cubicBezTo>
                  <a:cubicBezTo>
                    <a:pt x="441" y="85"/>
                    <a:pt x="441" y="85"/>
                    <a:pt x="441" y="85"/>
                  </a:cubicBezTo>
                  <a:cubicBezTo>
                    <a:pt x="441" y="85"/>
                    <a:pt x="441" y="85"/>
                    <a:pt x="441" y="85"/>
                  </a:cubicBezTo>
                  <a:cubicBezTo>
                    <a:pt x="441" y="85"/>
                    <a:pt x="441" y="85"/>
                    <a:pt x="441" y="86"/>
                  </a:cubicBezTo>
                  <a:cubicBezTo>
                    <a:pt x="441" y="85"/>
                    <a:pt x="441" y="85"/>
                    <a:pt x="441" y="85"/>
                  </a:cubicBezTo>
                  <a:cubicBezTo>
                    <a:pt x="441" y="85"/>
                    <a:pt x="441" y="85"/>
                    <a:pt x="441" y="85"/>
                  </a:cubicBezTo>
                  <a:cubicBezTo>
                    <a:pt x="441" y="85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0" y="86"/>
                    <a:pt x="440" y="86"/>
                    <a:pt x="440" y="86"/>
                  </a:cubicBezTo>
                  <a:cubicBezTo>
                    <a:pt x="440" y="86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6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39" y="86"/>
                    <a:pt x="438" y="86"/>
                    <a:pt x="438" y="86"/>
                  </a:cubicBezTo>
                  <a:cubicBezTo>
                    <a:pt x="438" y="86"/>
                    <a:pt x="439" y="87"/>
                    <a:pt x="439" y="87"/>
                  </a:cubicBezTo>
                  <a:cubicBezTo>
                    <a:pt x="439" y="87"/>
                    <a:pt x="438" y="86"/>
                    <a:pt x="438" y="86"/>
                  </a:cubicBezTo>
                  <a:cubicBezTo>
                    <a:pt x="437" y="86"/>
                    <a:pt x="437" y="87"/>
                    <a:pt x="437" y="88"/>
                  </a:cubicBezTo>
                  <a:cubicBezTo>
                    <a:pt x="437" y="88"/>
                    <a:pt x="437" y="88"/>
                    <a:pt x="437" y="88"/>
                  </a:cubicBezTo>
                  <a:cubicBezTo>
                    <a:pt x="437" y="88"/>
                    <a:pt x="437" y="88"/>
                    <a:pt x="436" y="88"/>
                  </a:cubicBezTo>
                  <a:cubicBezTo>
                    <a:pt x="436" y="88"/>
                    <a:pt x="436" y="88"/>
                    <a:pt x="436" y="89"/>
                  </a:cubicBezTo>
                  <a:cubicBezTo>
                    <a:pt x="436" y="89"/>
                    <a:pt x="436" y="89"/>
                    <a:pt x="436" y="89"/>
                  </a:cubicBezTo>
                  <a:cubicBezTo>
                    <a:pt x="436" y="89"/>
                    <a:pt x="436" y="89"/>
                    <a:pt x="436" y="89"/>
                  </a:cubicBezTo>
                  <a:cubicBezTo>
                    <a:pt x="436" y="89"/>
                    <a:pt x="435" y="89"/>
                    <a:pt x="435" y="89"/>
                  </a:cubicBezTo>
                  <a:cubicBezTo>
                    <a:pt x="435" y="89"/>
                    <a:pt x="435" y="89"/>
                    <a:pt x="435" y="89"/>
                  </a:cubicBezTo>
                  <a:cubicBezTo>
                    <a:pt x="435" y="89"/>
                    <a:pt x="436" y="89"/>
                    <a:pt x="436" y="89"/>
                  </a:cubicBezTo>
                  <a:cubicBezTo>
                    <a:pt x="436" y="89"/>
                    <a:pt x="435" y="89"/>
                    <a:pt x="435" y="89"/>
                  </a:cubicBezTo>
                  <a:cubicBezTo>
                    <a:pt x="435" y="89"/>
                    <a:pt x="435" y="89"/>
                    <a:pt x="435" y="89"/>
                  </a:cubicBezTo>
                  <a:cubicBezTo>
                    <a:pt x="435" y="89"/>
                    <a:pt x="435" y="89"/>
                    <a:pt x="435" y="89"/>
                  </a:cubicBezTo>
                  <a:cubicBezTo>
                    <a:pt x="435" y="89"/>
                    <a:pt x="435" y="89"/>
                    <a:pt x="435" y="89"/>
                  </a:cubicBezTo>
                  <a:cubicBezTo>
                    <a:pt x="435" y="89"/>
                    <a:pt x="435" y="89"/>
                    <a:pt x="434" y="90"/>
                  </a:cubicBezTo>
                  <a:cubicBezTo>
                    <a:pt x="435" y="90"/>
                    <a:pt x="435" y="90"/>
                    <a:pt x="435" y="90"/>
                  </a:cubicBezTo>
                  <a:cubicBezTo>
                    <a:pt x="435" y="90"/>
                    <a:pt x="435" y="90"/>
                    <a:pt x="434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33" y="90"/>
                    <a:pt x="433" y="90"/>
                    <a:pt x="433" y="90"/>
                  </a:cubicBezTo>
                  <a:cubicBezTo>
                    <a:pt x="433" y="90"/>
                    <a:pt x="433" y="91"/>
                    <a:pt x="434" y="91"/>
                  </a:cubicBezTo>
                  <a:cubicBezTo>
                    <a:pt x="432" y="91"/>
                    <a:pt x="435" y="92"/>
                    <a:pt x="433" y="93"/>
                  </a:cubicBezTo>
                  <a:cubicBezTo>
                    <a:pt x="434" y="94"/>
                    <a:pt x="435" y="94"/>
                    <a:pt x="436" y="94"/>
                  </a:cubicBezTo>
                  <a:cubicBezTo>
                    <a:pt x="437" y="94"/>
                    <a:pt x="438" y="94"/>
                    <a:pt x="439" y="93"/>
                  </a:cubicBezTo>
                  <a:cubicBezTo>
                    <a:pt x="438" y="96"/>
                    <a:pt x="438" y="97"/>
                    <a:pt x="439" y="97"/>
                  </a:cubicBezTo>
                  <a:cubicBezTo>
                    <a:pt x="439" y="97"/>
                    <a:pt x="440" y="96"/>
                    <a:pt x="442" y="95"/>
                  </a:cubicBezTo>
                  <a:cubicBezTo>
                    <a:pt x="440" y="97"/>
                    <a:pt x="440" y="98"/>
                    <a:pt x="440" y="98"/>
                  </a:cubicBezTo>
                  <a:cubicBezTo>
                    <a:pt x="440" y="98"/>
                    <a:pt x="441" y="97"/>
                    <a:pt x="443" y="96"/>
                  </a:cubicBezTo>
                  <a:cubicBezTo>
                    <a:pt x="442" y="98"/>
                    <a:pt x="441" y="99"/>
                    <a:pt x="442" y="99"/>
                  </a:cubicBezTo>
                  <a:cubicBezTo>
                    <a:pt x="443" y="99"/>
                    <a:pt x="443" y="98"/>
                    <a:pt x="445" y="97"/>
                  </a:cubicBezTo>
                  <a:cubicBezTo>
                    <a:pt x="444" y="100"/>
                    <a:pt x="444" y="101"/>
                    <a:pt x="445" y="101"/>
                  </a:cubicBezTo>
                  <a:cubicBezTo>
                    <a:pt x="446" y="101"/>
                    <a:pt x="447" y="100"/>
                    <a:pt x="448" y="100"/>
                  </a:cubicBezTo>
                  <a:cubicBezTo>
                    <a:pt x="447" y="103"/>
                    <a:pt x="449" y="104"/>
                    <a:pt x="452" y="104"/>
                  </a:cubicBezTo>
                  <a:cubicBezTo>
                    <a:pt x="452" y="105"/>
                    <a:pt x="452" y="105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5" y="107"/>
                    <a:pt x="456" y="108"/>
                    <a:pt x="456" y="108"/>
                  </a:cubicBezTo>
                  <a:cubicBezTo>
                    <a:pt x="456" y="108"/>
                    <a:pt x="456" y="108"/>
                    <a:pt x="456" y="108"/>
                  </a:cubicBezTo>
                  <a:cubicBezTo>
                    <a:pt x="456" y="108"/>
                    <a:pt x="456" y="108"/>
                    <a:pt x="456" y="108"/>
                  </a:cubicBezTo>
                  <a:cubicBezTo>
                    <a:pt x="456" y="108"/>
                    <a:pt x="456" y="108"/>
                    <a:pt x="456" y="108"/>
                  </a:cubicBezTo>
                  <a:cubicBezTo>
                    <a:pt x="457" y="106"/>
                    <a:pt x="457" y="106"/>
                    <a:pt x="457" y="106"/>
                  </a:cubicBezTo>
                  <a:cubicBezTo>
                    <a:pt x="457" y="106"/>
                    <a:pt x="457" y="108"/>
                    <a:pt x="456" y="110"/>
                  </a:cubicBezTo>
                  <a:cubicBezTo>
                    <a:pt x="456" y="110"/>
                    <a:pt x="456" y="111"/>
                    <a:pt x="457" y="111"/>
                  </a:cubicBezTo>
                  <a:cubicBezTo>
                    <a:pt x="457" y="111"/>
                    <a:pt x="459" y="113"/>
                    <a:pt x="459" y="113"/>
                  </a:cubicBezTo>
                  <a:cubicBezTo>
                    <a:pt x="459" y="113"/>
                    <a:pt x="459" y="113"/>
                    <a:pt x="459" y="113"/>
                  </a:cubicBezTo>
                  <a:cubicBezTo>
                    <a:pt x="460" y="113"/>
                    <a:pt x="460" y="113"/>
                    <a:pt x="460" y="113"/>
                  </a:cubicBezTo>
                  <a:cubicBezTo>
                    <a:pt x="460" y="114"/>
                    <a:pt x="460" y="114"/>
                    <a:pt x="460" y="114"/>
                  </a:cubicBezTo>
                  <a:cubicBezTo>
                    <a:pt x="461" y="114"/>
                    <a:pt x="461" y="114"/>
                    <a:pt x="461" y="114"/>
                  </a:cubicBezTo>
                  <a:cubicBezTo>
                    <a:pt x="461" y="114"/>
                    <a:pt x="461" y="114"/>
                    <a:pt x="461" y="114"/>
                  </a:cubicBezTo>
                  <a:cubicBezTo>
                    <a:pt x="461" y="114"/>
                    <a:pt x="461" y="114"/>
                    <a:pt x="461" y="114"/>
                  </a:cubicBezTo>
                  <a:cubicBezTo>
                    <a:pt x="461" y="112"/>
                    <a:pt x="462" y="112"/>
                    <a:pt x="462" y="112"/>
                  </a:cubicBezTo>
                  <a:cubicBezTo>
                    <a:pt x="462" y="112"/>
                    <a:pt x="461" y="113"/>
                    <a:pt x="460" y="115"/>
                  </a:cubicBezTo>
                  <a:cubicBezTo>
                    <a:pt x="460" y="115"/>
                    <a:pt x="460" y="115"/>
                    <a:pt x="460" y="115"/>
                  </a:cubicBezTo>
                  <a:cubicBezTo>
                    <a:pt x="460" y="115"/>
                    <a:pt x="460" y="115"/>
                    <a:pt x="460" y="115"/>
                  </a:cubicBezTo>
                  <a:cubicBezTo>
                    <a:pt x="460" y="115"/>
                    <a:pt x="460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0" y="116"/>
                    <a:pt x="460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7"/>
                    <a:pt x="461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61" y="117"/>
                    <a:pt x="462" y="117"/>
                    <a:pt x="462" y="117"/>
                  </a:cubicBezTo>
                  <a:cubicBezTo>
                    <a:pt x="462" y="117"/>
                    <a:pt x="461" y="117"/>
                    <a:pt x="461" y="117"/>
                  </a:cubicBezTo>
                  <a:cubicBezTo>
                    <a:pt x="462" y="117"/>
                    <a:pt x="462" y="118"/>
                    <a:pt x="462" y="118"/>
                  </a:cubicBezTo>
                  <a:cubicBezTo>
                    <a:pt x="462" y="118"/>
                    <a:pt x="462" y="118"/>
                    <a:pt x="462" y="118"/>
                  </a:cubicBezTo>
                  <a:cubicBezTo>
                    <a:pt x="462" y="118"/>
                    <a:pt x="462" y="118"/>
                    <a:pt x="462" y="118"/>
                  </a:cubicBezTo>
                  <a:cubicBezTo>
                    <a:pt x="462" y="118"/>
                    <a:pt x="463" y="118"/>
                    <a:pt x="463" y="118"/>
                  </a:cubicBezTo>
                  <a:cubicBezTo>
                    <a:pt x="463" y="118"/>
                    <a:pt x="463" y="118"/>
                    <a:pt x="463" y="118"/>
                  </a:cubicBezTo>
                  <a:cubicBezTo>
                    <a:pt x="465" y="120"/>
                    <a:pt x="465" y="120"/>
                    <a:pt x="465" y="120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2"/>
                    <a:pt x="466" y="122"/>
                    <a:pt x="466" y="122"/>
                  </a:cubicBezTo>
                  <a:cubicBezTo>
                    <a:pt x="467" y="122"/>
                    <a:pt x="467" y="122"/>
                    <a:pt x="467" y="122"/>
                  </a:cubicBezTo>
                  <a:cubicBezTo>
                    <a:pt x="467" y="122"/>
                    <a:pt x="467" y="122"/>
                    <a:pt x="467" y="122"/>
                  </a:cubicBezTo>
                  <a:cubicBezTo>
                    <a:pt x="466" y="122"/>
                    <a:pt x="466" y="123"/>
                    <a:pt x="466" y="123"/>
                  </a:cubicBezTo>
                  <a:cubicBezTo>
                    <a:pt x="466" y="123"/>
                    <a:pt x="466" y="122"/>
                    <a:pt x="467" y="122"/>
                  </a:cubicBezTo>
                  <a:cubicBezTo>
                    <a:pt x="467" y="122"/>
                    <a:pt x="467" y="121"/>
                    <a:pt x="468" y="121"/>
                  </a:cubicBezTo>
                  <a:cubicBezTo>
                    <a:pt x="468" y="121"/>
                    <a:pt x="468" y="122"/>
                    <a:pt x="467" y="124"/>
                  </a:cubicBezTo>
                  <a:cubicBezTo>
                    <a:pt x="466" y="125"/>
                    <a:pt x="466" y="126"/>
                    <a:pt x="468" y="126"/>
                  </a:cubicBezTo>
                  <a:cubicBezTo>
                    <a:pt x="467" y="126"/>
                    <a:pt x="467" y="127"/>
                    <a:pt x="468" y="127"/>
                  </a:cubicBezTo>
                  <a:cubicBezTo>
                    <a:pt x="468" y="127"/>
                    <a:pt x="469" y="126"/>
                    <a:pt x="469" y="126"/>
                  </a:cubicBezTo>
                  <a:cubicBezTo>
                    <a:pt x="469" y="126"/>
                    <a:pt x="470" y="127"/>
                    <a:pt x="470" y="130"/>
                  </a:cubicBezTo>
                  <a:cubicBezTo>
                    <a:pt x="470" y="130"/>
                    <a:pt x="470" y="130"/>
                    <a:pt x="470" y="130"/>
                  </a:cubicBezTo>
                  <a:cubicBezTo>
                    <a:pt x="470" y="130"/>
                    <a:pt x="470" y="130"/>
                    <a:pt x="470" y="130"/>
                  </a:cubicBezTo>
                  <a:cubicBezTo>
                    <a:pt x="470" y="130"/>
                    <a:pt x="470" y="130"/>
                    <a:pt x="470" y="130"/>
                  </a:cubicBezTo>
                  <a:cubicBezTo>
                    <a:pt x="469" y="130"/>
                    <a:pt x="469" y="130"/>
                    <a:pt x="468" y="130"/>
                  </a:cubicBezTo>
                  <a:cubicBezTo>
                    <a:pt x="468" y="130"/>
                    <a:pt x="468" y="130"/>
                    <a:pt x="468" y="130"/>
                  </a:cubicBezTo>
                  <a:cubicBezTo>
                    <a:pt x="469" y="130"/>
                    <a:pt x="469" y="130"/>
                    <a:pt x="470" y="130"/>
                  </a:cubicBezTo>
                  <a:cubicBezTo>
                    <a:pt x="469" y="130"/>
                    <a:pt x="469" y="130"/>
                    <a:pt x="468" y="130"/>
                  </a:cubicBezTo>
                  <a:cubicBezTo>
                    <a:pt x="467" y="130"/>
                    <a:pt x="468" y="130"/>
                    <a:pt x="470" y="130"/>
                  </a:cubicBezTo>
                  <a:cubicBezTo>
                    <a:pt x="469" y="130"/>
                    <a:pt x="469" y="130"/>
                    <a:pt x="468" y="130"/>
                  </a:cubicBezTo>
                  <a:cubicBezTo>
                    <a:pt x="469" y="130"/>
                    <a:pt x="469" y="130"/>
                    <a:pt x="470" y="130"/>
                  </a:cubicBezTo>
                  <a:cubicBezTo>
                    <a:pt x="469" y="130"/>
                    <a:pt x="469" y="130"/>
                    <a:pt x="468" y="130"/>
                  </a:cubicBezTo>
                  <a:cubicBezTo>
                    <a:pt x="468" y="130"/>
                    <a:pt x="468" y="130"/>
                    <a:pt x="468" y="130"/>
                  </a:cubicBezTo>
                  <a:cubicBezTo>
                    <a:pt x="468" y="130"/>
                    <a:pt x="469" y="130"/>
                    <a:pt x="470" y="130"/>
                  </a:cubicBezTo>
                  <a:cubicBezTo>
                    <a:pt x="469" y="130"/>
                    <a:pt x="469" y="130"/>
                    <a:pt x="469" y="130"/>
                  </a:cubicBezTo>
                  <a:cubicBezTo>
                    <a:pt x="469" y="130"/>
                    <a:pt x="469" y="130"/>
                    <a:pt x="470" y="130"/>
                  </a:cubicBezTo>
                  <a:cubicBezTo>
                    <a:pt x="470" y="130"/>
                    <a:pt x="469" y="130"/>
                    <a:pt x="469" y="130"/>
                  </a:cubicBezTo>
                  <a:cubicBezTo>
                    <a:pt x="469" y="131"/>
                    <a:pt x="470" y="131"/>
                    <a:pt x="470" y="131"/>
                  </a:cubicBezTo>
                  <a:cubicBezTo>
                    <a:pt x="468" y="131"/>
                    <a:pt x="468" y="131"/>
                    <a:pt x="469" y="132"/>
                  </a:cubicBezTo>
                  <a:cubicBezTo>
                    <a:pt x="469" y="132"/>
                    <a:pt x="470" y="132"/>
                    <a:pt x="470" y="132"/>
                  </a:cubicBezTo>
                  <a:cubicBezTo>
                    <a:pt x="470" y="132"/>
                    <a:pt x="470" y="132"/>
                    <a:pt x="469" y="132"/>
                  </a:cubicBezTo>
                  <a:cubicBezTo>
                    <a:pt x="469" y="132"/>
                    <a:pt x="469" y="132"/>
                    <a:pt x="469" y="132"/>
                  </a:cubicBezTo>
                  <a:cubicBezTo>
                    <a:pt x="470" y="132"/>
                    <a:pt x="470" y="132"/>
                    <a:pt x="471" y="133"/>
                  </a:cubicBezTo>
                  <a:cubicBezTo>
                    <a:pt x="470" y="133"/>
                    <a:pt x="470" y="133"/>
                    <a:pt x="470" y="133"/>
                  </a:cubicBezTo>
                  <a:cubicBezTo>
                    <a:pt x="470" y="133"/>
                    <a:pt x="470" y="133"/>
                    <a:pt x="470" y="133"/>
                  </a:cubicBezTo>
                  <a:cubicBezTo>
                    <a:pt x="470" y="133"/>
                    <a:pt x="470" y="133"/>
                    <a:pt x="471" y="133"/>
                  </a:cubicBezTo>
                  <a:cubicBezTo>
                    <a:pt x="470" y="133"/>
                    <a:pt x="470" y="133"/>
                    <a:pt x="469" y="133"/>
                  </a:cubicBezTo>
                  <a:cubicBezTo>
                    <a:pt x="469" y="133"/>
                    <a:pt x="469" y="133"/>
                    <a:pt x="469" y="133"/>
                  </a:cubicBezTo>
                  <a:cubicBezTo>
                    <a:pt x="469" y="133"/>
                    <a:pt x="470" y="133"/>
                    <a:pt x="471" y="133"/>
                  </a:cubicBezTo>
                  <a:cubicBezTo>
                    <a:pt x="470" y="133"/>
                    <a:pt x="470" y="133"/>
                    <a:pt x="470" y="133"/>
                  </a:cubicBezTo>
                  <a:cubicBezTo>
                    <a:pt x="469" y="133"/>
                    <a:pt x="469" y="133"/>
                    <a:pt x="471" y="133"/>
                  </a:cubicBezTo>
                  <a:cubicBezTo>
                    <a:pt x="470" y="133"/>
                    <a:pt x="470" y="133"/>
                    <a:pt x="469" y="133"/>
                  </a:cubicBezTo>
                  <a:cubicBezTo>
                    <a:pt x="469" y="133"/>
                    <a:pt x="469" y="133"/>
                    <a:pt x="469" y="133"/>
                  </a:cubicBezTo>
                  <a:cubicBezTo>
                    <a:pt x="470" y="133"/>
                    <a:pt x="470" y="133"/>
                    <a:pt x="471" y="134"/>
                  </a:cubicBezTo>
                  <a:cubicBezTo>
                    <a:pt x="471" y="134"/>
                    <a:pt x="471" y="134"/>
                    <a:pt x="471" y="134"/>
                  </a:cubicBezTo>
                  <a:cubicBezTo>
                    <a:pt x="471" y="134"/>
                    <a:pt x="471" y="134"/>
                    <a:pt x="471" y="134"/>
                  </a:cubicBezTo>
                  <a:cubicBezTo>
                    <a:pt x="471" y="134"/>
                    <a:pt x="471" y="134"/>
                    <a:pt x="471" y="134"/>
                  </a:cubicBezTo>
                  <a:cubicBezTo>
                    <a:pt x="471" y="134"/>
                    <a:pt x="470" y="134"/>
                    <a:pt x="470" y="134"/>
                  </a:cubicBezTo>
                  <a:cubicBezTo>
                    <a:pt x="470" y="134"/>
                    <a:pt x="471" y="134"/>
                    <a:pt x="471" y="134"/>
                  </a:cubicBezTo>
                  <a:cubicBezTo>
                    <a:pt x="471" y="134"/>
                    <a:pt x="471" y="134"/>
                    <a:pt x="471" y="134"/>
                  </a:cubicBezTo>
                  <a:cubicBezTo>
                    <a:pt x="471" y="134"/>
                    <a:pt x="471" y="134"/>
                    <a:pt x="471" y="134"/>
                  </a:cubicBezTo>
                  <a:cubicBezTo>
                    <a:pt x="471" y="135"/>
                    <a:pt x="470" y="135"/>
                    <a:pt x="470" y="135"/>
                  </a:cubicBezTo>
                  <a:cubicBezTo>
                    <a:pt x="470" y="135"/>
                    <a:pt x="469" y="135"/>
                    <a:pt x="469" y="135"/>
                  </a:cubicBezTo>
                  <a:cubicBezTo>
                    <a:pt x="469" y="136"/>
                    <a:pt x="469" y="136"/>
                    <a:pt x="469" y="136"/>
                  </a:cubicBezTo>
                  <a:cubicBezTo>
                    <a:pt x="470" y="136"/>
                    <a:pt x="470" y="136"/>
                    <a:pt x="470" y="136"/>
                  </a:cubicBezTo>
                  <a:cubicBezTo>
                    <a:pt x="471" y="136"/>
                    <a:pt x="471" y="136"/>
                    <a:pt x="471" y="136"/>
                  </a:cubicBezTo>
                  <a:cubicBezTo>
                    <a:pt x="471" y="136"/>
                    <a:pt x="471" y="136"/>
                    <a:pt x="471" y="136"/>
                  </a:cubicBezTo>
                  <a:cubicBezTo>
                    <a:pt x="471" y="136"/>
                    <a:pt x="471" y="136"/>
                    <a:pt x="471" y="136"/>
                  </a:cubicBezTo>
                  <a:cubicBezTo>
                    <a:pt x="471" y="136"/>
                    <a:pt x="472" y="137"/>
                    <a:pt x="472" y="137"/>
                  </a:cubicBezTo>
                  <a:cubicBezTo>
                    <a:pt x="472" y="137"/>
                    <a:pt x="471" y="137"/>
                    <a:pt x="471" y="137"/>
                  </a:cubicBezTo>
                  <a:cubicBezTo>
                    <a:pt x="471" y="137"/>
                    <a:pt x="472" y="137"/>
                    <a:pt x="472" y="137"/>
                  </a:cubicBezTo>
                  <a:cubicBezTo>
                    <a:pt x="471" y="137"/>
                    <a:pt x="471" y="137"/>
                    <a:pt x="471" y="137"/>
                  </a:cubicBezTo>
                  <a:cubicBezTo>
                    <a:pt x="471" y="137"/>
                    <a:pt x="471" y="137"/>
                    <a:pt x="471" y="137"/>
                  </a:cubicBezTo>
                  <a:cubicBezTo>
                    <a:pt x="471" y="137"/>
                    <a:pt x="471" y="137"/>
                    <a:pt x="472" y="137"/>
                  </a:cubicBezTo>
                  <a:cubicBezTo>
                    <a:pt x="472" y="137"/>
                    <a:pt x="471" y="137"/>
                    <a:pt x="471" y="137"/>
                  </a:cubicBezTo>
                  <a:cubicBezTo>
                    <a:pt x="471" y="137"/>
                    <a:pt x="472" y="137"/>
                    <a:pt x="472" y="138"/>
                  </a:cubicBezTo>
                  <a:cubicBezTo>
                    <a:pt x="471" y="138"/>
                    <a:pt x="471" y="138"/>
                    <a:pt x="471" y="138"/>
                  </a:cubicBezTo>
                  <a:cubicBezTo>
                    <a:pt x="470" y="138"/>
                    <a:pt x="470" y="138"/>
                    <a:pt x="470" y="138"/>
                  </a:cubicBezTo>
                  <a:cubicBezTo>
                    <a:pt x="471" y="139"/>
                    <a:pt x="471" y="139"/>
                    <a:pt x="472" y="139"/>
                  </a:cubicBezTo>
                  <a:cubicBezTo>
                    <a:pt x="472" y="139"/>
                    <a:pt x="471" y="139"/>
                    <a:pt x="471" y="139"/>
                  </a:cubicBezTo>
                  <a:cubicBezTo>
                    <a:pt x="471" y="140"/>
                    <a:pt x="472" y="140"/>
                    <a:pt x="472" y="141"/>
                  </a:cubicBezTo>
                  <a:cubicBezTo>
                    <a:pt x="472" y="142"/>
                    <a:pt x="472" y="143"/>
                    <a:pt x="472" y="144"/>
                  </a:cubicBezTo>
                  <a:cubicBezTo>
                    <a:pt x="472" y="144"/>
                    <a:pt x="472" y="144"/>
                    <a:pt x="472" y="144"/>
                  </a:cubicBezTo>
                  <a:cubicBezTo>
                    <a:pt x="472" y="144"/>
                    <a:pt x="472" y="144"/>
                    <a:pt x="472" y="144"/>
                  </a:cubicBezTo>
                  <a:cubicBezTo>
                    <a:pt x="472" y="144"/>
                    <a:pt x="472" y="144"/>
                    <a:pt x="472" y="144"/>
                  </a:cubicBezTo>
                  <a:cubicBezTo>
                    <a:pt x="472" y="144"/>
                    <a:pt x="472" y="144"/>
                    <a:pt x="472" y="144"/>
                  </a:cubicBezTo>
                  <a:cubicBezTo>
                    <a:pt x="471" y="146"/>
                    <a:pt x="471" y="149"/>
                    <a:pt x="471" y="151"/>
                  </a:cubicBezTo>
                  <a:cubicBezTo>
                    <a:pt x="471" y="154"/>
                    <a:pt x="470" y="157"/>
                    <a:pt x="468" y="160"/>
                  </a:cubicBezTo>
                  <a:cubicBezTo>
                    <a:pt x="465" y="166"/>
                    <a:pt x="460" y="170"/>
                    <a:pt x="454" y="173"/>
                  </a:cubicBezTo>
                  <a:cubicBezTo>
                    <a:pt x="454" y="173"/>
                    <a:pt x="454" y="173"/>
                    <a:pt x="454" y="173"/>
                  </a:cubicBezTo>
                  <a:cubicBezTo>
                    <a:pt x="452" y="174"/>
                    <a:pt x="450" y="175"/>
                    <a:pt x="447" y="175"/>
                  </a:cubicBezTo>
                  <a:cubicBezTo>
                    <a:pt x="447" y="175"/>
                    <a:pt x="446" y="175"/>
                    <a:pt x="446" y="175"/>
                  </a:cubicBezTo>
                  <a:cubicBezTo>
                    <a:pt x="444" y="175"/>
                    <a:pt x="443" y="176"/>
                    <a:pt x="443" y="177"/>
                  </a:cubicBezTo>
                  <a:cubicBezTo>
                    <a:pt x="442" y="178"/>
                    <a:pt x="442" y="178"/>
                    <a:pt x="442" y="178"/>
                  </a:cubicBezTo>
                  <a:cubicBezTo>
                    <a:pt x="442" y="178"/>
                    <a:pt x="444" y="178"/>
                    <a:pt x="441" y="178"/>
                  </a:cubicBezTo>
                  <a:cubicBezTo>
                    <a:pt x="440" y="178"/>
                    <a:pt x="440" y="178"/>
                    <a:pt x="440" y="178"/>
                  </a:cubicBezTo>
                  <a:cubicBezTo>
                    <a:pt x="440" y="178"/>
                    <a:pt x="439" y="177"/>
                    <a:pt x="438" y="177"/>
                  </a:cubicBezTo>
                  <a:cubicBezTo>
                    <a:pt x="437" y="176"/>
                    <a:pt x="436" y="176"/>
                    <a:pt x="435" y="176"/>
                  </a:cubicBezTo>
                  <a:cubicBezTo>
                    <a:pt x="434" y="176"/>
                    <a:pt x="434" y="175"/>
                    <a:pt x="434" y="175"/>
                  </a:cubicBezTo>
                  <a:cubicBezTo>
                    <a:pt x="433" y="175"/>
                    <a:pt x="432" y="176"/>
                    <a:pt x="432" y="176"/>
                  </a:cubicBezTo>
                  <a:cubicBezTo>
                    <a:pt x="432" y="177"/>
                    <a:pt x="432" y="177"/>
                    <a:pt x="432" y="177"/>
                  </a:cubicBezTo>
                  <a:cubicBezTo>
                    <a:pt x="431" y="177"/>
                    <a:pt x="431" y="177"/>
                    <a:pt x="431" y="177"/>
                  </a:cubicBezTo>
                  <a:cubicBezTo>
                    <a:pt x="431" y="177"/>
                    <a:pt x="431" y="177"/>
                    <a:pt x="431" y="177"/>
                  </a:cubicBezTo>
                  <a:cubicBezTo>
                    <a:pt x="431" y="177"/>
                    <a:pt x="430" y="177"/>
                    <a:pt x="430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29" y="176"/>
                    <a:pt x="429" y="176"/>
                    <a:pt x="428" y="176"/>
                  </a:cubicBezTo>
                  <a:cubicBezTo>
                    <a:pt x="428" y="176"/>
                    <a:pt x="428" y="176"/>
                    <a:pt x="428" y="176"/>
                  </a:cubicBezTo>
                  <a:cubicBezTo>
                    <a:pt x="428" y="176"/>
                    <a:pt x="428" y="175"/>
                    <a:pt x="427" y="175"/>
                  </a:cubicBezTo>
                  <a:cubicBezTo>
                    <a:pt x="427" y="175"/>
                    <a:pt x="427" y="176"/>
                    <a:pt x="428" y="176"/>
                  </a:cubicBezTo>
                  <a:cubicBezTo>
                    <a:pt x="427" y="176"/>
                    <a:pt x="427" y="175"/>
                    <a:pt x="426" y="175"/>
                  </a:cubicBezTo>
                  <a:cubicBezTo>
                    <a:pt x="426" y="175"/>
                    <a:pt x="426" y="175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7" y="176"/>
                    <a:pt x="428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4" y="176"/>
                    <a:pt x="424" y="176"/>
                    <a:pt x="424" y="176"/>
                  </a:cubicBezTo>
                  <a:cubicBezTo>
                    <a:pt x="424" y="176"/>
                    <a:pt x="424" y="176"/>
                    <a:pt x="424" y="176"/>
                  </a:cubicBezTo>
                  <a:cubicBezTo>
                    <a:pt x="424" y="176"/>
                    <a:pt x="424" y="176"/>
                    <a:pt x="424" y="176"/>
                  </a:cubicBezTo>
                  <a:cubicBezTo>
                    <a:pt x="424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7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7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2" y="176"/>
                  </a:cubicBezTo>
                  <a:cubicBezTo>
                    <a:pt x="423" y="176"/>
                    <a:pt x="423" y="176"/>
                    <a:pt x="422" y="177"/>
                  </a:cubicBezTo>
                  <a:cubicBezTo>
                    <a:pt x="422" y="177"/>
                    <a:pt x="422" y="177"/>
                    <a:pt x="422" y="177"/>
                  </a:cubicBezTo>
                  <a:cubicBezTo>
                    <a:pt x="422" y="177"/>
                    <a:pt x="422" y="177"/>
                    <a:pt x="422" y="177"/>
                  </a:cubicBezTo>
                  <a:cubicBezTo>
                    <a:pt x="422" y="177"/>
                    <a:pt x="422" y="177"/>
                    <a:pt x="422" y="177"/>
                  </a:cubicBezTo>
                  <a:cubicBezTo>
                    <a:pt x="422" y="176"/>
                    <a:pt x="422" y="176"/>
                    <a:pt x="422" y="176"/>
                  </a:cubicBezTo>
                  <a:cubicBezTo>
                    <a:pt x="422" y="176"/>
                    <a:pt x="422" y="176"/>
                    <a:pt x="422" y="177"/>
                  </a:cubicBezTo>
                  <a:cubicBezTo>
                    <a:pt x="422" y="176"/>
                    <a:pt x="422" y="176"/>
                    <a:pt x="422" y="176"/>
                  </a:cubicBezTo>
                  <a:cubicBezTo>
                    <a:pt x="421" y="176"/>
                    <a:pt x="421" y="177"/>
                    <a:pt x="421" y="177"/>
                  </a:cubicBezTo>
                  <a:cubicBezTo>
                    <a:pt x="421" y="177"/>
                    <a:pt x="421" y="177"/>
                    <a:pt x="421" y="177"/>
                  </a:cubicBezTo>
                  <a:cubicBezTo>
                    <a:pt x="421" y="177"/>
                    <a:pt x="420" y="177"/>
                    <a:pt x="419" y="177"/>
                  </a:cubicBezTo>
                  <a:cubicBezTo>
                    <a:pt x="419" y="177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7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7" y="176"/>
                  </a:cubicBezTo>
                  <a:cubicBezTo>
                    <a:pt x="417" y="176"/>
                    <a:pt x="417" y="176"/>
                    <a:pt x="418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5"/>
                    <a:pt x="417" y="175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4"/>
                  </a:cubicBezTo>
                  <a:cubicBezTo>
                    <a:pt x="415" y="174"/>
                    <a:pt x="415" y="174"/>
                    <a:pt x="415" y="174"/>
                  </a:cubicBezTo>
                  <a:cubicBezTo>
                    <a:pt x="415" y="174"/>
                    <a:pt x="415" y="174"/>
                    <a:pt x="415" y="174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4"/>
                    <a:pt x="413" y="174"/>
                  </a:cubicBezTo>
                  <a:cubicBezTo>
                    <a:pt x="413" y="174"/>
                    <a:pt x="413" y="175"/>
                    <a:pt x="413" y="175"/>
                  </a:cubicBezTo>
                  <a:cubicBezTo>
                    <a:pt x="413" y="175"/>
                    <a:pt x="413" y="174"/>
                    <a:pt x="413" y="174"/>
                  </a:cubicBezTo>
                  <a:cubicBezTo>
                    <a:pt x="413" y="174"/>
                    <a:pt x="413" y="174"/>
                    <a:pt x="413" y="174"/>
                  </a:cubicBezTo>
                  <a:cubicBezTo>
                    <a:pt x="413" y="174"/>
                    <a:pt x="413" y="174"/>
                    <a:pt x="413" y="175"/>
                  </a:cubicBezTo>
                  <a:cubicBezTo>
                    <a:pt x="413" y="174"/>
                    <a:pt x="413" y="174"/>
                    <a:pt x="413" y="174"/>
                  </a:cubicBezTo>
                  <a:cubicBezTo>
                    <a:pt x="413" y="174"/>
                    <a:pt x="413" y="174"/>
                    <a:pt x="413" y="174"/>
                  </a:cubicBezTo>
                  <a:cubicBezTo>
                    <a:pt x="413" y="174"/>
                    <a:pt x="413" y="174"/>
                    <a:pt x="413" y="175"/>
                  </a:cubicBezTo>
                  <a:cubicBezTo>
                    <a:pt x="413" y="175"/>
                    <a:pt x="413" y="175"/>
                    <a:pt x="413" y="175"/>
                  </a:cubicBezTo>
                  <a:cubicBezTo>
                    <a:pt x="413" y="175"/>
                    <a:pt x="413" y="175"/>
                    <a:pt x="413" y="175"/>
                  </a:cubicBezTo>
                  <a:cubicBezTo>
                    <a:pt x="412" y="175"/>
                    <a:pt x="412" y="175"/>
                    <a:pt x="412" y="175"/>
                  </a:cubicBezTo>
                  <a:cubicBezTo>
                    <a:pt x="412" y="175"/>
                    <a:pt x="412" y="175"/>
                    <a:pt x="412" y="175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5"/>
                    <a:pt x="412" y="175"/>
                  </a:cubicBezTo>
                  <a:cubicBezTo>
                    <a:pt x="412" y="175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1" y="174"/>
                    <a:pt x="410" y="173"/>
                    <a:pt x="410" y="173"/>
                  </a:cubicBezTo>
                  <a:cubicBezTo>
                    <a:pt x="410" y="173"/>
                    <a:pt x="410" y="174"/>
                    <a:pt x="410" y="174"/>
                  </a:cubicBezTo>
                  <a:cubicBezTo>
                    <a:pt x="410" y="173"/>
                    <a:pt x="410" y="173"/>
                    <a:pt x="410" y="173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407" y="172"/>
                    <a:pt x="407" y="171"/>
                    <a:pt x="407" y="171"/>
                  </a:cubicBezTo>
                  <a:cubicBezTo>
                    <a:pt x="407" y="171"/>
                    <a:pt x="407" y="171"/>
                    <a:pt x="407" y="173"/>
                  </a:cubicBezTo>
                  <a:cubicBezTo>
                    <a:pt x="406" y="169"/>
                    <a:pt x="405" y="167"/>
                    <a:pt x="403" y="167"/>
                  </a:cubicBezTo>
                  <a:cubicBezTo>
                    <a:pt x="402" y="167"/>
                    <a:pt x="401" y="167"/>
                    <a:pt x="400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1" y="168"/>
                    <a:pt x="402" y="169"/>
                    <a:pt x="402" y="169"/>
                  </a:cubicBezTo>
                  <a:cubicBezTo>
                    <a:pt x="403" y="169"/>
                    <a:pt x="402" y="169"/>
                    <a:pt x="401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70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70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70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399" y="169"/>
                  </a:cubicBezTo>
                  <a:cubicBezTo>
                    <a:pt x="399" y="169"/>
                    <a:pt x="400" y="169"/>
                    <a:pt x="400" y="169"/>
                  </a:cubicBezTo>
                  <a:cubicBezTo>
                    <a:pt x="399" y="169"/>
                    <a:pt x="399" y="169"/>
                    <a:pt x="399" y="169"/>
                  </a:cubicBezTo>
                  <a:cubicBezTo>
                    <a:pt x="399" y="169"/>
                    <a:pt x="399" y="169"/>
                    <a:pt x="400" y="169"/>
                  </a:cubicBezTo>
                  <a:cubicBezTo>
                    <a:pt x="399" y="169"/>
                    <a:pt x="399" y="169"/>
                    <a:pt x="399" y="169"/>
                  </a:cubicBezTo>
                  <a:cubicBezTo>
                    <a:pt x="399" y="169"/>
                    <a:pt x="399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399" y="169"/>
                    <a:pt x="399" y="169"/>
                    <a:pt x="399" y="169"/>
                  </a:cubicBezTo>
                  <a:cubicBezTo>
                    <a:pt x="399" y="169"/>
                    <a:pt x="399" y="168"/>
                    <a:pt x="400" y="168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9" y="168"/>
                    <a:pt x="399" y="169"/>
                    <a:pt x="399" y="169"/>
                  </a:cubicBezTo>
                  <a:cubicBezTo>
                    <a:pt x="399" y="169"/>
                    <a:pt x="399" y="168"/>
                    <a:pt x="399" y="168"/>
                  </a:cubicBezTo>
                  <a:cubicBezTo>
                    <a:pt x="399" y="168"/>
                    <a:pt x="398" y="168"/>
                    <a:pt x="398" y="168"/>
                  </a:cubicBezTo>
                  <a:cubicBezTo>
                    <a:pt x="398" y="168"/>
                    <a:pt x="398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8" y="167"/>
                    <a:pt x="398" y="167"/>
                  </a:cubicBezTo>
                  <a:cubicBezTo>
                    <a:pt x="397" y="167"/>
                    <a:pt x="397" y="167"/>
                    <a:pt x="397" y="167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7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6" y="168"/>
                  </a:cubicBezTo>
                  <a:cubicBezTo>
                    <a:pt x="397" y="167"/>
                    <a:pt x="397" y="167"/>
                    <a:pt x="397" y="167"/>
                  </a:cubicBezTo>
                  <a:cubicBezTo>
                    <a:pt x="397" y="167"/>
                    <a:pt x="397" y="167"/>
                    <a:pt x="396" y="167"/>
                  </a:cubicBezTo>
                  <a:cubicBezTo>
                    <a:pt x="397" y="167"/>
                    <a:pt x="397" y="166"/>
                    <a:pt x="397" y="166"/>
                  </a:cubicBezTo>
                  <a:cubicBezTo>
                    <a:pt x="397" y="166"/>
                    <a:pt x="397" y="167"/>
                    <a:pt x="396" y="167"/>
                  </a:cubicBezTo>
                  <a:cubicBezTo>
                    <a:pt x="396" y="167"/>
                    <a:pt x="396" y="167"/>
                    <a:pt x="396" y="167"/>
                  </a:cubicBezTo>
                  <a:cubicBezTo>
                    <a:pt x="396" y="167"/>
                    <a:pt x="396" y="167"/>
                    <a:pt x="396" y="167"/>
                  </a:cubicBezTo>
                  <a:cubicBezTo>
                    <a:pt x="396" y="167"/>
                    <a:pt x="396" y="166"/>
                    <a:pt x="396" y="166"/>
                  </a:cubicBezTo>
                  <a:cubicBezTo>
                    <a:pt x="396" y="166"/>
                    <a:pt x="396" y="167"/>
                    <a:pt x="395" y="167"/>
                  </a:cubicBezTo>
                  <a:cubicBezTo>
                    <a:pt x="396" y="167"/>
                    <a:pt x="396" y="166"/>
                    <a:pt x="396" y="166"/>
                  </a:cubicBezTo>
                  <a:cubicBezTo>
                    <a:pt x="396" y="166"/>
                    <a:pt x="396" y="166"/>
                    <a:pt x="396" y="167"/>
                  </a:cubicBezTo>
                  <a:cubicBezTo>
                    <a:pt x="396" y="167"/>
                    <a:pt x="396" y="167"/>
                    <a:pt x="396" y="167"/>
                  </a:cubicBezTo>
                  <a:cubicBezTo>
                    <a:pt x="396" y="167"/>
                    <a:pt x="396" y="167"/>
                    <a:pt x="396" y="167"/>
                  </a:cubicBezTo>
                  <a:cubicBezTo>
                    <a:pt x="396" y="167"/>
                    <a:pt x="395" y="167"/>
                    <a:pt x="395" y="167"/>
                  </a:cubicBezTo>
                  <a:cubicBezTo>
                    <a:pt x="395" y="167"/>
                    <a:pt x="396" y="167"/>
                    <a:pt x="396" y="167"/>
                  </a:cubicBezTo>
                  <a:cubicBezTo>
                    <a:pt x="396" y="167"/>
                    <a:pt x="396" y="167"/>
                    <a:pt x="396" y="167"/>
                  </a:cubicBezTo>
                  <a:cubicBezTo>
                    <a:pt x="395" y="167"/>
                    <a:pt x="395" y="167"/>
                    <a:pt x="395" y="167"/>
                  </a:cubicBezTo>
                  <a:cubicBezTo>
                    <a:pt x="395" y="167"/>
                    <a:pt x="395" y="167"/>
                    <a:pt x="395" y="167"/>
                  </a:cubicBezTo>
                  <a:cubicBezTo>
                    <a:pt x="395" y="167"/>
                    <a:pt x="395" y="167"/>
                    <a:pt x="395" y="167"/>
                  </a:cubicBezTo>
                  <a:cubicBezTo>
                    <a:pt x="395" y="167"/>
                    <a:pt x="395" y="167"/>
                    <a:pt x="395" y="167"/>
                  </a:cubicBezTo>
                  <a:cubicBezTo>
                    <a:pt x="395" y="167"/>
                    <a:pt x="395" y="167"/>
                    <a:pt x="395" y="166"/>
                  </a:cubicBezTo>
                  <a:cubicBezTo>
                    <a:pt x="395" y="166"/>
                    <a:pt x="394" y="166"/>
                    <a:pt x="393" y="166"/>
                  </a:cubicBezTo>
                  <a:cubicBezTo>
                    <a:pt x="394" y="165"/>
                    <a:pt x="394" y="165"/>
                    <a:pt x="394" y="165"/>
                  </a:cubicBezTo>
                  <a:cubicBezTo>
                    <a:pt x="393" y="165"/>
                    <a:pt x="393" y="165"/>
                    <a:pt x="393" y="165"/>
                  </a:cubicBezTo>
                  <a:cubicBezTo>
                    <a:pt x="393" y="165"/>
                    <a:pt x="394" y="164"/>
                    <a:pt x="393" y="164"/>
                  </a:cubicBezTo>
                  <a:cubicBezTo>
                    <a:pt x="393" y="164"/>
                    <a:pt x="393" y="164"/>
                    <a:pt x="392" y="165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5"/>
                    <a:pt x="392" y="165"/>
                  </a:cubicBezTo>
                  <a:cubicBezTo>
                    <a:pt x="392" y="165"/>
                    <a:pt x="392" y="165"/>
                    <a:pt x="392" y="164"/>
                  </a:cubicBezTo>
                  <a:cubicBezTo>
                    <a:pt x="392" y="164"/>
                    <a:pt x="392" y="165"/>
                    <a:pt x="392" y="165"/>
                  </a:cubicBezTo>
                  <a:cubicBezTo>
                    <a:pt x="392" y="165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5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5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3"/>
                  </a:cubicBezTo>
                  <a:cubicBezTo>
                    <a:pt x="392" y="164"/>
                    <a:pt x="392" y="164"/>
                    <a:pt x="391" y="164"/>
                  </a:cubicBezTo>
                  <a:cubicBezTo>
                    <a:pt x="391" y="164"/>
                    <a:pt x="391" y="164"/>
                    <a:pt x="391" y="164"/>
                  </a:cubicBezTo>
                  <a:cubicBezTo>
                    <a:pt x="391" y="164"/>
                    <a:pt x="391" y="164"/>
                    <a:pt x="391" y="164"/>
                  </a:cubicBezTo>
                  <a:cubicBezTo>
                    <a:pt x="391" y="164"/>
                    <a:pt x="391" y="164"/>
                    <a:pt x="391" y="163"/>
                  </a:cubicBezTo>
                  <a:cubicBezTo>
                    <a:pt x="392" y="163"/>
                    <a:pt x="392" y="162"/>
                    <a:pt x="391" y="162"/>
                  </a:cubicBezTo>
                  <a:cubicBezTo>
                    <a:pt x="391" y="162"/>
                    <a:pt x="391" y="163"/>
                    <a:pt x="390" y="163"/>
                  </a:cubicBezTo>
                  <a:cubicBezTo>
                    <a:pt x="391" y="162"/>
                    <a:pt x="391" y="162"/>
                    <a:pt x="391" y="162"/>
                  </a:cubicBezTo>
                  <a:cubicBezTo>
                    <a:pt x="391" y="162"/>
                    <a:pt x="391" y="162"/>
                    <a:pt x="391" y="162"/>
                  </a:cubicBezTo>
                  <a:cubicBezTo>
                    <a:pt x="391" y="162"/>
                    <a:pt x="390" y="163"/>
                    <a:pt x="390" y="163"/>
                  </a:cubicBezTo>
                  <a:cubicBezTo>
                    <a:pt x="390" y="163"/>
                    <a:pt x="391" y="162"/>
                    <a:pt x="391" y="162"/>
                  </a:cubicBezTo>
                  <a:cubicBezTo>
                    <a:pt x="391" y="162"/>
                    <a:pt x="390" y="162"/>
                    <a:pt x="390" y="162"/>
                  </a:cubicBezTo>
                  <a:cubicBezTo>
                    <a:pt x="390" y="162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2"/>
                  </a:cubicBezTo>
                  <a:cubicBezTo>
                    <a:pt x="390" y="162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89" y="163"/>
                  </a:cubicBezTo>
                  <a:cubicBezTo>
                    <a:pt x="390" y="163"/>
                    <a:pt x="390" y="163"/>
                    <a:pt x="390" y="162"/>
                  </a:cubicBezTo>
                  <a:cubicBezTo>
                    <a:pt x="390" y="162"/>
                    <a:pt x="390" y="162"/>
                    <a:pt x="390" y="162"/>
                  </a:cubicBezTo>
                  <a:cubicBezTo>
                    <a:pt x="389" y="162"/>
                    <a:pt x="389" y="162"/>
                    <a:pt x="389" y="162"/>
                  </a:cubicBezTo>
                  <a:cubicBezTo>
                    <a:pt x="389" y="162"/>
                    <a:pt x="389" y="162"/>
                    <a:pt x="390" y="162"/>
                  </a:cubicBezTo>
                  <a:cubicBezTo>
                    <a:pt x="390" y="162"/>
                    <a:pt x="390" y="162"/>
                    <a:pt x="390" y="162"/>
                  </a:cubicBezTo>
                  <a:cubicBezTo>
                    <a:pt x="389" y="162"/>
                    <a:pt x="389" y="162"/>
                    <a:pt x="389" y="162"/>
                  </a:cubicBezTo>
                  <a:cubicBezTo>
                    <a:pt x="389" y="162"/>
                    <a:pt x="389" y="162"/>
                    <a:pt x="390" y="162"/>
                  </a:cubicBezTo>
                  <a:cubicBezTo>
                    <a:pt x="390" y="161"/>
                    <a:pt x="390" y="160"/>
                    <a:pt x="390" y="160"/>
                  </a:cubicBezTo>
                  <a:cubicBezTo>
                    <a:pt x="390" y="160"/>
                    <a:pt x="390" y="161"/>
                    <a:pt x="390" y="162"/>
                  </a:cubicBezTo>
                  <a:cubicBezTo>
                    <a:pt x="390" y="161"/>
                    <a:pt x="390" y="161"/>
                    <a:pt x="391" y="161"/>
                  </a:cubicBezTo>
                  <a:cubicBezTo>
                    <a:pt x="391" y="160"/>
                    <a:pt x="391" y="159"/>
                    <a:pt x="390" y="159"/>
                  </a:cubicBezTo>
                  <a:cubicBezTo>
                    <a:pt x="389" y="159"/>
                    <a:pt x="388" y="159"/>
                    <a:pt x="386" y="160"/>
                  </a:cubicBezTo>
                  <a:cubicBezTo>
                    <a:pt x="388" y="158"/>
                    <a:pt x="388" y="158"/>
                    <a:pt x="388" y="158"/>
                  </a:cubicBezTo>
                  <a:cubicBezTo>
                    <a:pt x="387" y="158"/>
                    <a:pt x="386" y="158"/>
                    <a:pt x="385" y="159"/>
                  </a:cubicBezTo>
                  <a:cubicBezTo>
                    <a:pt x="387" y="158"/>
                    <a:pt x="387" y="157"/>
                    <a:pt x="387" y="157"/>
                  </a:cubicBezTo>
                  <a:cubicBezTo>
                    <a:pt x="386" y="157"/>
                    <a:pt x="386" y="158"/>
                    <a:pt x="385" y="158"/>
                  </a:cubicBezTo>
                  <a:cubicBezTo>
                    <a:pt x="386" y="158"/>
                    <a:pt x="386" y="157"/>
                    <a:pt x="386" y="157"/>
                  </a:cubicBezTo>
                  <a:cubicBezTo>
                    <a:pt x="386" y="157"/>
                    <a:pt x="386" y="157"/>
                    <a:pt x="385" y="158"/>
                  </a:cubicBezTo>
                  <a:cubicBezTo>
                    <a:pt x="385" y="158"/>
                    <a:pt x="385" y="158"/>
                    <a:pt x="385" y="158"/>
                  </a:cubicBezTo>
                  <a:cubicBezTo>
                    <a:pt x="385" y="158"/>
                    <a:pt x="385" y="158"/>
                    <a:pt x="385" y="158"/>
                  </a:cubicBezTo>
                  <a:cubicBezTo>
                    <a:pt x="386" y="157"/>
                    <a:pt x="385" y="156"/>
                    <a:pt x="384" y="155"/>
                  </a:cubicBezTo>
                  <a:cubicBezTo>
                    <a:pt x="384" y="155"/>
                    <a:pt x="383" y="156"/>
                    <a:pt x="383" y="156"/>
                  </a:cubicBezTo>
                  <a:cubicBezTo>
                    <a:pt x="383" y="156"/>
                    <a:pt x="383" y="156"/>
                    <a:pt x="383" y="156"/>
                  </a:cubicBezTo>
                  <a:cubicBezTo>
                    <a:pt x="383" y="156"/>
                    <a:pt x="383" y="156"/>
                    <a:pt x="383" y="156"/>
                  </a:cubicBezTo>
                  <a:cubicBezTo>
                    <a:pt x="383" y="156"/>
                    <a:pt x="383" y="156"/>
                    <a:pt x="383" y="156"/>
                  </a:cubicBezTo>
                  <a:cubicBezTo>
                    <a:pt x="383" y="156"/>
                    <a:pt x="383" y="156"/>
                    <a:pt x="383" y="156"/>
                  </a:cubicBezTo>
                  <a:cubicBezTo>
                    <a:pt x="383" y="156"/>
                    <a:pt x="382" y="156"/>
                    <a:pt x="382" y="156"/>
                  </a:cubicBezTo>
                  <a:cubicBezTo>
                    <a:pt x="382" y="156"/>
                    <a:pt x="383" y="156"/>
                    <a:pt x="383" y="156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3" y="155"/>
                    <a:pt x="384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2" y="155"/>
                  </a:cubicBezTo>
                  <a:cubicBezTo>
                    <a:pt x="384" y="154"/>
                    <a:pt x="384" y="153"/>
                    <a:pt x="382" y="153"/>
                  </a:cubicBezTo>
                  <a:cubicBezTo>
                    <a:pt x="382" y="153"/>
                    <a:pt x="381" y="153"/>
                    <a:pt x="380" y="153"/>
                  </a:cubicBezTo>
                  <a:cubicBezTo>
                    <a:pt x="382" y="150"/>
                    <a:pt x="380" y="149"/>
                    <a:pt x="377" y="149"/>
                  </a:cubicBezTo>
                  <a:cubicBezTo>
                    <a:pt x="376" y="149"/>
                    <a:pt x="376" y="149"/>
                    <a:pt x="376" y="149"/>
                  </a:cubicBezTo>
                  <a:cubicBezTo>
                    <a:pt x="376" y="149"/>
                    <a:pt x="376" y="149"/>
                    <a:pt x="376" y="149"/>
                  </a:cubicBezTo>
                  <a:cubicBezTo>
                    <a:pt x="376" y="149"/>
                    <a:pt x="377" y="149"/>
                    <a:pt x="377" y="149"/>
                  </a:cubicBezTo>
                  <a:cubicBezTo>
                    <a:pt x="377" y="149"/>
                    <a:pt x="376" y="149"/>
                    <a:pt x="376" y="149"/>
                  </a:cubicBezTo>
                  <a:cubicBezTo>
                    <a:pt x="376" y="149"/>
                    <a:pt x="376" y="149"/>
                    <a:pt x="376" y="149"/>
                  </a:cubicBezTo>
                  <a:cubicBezTo>
                    <a:pt x="376" y="148"/>
                    <a:pt x="376" y="148"/>
                    <a:pt x="375" y="147"/>
                  </a:cubicBezTo>
                  <a:cubicBezTo>
                    <a:pt x="375" y="146"/>
                    <a:pt x="374" y="145"/>
                    <a:pt x="374" y="145"/>
                  </a:cubicBezTo>
                  <a:cubicBezTo>
                    <a:pt x="374" y="145"/>
                    <a:pt x="374" y="145"/>
                    <a:pt x="374" y="145"/>
                  </a:cubicBezTo>
                  <a:cubicBezTo>
                    <a:pt x="374" y="145"/>
                    <a:pt x="374" y="145"/>
                    <a:pt x="374" y="145"/>
                  </a:cubicBezTo>
                  <a:cubicBezTo>
                    <a:pt x="374" y="145"/>
                    <a:pt x="374" y="145"/>
                    <a:pt x="374" y="145"/>
                  </a:cubicBezTo>
                  <a:cubicBezTo>
                    <a:pt x="374" y="145"/>
                    <a:pt x="374" y="145"/>
                    <a:pt x="374" y="145"/>
                  </a:cubicBezTo>
                  <a:cubicBezTo>
                    <a:pt x="374" y="145"/>
                    <a:pt x="374" y="145"/>
                    <a:pt x="374" y="145"/>
                  </a:cubicBezTo>
                  <a:cubicBezTo>
                    <a:pt x="374" y="145"/>
                    <a:pt x="374" y="145"/>
                    <a:pt x="374" y="145"/>
                  </a:cubicBezTo>
                  <a:cubicBezTo>
                    <a:pt x="374" y="145"/>
                    <a:pt x="375" y="143"/>
                    <a:pt x="374" y="143"/>
                  </a:cubicBezTo>
                  <a:cubicBezTo>
                    <a:pt x="374" y="143"/>
                    <a:pt x="374" y="143"/>
                    <a:pt x="374" y="143"/>
                  </a:cubicBezTo>
                  <a:cubicBezTo>
                    <a:pt x="375" y="143"/>
                    <a:pt x="375" y="142"/>
                    <a:pt x="373" y="142"/>
                  </a:cubicBezTo>
                  <a:cubicBezTo>
                    <a:pt x="374" y="141"/>
                    <a:pt x="373" y="141"/>
                    <a:pt x="372" y="140"/>
                  </a:cubicBezTo>
                  <a:cubicBezTo>
                    <a:pt x="372" y="140"/>
                    <a:pt x="372" y="140"/>
                    <a:pt x="372" y="140"/>
                  </a:cubicBezTo>
                  <a:cubicBezTo>
                    <a:pt x="372" y="140"/>
                    <a:pt x="372" y="140"/>
                    <a:pt x="372" y="140"/>
                  </a:cubicBezTo>
                  <a:cubicBezTo>
                    <a:pt x="372" y="140"/>
                    <a:pt x="372" y="140"/>
                    <a:pt x="372" y="140"/>
                  </a:cubicBezTo>
                  <a:cubicBezTo>
                    <a:pt x="372" y="140"/>
                    <a:pt x="372" y="140"/>
                    <a:pt x="372" y="140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436" y="195"/>
                    <a:pt x="436" y="195"/>
                    <a:pt x="436" y="195"/>
                  </a:cubicBezTo>
                  <a:cubicBezTo>
                    <a:pt x="436" y="195"/>
                    <a:pt x="436" y="195"/>
                    <a:pt x="436" y="195"/>
                  </a:cubicBezTo>
                  <a:cubicBezTo>
                    <a:pt x="436" y="194"/>
                    <a:pt x="436" y="194"/>
                    <a:pt x="436" y="194"/>
                  </a:cubicBezTo>
                  <a:cubicBezTo>
                    <a:pt x="436" y="194"/>
                    <a:pt x="436" y="194"/>
                    <a:pt x="436" y="194"/>
                  </a:cubicBezTo>
                  <a:cubicBezTo>
                    <a:pt x="436" y="194"/>
                    <a:pt x="436" y="193"/>
                    <a:pt x="436" y="193"/>
                  </a:cubicBezTo>
                  <a:cubicBezTo>
                    <a:pt x="436" y="193"/>
                    <a:pt x="436" y="193"/>
                    <a:pt x="436" y="193"/>
                  </a:cubicBezTo>
                  <a:cubicBezTo>
                    <a:pt x="436" y="193"/>
                    <a:pt x="436" y="193"/>
                    <a:pt x="436" y="193"/>
                  </a:cubicBezTo>
                  <a:cubicBezTo>
                    <a:pt x="436" y="193"/>
                    <a:pt x="436" y="193"/>
                    <a:pt x="436" y="193"/>
                  </a:cubicBezTo>
                  <a:cubicBezTo>
                    <a:pt x="436" y="192"/>
                    <a:pt x="436" y="192"/>
                    <a:pt x="436" y="192"/>
                  </a:cubicBezTo>
                  <a:cubicBezTo>
                    <a:pt x="436" y="191"/>
                    <a:pt x="436" y="191"/>
                    <a:pt x="436" y="190"/>
                  </a:cubicBezTo>
                  <a:cubicBezTo>
                    <a:pt x="437" y="187"/>
                    <a:pt x="437" y="186"/>
                    <a:pt x="437" y="184"/>
                  </a:cubicBezTo>
                  <a:cubicBezTo>
                    <a:pt x="441" y="186"/>
                    <a:pt x="441" y="186"/>
                    <a:pt x="441" y="186"/>
                  </a:cubicBezTo>
                  <a:cubicBezTo>
                    <a:pt x="441" y="185"/>
                    <a:pt x="441" y="184"/>
                    <a:pt x="442" y="183"/>
                  </a:cubicBezTo>
                  <a:cubicBezTo>
                    <a:pt x="442" y="182"/>
                    <a:pt x="442" y="181"/>
                    <a:pt x="443" y="181"/>
                  </a:cubicBezTo>
                  <a:cubicBezTo>
                    <a:pt x="443" y="180"/>
                    <a:pt x="443" y="180"/>
                    <a:pt x="443" y="180"/>
                  </a:cubicBezTo>
                  <a:cubicBezTo>
                    <a:pt x="443" y="181"/>
                    <a:pt x="443" y="181"/>
                    <a:pt x="443" y="181"/>
                  </a:cubicBezTo>
                  <a:cubicBezTo>
                    <a:pt x="444" y="181"/>
                    <a:pt x="444" y="181"/>
                    <a:pt x="444" y="181"/>
                  </a:cubicBezTo>
                  <a:cubicBezTo>
                    <a:pt x="445" y="181"/>
                    <a:pt x="445" y="181"/>
                    <a:pt x="445" y="181"/>
                  </a:cubicBezTo>
                  <a:cubicBezTo>
                    <a:pt x="445" y="182"/>
                    <a:pt x="445" y="182"/>
                    <a:pt x="445" y="182"/>
                  </a:cubicBezTo>
                  <a:cubicBezTo>
                    <a:pt x="445" y="182"/>
                    <a:pt x="445" y="182"/>
                    <a:pt x="445" y="182"/>
                  </a:cubicBezTo>
                  <a:cubicBezTo>
                    <a:pt x="445" y="182"/>
                    <a:pt x="445" y="182"/>
                    <a:pt x="445" y="182"/>
                  </a:cubicBezTo>
                  <a:cubicBezTo>
                    <a:pt x="445" y="182"/>
                    <a:pt x="445" y="179"/>
                    <a:pt x="445" y="179"/>
                  </a:cubicBezTo>
                  <a:cubicBezTo>
                    <a:pt x="445" y="179"/>
                    <a:pt x="445" y="179"/>
                    <a:pt x="445" y="179"/>
                  </a:cubicBezTo>
                  <a:cubicBezTo>
                    <a:pt x="445" y="179"/>
                    <a:pt x="446" y="179"/>
                    <a:pt x="446" y="179"/>
                  </a:cubicBezTo>
                  <a:cubicBezTo>
                    <a:pt x="446" y="179"/>
                    <a:pt x="446" y="178"/>
                    <a:pt x="446" y="178"/>
                  </a:cubicBezTo>
                  <a:cubicBezTo>
                    <a:pt x="447" y="178"/>
                    <a:pt x="447" y="179"/>
                    <a:pt x="448" y="180"/>
                  </a:cubicBezTo>
                  <a:cubicBezTo>
                    <a:pt x="448" y="178"/>
                    <a:pt x="448" y="176"/>
                    <a:pt x="448" y="176"/>
                  </a:cubicBezTo>
                  <a:cubicBezTo>
                    <a:pt x="448" y="176"/>
                    <a:pt x="448" y="176"/>
                    <a:pt x="448" y="177"/>
                  </a:cubicBezTo>
                  <a:cubicBezTo>
                    <a:pt x="448" y="177"/>
                    <a:pt x="448" y="177"/>
                    <a:pt x="448" y="177"/>
                  </a:cubicBezTo>
                  <a:cubicBezTo>
                    <a:pt x="448" y="177"/>
                    <a:pt x="448" y="177"/>
                    <a:pt x="448" y="177"/>
                  </a:cubicBezTo>
                  <a:cubicBezTo>
                    <a:pt x="449" y="177"/>
                    <a:pt x="449" y="177"/>
                    <a:pt x="449" y="177"/>
                  </a:cubicBezTo>
                  <a:cubicBezTo>
                    <a:pt x="450" y="177"/>
                    <a:pt x="450" y="177"/>
                    <a:pt x="450" y="177"/>
                  </a:cubicBezTo>
                  <a:cubicBezTo>
                    <a:pt x="450" y="176"/>
                    <a:pt x="450" y="176"/>
                    <a:pt x="449" y="175"/>
                  </a:cubicBezTo>
                  <a:cubicBezTo>
                    <a:pt x="450" y="175"/>
                    <a:pt x="450" y="175"/>
                    <a:pt x="450" y="175"/>
                  </a:cubicBezTo>
                  <a:cubicBezTo>
                    <a:pt x="450" y="175"/>
                    <a:pt x="450" y="175"/>
                    <a:pt x="450" y="175"/>
                  </a:cubicBezTo>
                  <a:cubicBezTo>
                    <a:pt x="450" y="175"/>
                    <a:pt x="450" y="175"/>
                    <a:pt x="450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6"/>
                    <a:pt x="453" y="176"/>
                    <a:pt x="453" y="176"/>
                  </a:cubicBezTo>
                  <a:cubicBezTo>
                    <a:pt x="454" y="176"/>
                    <a:pt x="454" y="176"/>
                    <a:pt x="454" y="176"/>
                  </a:cubicBezTo>
                  <a:cubicBezTo>
                    <a:pt x="454" y="175"/>
                    <a:pt x="454" y="174"/>
                    <a:pt x="454" y="174"/>
                  </a:cubicBezTo>
                  <a:cubicBezTo>
                    <a:pt x="454" y="174"/>
                    <a:pt x="454" y="175"/>
                    <a:pt x="454" y="176"/>
                  </a:cubicBezTo>
                  <a:cubicBezTo>
                    <a:pt x="454" y="176"/>
                    <a:pt x="454" y="176"/>
                    <a:pt x="454" y="176"/>
                  </a:cubicBez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6" y="175"/>
                    <a:pt x="456" y="175"/>
                    <a:pt x="456" y="175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458" y="176"/>
                    <a:pt x="458" y="176"/>
                    <a:pt x="458" y="176"/>
                  </a:cubicBezTo>
                  <a:cubicBezTo>
                    <a:pt x="459" y="176"/>
                    <a:pt x="459" y="176"/>
                    <a:pt x="459" y="176"/>
                  </a:cubicBezTo>
                  <a:cubicBezTo>
                    <a:pt x="459" y="176"/>
                    <a:pt x="459" y="175"/>
                    <a:pt x="459" y="175"/>
                  </a:cubicBezTo>
                  <a:cubicBezTo>
                    <a:pt x="459" y="175"/>
                    <a:pt x="459" y="176"/>
                    <a:pt x="459" y="176"/>
                  </a:cubicBezTo>
                  <a:cubicBezTo>
                    <a:pt x="459" y="176"/>
                    <a:pt x="459" y="176"/>
                    <a:pt x="459" y="176"/>
                  </a:cubicBezTo>
                  <a:cubicBezTo>
                    <a:pt x="460" y="176"/>
                    <a:pt x="460" y="176"/>
                    <a:pt x="460" y="176"/>
                  </a:cubicBezTo>
                  <a:cubicBezTo>
                    <a:pt x="461" y="176"/>
                    <a:pt x="461" y="176"/>
                    <a:pt x="461" y="176"/>
                  </a:cubicBezTo>
                  <a:cubicBezTo>
                    <a:pt x="462" y="176"/>
                    <a:pt x="463" y="177"/>
                    <a:pt x="463" y="177"/>
                  </a:cubicBezTo>
                  <a:cubicBezTo>
                    <a:pt x="464" y="177"/>
                    <a:pt x="464" y="177"/>
                    <a:pt x="464" y="177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7"/>
                  </a:cubicBezTo>
                  <a:cubicBezTo>
                    <a:pt x="464" y="177"/>
                    <a:pt x="464" y="177"/>
                    <a:pt x="464" y="177"/>
                  </a:cubicBezTo>
                  <a:cubicBezTo>
                    <a:pt x="464" y="177"/>
                    <a:pt x="464" y="177"/>
                    <a:pt x="464" y="177"/>
                  </a:cubicBezTo>
                  <a:cubicBezTo>
                    <a:pt x="464" y="177"/>
                    <a:pt x="464" y="176"/>
                    <a:pt x="464" y="176"/>
                  </a:cubicBezTo>
                  <a:cubicBezTo>
                    <a:pt x="464" y="176"/>
                    <a:pt x="464" y="177"/>
                    <a:pt x="464" y="177"/>
                  </a:cubicBezTo>
                  <a:cubicBezTo>
                    <a:pt x="464" y="177"/>
                    <a:pt x="464" y="177"/>
                    <a:pt x="464" y="177"/>
                  </a:cubicBezTo>
                  <a:cubicBezTo>
                    <a:pt x="465" y="178"/>
                    <a:pt x="465" y="179"/>
                    <a:pt x="465" y="179"/>
                  </a:cubicBezTo>
                  <a:cubicBezTo>
                    <a:pt x="465" y="180"/>
                    <a:pt x="465" y="180"/>
                    <a:pt x="465" y="180"/>
                  </a:cubicBezTo>
                  <a:cubicBezTo>
                    <a:pt x="465" y="180"/>
                    <a:pt x="465" y="180"/>
                    <a:pt x="465" y="180"/>
                  </a:cubicBezTo>
                  <a:cubicBezTo>
                    <a:pt x="465" y="179"/>
                    <a:pt x="465" y="178"/>
                    <a:pt x="464" y="177"/>
                  </a:cubicBezTo>
                  <a:cubicBezTo>
                    <a:pt x="464" y="177"/>
                    <a:pt x="464" y="177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5" y="177"/>
                    <a:pt x="465" y="178"/>
                    <a:pt x="465" y="179"/>
                  </a:cubicBezTo>
                  <a:cubicBezTo>
                    <a:pt x="465" y="179"/>
                    <a:pt x="465" y="180"/>
                    <a:pt x="465" y="180"/>
                  </a:cubicBezTo>
                  <a:cubicBezTo>
                    <a:pt x="465" y="179"/>
                    <a:pt x="465" y="178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5" y="176"/>
                    <a:pt x="465" y="176"/>
                    <a:pt x="465" y="176"/>
                  </a:cubicBezTo>
                  <a:cubicBezTo>
                    <a:pt x="465" y="177"/>
                    <a:pt x="465" y="178"/>
                    <a:pt x="466" y="178"/>
                  </a:cubicBezTo>
                  <a:cubicBezTo>
                    <a:pt x="466" y="178"/>
                    <a:pt x="466" y="177"/>
                    <a:pt x="466" y="177"/>
                  </a:cubicBezTo>
                  <a:cubicBezTo>
                    <a:pt x="466" y="177"/>
                    <a:pt x="466" y="176"/>
                    <a:pt x="466" y="176"/>
                  </a:cubicBezTo>
                  <a:cubicBezTo>
                    <a:pt x="466" y="177"/>
                    <a:pt x="466" y="178"/>
                    <a:pt x="467" y="178"/>
                  </a:cubicBezTo>
                  <a:cubicBezTo>
                    <a:pt x="467" y="178"/>
                    <a:pt x="467" y="177"/>
                    <a:pt x="467" y="177"/>
                  </a:cubicBezTo>
                  <a:cubicBezTo>
                    <a:pt x="467" y="178"/>
                    <a:pt x="468" y="178"/>
                    <a:pt x="468" y="178"/>
                  </a:cubicBezTo>
                  <a:cubicBezTo>
                    <a:pt x="468" y="178"/>
                    <a:pt x="469" y="178"/>
                    <a:pt x="469" y="177"/>
                  </a:cubicBezTo>
                  <a:cubicBezTo>
                    <a:pt x="469" y="179"/>
                    <a:pt x="470" y="179"/>
                    <a:pt x="470" y="179"/>
                  </a:cubicBezTo>
                  <a:cubicBezTo>
                    <a:pt x="470" y="179"/>
                    <a:pt x="470" y="179"/>
                    <a:pt x="471" y="177"/>
                  </a:cubicBezTo>
                  <a:cubicBezTo>
                    <a:pt x="471" y="179"/>
                    <a:pt x="472" y="180"/>
                    <a:pt x="472" y="180"/>
                  </a:cubicBezTo>
                  <a:cubicBezTo>
                    <a:pt x="473" y="180"/>
                    <a:pt x="474" y="180"/>
                    <a:pt x="475" y="179"/>
                  </a:cubicBezTo>
                  <a:cubicBezTo>
                    <a:pt x="475" y="180"/>
                    <a:pt x="474" y="181"/>
                    <a:pt x="474" y="181"/>
                  </a:cubicBezTo>
                  <a:cubicBezTo>
                    <a:pt x="475" y="181"/>
                    <a:pt x="475" y="180"/>
                    <a:pt x="475" y="179"/>
                  </a:cubicBezTo>
                  <a:cubicBezTo>
                    <a:pt x="475" y="180"/>
                    <a:pt x="475" y="181"/>
                    <a:pt x="475" y="181"/>
                  </a:cubicBezTo>
                  <a:cubicBezTo>
                    <a:pt x="475" y="181"/>
                    <a:pt x="475" y="181"/>
                    <a:pt x="475" y="179"/>
                  </a:cubicBezTo>
                  <a:cubicBezTo>
                    <a:pt x="476" y="182"/>
                    <a:pt x="477" y="183"/>
                    <a:pt x="479" y="183"/>
                  </a:cubicBezTo>
                  <a:cubicBezTo>
                    <a:pt x="480" y="183"/>
                    <a:pt x="480" y="183"/>
                    <a:pt x="481" y="182"/>
                  </a:cubicBezTo>
                  <a:cubicBezTo>
                    <a:pt x="480" y="184"/>
                    <a:pt x="480" y="185"/>
                    <a:pt x="481" y="185"/>
                  </a:cubicBezTo>
                  <a:cubicBezTo>
                    <a:pt x="481" y="185"/>
                    <a:pt x="482" y="184"/>
                    <a:pt x="483" y="184"/>
                  </a:cubicBezTo>
                  <a:cubicBezTo>
                    <a:pt x="482" y="185"/>
                    <a:pt x="481" y="185"/>
                    <a:pt x="481" y="185"/>
                  </a:cubicBezTo>
                  <a:cubicBezTo>
                    <a:pt x="481" y="185"/>
                    <a:pt x="482" y="185"/>
                    <a:pt x="483" y="184"/>
                  </a:cubicBezTo>
                  <a:cubicBezTo>
                    <a:pt x="482" y="185"/>
                    <a:pt x="482" y="186"/>
                    <a:pt x="483" y="186"/>
                  </a:cubicBezTo>
                  <a:cubicBezTo>
                    <a:pt x="483" y="186"/>
                    <a:pt x="483" y="185"/>
                    <a:pt x="484" y="185"/>
                  </a:cubicBezTo>
                  <a:cubicBezTo>
                    <a:pt x="484" y="186"/>
                    <a:pt x="484" y="187"/>
                    <a:pt x="484" y="187"/>
                  </a:cubicBezTo>
                  <a:cubicBezTo>
                    <a:pt x="485" y="187"/>
                    <a:pt x="485" y="187"/>
                    <a:pt x="486" y="186"/>
                  </a:cubicBezTo>
                  <a:cubicBezTo>
                    <a:pt x="486" y="188"/>
                    <a:pt x="487" y="189"/>
                    <a:pt x="488" y="189"/>
                  </a:cubicBezTo>
                  <a:cubicBezTo>
                    <a:pt x="488" y="189"/>
                    <a:pt x="488" y="189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8" y="190"/>
                  </a:cubicBezTo>
                  <a:cubicBezTo>
                    <a:pt x="488" y="190"/>
                    <a:pt x="488" y="190"/>
                    <a:pt x="488" y="190"/>
                  </a:cubicBezTo>
                  <a:cubicBezTo>
                    <a:pt x="488" y="190"/>
                    <a:pt x="489" y="190"/>
                    <a:pt x="489" y="190"/>
                  </a:cubicBezTo>
                  <a:cubicBezTo>
                    <a:pt x="490" y="191"/>
                    <a:pt x="491" y="191"/>
                    <a:pt x="491" y="191"/>
                  </a:cubicBezTo>
                  <a:cubicBezTo>
                    <a:pt x="491" y="191"/>
                    <a:pt x="491" y="191"/>
                    <a:pt x="491" y="191"/>
                  </a:cubicBezTo>
                  <a:cubicBezTo>
                    <a:pt x="491" y="191"/>
                    <a:pt x="491" y="191"/>
                    <a:pt x="491" y="191"/>
                  </a:cubicBezTo>
                  <a:cubicBezTo>
                    <a:pt x="491" y="190"/>
                    <a:pt x="491" y="190"/>
                    <a:pt x="491" y="190"/>
                  </a:cubicBezTo>
                  <a:cubicBezTo>
                    <a:pt x="491" y="190"/>
                    <a:pt x="491" y="191"/>
                    <a:pt x="491" y="192"/>
                  </a:cubicBezTo>
                  <a:cubicBezTo>
                    <a:pt x="490" y="192"/>
                    <a:pt x="491" y="192"/>
                    <a:pt x="491" y="193"/>
                  </a:cubicBezTo>
                  <a:cubicBezTo>
                    <a:pt x="491" y="193"/>
                    <a:pt x="492" y="194"/>
                    <a:pt x="492" y="194"/>
                  </a:cubicBezTo>
                  <a:cubicBezTo>
                    <a:pt x="493" y="194"/>
                    <a:pt x="493" y="194"/>
                    <a:pt x="493" y="194"/>
                  </a:cubicBezTo>
                  <a:cubicBezTo>
                    <a:pt x="493" y="194"/>
                    <a:pt x="493" y="194"/>
                    <a:pt x="493" y="194"/>
                  </a:cubicBezTo>
                  <a:cubicBezTo>
                    <a:pt x="493" y="194"/>
                    <a:pt x="493" y="194"/>
                    <a:pt x="493" y="194"/>
                  </a:cubicBezTo>
                  <a:cubicBezTo>
                    <a:pt x="493" y="194"/>
                    <a:pt x="493" y="194"/>
                    <a:pt x="493" y="194"/>
                  </a:cubicBezTo>
                  <a:cubicBezTo>
                    <a:pt x="494" y="194"/>
                    <a:pt x="494" y="193"/>
                    <a:pt x="494" y="193"/>
                  </a:cubicBezTo>
                  <a:cubicBezTo>
                    <a:pt x="494" y="193"/>
                    <a:pt x="494" y="194"/>
                    <a:pt x="493" y="195"/>
                  </a:cubicBezTo>
                  <a:cubicBezTo>
                    <a:pt x="537" y="195"/>
                    <a:pt x="537" y="195"/>
                    <a:pt x="537" y="195"/>
                  </a:cubicBezTo>
                  <a:cubicBezTo>
                    <a:pt x="535" y="192"/>
                    <a:pt x="532" y="188"/>
                    <a:pt x="529" y="184"/>
                  </a:cubicBezTo>
                  <a:cubicBezTo>
                    <a:pt x="529" y="184"/>
                    <a:pt x="529" y="184"/>
                    <a:pt x="529" y="184"/>
                  </a:cubicBezTo>
                  <a:cubicBezTo>
                    <a:pt x="529" y="184"/>
                    <a:pt x="529" y="184"/>
                    <a:pt x="529" y="184"/>
                  </a:cubicBezTo>
                  <a:cubicBezTo>
                    <a:pt x="529" y="184"/>
                    <a:pt x="530" y="178"/>
                    <a:pt x="531" y="172"/>
                  </a:cubicBezTo>
                  <a:cubicBezTo>
                    <a:pt x="532" y="166"/>
                    <a:pt x="533" y="160"/>
                    <a:pt x="533" y="160"/>
                  </a:cubicBezTo>
                  <a:cubicBezTo>
                    <a:pt x="533" y="160"/>
                    <a:pt x="533" y="161"/>
                    <a:pt x="532" y="164"/>
                  </a:cubicBezTo>
                  <a:cubicBezTo>
                    <a:pt x="532" y="163"/>
                    <a:pt x="532" y="163"/>
                    <a:pt x="532" y="163"/>
                  </a:cubicBezTo>
                  <a:cubicBezTo>
                    <a:pt x="533" y="163"/>
                    <a:pt x="533" y="163"/>
                    <a:pt x="533" y="163"/>
                  </a:cubicBezTo>
                  <a:cubicBezTo>
                    <a:pt x="534" y="161"/>
                    <a:pt x="534" y="161"/>
                    <a:pt x="534" y="161"/>
                  </a:cubicBezTo>
                  <a:cubicBezTo>
                    <a:pt x="535" y="161"/>
                    <a:pt x="534" y="160"/>
                    <a:pt x="535" y="159"/>
                  </a:cubicBezTo>
                  <a:cubicBezTo>
                    <a:pt x="535" y="158"/>
                    <a:pt x="534" y="155"/>
                    <a:pt x="534" y="153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8"/>
                    <a:pt x="533" y="148"/>
                  </a:cubicBezTo>
                  <a:cubicBezTo>
                    <a:pt x="533" y="148"/>
                    <a:pt x="533" y="148"/>
                    <a:pt x="533" y="148"/>
                  </a:cubicBezTo>
                  <a:cubicBezTo>
                    <a:pt x="533" y="147"/>
                    <a:pt x="533" y="146"/>
                    <a:pt x="533" y="146"/>
                  </a:cubicBezTo>
                  <a:cubicBezTo>
                    <a:pt x="533" y="146"/>
                    <a:pt x="533" y="147"/>
                    <a:pt x="533" y="148"/>
                  </a:cubicBezTo>
                  <a:cubicBezTo>
                    <a:pt x="533" y="149"/>
                    <a:pt x="532" y="149"/>
                    <a:pt x="532" y="149"/>
                  </a:cubicBezTo>
                  <a:cubicBezTo>
                    <a:pt x="532" y="149"/>
                    <a:pt x="533" y="146"/>
                    <a:pt x="538" y="132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538" y="130"/>
                    <a:pt x="538" y="130"/>
                    <a:pt x="538" y="130"/>
                  </a:cubicBezTo>
                  <a:cubicBezTo>
                    <a:pt x="539" y="129"/>
                    <a:pt x="539" y="126"/>
                    <a:pt x="540" y="124"/>
                  </a:cubicBezTo>
                  <a:cubicBezTo>
                    <a:pt x="540" y="121"/>
                    <a:pt x="540" y="118"/>
                    <a:pt x="540" y="115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1"/>
                    <a:pt x="539" y="111"/>
                    <a:pt x="539" y="111"/>
                  </a:cubicBezTo>
                  <a:cubicBezTo>
                    <a:pt x="539" y="111"/>
                    <a:pt x="539" y="111"/>
                    <a:pt x="539" y="111"/>
                  </a:cubicBezTo>
                  <a:cubicBezTo>
                    <a:pt x="539" y="111"/>
                    <a:pt x="539" y="111"/>
                    <a:pt x="539" y="111"/>
                  </a:cubicBezTo>
                  <a:cubicBezTo>
                    <a:pt x="539" y="111"/>
                    <a:pt x="543" y="103"/>
                    <a:pt x="544" y="98"/>
                  </a:cubicBezTo>
                  <a:cubicBezTo>
                    <a:pt x="544" y="98"/>
                    <a:pt x="544" y="98"/>
                    <a:pt x="544" y="98"/>
                  </a:cubicBezTo>
                  <a:cubicBezTo>
                    <a:pt x="545" y="98"/>
                    <a:pt x="545" y="98"/>
                    <a:pt x="545" y="98"/>
                  </a:cubicBezTo>
                  <a:cubicBezTo>
                    <a:pt x="544" y="98"/>
                    <a:pt x="544" y="98"/>
                    <a:pt x="544" y="98"/>
                  </a:cubicBezTo>
                  <a:cubicBezTo>
                    <a:pt x="544" y="98"/>
                    <a:pt x="544" y="98"/>
                    <a:pt x="544" y="98"/>
                  </a:cubicBezTo>
                  <a:cubicBezTo>
                    <a:pt x="545" y="98"/>
                    <a:pt x="545" y="98"/>
                    <a:pt x="545" y="98"/>
                  </a:cubicBezTo>
                  <a:cubicBezTo>
                    <a:pt x="546" y="93"/>
                    <a:pt x="546" y="93"/>
                    <a:pt x="546" y="93"/>
                  </a:cubicBezTo>
                  <a:cubicBezTo>
                    <a:pt x="549" y="88"/>
                    <a:pt x="551" y="81"/>
                    <a:pt x="553" y="75"/>
                  </a:cubicBezTo>
                  <a:cubicBezTo>
                    <a:pt x="560" y="60"/>
                    <a:pt x="564" y="53"/>
                    <a:pt x="568" y="45"/>
                  </a:cubicBezTo>
                  <a:cubicBezTo>
                    <a:pt x="562" y="30"/>
                    <a:pt x="556" y="15"/>
                    <a:pt x="548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2" name="Freeform 12"/>
            <p:cNvSpPr>
              <a:spLocks noEditPoints="1"/>
            </p:cNvSpPr>
            <p:nvPr/>
          </p:nvSpPr>
          <p:spPr bwMode="auto">
            <a:xfrm>
              <a:off x="3044825" y="2736851"/>
              <a:ext cx="1787525" cy="1112838"/>
            </a:xfrm>
            <a:custGeom>
              <a:gdLst>
                <a:gd name="T0" fmla="*/ 247 w 476"/>
                <a:gd name="T1" fmla="*/ 294 h 296"/>
                <a:gd name="T2" fmla="*/ 351 w 476"/>
                <a:gd name="T3" fmla="*/ 292 h 296"/>
                <a:gd name="T4" fmla="*/ 328 w 476"/>
                <a:gd name="T5" fmla="*/ 293 h 296"/>
                <a:gd name="T6" fmla="*/ 234 w 476"/>
                <a:gd name="T7" fmla="*/ 290 h 296"/>
                <a:gd name="T8" fmla="*/ 234 w 476"/>
                <a:gd name="T9" fmla="*/ 289 h 296"/>
                <a:gd name="T10" fmla="*/ 231 w 476"/>
                <a:gd name="T11" fmla="*/ 288 h 296"/>
                <a:gd name="T12" fmla="*/ 231 w 476"/>
                <a:gd name="T13" fmla="*/ 288 h 296"/>
                <a:gd name="T14" fmla="*/ 231 w 476"/>
                <a:gd name="T15" fmla="*/ 289 h 296"/>
                <a:gd name="T16" fmla="*/ 226 w 476"/>
                <a:gd name="T17" fmla="*/ 285 h 296"/>
                <a:gd name="T18" fmla="*/ 226 w 476"/>
                <a:gd name="T19" fmla="*/ 284 h 296"/>
                <a:gd name="T20" fmla="*/ 224 w 476"/>
                <a:gd name="T21" fmla="*/ 283 h 296"/>
                <a:gd name="T22" fmla="*/ 224 w 476"/>
                <a:gd name="T23" fmla="*/ 283 h 296"/>
                <a:gd name="T24" fmla="*/ 224 w 476"/>
                <a:gd name="T25" fmla="*/ 283 h 296"/>
                <a:gd name="T26" fmla="*/ 225 w 476"/>
                <a:gd name="T27" fmla="*/ 284 h 296"/>
                <a:gd name="T28" fmla="*/ 224 w 476"/>
                <a:gd name="T29" fmla="*/ 283 h 296"/>
                <a:gd name="T30" fmla="*/ 426 w 476"/>
                <a:gd name="T31" fmla="*/ 282 h 296"/>
                <a:gd name="T32" fmla="*/ 428 w 476"/>
                <a:gd name="T33" fmla="*/ 279 h 296"/>
                <a:gd name="T34" fmla="*/ 431 w 476"/>
                <a:gd name="T35" fmla="*/ 278 h 296"/>
                <a:gd name="T36" fmla="*/ 429 w 476"/>
                <a:gd name="T37" fmla="*/ 279 h 296"/>
                <a:gd name="T38" fmla="*/ 218 w 476"/>
                <a:gd name="T39" fmla="*/ 276 h 296"/>
                <a:gd name="T40" fmla="*/ 218 w 476"/>
                <a:gd name="T41" fmla="*/ 276 h 296"/>
                <a:gd name="T42" fmla="*/ 142 w 476"/>
                <a:gd name="T43" fmla="*/ 276 h 296"/>
                <a:gd name="T44" fmla="*/ 155 w 476"/>
                <a:gd name="T45" fmla="*/ 275 h 296"/>
                <a:gd name="T46" fmla="*/ 137 w 476"/>
                <a:gd name="T47" fmla="*/ 276 h 296"/>
                <a:gd name="T48" fmla="*/ 137 w 476"/>
                <a:gd name="T49" fmla="*/ 275 h 296"/>
                <a:gd name="T50" fmla="*/ 155 w 476"/>
                <a:gd name="T51" fmla="*/ 275 h 296"/>
                <a:gd name="T52" fmla="*/ 155 w 476"/>
                <a:gd name="T53" fmla="*/ 274 h 296"/>
                <a:gd name="T54" fmla="*/ 155 w 476"/>
                <a:gd name="T55" fmla="*/ 274 h 296"/>
                <a:gd name="T56" fmla="*/ 151 w 476"/>
                <a:gd name="T57" fmla="*/ 275 h 296"/>
                <a:gd name="T58" fmla="*/ 139 w 476"/>
                <a:gd name="T59" fmla="*/ 274 h 296"/>
                <a:gd name="T60" fmla="*/ 138 w 476"/>
                <a:gd name="T61" fmla="*/ 273 h 296"/>
                <a:gd name="T62" fmla="*/ 140 w 476"/>
                <a:gd name="T63" fmla="*/ 272 h 296"/>
                <a:gd name="T64" fmla="*/ 124 w 476"/>
                <a:gd name="T65" fmla="*/ 271 h 296"/>
                <a:gd name="T66" fmla="*/ 170 w 476"/>
                <a:gd name="T67" fmla="*/ 271 h 296"/>
                <a:gd name="T68" fmla="*/ 176 w 476"/>
                <a:gd name="T69" fmla="*/ 270 h 296"/>
                <a:gd name="T70" fmla="*/ 181 w 476"/>
                <a:gd name="T71" fmla="*/ 270 h 296"/>
                <a:gd name="T72" fmla="*/ 174 w 476"/>
                <a:gd name="T73" fmla="*/ 270 h 296"/>
                <a:gd name="T74" fmla="*/ 181 w 476"/>
                <a:gd name="T75" fmla="*/ 270 h 296"/>
                <a:gd name="T76" fmla="*/ 171 w 476"/>
                <a:gd name="T77" fmla="*/ 270 h 296"/>
                <a:gd name="T78" fmla="*/ 183 w 476"/>
                <a:gd name="T79" fmla="*/ 270 h 296"/>
                <a:gd name="T80" fmla="*/ 184 w 476"/>
                <a:gd name="T81" fmla="*/ 269 h 296"/>
                <a:gd name="T82" fmla="*/ 179 w 476"/>
                <a:gd name="T83" fmla="*/ 268 h 296"/>
                <a:gd name="T84" fmla="*/ 180 w 476"/>
                <a:gd name="T85" fmla="*/ 268 h 296"/>
                <a:gd name="T86" fmla="*/ 190 w 476"/>
                <a:gd name="T87" fmla="*/ 267 h 296"/>
                <a:gd name="T88" fmla="*/ 194 w 476"/>
                <a:gd name="T89" fmla="*/ 264 h 296"/>
                <a:gd name="T90" fmla="*/ 195 w 476"/>
                <a:gd name="T91" fmla="*/ 263 h 296"/>
                <a:gd name="T92" fmla="*/ 193 w 476"/>
                <a:gd name="T93" fmla="*/ 263 h 296"/>
                <a:gd name="T94" fmla="*/ 192 w 476"/>
                <a:gd name="T95" fmla="*/ 262 h 296"/>
                <a:gd name="T96" fmla="*/ 243 w 476"/>
                <a:gd name="T97" fmla="*/ 193 h 296"/>
                <a:gd name="T98" fmla="*/ 34 w 476"/>
                <a:gd name="T99" fmla="*/ 197 h 296"/>
                <a:gd name="T100" fmla="*/ 105 w 476"/>
                <a:gd name="T101" fmla="*/ 165 h 296"/>
                <a:gd name="T102" fmla="*/ 97 w 476"/>
                <a:gd name="T103" fmla="*/ 158 h 296"/>
                <a:gd name="T104" fmla="*/ 127 w 476"/>
                <a:gd name="T105" fmla="*/ 153 h 296"/>
                <a:gd name="T106" fmla="*/ 449 w 476"/>
                <a:gd name="T107" fmla="*/ 146 h 296"/>
                <a:gd name="T108" fmla="*/ 455 w 476"/>
                <a:gd name="T109" fmla="*/ 143 h 296"/>
                <a:gd name="T110" fmla="*/ 448 w 476"/>
                <a:gd name="T111" fmla="*/ 139 h 296"/>
                <a:gd name="T112" fmla="*/ 304 w 476"/>
                <a:gd name="T113" fmla="*/ 110 h 296"/>
                <a:gd name="T114" fmla="*/ 299 w 476"/>
                <a:gd name="T115" fmla="*/ 98 h 296"/>
                <a:gd name="T116" fmla="*/ 297 w 476"/>
                <a:gd name="T117" fmla="*/ 97 h 296"/>
                <a:gd name="T118" fmla="*/ 337 w 476"/>
                <a:gd name="T119" fmla="*/ 30 h 296"/>
                <a:gd name="T120" fmla="*/ 342 w 476"/>
                <a:gd name="T121" fmla="*/ 20 h 296"/>
                <a:gd name="T122" fmla="*/ 322 w 476"/>
                <a:gd name="T123" fmla="*/ 31 h 296"/>
                <a:gd name="T124" fmla="*/ 267 w 476"/>
                <a:gd name="T125" fmla="*/ 7 h 2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6" h="296">
                  <a:moveTo>
                    <a:pt x="248" y="293"/>
                  </a:moveTo>
                  <a:cubicBezTo>
                    <a:pt x="248" y="293"/>
                    <a:pt x="248" y="293"/>
                    <a:pt x="248" y="294"/>
                  </a:cubicBezTo>
                  <a:cubicBezTo>
                    <a:pt x="248" y="294"/>
                    <a:pt x="248" y="294"/>
                    <a:pt x="248" y="294"/>
                  </a:cubicBezTo>
                  <a:cubicBezTo>
                    <a:pt x="248" y="294"/>
                    <a:pt x="248" y="294"/>
                    <a:pt x="248" y="294"/>
                  </a:cubicBezTo>
                  <a:cubicBezTo>
                    <a:pt x="248" y="294"/>
                    <a:pt x="248" y="294"/>
                    <a:pt x="248" y="295"/>
                  </a:cubicBezTo>
                  <a:cubicBezTo>
                    <a:pt x="248" y="295"/>
                    <a:pt x="248" y="295"/>
                    <a:pt x="248" y="295"/>
                  </a:cubicBezTo>
                  <a:cubicBezTo>
                    <a:pt x="248" y="294"/>
                    <a:pt x="248" y="294"/>
                    <a:pt x="248" y="294"/>
                  </a:cubicBezTo>
                  <a:cubicBezTo>
                    <a:pt x="248" y="294"/>
                    <a:pt x="248" y="294"/>
                    <a:pt x="248" y="295"/>
                  </a:cubicBezTo>
                  <a:cubicBezTo>
                    <a:pt x="248" y="295"/>
                    <a:pt x="248" y="295"/>
                    <a:pt x="248" y="295"/>
                  </a:cubicBezTo>
                  <a:cubicBezTo>
                    <a:pt x="248" y="294"/>
                    <a:pt x="248" y="294"/>
                    <a:pt x="248" y="294"/>
                  </a:cubicBezTo>
                  <a:cubicBezTo>
                    <a:pt x="248" y="294"/>
                    <a:pt x="248" y="294"/>
                    <a:pt x="249" y="295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48" y="293"/>
                    <a:pt x="248" y="293"/>
                    <a:pt x="248" y="293"/>
                  </a:cubicBezTo>
                  <a:moveTo>
                    <a:pt x="351" y="293"/>
                  </a:move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moveTo>
                    <a:pt x="350" y="293"/>
                  </a:moveTo>
                  <a:cubicBezTo>
                    <a:pt x="350" y="294"/>
                    <a:pt x="349" y="295"/>
                    <a:pt x="349" y="296"/>
                  </a:cubicBezTo>
                  <a:cubicBezTo>
                    <a:pt x="349" y="296"/>
                    <a:pt x="349" y="295"/>
                    <a:pt x="350" y="295"/>
                  </a:cubicBezTo>
                  <a:cubicBezTo>
                    <a:pt x="350" y="294"/>
                    <a:pt x="350" y="293"/>
                    <a:pt x="350" y="293"/>
                  </a:cubicBezTo>
                  <a:moveTo>
                    <a:pt x="351" y="293"/>
                  </a:move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moveTo>
                    <a:pt x="349" y="293"/>
                  </a:moveTo>
                  <a:cubicBezTo>
                    <a:pt x="349" y="293"/>
                    <a:pt x="349" y="293"/>
                    <a:pt x="349" y="293"/>
                  </a:cubicBezTo>
                  <a:cubicBezTo>
                    <a:pt x="349" y="294"/>
                    <a:pt x="349" y="294"/>
                    <a:pt x="349" y="294"/>
                  </a:cubicBezTo>
                  <a:cubicBezTo>
                    <a:pt x="349" y="295"/>
                    <a:pt x="349" y="295"/>
                    <a:pt x="349" y="295"/>
                  </a:cubicBezTo>
                  <a:cubicBezTo>
                    <a:pt x="349" y="295"/>
                    <a:pt x="349" y="294"/>
                    <a:pt x="349" y="294"/>
                  </a:cubicBezTo>
                  <a:cubicBezTo>
                    <a:pt x="349" y="293"/>
                    <a:pt x="349" y="293"/>
                    <a:pt x="349" y="293"/>
                  </a:cubicBezTo>
                  <a:moveTo>
                    <a:pt x="247" y="293"/>
                  </a:moveTo>
                  <a:cubicBezTo>
                    <a:pt x="247" y="293"/>
                    <a:pt x="247" y="293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3"/>
                    <a:pt x="247" y="293"/>
                    <a:pt x="247" y="293"/>
                  </a:cubicBezTo>
                  <a:moveTo>
                    <a:pt x="350" y="293"/>
                  </a:moveTo>
                  <a:cubicBezTo>
                    <a:pt x="350" y="293"/>
                    <a:pt x="350" y="293"/>
                    <a:pt x="350" y="294"/>
                  </a:cubicBezTo>
                  <a:cubicBezTo>
                    <a:pt x="350" y="293"/>
                    <a:pt x="350" y="293"/>
                    <a:pt x="350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0" y="293"/>
                    <a:pt x="350" y="293"/>
                  </a:cubicBezTo>
                  <a:moveTo>
                    <a:pt x="350" y="293"/>
                  </a:moveTo>
                  <a:cubicBezTo>
                    <a:pt x="350" y="293"/>
                    <a:pt x="350" y="293"/>
                    <a:pt x="350" y="293"/>
                  </a:cubicBezTo>
                  <a:cubicBezTo>
                    <a:pt x="350" y="293"/>
                    <a:pt x="349" y="294"/>
                    <a:pt x="349" y="296"/>
                  </a:cubicBezTo>
                  <a:cubicBezTo>
                    <a:pt x="349" y="296"/>
                    <a:pt x="349" y="296"/>
                    <a:pt x="349" y="296"/>
                  </a:cubicBezTo>
                  <a:cubicBezTo>
                    <a:pt x="349" y="294"/>
                    <a:pt x="350" y="293"/>
                    <a:pt x="350" y="293"/>
                  </a:cubicBezTo>
                  <a:moveTo>
                    <a:pt x="350" y="293"/>
                  </a:moveTo>
                  <a:cubicBezTo>
                    <a:pt x="350" y="293"/>
                    <a:pt x="350" y="293"/>
                    <a:pt x="350" y="293"/>
                  </a:cubicBezTo>
                  <a:cubicBezTo>
                    <a:pt x="350" y="293"/>
                    <a:pt x="349" y="294"/>
                    <a:pt x="349" y="296"/>
                  </a:cubicBezTo>
                  <a:cubicBezTo>
                    <a:pt x="349" y="296"/>
                    <a:pt x="349" y="296"/>
                    <a:pt x="349" y="296"/>
                  </a:cubicBezTo>
                  <a:cubicBezTo>
                    <a:pt x="349" y="296"/>
                    <a:pt x="349" y="296"/>
                    <a:pt x="349" y="296"/>
                  </a:cubicBezTo>
                  <a:cubicBezTo>
                    <a:pt x="349" y="294"/>
                    <a:pt x="350" y="293"/>
                    <a:pt x="350" y="293"/>
                  </a:cubicBezTo>
                  <a:moveTo>
                    <a:pt x="350" y="293"/>
                  </a:moveTo>
                  <a:cubicBezTo>
                    <a:pt x="350" y="293"/>
                    <a:pt x="350" y="293"/>
                    <a:pt x="350" y="293"/>
                  </a:cubicBezTo>
                  <a:cubicBezTo>
                    <a:pt x="350" y="293"/>
                    <a:pt x="350" y="293"/>
                    <a:pt x="350" y="293"/>
                  </a:cubicBezTo>
                  <a:cubicBezTo>
                    <a:pt x="350" y="293"/>
                    <a:pt x="350" y="293"/>
                    <a:pt x="350" y="293"/>
                  </a:cubicBezTo>
                  <a:moveTo>
                    <a:pt x="242" y="292"/>
                  </a:moveTo>
                  <a:cubicBezTo>
                    <a:pt x="242" y="292"/>
                    <a:pt x="242" y="293"/>
                    <a:pt x="243" y="294"/>
                  </a:cubicBezTo>
                  <a:cubicBezTo>
                    <a:pt x="243" y="293"/>
                    <a:pt x="243" y="293"/>
                    <a:pt x="243" y="293"/>
                  </a:cubicBezTo>
                  <a:cubicBezTo>
                    <a:pt x="242" y="293"/>
                    <a:pt x="242" y="292"/>
                    <a:pt x="242" y="292"/>
                  </a:cubicBezTo>
                  <a:moveTo>
                    <a:pt x="243" y="292"/>
                  </a:moveTo>
                  <a:cubicBezTo>
                    <a:pt x="243" y="292"/>
                    <a:pt x="243" y="293"/>
                    <a:pt x="243" y="293"/>
                  </a:cubicBezTo>
                  <a:cubicBezTo>
                    <a:pt x="243" y="293"/>
                    <a:pt x="243" y="293"/>
                    <a:pt x="244" y="293"/>
                  </a:cubicBezTo>
                  <a:cubicBezTo>
                    <a:pt x="244" y="293"/>
                    <a:pt x="244" y="292"/>
                    <a:pt x="243" y="292"/>
                  </a:cubicBezTo>
                  <a:moveTo>
                    <a:pt x="351" y="292"/>
                  </a:moveTo>
                  <a:cubicBezTo>
                    <a:pt x="351" y="292"/>
                    <a:pt x="351" y="292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2"/>
                    <a:pt x="351" y="292"/>
                    <a:pt x="351" y="292"/>
                  </a:cubicBezTo>
                  <a:moveTo>
                    <a:pt x="246" y="292"/>
                  </a:moveTo>
                  <a:cubicBezTo>
                    <a:pt x="246" y="292"/>
                    <a:pt x="246" y="293"/>
                    <a:pt x="246" y="293"/>
                  </a:cubicBezTo>
                  <a:cubicBezTo>
                    <a:pt x="246" y="294"/>
                    <a:pt x="246" y="294"/>
                    <a:pt x="246" y="295"/>
                  </a:cubicBezTo>
                  <a:cubicBezTo>
                    <a:pt x="246" y="295"/>
                    <a:pt x="246" y="295"/>
                    <a:pt x="246" y="295"/>
                  </a:cubicBezTo>
                  <a:cubicBezTo>
                    <a:pt x="246" y="294"/>
                    <a:pt x="246" y="293"/>
                    <a:pt x="246" y="293"/>
                  </a:cubicBezTo>
                  <a:cubicBezTo>
                    <a:pt x="246" y="293"/>
                    <a:pt x="246" y="293"/>
                    <a:pt x="246" y="293"/>
                  </a:cubicBezTo>
                  <a:cubicBezTo>
                    <a:pt x="246" y="292"/>
                    <a:pt x="246" y="292"/>
                    <a:pt x="246" y="292"/>
                  </a:cubicBezTo>
                  <a:moveTo>
                    <a:pt x="349" y="292"/>
                  </a:moveTo>
                  <a:cubicBezTo>
                    <a:pt x="349" y="292"/>
                    <a:pt x="349" y="293"/>
                    <a:pt x="349" y="293"/>
                  </a:cubicBezTo>
                  <a:cubicBezTo>
                    <a:pt x="349" y="293"/>
                    <a:pt x="349" y="294"/>
                    <a:pt x="349" y="294"/>
                  </a:cubicBezTo>
                  <a:cubicBezTo>
                    <a:pt x="349" y="294"/>
                    <a:pt x="349" y="294"/>
                    <a:pt x="349" y="294"/>
                  </a:cubicBezTo>
                  <a:cubicBezTo>
                    <a:pt x="349" y="294"/>
                    <a:pt x="349" y="293"/>
                    <a:pt x="349" y="293"/>
                  </a:cubicBezTo>
                  <a:cubicBezTo>
                    <a:pt x="349" y="293"/>
                    <a:pt x="349" y="293"/>
                    <a:pt x="349" y="292"/>
                  </a:cubicBezTo>
                  <a:cubicBezTo>
                    <a:pt x="349" y="292"/>
                    <a:pt x="349" y="292"/>
                    <a:pt x="349" y="292"/>
                  </a:cubicBezTo>
                  <a:moveTo>
                    <a:pt x="245" y="292"/>
                  </a:moveTo>
                  <a:cubicBezTo>
                    <a:pt x="244" y="292"/>
                    <a:pt x="244" y="293"/>
                    <a:pt x="244" y="294"/>
                  </a:cubicBezTo>
                  <a:cubicBezTo>
                    <a:pt x="244" y="294"/>
                    <a:pt x="245" y="294"/>
                    <a:pt x="245" y="295"/>
                  </a:cubicBezTo>
                  <a:cubicBezTo>
                    <a:pt x="245" y="293"/>
                    <a:pt x="245" y="292"/>
                    <a:pt x="245" y="292"/>
                  </a:cubicBezTo>
                  <a:moveTo>
                    <a:pt x="352" y="292"/>
                  </a:moveTo>
                  <a:cubicBezTo>
                    <a:pt x="352" y="292"/>
                    <a:pt x="352" y="292"/>
                    <a:pt x="352" y="293"/>
                  </a:cubicBezTo>
                  <a:cubicBezTo>
                    <a:pt x="352" y="293"/>
                    <a:pt x="352" y="293"/>
                    <a:pt x="352" y="293"/>
                  </a:cubicBezTo>
                  <a:cubicBezTo>
                    <a:pt x="352" y="292"/>
                    <a:pt x="352" y="292"/>
                    <a:pt x="352" y="292"/>
                  </a:cubicBezTo>
                  <a:moveTo>
                    <a:pt x="350" y="292"/>
                  </a:moveTo>
                  <a:cubicBezTo>
                    <a:pt x="350" y="292"/>
                    <a:pt x="350" y="292"/>
                    <a:pt x="350" y="293"/>
                  </a:cubicBezTo>
                  <a:cubicBezTo>
                    <a:pt x="350" y="293"/>
                    <a:pt x="350" y="293"/>
                    <a:pt x="350" y="293"/>
                  </a:cubicBezTo>
                  <a:cubicBezTo>
                    <a:pt x="351" y="292"/>
                    <a:pt x="350" y="292"/>
                    <a:pt x="350" y="292"/>
                  </a:cubicBezTo>
                  <a:moveTo>
                    <a:pt x="351" y="291"/>
                  </a:moveTo>
                  <a:cubicBezTo>
                    <a:pt x="351" y="291"/>
                    <a:pt x="351" y="292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2"/>
                    <a:pt x="351" y="291"/>
                    <a:pt x="351" y="291"/>
                  </a:cubicBezTo>
                  <a:moveTo>
                    <a:pt x="329" y="290"/>
                  </a:moveTo>
                  <a:cubicBezTo>
                    <a:pt x="329" y="290"/>
                    <a:pt x="329" y="290"/>
                    <a:pt x="329" y="290"/>
                  </a:cubicBezTo>
                  <a:cubicBezTo>
                    <a:pt x="329" y="291"/>
                    <a:pt x="328" y="292"/>
                    <a:pt x="328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1"/>
                    <a:pt x="329" y="291"/>
                    <a:pt x="329" y="290"/>
                  </a:cubicBezTo>
                  <a:moveTo>
                    <a:pt x="330" y="290"/>
                  </a:moveTo>
                  <a:cubicBezTo>
                    <a:pt x="330" y="290"/>
                    <a:pt x="330" y="290"/>
                    <a:pt x="330" y="290"/>
                  </a:cubicBezTo>
                  <a:cubicBezTo>
                    <a:pt x="329" y="291"/>
                    <a:pt x="329" y="292"/>
                    <a:pt x="328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9" y="292"/>
                    <a:pt x="329" y="291"/>
                    <a:pt x="330" y="290"/>
                  </a:cubicBezTo>
                  <a:moveTo>
                    <a:pt x="330" y="290"/>
                  </a:moveTo>
                  <a:cubicBezTo>
                    <a:pt x="330" y="290"/>
                    <a:pt x="330" y="290"/>
                    <a:pt x="330" y="290"/>
                  </a:cubicBezTo>
                  <a:cubicBezTo>
                    <a:pt x="330" y="290"/>
                    <a:pt x="330" y="290"/>
                    <a:pt x="330" y="290"/>
                  </a:cubicBezTo>
                  <a:cubicBezTo>
                    <a:pt x="330" y="290"/>
                    <a:pt x="330" y="290"/>
                    <a:pt x="330" y="290"/>
                  </a:cubicBezTo>
                  <a:moveTo>
                    <a:pt x="234" y="290"/>
                  </a:move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moveTo>
                    <a:pt x="330" y="290"/>
                  </a:moveTo>
                  <a:cubicBezTo>
                    <a:pt x="330" y="290"/>
                    <a:pt x="329" y="290"/>
                    <a:pt x="329" y="290"/>
                  </a:cubicBezTo>
                  <a:cubicBezTo>
                    <a:pt x="329" y="290"/>
                    <a:pt x="329" y="290"/>
                    <a:pt x="330" y="290"/>
                  </a:cubicBezTo>
                  <a:cubicBezTo>
                    <a:pt x="330" y="290"/>
                    <a:pt x="330" y="290"/>
                    <a:pt x="330" y="290"/>
                  </a:cubicBezTo>
                  <a:moveTo>
                    <a:pt x="234" y="290"/>
                  </a:move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moveTo>
                    <a:pt x="234" y="290"/>
                  </a:move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3" y="290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34" y="290"/>
                    <a:pt x="234" y="290"/>
                    <a:pt x="234" y="290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90"/>
                    <a:pt x="234" y="290"/>
                  </a:cubicBezTo>
                  <a:cubicBezTo>
                    <a:pt x="234" y="290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1" y="289"/>
                    <a:pt x="231" y="289"/>
                    <a:pt x="231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1" y="289"/>
                    <a:pt x="231" y="289"/>
                    <a:pt x="231" y="288"/>
                  </a:cubicBezTo>
                  <a:moveTo>
                    <a:pt x="234" y="288"/>
                  </a:moveTo>
                  <a:cubicBezTo>
                    <a:pt x="234" y="288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8"/>
                  </a:cubicBezTo>
                  <a:cubicBezTo>
                    <a:pt x="234" y="288"/>
                    <a:pt x="234" y="288"/>
                    <a:pt x="234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9"/>
                    <a:pt x="231" y="289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1" y="289"/>
                    <a:pt x="231" y="288"/>
                    <a:pt x="231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9"/>
                  </a:cubicBezTo>
                  <a:cubicBezTo>
                    <a:pt x="231" y="289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moveTo>
                    <a:pt x="234" y="288"/>
                  </a:moveTo>
                  <a:cubicBezTo>
                    <a:pt x="234" y="288"/>
                    <a:pt x="234" y="288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8"/>
                    <a:pt x="234" y="288"/>
                  </a:cubicBezTo>
                  <a:cubicBezTo>
                    <a:pt x="234" y="288"/>
                    <a:pt x="234" y="288"/>
                    <a:pt x="234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0" y="289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moveTo>
                    <a:pt x="231" y="287"/>
                  </a:moveTo>
                  <a:cubicBezTo>
                    <a:pt x="231" y="287"/>
                    <a:pt x="231" y="287"/>
                    <a:pt x="231" y="287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7"/>
                  </a:cubicBezTo>
                  <a:cubicBezTo>
                    <a:pt x="231" y="287"/>
                    <a:pt x="231" y="287"/>
                    <a:pt x="231" y="287"/>
                  </a:cubicBezTo>
                  <a:moveTo>
                    <a:pt x="230" y="287"/>
                  </a:moveTo>
                  <a:cubicBezTo>
                    <a:pt x="230" y="287"/>
                    <a:pt x="230" y="287"/>
                    <a:pt x="230" y="287"/>
                  </a:cubicBezTo>
                  <a:cubicBezTo>
                    <a:pt x="230" y="287"/>
                    <a:pt x="230" y="287"/>
                    <a:pt x="230" y="287"/>
                  </a:cubicBezTo>
                  <a:cubicBezTo>
                    <a:pt x="230" y="287"/>
                    <a:pt x="230" y="287"/>
                    <a:pt x="230" y="287"/>
                  </a:cubicBezTo>
                  <a:moveTo>
                    <a:pt x="231" y="287"/>
                  </a:moveTo>
                  <a:cubicBezTo>
                    <a:pt x="231" y="287"/>
                    <a:pt x="231" y="287"/>
                    <a:pt x="231" y="287"/>
                  </a:cubicBezTo>
                  <a:cubicBezTo>
                    <a:pt x="231" y="287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7"/>
                    <a:pt x="231" y="287"/>
                    <a:pt x="231" y="287"/>
                  </a:cubicBezTo>
                  <a:moveTo>
                    <a:pt x="230" y="287"/>
                  </a:moveTo>
                  <a:cubicBezTo>
                    <a:pt x="230" y="287"/>
                    <a:pt x="230" y="287"/>
                    <a:pt x="230" y="287"/>
                  </a:cubicBezTo>
                  <a:cubicBezTo>
                    <a:pt x="230" y="287"/>
                    <a:pt x="230" y="288"/>
                    <a:pt x="230" y="288"/>
                  </a:cubicBezTo>
                  <a:cubicBezTo>
                    <a:pt x="230" y="287"/>
                    <a:pt x="230" y="287"/>
                    <a:pt x="230" y="287"/>
                  </a:cubicBezTo>
                  <a:moveTo>
                    <a:pt x="231" y="287"/>
                  </a:moveTo>
                  <a:cubicBezTo>
                    <a:pt x="231" y="287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1" y="287"/>
                    <a:pt x="231" y="287"/>
                    <a:pt x="231" y="287"/>
                  </a:cubicBezTo>
                  <a:moveTo>
                    <a:pt x="233" y="287"/>
                  </a:moveTo>
                  <a:cubicBezTo>
                    <a:pt x="233" y="287"/>
                    <a:pt x="232" y="288"/>
                    <a:pt x="231" y="289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2" y="288"/>
                    <a:pt x="233" y="288"/>
                    <a:pt x="233" y="288"/>
                  </a:cubicBezTo>
                  <a:cubicBezTo>
                    <a:pt x="233" y="288"/>
                    <a:pt x="233" y="288"/>
                    <a:pt x="233" y="288"/>
                  </a:cubicBezTo>
                  <a:cubicBezTo>
                    <a:pt x="233" y="287"/>
                    <a:pt x="233" y="287"/>
                    <a:pt x="233" y="287"/>
                  </a:cubicBezTo>
                  <a:moveTo>
                    <a:pt x="232" y="287"/>
                  </a:moveTo>
                  <a:cubicBezTo>
                    <a:pt x="232" y="287"/>
                    <a:pt x="232" y="287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2" y="288"/>
                    <a:pt x="232" y="288"/>
                  </a:cubicBezTo>
                  <a:cubicBezTo>
                    <a:pt x="232" y="288"/>
                    <a:pt x="231" y="288"/>
                    <a:pt x="231" y="288"/>
                  </a:cubicBezTo>
                  <a:cubicBezTo>
                    <a:pt x="232" y="288"/>
                    <a:pt x="232" y="288"/>
                    <a:pt x="232" y="288"/>
                  </a:cubicBezTo>
                  <a:cubicBezTo>
                    <a:pt x="232" y="287"/>
                    <a:pt x="232" y="287"/>
                    <a:pt x="232" y="287"/>
                  </a:cubicBezTo>
                  <a:moveTo>
                    <a:pt x="226" y="286"/>
                  </a:moveTo>
                  <a:cubicBezTo>
                    <a:pt x="226" y="286"/>
                    <a:pt x="226" y="286"/>
                    <a:pt x="226" y="286"/>
                  </a:cubicBezTo>
                  <a:cubicBezTo>
                    <a:pt x="226" y="286"/>
                    <a:pt x="226" y="286"/>
                    <a:pt x="226" y="286"/>
                  </a:cubicBezTo>
                  <a:cubicBezTo>
                    <a:pt x="226" y="286"/>
                    <a:pt x="226" y="286"/>
                    <a:pt x="226" y="286"/>
                  </a:cubicBezTo>
                  <a:cubicBezTo>
                    <a:pt x="226" y="286"/>
                    <a:pt x="226" y="286"/>
                    <a:pt x="226" y="286"/>
                  </a:cubicBezTo>
                  <a:moveTo>
                    <a:pt x="226" y="285"/>
                  </a:move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moveTo>
                    <a:pt x="226" y="285"/>
                  </a:move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moveTo>
                    <a:pt x="226" y="285"/>
                  </a:move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moveTo>
                    <a:pt x="226" y="285"/>
                  </a:move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moveTo>
                    <a:pt x="226" y="285"/>
                  </a:move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moveTo>
                    <a:pt x="227" y="285"/>
                  </a:moveTo>
                  <a:cubicBezTo>
                    <a:pt x="227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7" y="285"/>
                  </a:cubicBezTo>
                  <a:cubicBezTo>
                    <a:pt x="227" y="285"/>
                    <a:pt x="227" y="285"/>
                    <a:pt x="227" y="285"/>
                  </a:cubicBezTo>
                  <a:moveTo>
                    <a:pt x="227" y="285"/>
                  </a:moveTo>
                  <a:cubicBezTo>
                    <a:pt x="227" y="285"/>
                    <a:pt x="227" y="285"/>
                    <a:pt x="227" y="285"/>
                  </a:cubicBezTo>
                  <a:cubicBezTo>
                    <a:pt x="227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7" y="285"/>
                    <a:pt x="227" y="285"/>
                  </a:cubicBezTo>
                  <a:moveTo>
                    <a:pt x="227" y="284"/>
                  </a:moveTo>
                  <a:cubicBezTo>
                    <a:pt x="227" y="284"/>
                    <a:pt x="227" y="284"/>
                    <a:pt x="227" y="284"/>
                  </a:cubicBezTo>
                  <a:cubicBezTo>
                    <a:pt x="227" y="285"/>
                    <a:pt x="227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7" y="285"/>
                    <a:pt x="227" y="285"/>
                    <a:pt x="227" y="284"/>
                  </a:cubicBezTo>
                  <a:moveTo>
                    <a:pt x="227" y="284"/>
                  </a:moveTo>
                  <a:cubicBezTo>
                    <a:pt x="227" y="284"/>
                    <a:pt x="227" y="284"/>
                    <a:pt x="227" y="284"/>
                  </a:cubicBezTo>
                  <a:cubicBezTo>
                    <a:pt x="227" y="285"/>
                    <a:pt x="227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7" y="285"/>
                    <a:pt x="227" y="285"/>
                  </a:cubicBezTo>
                  <a:cubicBezTo>
                    <a:pt x="227" y="285"/>
                    <a:pt x="227" y="284"/>
                    <a:pt x="227" y="284"/>
                  </a:cubicBezTo>
                  <a:moveTo>
                    <a:pt x="227" y="284"/>
                  </a:moveTo>
                  <a:cubicBezTo>
                    <a:pt x="227" y="284"/>
                    <a:pt x="227" y="284"/>
                    <a:pt x="227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84"/>
                    <a:pt x="227" y="284"/>
                    <a:pt x="227" y="284"/>
                  </a:cubicBezTo>
                  <a:moveTo>
                    <a:pt x="226" y="284"/>
                  </a:moveTo>
                  <a:cubicBezTo>
                    <a:pt x="226" y="284"/>
                    <a:pt x="226" y="284"/>
                    <a:pt x="226" y="284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26" y="284"/>
                    <a:pt x="226" y="284"/>
                    <a:pt x="226" y="284"/>
                  </a:cubicBezTo>
                  <a:moveTo>
                    <a:pt x="227" y="284"/>
                  </a:moveTo>
                  <a:cubicBezTo>
                    <a:pt x="227" y="284"/>
                    <a:pt x="227" y="284"/>
                    <a:pt x="226" y="284"/>
                  </a:cubicBezTo>
                  <a:cubicBezTo>
                    <a:pt x="226" y="284"/>
                    <a:pt x="226" y="285"/>
                    <a:pt x="226" y="285"/>
                  </a:cubicBezTo>
                  <a:cubicBezTo>
                    <a:pt x="226" y="285"/>
                    <a:pt x="227" y="285"/>
                    <a:pt x="227" y="284"/>
                  </a:cubicBezTo>
                  <a:cubicBezTo>
                    <a:pt x="227" y="284"/>
                    <a:pt x="227" y="284"/>
                    <a:pt x="227" y="284"/>
                  </a:cubicBezTo>
                  <a:moveTo>
                    <a:pt x="224" y="284"/>
                  </a:move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moveTo>
                    <a:pt x="224" y="284"/>
                  </a:move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moveTo>
                    <a:pt x="224" y="283"/>
                  </a:move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3"/>
                    <a:pt x="224" y="283"/>
                  </a:cubicBezTo>
                  <a:moveTo>
                    <a:pt x="424" y="283"/>
                  </a:moveTo>
                  <a:cubicBezTo>
                    <a:pt x="424" y="283"/>
                    <a:pt x="424" y="283"/>
                    <a:pt x="424" y="283"/>
                  </a:cubicBezTo>
                  <a:cubicBezTo>
                    <a:pt x="424" y="283"/>
                    <a:pt x="424" y="283"/>
                    <a:pt x="424" y="283"/>
                  </a:cubicBezTo>
                  <a:cubicBezTo>
                    <a:pt x="424" y="283"/>
                    <a:pt x="424" y="283"/>
                    <a:pt x="4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424" y="283"/>
                  </a:moveTo>
                  <a:cubicBezTo>
                    <a:pt x="424" y="283"/>
                    <a:pt x="424" y="283"/>
                    <a:pt x="424" y="283"/>
                  </a:cubicBezTo>
                  <a:cubicBezTo>
                    <a:pt x="424" y="283"/>
                    <a:pt x="424" y="283"/>
                    <a:pt x="424" y="283"/>
                  </a:cubicBezTo>
                  <a:cubicBezTo>
                    <a:pt x="424" y="283"/>
                    <a:pt x="424" y="283"/>
                    <a:pt x="4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4"/>
                    <a:pt x="224" y="284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5" y="283"/>
                  </a:moveTo>
                  <a:cubicBezTo>
                    <a:pt x="225" y="283"/>
                    <a:pt x="225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moveTo>
                    <a:pt x="225" y="283"/>
                  </a:move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423" y="283"/>
                  </a:moveTo>
                  <a:cubicBezTo>
                    <a:pt x="423" y="283"/>
                    <a:pt x="423" y="283"/>
                    <a:pt x="423" y="283"/>
                  </a:cubicBezTo>
                  <a:cubicBezTo>
                    <a:pt x="423" y="283"/>
                    <a:pt x="423" y="283"/>
                    <a:pt x="423" y="283"/>
                  </a:cubicBezTo>
                  <a:cubicBezTo>
                    <a:pt x="423" y="283"/>
                    <a:pt x="424" y="283"/>
                    <a:pt x="424" y="283"/>
                  </a:cubicBezTo>
                  <a:cubicBezTo>
                    <a:pt x="424" y="283"/>
                    <a:pt x="424" y="283"/>
                    <a:pt x="424" y="283"/>
                  </a:cubicBezTo>
                  <a:cubicBezTo>
                    <a:pt x="424" y="283"/>
                    <a:pt x="424" y="283"/>
                    <a:pt x="424" y="283"/>
                  </a:cubicBezTo>
                  <a:cubicBezTo>
                    <a:pt x="423" y="283"/>
                    <a:pt x="423" y="283"/>
                    <a:pt x="423" y="283"/>
                  </a:cubicBezTo>
                  <a:moveTo>
                    <a:pt x="225" y="283"/>
                  </a:move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moveTo>
                    <a:pt x="225" y="283"/>
                  </a:move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moveTo>
                    <a:pt x="225" y="283"/>
                  </a:move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moveTo>
                    <a:pt x="226" y="283"/>
                  </a:moveTo>
                  <a:cubicBezTo>
                    <a:pt x="226" y="283"/>
                    <a:pt x="226" y="283"/>
                    <a:pt x="226" y="283"/>
                  </a:cubicBezTo>
                  <a:cubicBezTo>
                    <a:pt x="226" y="283"/>
                    <a:pt x="226" y="284"/>
                    <a:pt x="225" y="284"/>
                  </a:cubicBezTo>
                  <a:cubicBezTo>
                    <a:pt x="225" y="284"/>
                    <a:pt x="225" y="285"/>
                    <a:pt x="225" y="285"/>
                  </a:cubicBezTo>
                  <a:cubicBezTo>
                    <a:pt x="226" y="283"/>
                    <a:pt x="227" y="283"/>
                    <a:pt x="226" y="283"/>
                  </a:cubicBezTo>
                  <a:moveTo>
                    <a:pt x="226" y="282"/>
                  </a:moveTo>
                  <a:cubicBezTo>
                    <a:pt x="226" y="282"/>
                    <a:pt x="226" y="282"/>
                    <a:pt x="226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6" y="283"/>
                    <a:pt x="226" y="283"/>
                    <a:pt x="226" y="283"/>
                  </a:cubicBezTo>
                  <a:cubicBezTo>
                    <a:pt x="226" y="282"/>
                    <a:pt x="226" y="282"/>
                    <a:pt x="226" y="282"/>
                  </a:cubicBezTo>
                  <a:moveTo>
                    <a:pt x="225" y="282"/>
                  </a:moveTo>
                  <a:cubicBezTo>
                    <a:pt x="225" y="282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moveTo>
                    <a:pt x="225" y="282"/>
                  </a:moveTo>
                  <a:cubicBezTo>
                    <a:pt x="225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5" y="283"/>
                    <a:pt x="225" y="283"/>
                    <a:pt x="225" y="282"/>
                  </a:cubicBezTo>
                  <a:moveTo>
                    <a:pt x="224" y="282"/>
                  </a:moveTo>
                  <a:cubicBezTo>
                    <a:pt x="224" y="282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2"/>
                  </a:cubicBezTo>
                  <a:cubicBezTo>
                    <a:pt x="224" y="282"/>
                    <a:pt x="224" y="282"/>
                    <a:pt x="224" y="282"/>
                  </a:cubicBezTo>
                  <a:moveTo>
                    <a:pt x="225" y="282"/>
                  </a:moveTo>
                  <a:cubicBezTo>
                    <a:pt x="225" y="282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moveTo>
                    <a:pt x="225" y="282"/>
                  </a:moveTo>
                  <a:cubicBezTo>
                    <a:pt x="225" y="282"/>
                    <a:pt x="225" y="282"/>
                    <a:pt x="225" y="282"/>
                  </a:cubicBezTo>
                  <a:cubicBezTo>
                    <a:pt x="225" y="282"/>
                    <a:pt x="224" y="282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5" y="283"/>
                  </a:cubicBezTo>
                  <a:cubicBezTo>
                    <a:pt x="225" y="282"/>
                    <a:pt x="225" y="282"/>
                    <a:pt x="225" y="282"/>
                  </a:cubicBezTo>
                  <a:moveTo>
                    <a:pt x="225" y="282"/>
                  </a:moveTo>
                  <a:cubicBezTo>
                    <a:pt x="225" y="282"/>
                    <a:pt x="225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5" y="283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moveTo>
                    <a:pt x="225" y="282"/>
                  </a:moveTo>
                  <a:cubicBezTo>
                    <a:pt x="225" y="282"/>
                    <a:pt x="225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5" y="283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moveTo>
                    <a:pt x="226" y="282"/>
                  </a:moveTo>
                  <a:cubicBezTo>
                    <a:pt x="226" y="282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26" y="282"/>
                    <a:pt x="226" y="282"/>
                    <a:pt x="226" y="282"/>
                  </a:cubicBezTo>
                  <a:moveTo>
                    <a:pt x="226" y="282"/>
                  </a:moveTo>
                  <a:cubicBezTo>
                    <a:pt x="226" y="282"/>
                    <a:pt x="226" y="282"/>
                    <a:pt x="225" y="282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6" y="283"/>
                  </a:cubicBezTo>
                  <a:cubicBezTo>
                    <a:pt x="226" y="282"/>
                    <a:pt x="226" y="282"/>
                    <a:pt x="226" y="282"/>
                  </a:cubicBezTo>
                  <a:moveTo>
                    <a:pt x="225" y="282"/>
                  </a:moveTo>
                  <a:cubicBezTo>
                    <a:pt x="225" y="282"/>
                    <a:pt x="225" y="282"/>
                    <a:pt x="225" y="282"/>
                  </a:cubicBezTo>
                  <a:cubicBezTo>
                    <a:pt x="225" y="282"/>
                    <a:pt x="225" y="282"/>
                    <a:pt x="224" y="282"/>
                  </a:cubicBezTo>
                  <a:cubicBezTo>
                    <a:pt x="224" y="282"/>
                    <a:pt x="224" y="283"/>
                    <a:pt x="224" y="283"/>
                  </a:cubicBezTo>
                  <a:cubicBezTo>
                    <a:pt x="224" y="282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moveTo>
                    <a:pt x="426" y="282"/>
                  </a:moveTo>
                  <a:cubicBezTo>
                    <a:pt x="426" y="282"/>
                    <a:pt x="426" y="282"/>
                    <a:pt x="426" y="282"/>
                  </a:cubicBezTo>
                  <a:cubicBezTo>
                    <a:pt x="426" y="282"/>
                    <a:pt x="426" y="282"/>
                    <a:pt x="426" y="282"/>
                  </a:cubicBezTo>
                  <a:moveTo>
                    <a:pt x="424" y="281"/>
                  </a:moveTo>
                  <a:cubicBezTo>
                    <a:pt x="424" y="281"/>
                    <a:pt x="424" y="281"/>
                    <a:pt x="424" y="281"/>
                  </a:cubicBezTo>
                  <a:cubicBezTo>
                    <a:pt x="424" y="281"/>
                    <a:pt x="424" y="281"/>
                    <a:pt x="424" y="281"/>
                  </a:cubicBezTo>
                  <a:cubicBezTo>
                    <a:pt x="424" y="281"/>
                    <a:pt x="425" y="282"/>
                    <a:pt x="425" y="282"/>
                  </a:cubicBezTo>
                  <a:cubicBezTo>
                    <a:pt x="425" y="282"/>
                    <a:pt x="425" y="282"/>
                    <a:pt x="425" y="282"/>
                  </a:cubicBezTo>
                  <a:cubicBezTo>
                    <a:pt x="425" y="282"/>
                    <a:pt x="425" y="282"/>
                    <a:pt x="425" y="282"/>
                  </a:cubicBezTo>
                  <a:cubicBezTo>
                    <a:pt x="425" y="282"/>
                    <a:pt x="425" y="282"/>
                    <a:pt x="425" y="282"/>
                  </a:cubicBezTo>
                  <a:cubicBezTo>
                    <a:pt x="425" y="282"/>
                    <a:pt x="425" y="282"/>
                    <a:pt x="425" y="282"/>
                  </a:cubicBezTo>
                  <a:cubicBezTo>
                    <a:pt x="425" y="282"/>
                    <a:pt x="426" y="282"/>
                    <a:pt x="426" y="282"/>
                  </a:cubicBezTo>
                  <a:cubicBezTo>
                    <a:pt x="425" y="281"/>
                    <a:pt x="424" y="281"/>
                    <a:pt x="424" y="281"/>
                  </a:cubicBezTo>
                  <a:moveTo>
                    <a:pt x="430" y="279"/>
                  </a:moveTo>
                  <a:cubicBezTo>
                    <a:pt x="430" y="279"/>
                    <a:pt x="430" y="279"/>
                    <a:pt x="430" y="279"/>
                  </a:cubicBezTo>
                  <a:cubicBezTo>
                    <a:pt x="430" y="279"/>
                    <a:pt x="430" y="279"/>
                    <a:pt x="430" y="279"/>
                  </a:cubicBezTo>
                  <a:cubicBezTo>
                    <a:pt x="430" y="279"/>
                    <a:pt x="430" y="279"/>
                    <a:pt x="430" y="279"/>
                  </a:cubicBezTo>
                  <a:moveTo>
                    <a:pt x="429" y="279"/>
                  </a:move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30" y="279"/>
                    <a:pt x="430" y="280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0" y="279"/>
                    <a:pt x="429" y="279"/>
                    <a:pt x="429" y="279"/>
                  </a:cubicBezTo>
                  <a:moveTo>
                    <a:pt x="429" y="279"/>
                  </a:move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30" y="279"/>
                    <a:pt x="430" y="280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0" y="279"/>
                    <a:pt x="429" y="279"/>
                    <a:pt x="429" y="279"/>
                  </a:cubicBezTo>
                  <a:moveTo>
                    <a:pt x="428" y="279"/>
                  </a:moveTo>
                  <a:cubicBezTo>
                    <a:pt x="428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moveTo>
                    <a:pt x="429" y="279"/>
                  </a:move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30" y="279"/>
                    <a:pt x="430" y="279"/>
                  </a:cubicBezTo>
                  <a:cubicBezTo>
                    <a:pt x="430" y="279"/>
                    <a:pt x="430" y="279"/>
                    <a:pt x="430" y="279"/>
                  </a:cubicBezTo>
                  <a:cubicBezTo>
                    <a:pt x="430" y="279"/>
                    <a:pt x="430" y="279"/>
                    <a:pt x="430" y="279"/>
                  </a:cubicBezTo>
                  <a:cubicBezTo>
                    <a:pt x="430" y="279"/>
                    <a:pt x="429" y="279"/>
                    <a:pt x="429" y="279"/>
                  </a:cubicBezTo>
                  <a:moveTo>
                    <a:pt x="429" y="279"/>
                  </a:move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30" y="279"/>
                    <a:pt x="430" y="279"/>
                  </a:cubicBezTo>
                  <a:cubicBezTo>
                    <a:pt x="430" y="279"/>
                    <a:pt x="429" y="279"/>
                    <a:pt x="429" y="279"/>
                  </a:cubicBezTo>
                  <a:moveTo>
                    <a:pt x="428" y="279"/>
                  </a:moveTo>
                  <a:cubicBezTo>
                    <a:pt x="428" y="279"/>
                    <a:pt x="428" y="279"/>
                    <a:pt x="428" y="279"/>
                  </a:cubicBezTo>
                  <a:cubicBezTo>
                    <a:pt x="429" y="279"/>
                    <a:pt x="429" y="279"/>
                    <a:pt x="430" y="280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29" y="279"/>
                    <a:pt x="429" y="279"/>
                    <a:pt x="428" y="279"/>
                  </a:cubicBezTo>
                  <a:moveTo>
                    <a:pt x="428" y="279"/>
                  </a:moveTo>
                  <a:cubicBezTo>
                    <a:pt x="428" y="279"/>
                    <a:pt x="428" y="279"/>
                    <a:pt x="428" y="279"/>
                  </a:cubicBezTo>
                  <a:cubicBezTo>
                    <a:pt x="429" y="279"/>
                    <a:pt x="429" y="279"/>
                    <a:pt x="430" y="280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29" y="279"/>
                    <a:pt x="429" y="279"/>
                    <a:pt x="428" y="279"/>
                  </a:cubicBezTo>
                  <a:moveTo>
                    <a:pt x="428" y="279"/>
                  </a:moveTo>
                  <a:cubicBezTo>
                    <a:pt x="428" y="279"/>
                    <a:pt x="428" y="279"/>
                    <a:pt x="428" y="279"/>
                  </a:cubicBezTo>
                  <a:cubicBezTo>
                    <a:pt x="429" y="279"/>
                    <a:pt x="429" y="279"/>
                    <a:pt x="430" y="280"/>
                  </a:cubicBezTo>
                  <a:cubicBezTo>
                    <a:pt x="429" y="279"/>
                    <a:pt x="429" y="279"/>
                    <a:pt x="428" y="279"/>
                  </a:cubicBezTo>
                  <a:moveTo>
                    <a:pt x="428" y="279"/>
                  </a:moveTo>
                  <a:cubicBezTo>
                    <a:pt x="428" y="279"/>
                    <a:pt x="428" y="279"/>
                    <a:pt x="428" y="279"/>
                  </a:cubicBezTo>
                  <a:cubicBezTo>
                    <a:pt x="429" y="279"/>
                    <a:pt x="429" y="279"/>
                    <a:pt x="430" y="280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29" y="280"/>
                    <a:pt x="429" y="279"/>
                    <a:pt x="429" y="279"/>
                  </a:cubicBezTo>
                  <a:cubicBezTo>
                    <a:pt x="429" y="279"/>
                    <a:pt x="429" y="279"/>
                    <a:pt x="428" y="279"/>
                  </a:cubicBezTo>
                  <a:moveTo>
                    <a:pt x="431" y="279"/>
                  </a:moveTo>
                  <a:cubicBezTo>
                    <a:pt x="431" y="279"/>
                    <a:pt x="431" y="279"/>
                    <a:pt x="431" y="279"/>
                  </a:cubicBezTo>
                  <a:cubicBezTo>
                    <a:pt x="431" y="279"/>
                    <a:pt x="431" y="279"/>
                    <a:pt x="431" y="279"/>
                  </a:cubicBezTo>
                  <a:cubicBezTo>
                    <a:pt x="431" y="279"/>
                    <a:pt x="431" y="279"/>
                    <a:pt x="431" y="279"/>
                  </a:cubicBezTo>
                  <a:moveTo>
                    <a:pt x="429" y="279"/>
                  </a:moveTo>
                  <a:cubicBezTo>
                    <a:pt x="429" y="279"/>
                    <a:pt x="428" y="279"/>
                    <a:pt x="428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moveTo>
                    <a:pt x="429" y="279"/>
                  </a:move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moveTo>
                    <a:pt x="426" y="279"/>
                  </a:moveTo>
                  <a:cubicBezTo>
                    <a:pt x="425" y="279"/>
                    <a:pt x="425" y="279"/>
                    <a:pt x="426" y="281"/>
                  </a:cubicBezTo>
                  <a:cubicBezTo>
                    <a:pt x="426" y="281"/>
                    <a:pt x="427" y="281"/>
                    <a:pt x="427" y="281"/>
                  </a:cubicBezTo>
                  <a:cubicBezTo>
                    <a:pt x="426" y="279"/>
                    <a:pt x="426" y="279"/>
                    <a:pt x="427" y="279"/>
                  </a:cubicBezTo>
                  <a:cubicBezTo>
                    <a:pt x="426" y="279"/>
                    <a:pt x="426" y="279"/>
                    <a:pt x="426" y="279"/>
                  </a:cubicBezTo>
                  <a:moveTo>
                    <a:pt x="431" y="278"/>
                  </a:moveTo>
                  <a:cubicBezTo>
                    <a:pt x="431" y="278"/>
                    <a:pt x="431" y="278"/>
                    <a:pt x="431" y="278"/>
                  </a:cubicBezTo>
                  <a:cubicBezTo>
                    <a:pt x="431" y="278"/>
                    <a:pt x="431" y="278"/>
                    <a:pt x="431" y="278"/>
                  </a:cubicBezTo>
                  <a:cubicBezTo>
                    <a:pt x="431" y="278"/>
                    <a:pt x="431" y="278"/>
                    <a:pt x="431" y="278"/>
                  </a:cubicBezTo>
                  <a:cubicBezTo>
                    <a:pt x="431" y="278"/>
                    <a:pt x="431" y="278"/>
                    <a:pt x="431" y="278"/>
                  </a:cubicBezTo>
                  <a:moveTo>
                    <a:pt x="431" y="278"/>
                  </a:moveTo>
                  <a:cubicBezTo>
                    <a:pt x="431" y="278"/>
                    <a:pt x="431" y="278"/>
                    <a:pt x="431" y="278"/>
                  </a:cubicBezTo>
                  <a:cubicBezTo>
                    <a:pt x="431" y="278"/>
                    <a:pt x="431" y="278"/>
                    <a:pt x="431" y="278"/>
                  </a:cubicBezTo>
                  <a:cubicBezTo>
                    <a:pt x="431" y="278"/>
                    <a:pt x="431" y="278"/>
                    <a:pt x="431" y="278"/>
                  </a:cubicBezTo>
                  <a:cubicBezTo>
                    <a:pt x="431" y="278"/>
                    <a:pt x="431" y="278"/>
                    <a:pt x="431" y="278"/>
                  </a:cubicBezTo>
                  <a:moveTo>
                    <a:pt x="428" y="278"/>
                  </a:moveTo>
                  <a:cubicBezTo>
                    <a:pt x="428" y="278"/>
                    <a:pt x="428" y="278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8"/>
                    <a:pt x="428" y="278"/>
                    <a:pt x="428" y="278"/>
                  </a:cubicBezTo>
                  <a:moveTo>
                    <a:pt x="428" y="278"/>
                  </a:moveTo>
                  <a:cubicBezTo>
                    <a:pt x="428" y="278"/>
                    <a:pt x="428" y="278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8"/>
                    <a:pt x="428" y="278"/>
                    <a:pt x="428" y="278"/>
                  </a:cubicBezTo>
                  <a:moveTo>
                    <a:pt x="430" y="278"/>
                  </a:moveTo>
                  <a:cubicBezTo>
                    <a:pt x="430" y="278"/>
                    <a:pt x="430" y="278"/>
                    <a:pt x="430" y="278"/>
                  </a:cubicBezTo>
                  <a:cubicBezTo>
                    <a:pt x="430" y="278"/>
                    <a:pt x="430" y="278"/>
                    <a:pt x="431" y="279"/>
                  </a:cubicBezTo>
                  <a:cubicBezTo>
                    <a:pt x="431" y="279"/>
                    <a:pt x="431" y="279"/>
                    <a:pt x="431" y="279"/>
                  </a:cubicBezTo>
                  <a:cubicBezTo>
                    <a:pt x="430" y="278"/>
                    <a:pt x="430" y="278"/>
                    <a:pt x="430" y="278"/>
                  </a:cubicBezTo>
                  <a:cubicBezTo>
                    <a:pt x="430" y="278"/>
                    <a:pt x="430" y="278"/>
                    <a:pt x="430" y="278"/>
                  </a:cubicBezTo>
                  <a:moveTo>
                    <a:pt x="427" y="278"/>
                  </a:moveTo>
                  <a:cubicBezTo>
                    <a:pt x="427" y="278"/>
                    <a:pt x="427" y="278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7" y="278"/>
                    <a:pt x="427" y="278"/>
                    <a:pt x="427" y="278"/>
                  </a:cubicBezTo>
                  <a:moveTo>
                    <a:pt x="428" y="278"/>
                  </a:moveTo>
                  <a:cubicBezTo>
                    <a:pt x="428" y="278"/>
                    <a:pt x="428" y="278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8"/>
                    <a:pt x="428" y="278"/>
                    <a:pt x="428" y="278"/>
                  </a:cubicBezTo>
                  <a:moveTo>
                    <a:pt x="429" y="278"/>
                  </a:moveTo>
                  <a:cubicBezTo>
                    <a:pt x="428" y="278"/>
                    <a:pt x="428" y="278"/>
                    <a:pt x="428" y="278"/>
                  </a:cubicBezTo>
                  <a:cubicBezTo>
                    <a:pt x="428" y="278"/>
                    <a:pt x="429" y="278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8"/>
                    <a:pt x="430" y="278"/>
                  </a:cubicBezTo>
                  <a:cubicBezTo>
                    <a:pt x="430" y="278"/>
                    <a:pt x="429" y="278"/>
                    <a:pt x="429" y="278"/>
                  </a:cubicBezTo>
                  <a:cubicBezTo>
                    <a:pt x="429" y="278"/>
                    <a:pt x="429" y="278"/>
                    <a:pt x="429" y="278"/>
                  </a:cubicBezTo>
                  <a:moveTo>
                    <a:pt x="427" y="277"/>
                  </a:moveTo>
                  <a:cubicBezTo>
                    <a:pt x="427" y="277"/>
                    <a:pt x="427" y="277"/>
                    <a:pt x="428" y="278"/>
                  </a:cubicBezTo>
                  <a:cubicBezTo>
                    <a:pt x="428" y="278"/>
                    <a:pt x="428" y="278"/>
                    <a:pt x="428" y="278"/>
                  </a:cubicBezTo>
                  <a:cubicBezTo>
                    <a:pt x="428" y="277"/>
                    <a:pt x="427" y="277"/>
                    <a:pt x="428" y="277"/>
                  </a:cubicBezTo>
                  <a:cubicBezTo>
                    <a:pt x="428" y="277"/>
                    <a:pt x="428" y="277"/>
                    <a:pt x="428" y="277"/>
                  </a:cubicBezTo>
                  <a:cubicBezTo>
                    <a:pt x="427" y="277"/>
                    <a:pt x="427" y="277"/>
                    <a:pt x="427" y="277"/>
                  </a:cubicBezTo>
                  <a:moveTo>
                    <a:pt x="428" y="277"/>
                  </a:moveTo>
                  <a:cubicBezTo>
                    <a:pt x="428" y="277"/>
                    <a:pt x="428" y="277"/>
                    <a:pt x="430" y="278"/>
                  </a:cubicBezTo>
                  <a:cubicBezTo>
                    <a:pt x="430" y="278"/>
                    <a:pt x="430" y="278"/>
                    <a:pt x="430" y="278"/>
                  </a:cubicBezTo>
                  <a:cubicBezTo>
                    <a:pt x="429" y="277"/>
                    <a:pt x="428" y="277"/>
                    <a:pt x="428" y="277"/>
                  </a:cubicBezTo>
                  <a:moveTo>
                    <a:pt x="150" y="276"/>
                  </a:moveTo>
                  <a:cubicBezTo>
                    <a:pt x="150" y="276"/>
                    <a:pt x="150" y="276"/>
                    <a:pt x="150" y="276"/>
                  </a:cubicBezTo>
                  <a:cubicBezTo>
                    <a:pt x="150" y="277"/>
                    <a:pt x="150" y="277"/>
                    <a:pt x="150" y="277"/>
                  </a:cubicBezTo>
                  <a:cubicBezTo>
                    <a:pt x="150" y="277"/>
                    <a:pt x="150" y="277"/>
                    <a:pt x="150" y="277"/>
                  </a:cubicBezTo>
                  <a:cubicBezTo>
                    <a:pt x="150" y="277"/>
                    <a:pt x="150" y="277"/>
                    <a:pt x="150" y="276"/>
                  </a:cubicBezTo>
                  <a:moveTo>
                    <a:pt x="142" y="276"/>
                  </a:move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218" y="276"/>
                  </a:moveTo>
                  <a:cubicBezTo>
                    <a:pt x="218" y="276"/>
                    <a:pt x="217" y="277"/>
                    <a:pt x="217" y="277"/>
                  </a:cubicBezTo>
                  <a:cubicBezTo>
                    <a:pt x="217" y="277"/>
                    <a:pt x="217" y="277"/>
                    <a:pt x="217" y="277"/>
                  </a:cubicBezTo>
                  <a:cubicBezTo>
                    <a:pt x="217" y="277"/>
                    <a:pt x="218" y="276"/>
                    <a:pt x="218" y="276"/>
                  </a:cubicBezTo>
                  <a:cubicBezTo>
                    <a:pt x="218" y="276"/>
                    <a:pt x="218" y="276"/>
                    <a:pt x="218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218" y="276"/>
                  </a:moveTo>
                  <a:cubicBezTo>
                    <a:pt x="218" y="276"/>
                    <a:pt x="218" y="276"/>
                    <a:pt x="218" y="276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18" y="276"/>
                    <a:pt x="218" y="276"/>
                    <a:pt x="218" y="276"/>
                  </a:cubicBezTo>
                  <a:moveTo>
                    <a:pt x="151" y="276"/>
                  </a:moveTo>
                  <a:cubicBezTo>
                    <a:pt x="151" y="276"/>
                    <a:pt x="151" y="276"/>
                    <a:pt x="151" y="276"/>
                  </a:cubicBezTo>
                  <a:cubicBezTo>
                    <a:pt x="151" y="276"/>
                    <a:pt x="151" y="276"/>
                    <a:pt x="151" y="277"/>
                  </a:cubicBezTo>
                  <a:cubicBezTo>
                    <a:pt x="151" y="277"/>
                    <a:pt x="151" y="277"/>
                    <a:pt x="151" y="277"/>
                  </a:cubicBezTo>
                  <a:cubicBezTo>
                    <a:pt x="151" y="276"/>
                    <a:pt x="151" y="276"/>
                    <a:pt x="151" y="276"/>
                  </a:cubicBezTo>
                  <a:moveTo>
                    <a:pt x="150" y="276"/>
                  </a:moveTo>
                  <a:cubicBezTo>
                    <a:pt x="150" y="276"/>
                    <a:pt x="150" y="276"/>
                    <a:pt x="150" y="276"/>
                  </a:cubicBezTo>
                  <a:cubicBezTo>
                    <a:pt x="150" y="276"/>
                    <a:pt x="150" y="277"/>
                    <a:pt x="150" y="277"/>
                  </a:cubicBezTo>
                  <a:cubicBezTo>
                    <a:pt x="150" y="277"/>
                    <a:pt x="150" y="277"/>
                    <a:pt x="150" y="277"/>
                  </a:cubicBezTo>
                  <a:cubicBezTo>
                    <a:pt x="150" y="276"/>
                    <a:pt x="150" y="276"/>
                    <a:pt x="150" y="276"/>
                  </a:cubicBezTo>
                  <a:moveTo>
                    <a:pt x="218" y="276"/>
                  </a:moveTo>
                  <a:cubicBezTo>
                    <a:pt x="217" y="276"/>
                    <a:pt x="217" y="276"/>
                    <a:pt x="217" y="277"/>
                  </a:cubicBezTo>
                  <a:cubicBezTo>
                    <a:pt x="217" y="277"/>
                    <a:pt x="217" y="277"/>
                    <a:pt x="217" y="277"/>
                  </a:cubicBezTo>
                  <a:cubicBezTo>
                    <a:pt x="217" y="276"/>
                    <a:pt x="218" y="276"/>
                    <a:pt x="218" y="276"/>
                  </a:cubicBezTo>
                  <a:cubicBezTo>
                    <a:pt x="218" y="276"/>
                    <a:pt x="218" y="276"/>
                    <a:pt x="218" y="276"/>
                  </a:cubicBezTo>
                  <a:moveTo>
                    <a:pt x="148" y="276"/>
                  </a:moveTo>
                  <a:cubicBezTo>
                    <a:pt x="148" y="276"/>
                    <a:pt x="148" y="276"/>
                    <a:pt x="148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8" y="276"/>
                    <a:pt x="148" y="276"/>
                    <a:pt x="148" y="276"/>
                  </a:cubicBezTo>
                  <a:moveTo>
                    <a:pt x="218" y="276"/>
                  </a:moveTo>
                  <a:cubicBezTo>
                    <a:pt x="218" y="276"/>
                    <a:pt x="218" y="276"/>
                    <a:pt x="218" y="276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18" y="276"/>
                    <a:pt x="218" y="276"/>
                    <a:pt x="218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48" y="276"/>
                  </a:moveTo>
                  <a:cubicBezTo>
                    <a:pt x="148" y="276"/>
                    <a:pt x="148" y="276"/>
                    <a:pt x="148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8" y="276"/>
                    <a:pt x="148" y="276"/>
                    <a:pt x="148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55" y="276"/>
                  </a:moveTo>
                  <a:cubicBezTo>
                    <a:pt x="155" y="276"/>
                    <a:pt x="155" y="276"/>
                    <a:pt x="155" y="276"/>
                  </a:cubicBezTo>
                  <a:cubicBezTo>
                    <a:pt x="155" y="276"/>
                    <a:pt x="155" y="276"/>
                    <a:pt x="155" y="276"/>
                  </a:cubicBezTo>
                  <a:cubicBezTo>
                    <a:pt x="155" y="276"/>
                    <a:pt x="155" y="276"/>
                    <a:pt x="155" y="276"/>
                  </a:cubicBezTo>
                  <a:moveTo>
                    <a:pt x="142" y="276"/>
                  </a:move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moveTo>
                    <a:pt x="142" y="276"/>
                  </a:move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42" y="276"/>
                  </a:move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42" y="276"/>
                  </a:move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moveTo>
                    <a:pt x="155" y="275"/>
                  </a:moveTo>
                  <a:cubicBezTo>
                    <a:pt x="155" y="276"/>
                    <a:pt x="155" y="276"/>
                    <a:pt x="155" y="276"/>
                  </a:cubicBezTo>
                  <a:cubicBezTo>
                    <a:pt x="155" y="276"/>
                    <a:pt x="155" y="276"/>
                    <a:pt x="155" y="276"/>
                  </a:cubicBezTo>
                  <a:cubicBezTo>
                    <a:pt x="155" y="276"/>
                    <a:pt x="155" y="276"/>
                    <a:pt x="155" y="276"/>
                  </a:cubicBezTo>
                  <a:cubicBezTo>
                    <a:pt x="155" y="276"/>
                    <a:pt x="155" y="276"/>
                    <a:pt x="155" y="275"/>
                  </a:cubicBezTo>
                  <a:moveTo>
                    <a:pt x="150" y="275"/>
                  </a:moveTo>
                  <a:cubicBezTo>
                    <a:pt x="150" y="276"/>
                    <a:pt x="150" y="276"/>
                    <a:pt x="150" y="276"/>
                  </a:cubicBezTo>
                  <a:cubicBezTo>
                    <a:pt x="150" y="276"/>
                    <a:pt x="150" y="277"/>
                    <a:pt x="150" y="277"/>
                  </a:cubicBezTo>
                  <a:cubicBezTo>
                    <a:pt x="150" y="277"/>
                    <a:pt x="150" y="277"/>
                    <a:pt x="150" y="276"/>
                  </a:cubicBezTo>
                  <a:cubicBezTo>
                    <a:pt x="150" y="276"/>
                    <a:pt x="150" y="276"/>
                    <a:pt x="150" y="275"/>
                  </a:cubicBezTo>
                  <a:moveTo>
                    <a:pt x="137" y="275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5"/>
                    <a:pt x="137" y="275"/>
                  </a:cubicBezTo>
                  <a:moveTo>
                    <a:pt x="142" y="275"/>
                  </a:moveTo>
                  <a:cubicBezTo>
                    <a:pt x="142" y="275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5"/>
                    <a:pt x="142" y="275"/>
                  </a:cubicBezTo>
                  <a:moveTo>
                    <a:pt x="137" y="275"/>
                  </a:moveTo>
                  <a:cubicBezTo>
                    <a:pt x="137" y="275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37" y="275"/>
                  </a:moveTo>
                  <a:cubicBezTo>
                    <a:pt x="137" y="275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37" y="275"/>
                  </a:moveTo>
                  <a:cubicBezTo>
                    <a:pt x="137" y="275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37" y="275"/>
                  </a:moveTo>
                  <a:cubicBezTo>
                    <a:pt x="137" y="275"/>
                    <a:pt x="137" y="275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55" y="275"/>
                  </a:moveTo>
                  <a:cubicBezTo>
                    <a:pt x="155" y="275"/>
                    <a:pt x="155" y="275"/>
                    <a:pt x="155" y="275"/>
                  </a:cubicBezTo>
                  <a:cubicBezTo>
                    <a:pt x="155" y="276"/>
                    <a:pt x="155" y="276"/>
                    <a:pt x="155" y="276"/>
                  </a:cubicBezTo>
                  <a:cubicBezTo>
                    <a:pt x="155" y="276"/>
                    <a:pt x="155" y="276"/>
                    <a:pt x="155" y="275"/>
                  </a:cubicBezTo>
                  <a:moveTo>
                    <a:pt x="137" y="275"/>
                  </a:move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50" y="275"/>
                  </a:moveTo>
                  <a:cubicBezTo>
                    <a:pt x="150" y="275"/>
                    <a:pt x="150" y="275"/>
                    <a:pt x="150" y="276"/>
                  </a:cubicBezTo>
                  <a:cubicBezTo>
                    <a:pt x="150" y="276"/>
                    <a:pt x="150" y="276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moveTo>
                    <a:pt x="150" y="275"/>
                  </a:moveTo>
                  <a:cubicBezTo>
                    <a:pt x="150" y="275"/>
                    <a:pt x="150" y="275"/>
                    <a:pt x="150" y="275"/>
                  </a:cubicBezTo>
                  <a:cubicBezTo>
                    <a:pt x="150" y="276"/>
                    <a:pt x="150" y="276"/>
                    <a:pt x="150" y="276"/>
                  </a:cubicBezTo>
                  <a:cubicBezTo>
                    <a:pt x="150" y="276"/>
                    <a:pt x="150" y="276"/>
                    <a:pt x="150" y="276"/>
                  </a:cubicBezTo>
                  <a:cubicBezTo>
                    <a:pt x="150" y="276"/>
                    <a:pt x="150" y="275"/>
                    <a:pt x="150" y="275"/>
                  </a:cubicBezTo>
                  <a:moveTo>
                    <a:pt x="138" y="275"/>
                  </a:moveTo>
                  <a:cubicBezTo>
                    <a:pt x="138" y="275"/>
                    <a:pt x="137" y="275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8" y="275"/>
                  </a:cubicBezTo>
                  <a:cubicBezTo>
                    <a:pt x="138" y="275"/>
                    <a:pt x="138" y="275"/>
                    <a:pt x="138" y="275"/>
                  </a:cubicBezTo>
                  <a:moveTo>
                    <a:pt x="155" y="275"/>
                  </a:move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moveTo>
                    <a:pt x="137" y="275"/>
                  </a:moveTo>
                  <a:cubicBezTo>
                    <a:pt x="137" y="275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49" y="275"/>
                  </a:moveTo>
                  <a:cubicBezTo>
                    <a:pt x="149" y="275"/>
                    <a:pt x="149" y="276"/>
                    <a:pt x="149" y="277"/>
                  </a:cubicBezTo>
                  <a:cubicBezTo>
                    <a:pt x="149" y="276"/>
                    <a:pt x="149" y="276"/>
                    <a:pt x="149" y="276"/>
                  </a:cubicBezTo>
                  <a:cubicBezTo>
                    <a:pt x="149" y="275"/>
                    <a:pt x="149" y="275"/>
                    <a:pt x="149" y="275"/>
                  </a:cubicBezTo>
                  <a:moveTo>
                    <a:pt x="142" y="275"/>
                  </a:moveTo>
                  <a:cubicBezTo>
                    <a:pt x="142" y="275"/>
                    <a:pt x="142" y="275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5"/>
                    <a:pt x="142" y="275"/>
                    <a:pt x="142" y="275"/>
                  </a:cubicBezTo>
                  <a:cubicBezTo>
                    <a:pt x="142" y="275"/>
                    <a:pt x="142" y="275"/>
                    <a:pt x="142" y="275"/>
                  </a:cubicBezTo>
                  <a:moveTo>
                    <a:pt x="150" y="275"/>
                  </a:move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6"/>
                    <a:pt x="150" y="277"/>
                  </a:cubicBezTo>
                  <a:cubicBezTo>
                    <a:pt x="150" y="277"/>
                    <a:pt x="150" y="276"/>
                    <a:pt x="150" y="276"/>
                  </a:cubicBezTo>
                  <a:cubicBezTo>
                    <a:pt x="150" y="276"/>
                    <a:pt x="150" y="275"/>
                    <a:pt x="150" y="275"/>
                  </a:cubicBezTo>
                  <a:moveTo>
                    <a:pt x="137" y="275"/>
                  </a:moveTo>
                  <a:cubicBezTo>
                    <a:pt x="137" y="275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50" y="275"/>
                  </a:move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moveTo>
                    <a:pt x="155" y="275"/>
                  </a:moveTo>
                  <a:cubicBezTo>
                    <a:pt x="155" y="275"/>
                    <a:pt x="154" y="275"/>
                    <a:pt x="154" y="275"/>
                  </a:cubicBezTo>
                  <a:cubicBezTo>
                    <a:pt x="155" y="275"/>
                    <a:pt x="155" y="275"/>
                    <a:pt x="155" y="276"/>
                  </a:cubicBezTo>
                  <a:cubicBezTo>
                    <a:pt x="155" y="276"/>
                    <a:pt x="155" y="276"/>
                    <a:pt x="155" y="276"/>
                  </a:cubicBezTo>
                  <a:cubicBezTo>
                    <a:pt x="155" y="275"/>
                    <a:pt x="155" y="275"/>
                    <a:pt x="155" y="275"/>
                  </a:cubicBezTo>
                  <a:moveTo>
                    <a:pt x="155" y="275"/>
                  </a:move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moveTo>
                    <a:pt x="150" y="275"/>
                  </a:move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moveTo>
                    <a:pt x="142" y="275"/>
                  </a:moveTo>
                  <a:cubicBezTo>
                    <a:pt x="142" y="275"/>
                    <a:pt x="142" y="275"/>
                    <a:pt x="142" y="275"/>
                  </a:cubicBezTo>
                  <a:cubicBezTo>
                    <a:pt x="142" y="275"/>
                    <a:pt x="142" y="275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5"/>
                    <a:pt x="142" y="275"/>
                    <a:pt x="142" y="275"/>
                  </a:cubicBezTo>
                  <a:moveTo>
                    <a:pt x="155" y="275"/>
                  </a:move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moveTo>
                    <a:pt x="137" y="275"/>
                  </a:move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6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50" y="275"/>
                  </a:move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6"/>
                  </a:cubicBezTo>
                  <a:cubicBezTo>
                    <a:pt x="150" y="276"/>
                    <a:pt x="150" y="276"/>
                    <a:pt x="150" y="276"/>
                  </a:cubicBez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moveTo>
                    <a:pt x="155" y="274"/>
                  </a:move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5"/>
                    <a:pt x="155" y="275"/>
                  </a:cubicBezTo>
                  <a:cubicBezTo>
                    <a:pt x="155" y="275"/>
                    <a:pt x="156" y="275"/>
                    <a:pt x="156" y="276"/>
                  </a:cubicBezTo>
                  <a:cubicBezTo>
                    <a:pt x="156" y="275"/>
                    <a:pt x="156" y="275"/>
                    <a:pt x="155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6" y="275"/>
                    <a:pt x="156" y="275"/>
                    <a:pt x="156" y="276"/>
                  </a:cubicBezTo>
                  <a:cubicBezTo>
                    <a:pt x="156" y="276"/>
                    <a:pt x="156" y="276"/>
                    <a:pt x="156" y="276"/>
                  </a:cubicBezTo>
                  <a:cubicBezTo>
                    <a:pt x="156" y="275"/>
                    <a:pt x="156" y="275"/>
                    <a:pt x="155" y="274"/>
                  </a:cubicBezTo>
                  <a:moveTo>
                    <a:pt x="156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6" y="275"/>
                    <a:pt x="156" y="275"/>
                    <a:pt x="156" y="276"/>
                  </a:cubicBezTo>
                  <a:cubicBezTo>
                    <a:pt x="156" y="276"/>
                    <a:pt x="156" y="276"/>
                    <a:pt x="156" y="276"/>
                  </a:cubicBezTo>
                  <a:cubicBezTo>
                    <a:pt x="156" y="276"/>
                    <a:pt x="156" y="276"/>
                    <a:pt x="156" y="276"/>
                  </a:cubicBezTo>
                  <a:cubicBezTo>
                    <a:pt x="156" y="275"/>
                    <a:pt x="156" y="275"/>
                    <a:pt x="156" y="274"/>
                  </a:cubicBezTo>
                  <a:moveTo>
                    <a:pt x="141" y="274"/>
                  </a:moveTo>
                  <a:cubicBezTo>
                    <a:pt x="140" y="274"/>
                    <a:pt x="141" y="275"/>
                    <a:pt x="141" y="275"/>
                  </a:cubicBezTo>
                  <a:cubicBezTo>
                    <a:pt x="141" y="275"/>
                    <a:pt x="141" y="275"/>
                    <a:pt x="141" y="275"/>
                  </a:cubicBezTo>
                  <a:cubicBezTo>
                    <a:pt x="141" y="274"/>
                    <a:pt x="141" y="274"/>
                    <a:pt x="141" y="274"/>
                  </a:cubicBezTo>
                  <a:moveTo>
                    <a:pt x="142" y="274"/>
                  </a:moveTo>
                  <a:cubicBezTo>
                    <a:pt x="142" y="274"/>
                    <a:pt x="142" y="274"/>
                    <a:pt x="142" y="274"/>
                  </a:cubicBezTo>
                  <a:cubicBezTo>
                    <a:pt x="142" y="275"/>
                    <a:pt x="142" y="275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5"/>
                    <a:pt x="142" y="275"/>
                    <a:pt x="142" y="274"/>
                  </a:cubicBezTo>
                  <a:moveTo>
                    <a:pt x="142" y="274"/>
                  </a:moveTo>
                  <a:cubicBezTo>
                    <a:pt x="142" y="274"/>
                    <a:pt x="142" y="274"/>
                    <a:pt x="142" y="274"/>
                  </a:cubicBezTo>
                  <a:cubicBezTo>
                    <a:pt x="142" y="275"/>
                    <a:pt x="142" y="275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5"/>
                  </a:cubicBezTo>
                  <a:cubicBezTo>
                    <a:pt x="142" y="275"/>
                    <a:pt x="142" y="274"/>
                    <a:pt x="142" y="274"/>
                  </a:cubicBezTo>
                  <a:moveTo>
                    <a:pt x="137" y="274"/>
                  </a:moveTo>
                  <a:cubicBezTo>
                    <a:pt x="137" y="274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4"/>
                  </a:cubicBezTo>
                  <a:cubicBezTo>
                    <a:pt x="137" y="274"/>
                    <a:pt x="137" y="274"/>
                    <a:pt x="137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moveTo>
                    <a:pt x="142" y="274"/>
                  </a:moveTo>
                  <a:cubicBezTo>
                    <a:pt x="142" y="274"/>
                    <a:pt x="142" y="274"/>
                    <a:pt x="142" y="274"/>
                  </a:cubicBezTo>
                  <a:cubicBezTo>
                    <a:pt x="142" y="274"/>
                    <a:pt x="142" y="274"/>
                    <a:pt x="142" y="274"/>
                  </a:cubicBezTo>
                  <a:cubicBezTo>
                    <a:pt x="142" y="274"/>
                    <a:pt x="142" y="274"/>
                    <a:pt x="142" y="274"/>
                  </a:cubicBezTo>
                  <a:cubicBezTo>
                    <a:pt x="142" y="274"/>
                    <a:pt x="142" y="274"/>
                    <a:pt x="142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moveTo>
                    <a:pt x="137" y="274"/>
                  </a:moveTo>
                  <a:cubicBezTo>
                    <a:pt x="137" y="274"/>
                    <a:pt x="137" y="274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4"/>
                    <a:pt x="137" y="274"/>
                  </a:cubicBezTo>
                  <a:cubicBezTo>
                    <a:pt x="137" y="274"/>
                    <a:pt x="137" y="274"/>
                    <a:pt x="137" y="274"/>
                  </a:cubicBezTo>
                  <a:moveTo>
                    <a:pt x="151" y="274"/>
                  </a:moveTo>
                  <a:cubicBezTo>
                    <a:pt x="151" y="274"/>
                    <a:pt x="150" y="274"/>
                    <a:pt x="150" y="275"/>
                  </a:cubicBezTo>
                  <a:cubicBezTo>
                    <a:pt x="150" y="275"/>
                    <a:pt x="150" y="275"/>
                    <a:pt x="151" y="275"/>
                  </a:cubicBezTo>
                  <a:cubicBezTo>
                    <a:pt x="151" y="275"/>
                    <a:pt x="151" y="275"/>
                    <a:pt x="151" y="275"/>
                  </a:cubicBezTo>
                  <a:cubicBezTo>
                    <a:pt x="151" y="275"/>
                    <a:pt x="150" y="275"/>
                    <a:pt x="150" y="275"/>
                  </a:cubicBezTo>
                  <a:cubicBezTo>
                    <a:pt x="150" y="275"/>
                    <a:pt x="151" y="275"/>
                    <a:pt x="151" y="275"/>
                  </a:cubicBezTo>
                  <a:cubicBezTo>
                    <a:pt x="151" y="275"/>
                    <a:pt x="151" y="275"/>
                    <a:pt x="151" y="275"/>
                  </a:cubicBezTo>
                  <a:cubicBezTo>
                    <a:pt x="151" y="274"/>
                    <a:pt x="151" y="274"/>
                    <a:pt x="151" y="274"/>
                  </a:cubicBezTo>
                  <a:moveTo>
                    <a:pt x="138" y="274"/>
                  </a:moveTo>
                  <a:cubicBezTo>
                    <a:pt x="138" y="274"/>
                    <a:pt x="138" y="274"/>
                    <a:pt x="138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275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moveTo>
                    <a:pt x="138" y="274"/>
                  </a:moveTo>
                  <a:cubicBezTo>
                    <a:pt x="138" y="274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moveTo>
                    <a:pt x="142" y="274"/>
                  </a:moveTo>
                  <a:cubicBezTo>
                    <a:pt x="141" y="274"/>
                    <a:pt x="141" y="274"/>
                    <a:pt x="141" y="275"/>
                  </a:cubicBezTo>
                  <a:cubicBezTo>
                    <a:pt x="141" y="275"/>
                    <a:pt x="141" y="275"/>
                    <a:pt x="142" y="276"/>
                  </a:cubicBezTo>
                  <a:cubicBezTo>
                    <a:pt x="142" y="275"/>
                    <a:pt x="142" y="275"/>
                    <a:pt x="142" y="275"/>
                  </a:cubicBezTo>
                  <a:cubicBezTo>
                    <a:pt x="142" y="274"/>
                    <a:pt x="142" y="274"/>
                    <a:pt x="142" y="274"/>
                  </a:cubicBezTo>
                  <a:moveTo>
                    <a:pt x="138" y="273"/>
                  </a:moveTo>
                  <a:cubicBezTo>
                    <a:pt x="138" y="273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3"/>
                  </a:cubicBezTo>
                  <a:moveTo>
                    <a:pt x="155" y="273"/>
                  </a:moveTo>
                  <a:cubicBezTo>
                    <a:pt x="155" y="273"/>
                    <a:pt x="155" y="273"/>
                    <a:pt x="155" y="273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3"/>
                    <a:pt x="155" y="273"/>
                    <a:pt x="155" y="273"/>
                  </a:cubicBezTo>
                  <a:moveTo>
                    <a:pt x="138" y="273"/>
                  </a:moveTo>
                  <a:cubicBezTo>
                    <a:pt x="138" y="274"/>
                    <a:pt x="138" y="275"/>
                    <a:pt x="137" y="275"/>
                  </a:cubicBezTo>
                  <a:cubicBezTo>
                    <a:pt x="137" y="275"/>
                    <a:pt x="138" y="275"/>
                    <a:pt x="138" y="275"/>
                  </a:cubicBezTo>
                  <a:cubicBezTo>
                    <a:pt x="138" y="274"/>
                    <a:pt x="138" y="274"/>
                    <a:pt x="138" y="273"/>
                  </a:cubicBezTo>
                  <a:moveTo>
                    <a:pt x="139" y="273"/>
                  </a:moveTo>
                  <a:cubicBezTo>
                    <a:pt x="139" y="273"/>
                    <a:pt x="139" y="274"/>
                    <a:pt x="139" y="274"/>
                  </a:cubicBezTo>
                  <a:cubicBezTo>
                    <a:pt x="139" y="274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moveTo>
                    <a:pt x="155" y="273"/>
                  </a:moveTo>
                  <a:cubicBezTo>
                    <a:pt x="155" y="273"/>
                    <a:pt x="155" y="274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4"/>
                    <a:pt x="155" y="274"/>
                    <a:pt x="155" y="273"/>
                  </a:cubicBezTo>
                  <a:cubicBezTo>
                    <a:pt x="155" y="273"/>
                    <a:pt x="155" y="273"/>
                    <a:pt x="155" y="273"/>
                  </a:cubicBezTo>
                  <a:moveTo>
                    <a:pt x="139" y="273"/>
                  </a:moveTo>
                  <a:cubicBezTo>
                    <a:pt x="139" y="273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moveTo>
                    <a:pt x="138" y="273"/>
                  </a:moveTo>
                  <a:cubicBezTo>
                    <a:pt x="138" y="273"/>
                    <a:pt x="137" y="273"/>
                    <a:pt x="137" y="274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274"/>
                    <a:pt x="137" y="275"/>
                    <a:pt x="137" y="275"/>
                  </a:cubicBezTo>
                  <a:cubicBezTo>
                    <a:pt x="137" y="275"/>
                    <a:pt x="137" y="274"/>
                    <a:pt x="137" y="274"/>
                  </a:cubicBezTo>
                  <a:cubicBezTo>
                    <a:pt x="138" y="274"/>
                    <a:pt x="138" y="273"/>
                    <a:pt x="138" y="273"/>
                  </a:cubicBezTo>
                  <a:moveTo>
                    <a:pt x="138" y="273"/>
                  </a:moveTo>
                  <a:cubicBezTo>
                    <a:pt x="138" y="273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moveTo>
                    <a:pt x="138" y="273"/>
                  </a:move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4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8" y="274"/>
                    <a:pt x="138" y="273"/>
                    <a:pt x="138" y="273"/>
                  </a:cubicBezTo>
                  <a:moveTo>
                    <a:pt x="138" y="273"/>
                  </a:move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4"/>
                    <a:pt x="137" y="275"/>
                  </a:cubicBezTo>
                  <a:cubicBezTo>
                    <a:pt x="137" y="275"/>
                    <a:pt x="137" y="275"/>
                    <a:pt x="137" y="276"/>
                  </a:cubicBezTo>
                  <a:cubicBezTo>
                    <a:pt x="137" y="276"/>
                    <a:pt x="137" y="275"/>
                    <a:pt x="137" y="275"/>
                  </a:cubicBezTo>
                  <a:cubicBezTo>
                    <a:pt x="138" y="274"/>
                    <a:pt x="138" y="273"/>
                    <a:pt x="138" y="273"/>
                  </a:cubicBezTo>
                  <a:moveTo>
                    <a:pt x="138" y="273"/>
                  </a:move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moveTo>
                    <a:pt x="139" y="273"/>
                  </a:moveTo>
                  <a:cubicBezTo>
                    <a:pt x="139" y="273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moveTo>
                    <a:pt x="138" y="273"/>
                  </a:moveTo>
                  <a:cubicBezTo>
                    <a:pt x="138" y="273"/>
                    <a:pt x="137" y="273"/>
                    <a:pt x="137" y="273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moveTo>
                    <a:pt x="152" y="273"/>
                  </a:moveTo>
                  <a:cubicBezTo>
                    <a:pt x="152" y="273"/>
                    <a:pt x="152" y="274"/>
                    <a:pt x="152" y="277"/>
                  </a:cubicBezTo>
                  <a:cubicBezTo>
                    <a:pt x="152" y="277"/>
                    <a:pt x="152" y="277"/>
                    <a:pt x="152" y="277"/>
                  </a:cubicBezTo>
                  <a:cubicBezTo>
                    <a:pt x="152" y="274"/>
                    <a:pt x="152" y="273"/>
                    <a:pt x="153" y="273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3"/>
                    <a:pt x="153" y="273"/>
                    <a:pt x="152" y="273"/>
                  </a:cubicBezTo>
                  <a:moveTo>
                    <a:pt x="154" y="273"/>
                  </a:moveTo>
                  <a:cubicBezTo>
                    <a:pt x="154" y="273"/>
                    <a:pt x="154" y="273"/>
                    <a:pt x="154" y="274"/>
                  </a:cubicBezTo>
                  <a:cubicBezTo>
                    <a:pt x="154" y="274"/>
                    <a:pt x="154" y="274"/>
                    <a:pt x="154" y="275"/>
                  </a:cubicBezTo>
                  <a:cubicBezTo>
                    <a:pt x="154" y="274"/>
                    <a:pt x="154" y="273"/>
                    <a:pt x="154" y="273"/>
                  </a:cubicBezTo>
                  <a:cubicBezTo>
                    <a:pt x="154" y="273"/>
                    <a:pt x="154" y="273"/>
                    <a:pt x="154" y="273"/>
                  </a:cubicBezTo>
                  <a:moveTo>
                    <a:pt x="138" y="273"/>
                  </a:move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moveTo>
                    <a:pt x="140" y="272"/>
                  </a:moveTo>
                  <a:cubicBezTo>
                    <a:pt x="140" y="272"/>
                    <a:pt x="139" y="273"/>
                    <a:pt x="139" y="273"/>
                  </a:cubicBezTo>
                  <a:cubicBezTo>
                    <a:pt x="140" y="273"/>
                    <a:pt x="140" y="274"/>
                    <a:pt x="140" y="276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40" y="274"/>
                    <a:pt x="140" y="272"/>
                    <a:pt x="140" y="272"/>
                  </a:cubicBezTo>
                  <a:moveTo>
                    <a:pt x="139" y="272"/>
                  </a:moveTo>
                  <a:cubicBezTo>
                    <a:pt x="139" y="272"/>
                    <a:pt x="139" y="273"/>
                    <a:pt x="138" y="273"/>
                  </a:cubicBezTo>
                  <a:cubicBezTo>
                    <a:pt x="138" y="273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2"/>
                    <a:pt x="139" y="272"/>
                    <a:pt x="139" y="272"/>
                  </a:cubicBezTo>
                  <a:moveTo>
                    <a:pt x="174" y="272"/>
                  </a:moveTo>
                  <a:cubicBezTo>
                    <a:pt x="174" y="272"/>
                    <a:pt x="174" y="272"/>
                    <a:pt x="175" y="272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4" y="272"/>
                    <a:pt x="174" y="272"/>
                    <a:pt x="174" y="272"/>
                  </a:cubicBezTo>
                  <a:cubicBezTo>
                    <a:pt x="174" y="272"/>
                    <a:pt x="174" y="272"/>
                    <a:pt x="174" y="272"/>
                  </a:cubicBezTo>
                  <a:moveTo>
                    <a:pt x="174" y="272"/>
                  </a:moveTo>
                  <a:cubicBezTo>
                    <a:pt x="174" y="272"/>
                    <a:pt x="174" y="272"/>
                    <a:pt x="175" y="273"/>
                  </a:cubicBezTo>
                  <a:cubicBezTo>
                    <a:pt x="175" y="273"/>
                    <a:pt x="175" y="273"/>
                    <a:pt x="175" y="273"/>
                  </a:cubicBezTo>
                  <a:cubicBezTo>
                    <a:pt x="175" y="272"/>
                    <a:pt x="174" y="272"/>
                    <a:pt x="174" y="272"/>
                  </a:cubicBezTo>
                  <a:cubicBezTo>
                    <a:pt x="174" y="272"/>
                    <a:pt x="174" y="272"/>
                    <a:pt x="174" y="272"/>
                  </a:cubicBezTo>
                  <a:moveTo>
                    <a:pt x="171" y="272"/>
                  </a:moveTo>
                  <a:cubicBezTo>
                    <a:pt x="171" y="272"/>
                    <a:pt x="171" y="272"/>
                    <a:pt x="171" y="273"/>
                  </a:cubicBezTo>
                  <a:cubicBezTo>
                    <a:pt x="171" y="273"/>
                    <a:pt x="171" y="273"/>
                    <a:pt x="172" y="273"/>
                  </a:cubicBezTo>
                  <a:cubicBezTo>
                    <a:pt x="171" y="272"/>
                    <a:pt x="171" y="272"/>
                    <a:pt x="171" y="272"/>
                  </a:cubicBezTo>
                  <a:cubicBezTo>
                    <a:pt x="171" y="272"/>
                    <a:pt x="171" y="272"/>
                    <a:pt x="171" y="272"/>
                  </a:cubicBezTo>
                  <a:moveTo>
                    <a:pt x="170" y="272"/>
                  </a:moveTo>
                  <a:cubicBezTo>
                    <a:pt x="167" y="272"/>
                    <a:pt x="167" y="272"/>
                    <a:pt x="170" y="273"/>
                  </a:cubicBezTo>
                  <a:cubicBezTo>
                    <a:pt x="170" y="272"/>
                    <a:pt x="170" y="272"/>
                    <a:pt x="170" y="272"/>
                  </a:cubicBezTo>
                  <a:moveTo>
                    <a:pt x="124" y="271"/>
                  </a:moveTo>
                  <a:cubicBezTo>
                    <a:pt x="123" y="271"/>
                    <a:pt x="123" y="271"/>
                    <a:pt x="123" y="271"/>
                  </a:cubicBezTo>
                  <a:cubicBezTo>
                    <a:pt x="123" y="272"/>
                    <a:pt x="123" y="272"/>
                    <a:pt x="122" y="273"/>
                  </a:cubicBezTo>
                  <a:cubicBezTo>
                    <a:pt x="122" y="273"/>
                    <a:pt x="122" y="273"/>
                    <a:pt x="122" y="273"/>
                  </a:cubicBezTo>
                  <a:cubicBezTo>
                    <a:pt x="123" y="272"/>
                    <a:pt x="123" y="272"/>
                    <a:pt x="124" y="271"/>
                  </a:cubicBezTo>
                  <a:moveTo>
                    <a:pt x="124" y="271"/>
                  </a:moveTo>
                  <a:cubicBezTo>
                    <a:pt x="124" y="271"/>
                    <a:pt x="124" y="271"/>
                    <a:pt x="124" y="271"/>
                  </a:cubicBezTo>
                  <a:cubicBezTo>
                    <a:pt x="124" y="272"/>
                    <a:pt x="123" y="272"/>
                    <a:pt x="123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3" y="272"/>
                    <a:pt x="124" y="272"/>
                    <a:pt x="124" y="271"/>
                  </a:cubicBezTo>
                  <a:moveTo>
                    <a:pt x="124" y="271"/>
                  </a:moveTo>
                  <a:cubicBezTo>
                    <a:pt x="124" y="271"/>
                    <a:pt x="124" y="271"/>
                    <a:pt x="124" y="271"/>
                  </a:cubicBezTo>
                  <a:cubicBezTo>
                    <a:pt x="124" y="271"/>
                    <a:pt x="124" y="271"/>
                    <a:pt x="124" y="271"/>
                  </a:cubicBezTo>
                  <a:cubicBezTo>
                    <a:pt x="124" y="271"/>
                    <a:pt x="124" y="271"/>
                    <a:pt x="124" y="271"/>
                  </a:cubicBezTo>
                  <a:moveTo>
                    <a:pt x="178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moveTo>
                    <a:pt x="174" y="271"/>
                  </a:moveTo>
                  <a:cubicBezTo>
                    <a:pt x="174" y="271"/>
                    <a:pt x="174" y="271"/>
                    <a:pt x="174" y="271"/>
                  </a:cubicBezTo>
                  <a:cubicBezTo>
                    <a:pt x="174" y="272"/>
                    <a:pt x="174" y="272"/>
                    <a:pt x="174" y="272"/>
                  </a:cubicBezTo>
                  <a:cubicBezTo>
                    <a:pt x="174" y="272"/>
                    <a:pt x="174" y="272"/>
                    <a:pt x="174" y="272"/>
                  </a:cubicBezTo>
                  <a:cubicBezTo>
                    <a:pt x="174" y="272"/>
                    <a:pt x="174" y="271"/>
                    <a:pt x="174" y="271"/>
                  </a:cubicBezTo>
                  <a:moveTo>
                    <a:pt x="124" y="271"/>
                  </a:moveTo>
                  <a:cubicBezTo>
                    <a:pt x="124" y="271"/>
                    <a:pt x="124" y="271"/>
                    <a:pt x="124" y="271"/>
                  </a:cubicBezTo>
                  <a:cubicBezTo>
                    <a:pt x="124" y="271"/>
                    <a:pt x="124" y="271"/>
                    <a:pt x="124" y="271"/>
                  </a:cubicBezTo>
                  <a:cubicBezTo>
                    <a:pt x="124" y="271"/>
                    <a:pt x="124" y="271"/>
                    <a:pt x="124" y="271"/>
                  </a:cubicBezTo>
                  <a:moveTo>
                    <a:pt x="179" y="271"/>
                  </a:move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moveTo>
                    <a:pt x="179" y="271"/>
                  </a:move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moveTo>
                    <a:pt x="179" y="271"/>
                  </a:move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moveTo>
                    <a:pt x="170" y="271"/>
                  </a:moveTo>
                  <a:cubicBezTo>
                    <a:pt x="169" y="271"/>
                    <a:pt x="169" y="271"/>
                    <a:pt x="170" y="272"/>
                  </a:cubicBezTo>
                  <a:cubicBezTo>
                    <a:pt x="170" y="272"/>
                    <a:pt x="170" y="272"/>
                    <a:pt x="170" y="272"/>
                  </a:cubicBezTo>
                  <a:cubicBezTo>
                    <a:pt x="170" y="272"/>
                    <a:pt x="171" y="272"/>
                    <a:pt x="171" y="272"/>
                  </a:cubicBezTo>
                  <a:cubicBezTo>
                    <a:pt x="170" y="271"/>
                    <a:pt x="170" y="271"/>
                    <a:pt x="170" y="271"/>
                  </a:cubicBezTo>
                  <a:moveTo>
                    <a:pt x="178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moveTo>
                    <a:pt x="178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moveTo>
                    <a:pt x="178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moveTo>
                    <a:pt x="176" y="271"/>
                  </a:moveTo>
                  <a:cubicBezTo>
                    <a:pt x="176" y="271"/>
                    <a:pt x="176" y="271"/>
                    <a:pt x="176" y="271"/>
                  </a:cubicBezTo>
                  <a:cubicBezTo>
                    <a:pt x="176" y="271"/>
                    <a:pt x="176" y="271"/>
                    <a:pt x="176" y="271"/>
                  </a:cubicBezTo>
                  <a:cubicBezTo>
                    <a:pt x="176" y="271"/>
                    <a:pt x="176" y="271"/>
                    <a:pt x="176" y="271"/>
                  </a:cubicBezTo>
                  <a:cubicBezTo>
                    <a:pt x="176" y="271"/>
                    <a:pt x="176" y="271"/>
                    <a:pt x="176" y="271"/>
                  </a:cubicBezTo>
                  <a:moveTo>
                    <a:pt x="177" y="270"/>
                  </a:moveTo>
                  <a:cubicBezTo>
                    <a:pt x="176" y="270"/>
                    <a:pt x="176" y="270"/>
                    <a:pt x="176" y="270"/>
                  </a:cubicBezTo>
                  <a:cubicBezTo>
                    <a:pt x="176" y="271"/>
                    <a:pt x="177" y="271"/>
                    <a:pt x="177" y="271"/>
                  </a:cubicBezTo>
                  <a:cubicBezTo>
                    <a:pt x="177" y="271"/>
                    <a:pt x="177" y="271"/>
                    <a:pt x="177" y="271"/>
                  </a:cubicBezTo>
                  <a:cubicBezTo>
                    <a:pt x="177" y="271"/>
                    <a:pt x="177" y="271"/>
                    <a:pt x="177" y="270"/>
                  </a:cubicBezTo>
                  <a:moveTo>
                    <a:pt x="175" y="270"/>
                  </a:moveTo>
                  <a:cubicBezTo>
                    <a:pt x="175" y="270"/>
                    <a:pt x="175" y="270"/>
                    <a:pt x="176" y="271"/>
                  </a:cubicBezTo>
                  <a:cubicBezTo>
                    <a:pt x="176" y="271"/>
                    <a:pt x="176" y="271"/>
                    <a:pt x="176" y="271"/>
                  </a:cubicBezTo>
                  <a:cubicBezTo>
                    <a:pt x="176" y="270"/>
                    <a:pt x="176" y="270"/>
                    <a:pt x="175" y="270"/>
                  </a:cubicBezTo>
                  <a:moveTo>
                    <a:pt x="174" y="270"/>
                  </a:moveTo>
                  <a:cubicBezTo>
                    <a:pt x="174" y="271"/>
                    <a:pt x="175" y="271"/>
                    <a:pt x="176" y="272"/>
                  </a:cubicBezTo>
                  <a:cubicBezTo>
                    <a:pt x="175" y="271"/>
                    <a:pt x="174" y="271"/>
                    <a:pt x="174" y="270"/>
                  </a:cubicBezTo>
                  <a:moveTo>
                    <a:pt x="176" y="270"/>
                  </a:moveTo>
                  <a:cubicBezTo>
                    <a:pt x="176" y="270"/>
                    <a:pt x="176" y="270"/>
                    <a:pt x="177" y="270"/>
                  </a:cubicBezTo>
                  <a:cubicBezTo>
                    <a:pt x="177" y="270"/>
                    <a:pt x="177" y="270"/>
                    <a:pt x="177" y="270"/>
                  </a:cubicBezTo>
                  <a:cubicBezTo>
                    <a:pt x="177" y="270"/>
                    <a:pt x="177" y="270"/>
                    <a:pt x="176" y="270"/>
                  </a:cubicBezTo>
                  <a:moveTo>
                    <a:pt x="177" y="270"/>
                  </a:moveTo>
                  <a:cubicBezTo>
                    <a:pt x="177" y="270"/>
                    <a:pt x="177" y="270"/>
                    <a:pt x="177" y="270"/>
                  </a:cubicBezTo>
                  <a:cubicBezTo>
                    <a:pt x="177" y="270"/>
                    <a:pt x="177" y="271"/>
                    <a:pt x="178" y="271"/>
                  </a:cubicBezTo>
                  <a:cubicBezTo>
                    <a:pt x="178" y="270"/>
                    <a:pt x="178" y="270"/>
                    <a:pt x="177" y="270"/>
                  </a:cubicBezTo>
                  <a:moveTo>
                    <a:pt x="177" y="270"/>
                  </a:moveTo>
                  <a:cubicBezTo>
                    <a:pt x="177" y="270"/>
                    <a:pt x="177" y="270"/>
                    <a:pt x="177" y="270"/>
                  </a:cubicBezTo>
                  <a:cubicBezTo>
                    <a:pt x="178" y="270"/>
                    <a:pt x="178" y="270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0"/>
                    <a:pt x="178" y="270"/>
                    <a:pt x="177" y="270"/>
                  </a:cubicBezTo>
                  <a:moveTo>
                    <a:pt x="178" y="270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0"/>
                    <a:pt x="178" y="270"/>
                    <a:pt x="178" y="270"/>
                  </a:cubicBezTo>
                  <a:moveTo>
                    <a:pt x="178" y="270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8" y="270"/>
                    <a:pt x="178" y="270"/>
                  </a:cubicBezTo>
                  <a:moveTo>
                    <a:pt x="178" y="270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moveTo>
                    <a:pt x="179" y="270"/>
                  </a:move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74" y="270"/>
                  </a:moveTo>
                  <a:cubicBezTo>
                    <a:pt x="174" y="270"/>
                    <a:pt x="174" y="270"/>
                    <a:pt x="174" y="270"/>
                  </a:cubicBezTo>
                  <a:cubicBezTo>
                    <a:pt x="174" y="271"/>
                    <a:pt x="175" y="271"/>
                    <a:pt x="176" y="272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75" y="271"/>
                    <a:pt x="174" y="270"/>
                    <a:pt x="174" y="270"/>
                  </a:cubicBezTo>
                  <a:moveTo>
                    <a:pt x="178" y="270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moveTo>
                    <a:pt x="179" y="270"/>
                  </a:move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0"/>
                    <a:pt x="179" y="270"/>
                  </a:cubicBezTo>
                  <a:moveTo>
                    <a:pt x="175" y="270"/>
                  </a:move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6" y="270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76" y="270"/>
                    <a:pt x="176" y="270"/>
                    <a:pt x="175" y="270"/>
                  </a:cubicBezTo>
                  <a:moveTo>
                    <a:pt x="174" y="270"/>
                  </a:moveTo>
                  <a:cubicBezTo>
                    <a:pt x="174" y="270"/>
                    <a:pt x="174" y="270"/>
                    <a:pt x="174" y="270"/>
                  </a:cubicBezTo>
                  <a:cubicBezTo>
                    <a:pt x="174" y="270"/>
                    <a:pt x="175" y="271"/>
                    <a:pt x="176" y="272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75" y="271"/>
                    <a:pt x="175" y="270"/>
                    <a:pt x="174" y="270"/>
                  </a:cubicBezTo>
                  <a:moveTo>
                    <a:pt x="175" y="270"/>
                  </a:move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moveTo>
                    <a:pt x="174" y="270"/>
                  </a:moveTo>
                  <a:cubicBezTo>
                    <a:pt x="174" y="270"/>
                    <a:pt x="174" y="270"/>
                    <a:pt x="174" y="270"/>
                  </a:cubicBezTo>
                  <a:cubicBezTo>
                    <a:pt x="175" y="270"/>
                    <a:pt x="175" y="271"/>
                    <a:pt x="176" y="272"/>
                  </a:cubicBezTo>
                  <a:cubicBezTo>
                    <a:pt x="175" y="271"/>
                    <a:pt x="175" y="270"/>
                    <a:pt x="174" y="270"/>
                  </a:cubicBezTo>
                  <a:moveTo>
                    <a:pt x="179" y="270"/>
                  </a:moveTo>
                  <a:cubicBezTo>
                    <a:pt x="179" y="270"/>
                    <a:pt x="179" y="270"/>
                    <a:pt x="179" y="270"/>
                  </a:cubicBezTo>
                  <a:cubicBezTo>
                    <a:pt x="180" y="270"/>
                    <a:pt x="180" y="270"/>
                    <a:pt x="180" y="271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80" y="270"/>
                    <a:pt x="180" y="270"/>
                    <a:pt x="179" y="270"/>
                  </a:cubicBezTo>
                  <a:moveTo>
                    <a:pt x="175" y="270"/>
                  </a:moveTo>
                  <a:cubicBezTo>
                    <a:pt x="174" y="270"/>
                    <a:pt x="174" y="270"/>
                    <a:pt x="174" y="270"/>
                  </a:cubicBezTo>
                  <a:cubicBezTo>
                    <a:pt x="175" y="270"/>
                    <a:pt x="175" y="271"/>
                    <a:pt x="176" y="272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75" y="271"/>
                    <a:pt x="175" y="270"/>
                    <a:pt x="175" y="270"/>
                  </a:cubicBezTo>
                  <a:moveTo>
                    <a:pt x="180" y="270"/>
                  </a:move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0" y="270"/>
                    <a:pt x="180" y="270"/>
                  </a:cubicBezTo>
                  <a:moveTo>
                    <a:pt x="180" y="270"/>
                  </a:move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1" y="270"/>
                    <a:pt x="181" y="271"/>
                  </a:cubicBezTo>
                  <a:cubicBezTo>
                    <a:pt x="181" y="271"/>
                    <a:pt x="181" y="271"/>
                    <a:pt x="181" y="271"/>
                  </a:cubicBezTo>
                  <a:cubicBezTo>
                    <a:pt x="181" y="270"/>
                    <a:pt x="180" y="270"/>
                    <a:pt x="180" y="270"/>
                  </a:cubicBezTo>
                  <a:moveTo>
                    <a:pt x="178" y="270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moveTo>
                    <a:pt x="181" y="270"/>
                  </a:move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0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79" y="270"/>
                  </a:move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82" y="270"/>
                  </a:moveTo>
                  <a:cubicBezTo>
                    <a:pt x="182" y="270"/>
                    <a:pt x="181" y="270"/>
                    <a:pt x="181" y="270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2" y="270"/>
                    <a:pt x="182" y="270"/>
                    <a:pt x="182" y="270"/>
                  </a:cubicBezTo>
                  <a:moveTo>
                    <a:pt x="171" y="270"/>
                  </a:moveTo>
                  <a:cubicBezTo>
                    <a:pt x="171" y="270"/>
                    <a:pt x="171" y="270"/>
                    <a:pt x="171" y="272"/>
                  </a:cubicBezTo>
                  <a:cubicBezTo>
                    <a:pt x="172" y="272"/>
                    <a:pt x="173" y="272"/>
                    <a:pt x="174" y="272"/>
                  </a:cubicBezTo>
                  <a:cubicBezTo>
                    <a:pt x="173" y="270"/>
                    <a:pt x="172" y="270"/>
                    <a:pt x="171" y="270"/>
                  </a:cubicBezTo>
                  <a:moveTo>
                    <a:pt x="174" y="270"/>
                  </a:moveTo>
                  <a:cubicBezTo>
                    <a:pt x="174" y="270"/>
                    <a:pt x="174" y="270"/>
                    <a:pt x="174" y="270"/>
                  </a:cubicBezTo>
                  <a:cubicBezTo>
                    <a:pt x="174" y="270"/>
                    <a:pt x="174" y="270"/>
                    <a:pt x="174" y="270"/>
                  </a:cubicBezTo>
                  <a:cubicBezTo>
                    <a:pt x="174" y="270"/>
                    <a:pt x="174" y="270"/>
                    <a:pt x="174" y="270"/>
                  </a:cubicBezTo>
                  <a:moveTo>
                    <a:pt x="179" y="270"/>
                  </a:move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78" y="270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9" y="270"/>
                  </a:cubicBezTo>
                  <a:cubicBezTo>
                    <a:pt x="178" y="270"/>
                    <a:pt x="178" y="270"/>
                    <a:pt x="178" y="270"/>
                  </a:cubicBezTo>
                  <a:moveTo>
                    <a:pt x="178" y="269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69"/>
                  </a:cubicBezTo>
                  <a:moveTo>
                    <a:pt x="182" y="269"/>
                  </a:moveTo>
                  <a:cubicBezTo>
                    <a:pt x="182" y="269"/>
                    <a:pt x="182" y="269"/>
                    <a:pt x="181" y="270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2" y="270"/>
                    <a:pt x="182" y="270"/>
                    <a:pt x="183" y="270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183" y="269"/>
                    <a:pt x="183" y="269"/>
                    <a:pt x="182" y="269"/>
                  </a:cubicBezTo>
                  <a:moveTo>
                    <a:pt x="183" y="269"/>
                  </a:move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70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183" y="270"/>
                    <a:pt x="183" y="269"/>
                    <a:pt x="183" y="269"/>
                  </a:cubicBezTo>
                  <a:moveTo>
                    <a:pt x="183" y="269"/>
                  </a:move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70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183" y="270"/>
                    <a:pt x="183" y="269"/>
                    <a:pt x="183" y="269"/>
                  </a:cubicBezTo>
                  <a:moveTo>
                    <a:pt x="180" y="269"/>
                  </a:moveTo>
                  <a:cubicBezTo>
                    <a:pt x="180" y="269"/>
                    <a:pt x="180" y="269"/>
                    <a:pt x="180" y="270"/>
                  </a:cubicBez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0" y="269"/>
                    <a:pt x="180" y="269"/>
                  </a:cubicBezTo>
                  <a:moveTo>
                    <a:pt x="178" y="269"/>
                  </a:moveTo>
                  <a:cubicBezTo>
                    <a:pt x="178" y="269"/>
                    <a:pt x="178" y="269"/>
                    <a:pt x="178" y="270"/>
                  </a:cubicBezTo>
                  <a:cubicBezTo>
                    <a:pt x="178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69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moveTo>
                    <a:pt x="183" y="269"/>
                  </a:move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70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183" y="269"/>
                    <a:pt x="183" y="269"/>
                    <a:pt x="183" y="269"/>
                  </a:cubicBezTo>
                  <a:moveTo>
                    <a:pt x="178" y="269"/>
                  </a:moveTo>
                  <a:cubicBezTo>
                    <a:pt x="178" y="269"/>
                    <a:pt x="178" y="269"/>
                    <a:pt x="178" y="270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moveTo>
                    <a:pt x="174" y="269"/>
                  </a:moveTo>
                  <a:cubicBezTo>
                    <a:pt x="174" y="269"/>
                    <a:pt x="174" y="269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69"/>
                    <a:pt x="174" y="269"/>
                    <a:pt x="174" y="269"/>
                  </a:cubicBezTo>
                  <a:moveTo>
                    <a:pt x="184" y="269"/>
                  </a:moveTo>
                  <a:cubicBezTo>
                    <a:pt x="184" y="269"/>
                    <a:pt x="184" y="269"/>
                    <a:pt x="184" y="269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84" y="269"/>
                    <a:pt x="184" y="269"/>
                    <a:pt x="184" y="269"/>
                  </a:cubicBezTo>
                  <a:moveTo>
                    <a:pt x="179" y="269"/>
                  </a:moveTo>
                  <a:cubicBezTo>
                    <a:pt x="179" y="269"/>
                    <a:pt x="179" y="269"/>
                    <a:pt x="179" y="270"/>
                  </a:cubicBez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0" y="270"/>
                    <a:pt x="180" y="270"/>
                  </a:cubicBezTo>
                  <a:cubicBezTo>
                    <a:pt x="179" y="269"/>
                    <a:pt x="179" y="269"/>
                    <a:pt x="179" y="269"/>
                  </a:cubicBezTo>
                  <a:moveTo>
                    <a:pt x="173" y="269"/>
                  </a:moveTo>
                  <a:cubicBezTo>
                    <a:pt x="172" y="269"/>
                    <a:pt x="173" y="269"/>
                    <a:pt x="173" y="270"/>
                  </a:cubicBezTo>
                  <a:cubicBezTo>
                    <a:pt x="173" y="270"/>
                    <a:pt x="174" y="271"/>
                    <a:pt x="175" y="272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3" y="270"/>
                    <a:pt x="173" y="269"/>
                    <a:pt x="173" y="269"/>
                  </a:cubicBezTo>
                  <a:cubicBezTo>
                    <a:pt x="173" y="269"/>
                    <a:pt x="173" y="269"/>
                    <a:pt x="173" y="269"/>
                  </a:cubicBezTo>
                  <a:cubicBezTo>
                    <a:pt x="173" y="269"/>
                    <a:pt x="173" y="269"/>
                    <a:pt x="173" y="269"/>
                  </a:cubicBezTo>
                  <a:moveTo>
                    <a:pt x="180" y="269"/>
                  </a:moveTo>
                  <a:cubicBezTo>
                    <a:pt x="180" y="269"/>
                    <a:pt x="180" y="269"/>
                    <a:pt x="180" y="269"/>
                  </a:cubicBezTo>
                  <a:cubicBezTo>
                    <a:pt x="180" y="269"/>
                    <a:pt x="180" y="269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0" y="269"/>
                    <a:pt x="180" y="269"/>
                    <a:pt x="180" y="269"/>
                  </a:cubicBezTo>
                  <a:moveTo>
                    <a:pt x="180" y="269"/>
                  </a:moveTo>
                  <a:cubicBezTo>
                    <a:pt x="180" y="269"/>
                    <a:pt x="180" y="269"/>
                    <a:pt x="180" y="269"/>
                  </a:cubicBezTo>
                  <a:cubicBezTo>
                    <a:pt x="180" y="269"/>
                    <a:pt x="180" y="269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0" y="269"/>
                    <a:pt x="180" y="269"/>
                    <a:pt x="180" y="269"/>
                  </a:cubicBezTo>
                  <a:moveTo>
                    <a:pt x="184" y="268"/>
                  </a:moveTo>
                  <a:cubicBezTo>
                    <a:pt x="184" y="268"/>
                    <a:pt x="184" y="268"/>
                    <a:pt x="184" y="269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84" y="269"/>
                    <a:pt x="184" y="268"/>
                    <a:pt x="184" y="268"/>
                  </a:cubicBezTo>
                  <a:moveTo>
                    <a:pt x="174" y="268"/>
                  </a:moveTo>
                  <a:cubicBezTo>
                    <a:pt x="174" y="268"/>
                    <a:pt x="175" y="269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69"/>
                  </a:cubicBezTo>
                  <a:cubicBezTo>
                    <a:pt x="175" y="269"/>
                    <a:pt x="174" y="268"/>
                    <a:pt x="174" y="268"/>
                  </a:cubicBezTo>
                  <a:moveTo>
                    <a:pt x="179" y="268"/>
                  </a:moveTo>
                  <a:cubicBezTo>
                    <a:pt x="180" y="268"/>
                    <a:pt x="180" y="268"/>
                    <a:pt x="180" y="269"/>
                  </a:cubicBezTo>
                  <a:cubicBezTo>
                    <a:pt x="180" y="269"/>
                    <a:pt x="180" y="269"/>
                    <a:pt x="180" y="269"/>
                  </a:cubicBezTo>
                  <a:cubicBezTo>
                    <a:pt x="180" y="268"/>
                    <a:pt x="180" y="268"/>
                    <a:pt x="179" y="268"/>
                  </a:cubicBezTo>
                  <a:moveTo>
                    <a:pt x="179" y="268"/>
                  </a:moveTo>
                  <a:cubicBezTo>
                    <a:pt x="179" y="268"/>
                    <a:pt x="179" y="268"/>
                    <a:pt x="180" y="269"/>
                  </a:cubicBezTo>
                  <a:cubicBezTo>
                    <a:pt x="180" y="269"/>
                    <a:pt x="180" y="269"/>
                    <a:pt x="180" y="269"/>
                  </a:cubicBezTo>
                  <a:cubicBezTo>
                    <a:pt x="180" y="269"/>
                    <a:pt x="180" y="269"/>
                    <a:pt x="180" y="269"/>
                  </a:cubicBezTo>
                  <a:cubicBezTo>
                    <a:pt x="180" y="268"/>
                    <a:pt x="179" y="268"/>
                    <a:pt x="179" y="268"/>
                  </a:cubicBezTo>
                  <a:moveTo>
                    <a:pt x="179" y="268"/>
                  </a:move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moveTo>
                    <a:pt x="182" y="268"/>
                  </a:moveTo>
                  <a:cubicBezTo>
                    <a:pt x="182" y="268"/>
                    <a:pt x="182" y="268"/>
                    <a:pt x="182" y="268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2" y="268"/>
                    <a:pt x="183" y="269"/>
                    <a:pt x="184" y="269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83" y="268"/>
                    <a:pt x="182" y="268"/>
                    <a:pt x="182" y="268"/>
                  </a:cubicBezTo>
                  <a:moveTo>
                    <a:pt x="178" y="268"/>
                  </a:moveTo>
                  <a:cubicBezTo>
                    <a:pt x="178" y="268"/>
                    <a:pt x="178" y="268"/>
                    <a:pt x="178" y="268"/>
                  </a:cubicBezTo>
                  <a:cubicBezTo>
                    <a:pt x="178" y="268"/>
                    <a:pt x="178" y="268"/>
                    <a:pt x="178" y="268"/>
                  </a:cubicBezTo>
                  <a:cubicBezTo>
                    <a:pt x="178" y="268"/>
                    <a:pt x="178" y="269"/>
                    <a:pt x="179" y="269"/>
                  </a:cubicBezTo>
                  <a:cubicBezTo>
                    <a:pt x="179" y="269"/>
                    <a:pt x="179" y="269"/>
                    <a:pt x="179" y="269"/>
                  </a:cubicBezTo>
                  <a:cubicBezTo>
                    <a:pt x="179" y="269"/>
                    <a:pt x="179" y="269"/>
                    <a:pt x="180" y="269"/>
                  </a:cubicBezTo>
                  <a:cubicBezTo>
                    <a:pt x="180" y="269"/>
                    <a:pt x="180" y="269"/>
                    <a:pt x="180" y="269"/>
                  </a:cubicBezTo>
                  <a:cubicBezTo>
                    <a:pt x="179" y="268"/>
                    <a:pt x="178" y="268"/>
                    <a:pt x="178" y="268"/>
                  </a:cubicBezTo>
                  <a:moveTo>
                    <a:pt x="179" y="268"/>
                  </a:move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80" y="268"/>
                    <a:pt x="180" y="269"/>
                  </a:cubicBezTo>
                  <a:cubicBezTo>
                    <a:pt x="180" y="269"/>
                    <a:pt x="180" y="269"/>
                    <a:pt x="180" y="269"/>
                  </a:cubicBezTo>
                  <a:cubicBezTo>
                    <a:pt x="180" y="268"/>
                    <a:pt x="179" y="268"/>
                    <a:pt x="179" y="268"/>
                  </a:cubicBezTo>
                  <a:moveTo>
                    <a:pt x="179" y="268"/>
                  </a:move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80" y="268"/>
                    <a:pt x="180" y="269"/>
                  </a:cubicBezTo>
                  <a:cubicBezTo>
                    <a:pt x="180" y="268"/>
                    <a:pt x="180" y="268"/>
                    <a:pt x="180" y="268"/>
                  </a:cubicBezTo>
                  <a:cubicBezTo>
                    <a:pt x="180" y="268"/>
                    <a:pt x="179" y="268"/>
                    <a:pt x="179" y="268"/>
                  </a:cubicBezTo>
                  <a:moveTo>
                    <a:pt x="181" y="268"/>
                  </a:moveTo>
                  <a:cubicBezTo>
                    <a:pt x="180" y="268"/>
                    <a:pt x="180" y="268"/>
                    <a:pt x="181" y="268"/>
                  </a:cubicBezTo>
                  <a:cubicBezTo>
                    <a:pt x="181" y="269"/>
                    <a:pt x="182" y="269"/>
                    <a:pt x="182" y="269"/>
                  </a:cubicBezTo>
                  <a:cubicBezTo>
                    <a:pt x="182" y="269"/>
                    <a:pt x="183" y="269"/>
                    <a:pt x="183" y="269"/>
                  </a:cubicBezTo>
                  <a:cubicBezTo>
                    <a:pt x="183" y="269"/>
                    <a:pt x="182" y="269"/>
                    <a:pt x="182" y="269"/>
                  </a:cubicBezTo>
                  <a:cubicBezTo>
                    <a:pt x="181" y="268"/>
                    <a:pt x="181" y="268"/>
                    <a:pt x="181" y="268"/>
                  </a:cubicBezTo>
                  <a:moveTo>
                    <a:pt x="176" y="268"/>
                  </a:moveTo>
                  <a:cubicBezTo>
                    <a:pt x="176" y="268"/>
                    <a:pt x="176" y="268"/>
                    <a:pt x="176" y="269"/>
                  </a:cubicBezTo>
                  <a:cubicBezTo>
                    <a:pt x="176" y="269"/>
                    <a:pt x="177" y="269"/>
                    <a:pt x="177" y="270"/>
                  </a:cubicBezTo>
                  <a:cubicBezTo>
                    <a:pt x="177" y="269"/>
                    <a:pt x="177" y="269"/>
                    <a:pt x="177" y="269"/>
                  </a:cubicBezTo>
                  <a:cubicBezTo>
                    <a:pt x="177" y="269"/>
                    <a:pt x="177" y="269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7" y="269"/>
                    <a:pt x="177" y="269"/>
                    <a:pt x="177" y="269"/>
                  </a:cubicBezTo>
                  <a:cubicBezTo>
                    <a:pt x="177" y="269"/>
                    <a:pt x="177" y="269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77" y="269"/>
                    <a:pt x="177" y="269"/>
                    <a:pt x="177" y="269"/>
                  </a:cubicBezTo>
                  <a:cubicBezTo>
                    <a:pt x="177" y="269"/>
                    <a:pt x="177" y="269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78" y="269"/>
                    <a:pt x="178" y="269"/>
                    <a:pt x="177" y="269"/>
                  </a:cubicBezTo>
                  <a:cubicBezTo>
                    <a:pt x="177" y="268"/>
                    <a:pt x="176" y="268"/>
                    <a:pt x="176" y="268"/>
                  </a:cubicBezTo>
                  <a:moveTo>
                    <a:pt x="179" y="268"/>
                  </a:move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moveTo>
                    <a:pt x="179" y="268"/>
                  </a:move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moveTo>
                    <a:pt x="190" y="267"/>
                  </a:move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7"/>
                    <a:pt x="190" y="267"/>
                  </a:cubicBezTo>
                  <a:moveTo>
                    <a:pt x="190" y="267"/>
                  </a:move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7"/>
                    <a:pt x="190" y="267"/>
                  </a:cubicBezTo>
                  <a:moveTo>
                    <a:pt x="189" y="266"/>
                  </a:moveTo>
                  <a:cubicBezTo>
                    <a:pt x="189" y="266"/>
                    <a:pt x="189" y="266"/>
                    <a:pt x="189" y="266"/>
                  </a:cubicBezTo>
                  <a:cubicBezTo>
                    <a:pt x="189" y="266"/>
                    <a:pt x="189" y="266"/>
                    <a:pt x="189" y="266"/>
                  </a:cubicBezTo>
                  <a:cubicBezTo>
                    <a:pt x="189" y="266"/>
                    <a:pt x="190" y="266"/>
                    <a:pt x="190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90" y="266"/>
                    <a:pt x="189" y="266"/>
                    <a:pt x="189" y="266"/>
                  </a:cubicBezTo>
                  <a:moveTo>
                    <a:pt x="191" y="265"/>
                  </a:moveTo>
                  <a:cubicBezTo>
                    <a:pt x="191" y="265"/>
                    <a:pt x="191" y="266"/>
                    <a:pt x="191" y="266"/>
                  </a:cubicBezTo>
                  <a:cubicBezTo>
                    <a:pt x="191" y="266"/>
                    <a:pt x="191" y="265"/>
                    <a:pt x="191" y="265"/>
                  </a:cubicBezTo>
                  <a:moveTo>
                    <a:pt x="190" y="265"/>
                  </a:moveTo>
                  <a:cubicBezTo>
                    <a:pt x="190" y="265"/>
                    <a:pt x="190" y="265"/>
                    <a:pt x="190" y="265"/>
                  </a:cubicBezTo>
                  <a:cubicBezTo>
                    <a:pt x="190" y="265"/>
                    <a:pt x="190" y="265"/>
                    <a:pt x="190" y="265"/>
                  </a:cubicBezTo>
                  <a:cubicBezTo>
                    <a:pt x="190" y="265"/>
                    <a:pt x="190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0" y="265"/>
                    <a:pt x="190" y="265"/>
                    <a:pt x="190" y="265"/>
                  </a:cubicBezTo>
                  <a:moveTo>
                    <a:pt x="194" y="264"/>
                  </a:move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moveTo>
                    <a:pt x="194" y="264"/>
                  </a:move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moveTo>
                    <a:pt x="194" y="264"/>
                  </a:move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moveTo>
                    <a:pt x="193" y="264"/>
                  </a:moveTo>
                  <a:cubicBezTo>
                    <a:pt x="193" y="264"/>
                    <a:pt x="193" y="264"/>
                    <a:pt x="192" y="264"/>
                  </a:cubicBezTo>
                  <a:cubicBezTo>
                    <a:pt x="193" y="264"/>
                    <a:pt x="193" y="264"/>
                    <a:pt x="193" y="264"/>
                  </a:cubicBezTo>
                  <a:cubicBezTo>
                    <a:pt x="193" y="264"/>
                    <a:pt x="193" y="264"/>
                    <a:pt x="193" y="264"/>
                  </a:cubicBezTo>
                  <a:moveTo>
                    <a:pt x="194" y="263"/>
                  </a:move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3"/>
                  </a:cubicBezTo>
                  <a:moveTo>
                    <a:pt x="194" y="263"/>
                  </a:moveTo>
                  <a:cubicBezTo>
                    <a:pt x="194" y="263"/>
                    <a:pt x="194" y="263"/>
                    <a:pt x="194" y="263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3"/>
                    <a:pt x="194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4"/>
                    <a:pt x="193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3" y="264"/>
                    <a:pt x="193" y="264"/>
                    <a:pt x="193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4"/>
                    <a:pt x="193" y="264"/>
                    <a:pt x="194" y="264"/>
                  </a:cubicBezTo>
                  <a:cubicBezTo>
                    <a:pt x="193" y="264"/>
                    <a:pt x="193" y="264"/>
                    <a:pt x="193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4"/>
                    <a:pt x="193" y="264"/>
                    <a:pt x="194" y="264"/>
                  </a:cubicBezTo>
                  <a:cubicBezTo>
                    <a:pt x="193" y="264"/>
                    <a:pt x="193" y="264"/>
                    <a:pt x="193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4"/>
                    <a:pt x="193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3" y="264"/>
                    <a:pt x="193" y="263"/>
                    <a:pt x="193" y="263"/>
                  </a:cubicBezTo>
                  <a:moveTo>
                    <a:pt x="195" y="263"/>
                  </a:move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3" y="264"/>
                    <a:pt x="193" y="263"/>
                    <a:pt x="193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3" y="263"/>
                    <a:pt x="193" y="263"/>
                    <a:pt x="193" y="263"/>
                  </a:cubicBezTo>
                  <a:moveTo>
                    <a:pt x="191" y="263"/>
                  </a:moveTo>
                  <a:cubicBezTo>
                    <a:pt x="191" y="263"/>
                    <a:pt x="191" y="264"/>
                    <a:pt x="192" y="265"/>
                  </a:cubicBezTo>
                  <a:cubicBezTo>
                    <a:pt x="192" y="265"/>
                    <a:pt x="192" y="265"/>
                    <a:pt x="192" y="265"/>
                  </a:cubicBezTo>
                  <a:cubicBezTo>
                    <a:pt x="191" y="264"/>
                    <a:pt x="191" y="263"/>
                    <a:pt x="192" y="263"/>
                  </a:cubicBezTo>
                  <a:cubicBezTo>
                    <a:pt x="191" y="263"/>
                    <a:pt x="191" y="263"/>
                    <a:pt x="191" y="263"/>
                  </a:cubicBezTo>
                  <a:moveTo>
                    <a:pt x="195" y="263"/>
                  </a:move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moveTo>
                    <a:pt x="195" y="263"/>
                  </a:move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moveTo>
                    <a:pt x="192" y="263"/>
                  </a:moveTo>
                  <a:cubicBezTo>
                    <a:pt x="192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2" y="263"/>
                    <a:pt x="192" y="263"/>
                  </a:cubicBezTo>
                  <a:moveTo>
                    <a:pt x="192" y="263"/>
                  </a:moveTo>
                  <a:cubicBezTo>
                    <a:pt x="192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2" y="263"/>
                    <a:pt x="192" y="263"/>
                  </a:cubicBezTo>
                  <a:moveTo>
                    <a:pt x="194" y="263"/>
                  </a:moveTo>
                  <a:cubicBezTo>
                    <a:pt x="194" y="263"/>
                    <a:pt x="194" y="263"/>
                    <a:pt x="194" y="263"/>
                  </a:cubicBezTo>
                  <a:cubicBezTo>
                    <a:pt x="194" y="263"/>
                    <a:pt x="194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194" y="263"/>
                    <a:pt x="194" y="263"/>
                    <a:pt x="194" y="263"/>
                  </a:cubicBezTo>
                  <a:cubicBezTo>
                    <a:pt x="194" y="263"/>
                    <a:pt x="194" y="263"/>
                    <a:pt x="194" y="263"/>
                  </a:cubicBezTo>
                  <a:moveTo>
                    <a:pt x="192" y="263"/>
                  </a:moveTo>
                  <a:cubicBezTo>
                    <a:pt x="192" y="263"/>
                    <a:pt x="192" y="263"/>
                    <a:pt x="193" y="264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2" y="263"/>
                    <a:pt x="192" y="263"/>
                    <a:pt x="192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4" y="263"/>
                    <a:pt x="194" y="263"/>
                  </a:cubicBezTo>
                  <a:cubicBezTo>
                    <a:pt x="194" y="263"/>
                    <a:pt x="194" y="263"/>
                    <a:pt x="194" y="263"/>
                  </a:cubicBezTo>
                  <a:cubicBezTo>
                    <a:pt x="194" y="263"/>
                    <a:pt x="194" y="263"/>
                    <a:pt x="194" y="263"/>
                  </a:cubicBezTo>
                  <a:cubicBezTo>
                    <a:pt x="193" y="263"/>
                    <a:pt x="193" y="263"/>
                    <a:pt x="193" y="263"/>
                  </a:cubicBezTo>
                  <a:moveTo>
                    <a:pt x="192" y="262"/>
                  </a:moveTo>
                  <a:cubicBezTo>
                    <a:pt x="192" y="262"/>
                    <a:pt x="192" y="262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2" y="262"/>
                    <a:pt x="192" y="262"/>
                    <a:pt x="192" y="262"/>
                  </a:cubicBezTo>
                  <a:cubicBezTo>
                    <a:pt x="192" y="262"/>
                    <a:pt x="192" y="262"/>
                    <a:pt x="192" y="262"/>
                  </a:cubicBezTo>
                  <a:cubicBezTo>
                    <a:pt x="192" y="262"/>
                    <a:pt x="192" y="262"/>
                    <a:pt x="192" y="262"/>
                  </a:cubicBezTo>
                  <a:moveTo>
                    <a:pt x="193" y="262"/>
                  </a:moveTo>
                  <a:cubicBezTo>
                    <a:pt x="193" y="262"/>
                    <a:pt x="193" y="262"/>
                    <a:pt x="194" y="263"/>
                  </a:cubicBezTo>
                  <a:cubicBezTo>
                    <a:pt x="194" y="263"/>
                    <a:pt x="194" y="263"/>
                    <a:pt x="194" y="263"/>
                  </a:cubicBezTo>
                  <a:cubicBezTo>
                    <a:pt x="193" y="262"/>
                    <a:pt x="193" y="262"/>
                    <a:pt x="193" y="262"/>
                  </a:cubicBezTo>
                  <a:moveTo>
                    <a:pt x="64" y="198"/>
                  </a:moveTo>
                  <a:cubicBezTo>
                    <a:pt x="65" y="200"/>
                    <a:pt x="64" y="202"/>
                    <a:pt x="63" y="204"/>
                  </a:cubicBezTo>
                  <a:cubicBezTo>
                    <a:pt x="63" y="202"/>
                    <a:pt x="63" y="199"/>
                    <a:pt x="62" y="198"/>
                  </a:cubicBezTo>
                  <a:cubicBezTo>
                    <a:pt x="61" y="202"/>
                    <a:pt x="60" y="207"/>
                    <a:pt x="60" y="212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4" y="209"/>
                    <a:pt x="64" y="206"/>
                    <a:pt x="65" y="204"/>
                  </a:cubicBezTo>
                  <a:cubicBezTo>
                    <a:pt x="65" y="203"/>
                    <a:pt x="65" y="202"/>
                    <a:pt x="65" y="202"/>
                  </a:cubicBezTo>
                  <a:cubicBezTo>
                    <a:pt x="65" y="201"/>
                    <a:pt x="65" y="199"/>
                    <a:pt x="64" y="198"/>
                  </a:cubicBezTo>
                  <a:moveTo>
                    <a:pt x="35" y="198"/>
                  </a:moveTo>
                  <a:cubicBezTo>
                    <a:pt x="37" y="198"/>
                    <a:pt x="39" y="199"/>
                    <a:pt x="40" y="199"/>
                  </a:cubicBezTo>
                  <a:cubicBezTo>
                    <a:pt x="40" y="198"/>
                    <a:pt x="38" y="198"/>
                    <a:pt x="35" y="198"/>
                  </a:cubicBezTo>
                  <a:moveTo>
                    <a:pt x="33" y="198"/>
                  </a:moveTo>
                  <a:cubicBezTo>
                    <a:pt x="32" y="198"/>
                    <a:pt x="32" y="198"/>
                    <a:pt x="32" y="198"/>
                  </a:cubicBezTo>
                  <a:cubicBezTo>
                    <a:pt x="34" y="198"/>
                    <a:pt x="35" y="198"/>
                    <a:pt x="36" y="199"/>
                  </a:cubicBezTo>
                  <a:cubicBezTo>
                    <a:pt x="37" y="199"/>
                    <a:pt x="38" y="199"/>
                    <a:pt x="38" y="199"/>
                  </a:cubicBezTo>
                  <a:cubicBezTo>
                    <a:pt x="38" y="199"/>
                    <a:pt x="37" y="199"/>
                    <a:pt x="37" y="199"/>
                  </a:cubicBezTo>
                  <a:cubicBezTo>
                    <a:pt x="38" y="199"/>
                    <a:pt x="39" y="199"/>
                    <a:pt x="39" y="200"/>
                  </a:cubicBezTo>
                  <a:cubicBezTo>
                    <a:pt x="39" y="200"/>
                    <a:pt x="39" y="200"/>
                    <a:pt x="39" y="200"/>
                  </a:cubicBezTo>
                  <a:cubicBezTo>
                    <a:pt x="40" y="199"/>
                    <a:pt x="40" y="199"/>
                    <a:pt x="40" y="199"/>
                  </a:cubicBezTo>
                  <a:cubicBezTo>
                    <a:pt x="39" y="199"/>
                    <a:pt x="37" y="198"/>
                    <a:pt x="35" y="198"/>
                  </a:cubicBezTo>
                  <a:cubicBezTo>
                    <a:pt x="34" y="198"/>
                    <a:pt x="33" y="198"/>
                    <a:pt x="33" y="198"/>
                  </a:cubicBezTo>
                  <a:moveTo>
                    <a:pt x="232" y="196"/>
                  </a:moveTo>
                  <a:cubicBezTo>
                    <a:pt x="233" y="198"/>
                    <a:pt x="233" y="201"/>
                    <a:pt x="234" y="203"/>
                  </a:cubicBezTo>
                  <a:cubicBezTo>
                    <a:pt x="234" y="203"/>
                    <a:pt x="235" y="203"/>
                    <a:pt x="235" y="203"/>
                  </a:cubicBezTo>
                  <a:cubicBezTo>
                    <a:pt x="234" y="201"/>
                    <a:pt x="233" y="199"/>
                    <a:pt x="233" y="196"/>
                  </a:cubicBezTo>
                  <a:cubicBezTo>
                    <a:pt x="233" y="196"/>
                    <a:pt x="232" y="196"/>
                    <a:pt x="232" y="196"/>
                  </a:cubicBezTo>
                  <a:moveTo>
                    <a:pt x="246" y="193"/>
                  </a:moveTo>
                  <a:cubicBezTo>
                    <a:pt x="245" y="193"/>
                    <a:pt x="244" y="193"/>
                    <a:pt x="244" y="193"/>
                  </a:cubicBezTo>
                  <a:cubicBezTo>
                    <a:pt x="244" y="193"/>
                    <a:pt x="243" y="194"/>
                    <a:pt x="243" y="194"/>
                  </a:cubicBezTo>
                  <a:cubicBezTo>
                    <a:pt x="243" y="194"/>
                    <a:pt x="243" y="193"/>
                    <a:pt x="243" y="193"/>
                  </a:cubicBezTo>
                  <a:cubicBezTo>
                    <a:pt x="242" y="194"/>
                    <a:pt x="241" y="195"/>
                    <a:pt x="240" y="196"/>
                  </a:cubicBezTo>
                  <a:cubicBezTo>
                    <a:pt x="240" y="198"/>
                    <a:pt x="240" y="198"/>
                    <a:pt x="240" y="198"/>
                  </a:cubicBezTo>
                  <a:cubicBezTo>
                    <a:pt x="239" y="198"/>
                    <a:pt x="241" y="198"/>
                    <a:pt x="239" y="198"/>
                  </a:cubicBezTo>
                  <a:cubicBezTo>
                    <a:pt x="239" y="200"/>
                    <a:pt x="239" y="202"/>
                    <a:pt x="239" y="203"/>
                  </a:cubicBezTo>
                  <a:cubicBezTo>
                    <a:pt x="239" y="203"/>
                    <a:pt x="239" y="203"/>
                    <a:pt x="239" y="203"/>
                  </a:cubicBezTo>
                  <a:cubicBezTo>
                    <a:pt x="239" y="203"/>
                    <a:pt x="239" y="203"/>
                    <a:pt x="239" y="203"/>
                  </a:cubicBezTo>
                  <a:cubicBezTo>
                    <a:pt x="240" y="204"/>
                    <a:pt x="242" y="204"/>
                    <a:pt x="243" y="204"/>
                  </a:cubicBezTo>
                  <a:cubicBezTo>
                    <a:pt x="243" y="204"/>
                    <a:pt x="244" y="204"/>
                    <a:pt x="244" y="204"/>
                  </a:cubicBezTo>
                  <a:cubicBezTo>
                    <a:pt x="244" y="200"/>
                    <a:pt x="245" y="197"/>
                    <a:pt x="246" y="193"/>
                  </a:cubicBezTo>
                  <a:cubicBezTo>
                    <a:pt x="246" y="193"/>
                    <a:pt x="246" y="193"/>
                    <a:pt x="246" y="193"/>
                  </a:cubicBezTo>
                  <a:moveTo>
                    <a:pt x="68" y="191"/>
                  </a:moveTo>
                  <a:cubicBezTo>
                    <a:pt x="68" y="192"/>
                    <a:pt x="67" y="193"/>
                    <a:pt x="67" y="193"/>
                  </a:cubicBezTo>
                  <a:cubicBezTo>
                    <a:pt x="65" y="195"/>
                    <a:pt x="66" y="197"/>
                    <a:pt x="66" y="199"/>
                  </a:cubicBezTo>
                  <a:cubicBezTo>
                    <a:pt x="66" y="198"/>
                    <a:pt x="66" y="197"/>
                    <a:pt x="66" y="196"/>
                  </a:cubicBezTo>
                  <a:cubicBezTo>
                    <a:pt x="66" y="195"/>
                    <a:pt x="67" y="195"/>
                    <a:pt x="67" y="195"/>
                  </a:cubicBezTo>
                  <a:cubicBezTo>
                    <a:pt x="68" y="194"/>
                    <a:pt x="68" y="193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moveTo>
                    <a:pt x="70" y="189"/>
                  </a:move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moveTo>
                    <a:pt x="69" y="189"/>
                  </a:moveTo>
                  <a:cubicBezTo>
                    <a:pt x="69" y="189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moveTo>
                    <a:pt x="69" y="189"/>
                  </a:moveTo>
                  <a:cubicBezTo>
                    <a:pt x="69" y="189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moveTo>
                    <a:pt x="1" y="187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15" y="192"/>
                    <a:pt x="25" y="195"/>
                    <a:pt x="32" y="197"/>
                  </a:cubicBezTo>
                  <a:cubicBezTo>
                    <a:pt x="33" y="197"/>
                    <a:pt x="33" y="197"/>
                    <a:pt x="34" y="197"/>
                  </a:cubicBezTo>
                  <a:cubicBezTo>
                    <a:pt x="28" y="196"/>
                    <a:pt x="20" y="193"/>
                    <a:pt x="8" y="189"/>
                  </a:cubicBezTo>
                  <a:cubicBezTo>
                    <a:pt x="6" y="188"/>
                    <a:pt x="3" y="188"/>
                    <a:pt x="1" y="187"/>
                  </a:cubicBezTo>
                  <a:moveTo>
                    <a:pt x="75" y="178"/>
                  </a:moveTo>
                  <a:cubicBezTo>
                    <a:pt x="77" y="178"/>
                    <a:pt x="78" y="178"/>
                    <a:pt x="78" y="178"/>
                  </a:cubicBezTo>
                  <a:cubicBezTo>
                    <a:pt x="78" y="178"/>
                    <a:pt x="77" y="178"/>
                    <a:pt x="76" y="178"/>
                  </a:cubicBezTo>
                  <a:cubicBezTo>
                    <a:pt x="76" y="178"/>
                    <a:pt x="76" y="178"/>
                    <a:pt x="75" y="178"/>
                  </a:cubicBezTo>
                  <a:moveTo>
                    <a:pt x="76" y="177"/>
                  </a:moveTo>
                  <a:cubicBezTo>
                    <a:pt x="77" y="177"/>
                    <a:pt x="78" y="178"/>
                    <a:pt x="77" y="178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78" y="178"/>
                    <a:pt x="77" y="177"/>
                    <a:pt x="76" y="177"/>
                  </a:cubicBezTo>
                  <a:moveTo>
                    <a:pt x="77" y="169"/>
                  </a:moveTo>
                  <a:cubicBezTo>
                    <a:pt x="77" y="169"/>
                    <a:pt x="77" y="169"/>
                    <a:pt x="78" y="169"/>
                  </a:cubicBezTo>
                  <a:cubicBezTo>
                    <a:pt x="78" y="169"/>
                    <a:pt x="78" y="169"/>
                    <a:pt x="78" y="169"/>
                  </a:cubicBezTo>
                  <a:cubicBezTo>
                    <a:pt x="77" y="169"/>
                    <a:pt x="77" y="169"/>
                    <a:pt x="77" y="169"/>
                  </a:cubicBezTo>
                  <a:moveTo>
                    <a:pt x="475" y="165"/>
                  </a:moveTo>
                  <a:cubicBezTo>
                    <a:pt x="471" y="167"/>
                    <a:pt x="469" y="167"/>
                    <a:pt x="469" y="167"/>
                  </a:cubicBezTo>
                  <a:cubicBezTo>
                    <a:pt x="469" y="167"/>
                    <a:pt x="472" y="167"/>
                    <a:pt x="475" y="166"/>
                  </a:cubicBezTo>
                  <a:cubicBezTo>
                    <a:pt x="475" y="166"/>
                    <a:pt x="475" y="166"/>
                    <a:pt x="475" y="165"/>
                  </a:cubicBezTo>
                  <a:moveTo>
                    <a:pt x="475" y="165"/>
                  </a:moveTo>
                  <a:cubicBezTo>
                    <a:pt x="475" y="165"/>
                    <a:pt x="475" y="165"/>
                    <a:pt x="475" y="165"/>
                  </a:cubicBezTo>
                  <a:cubicBezTo>
                    <a:pt x="475" y="165"/>
                    <a:pt x="475" y="165"/>
                    <a:pt x="476" y="165"/>
                  </a:cubicBezTo>
                  <a:cubicBezTo>
                    <a:pt x="475" y="165"/>
                    <a:pt x="475" y="165"/>
                    <a:pt x="475" y="165"/>
                  </a:cubicBezTo>
                  <a:moveTo>
                    <a:pt x="104" y="164"/>
                  </a:moveTo>
                  <a:cubicBezTo>
                    <a:pt x="104" y="164"/>
                    <a:pt x="104" y="164"/>
                    <a:pt x="105" y="164"/>
                  </a:cubicBezTo>
                  <a:cubicBezTo>
                    <a:pt x="105" y="164"/>
                    <a:pt x="105" y="164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4"/>
                  </a:cubicBezTo>
                  <a:cubicBezTo>
                    <a:pt x="105" y="164"/>
                    <a:pt x="104" y="164"/>
                    <a:pt x="104" y="164"/>
                  </a:cubicBezTo>
                  <a:moveTo>
                    <a:pt x="103" y="163"/>
                  </a:moveTo>
                  <a:cubicBezTo>
                    <a:pt x="104" y="164"/>
                    <a:pt x="104" y="164"/>
                    <a:pt x="104" y="164"/>
                  </a:cubicBezTo>
                  <a:cubicBezTo>
                    <a:pt x="104" y="164"/>
                    <a:pt x="104" y="164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moveTo>
                    <a:pt x="103" y="163"/>
                  </a:moveTo>
                  <a:cubicBezTo>
                    <a:pt x="103" y="163"/>
                    <a:pt x="104" y="164"/>
                    <a:pt x="104" y="164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4"/>
                  </a:cubicBezTo>
                  <a:cubicBezTo>
                    <a:pt x="105" y="164"/>
                    <a:pt x="105" y="164"/>
                    <a:pt x="105" y="164"/>
                  </a:cubicBezTo>
                  <a:cubicBezTo>
                    <a:pt x="105" y="164"/>
                    <a:pt x="104" y="164"/>
                    <a:pt x="104" y="164"/>
                  </a:cubicBezTo>
                  <a:cubicBezTo>
                    <a:pt x="104" y="164"/>
                    <a:pt x="105" y="165"/>
                    <a:pt x="105" y="165"/>
                  </a:cubicBezTo>
                  <a:cubicBezTo>
                    <a:pt x="105" y="165"/>
                    <a:pt x="104" y="164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moveTo>
                    <a:pt x="97" y="158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98" y="159"/>
                    <a:pt x="99" y="160"/>
                    <a:pt x="100" y="160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9" y="160"/>
                    <a:pt x="98" y="159"/>
                    <a:pt x="97" y="158"/>
                  </a:cubicBezTo>
                  <a:moveTo>
                    <a:pt x="97" y="158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99" y="159"/>
                    <a:pt x="100" y="161"/>
                    <a:pt x="101" y="162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1" y="161"/>
                    <a:pt x="99" y="160"/>
                    <a:pt x="97" y="158"/>
                  </a:cubicBezTo>
                  <a:moveTo>
                    <a:pt x="97" y="158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99" y="160"/>
                    <a:pt x="101" y="161"/>
                    <a:pt x="102" y="16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1" y="162"/>
                    <a:pt x="99" y="160"/>
                    <a:pt x="97" y="158"/>
                  </a:cubicBezTo>
                  <a:moveTo>
                    <a:pt x="97" y="158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99" y="159"/>
                    <a:pt x="101" y="161"/>
                    <a:pt x="102" y="162"/>
                  </a:cubicBezTo>
                  <a:cubicBezTo>
                    <a:pt x="102" y="162"/>
                    <a:pt x="102" y="162"/>
                    <a:pt x="102" y="163"/>
                  </a:cubicBezTo>
                  <a:cubicBezTo>
                    <a:pt x="101" y="161"/>
                    <a:pt x="99" y="160"/>
                    <a:pt x="97" y="158"/>
                  </a:cubicBezTo>
                  <a:moveTo>
                    <a:pt x="97" y="158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100" y="160"/>
                    <a:pt x="102" y="162"/>
                    <a:pt x="103" y="163"/>
                  </a:cubicBezTo>
                  <a:cubicBezTo>
                    <a:pt x="104" y="164"/>
                    <a:pt x="104" y="164"/>
                    <a:pt x="105" y="164"/>
                  </a:cubicBezTo>
                  <a:cubicBezTo>
                    <a:pt x="105" y="164"/>
                    <a:pt x="105" y="164"/>
                    <a:pt x="105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3" y="163"/>
                    <a:pt x="100" y="161"/>
                    <a:pt x="97" y="158"/>
                  </a:cubicBezTo>
                  <a:moveTo>
                    <a:pt x="97" y="158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moveTo>
                    <a:pt x="97" y="157"/>
                  </a:moveTo>
                  <a:cubicBezTo>
                    <a:pt x="97" y="157"/>
                    <a:pt x="97" y="157"/>
                    <a:pt x="97" y="157"/>
                  </a:cubicBezTo>
                  <a:cubicBezTo>
                    <a:pt x="98" y="158"/>
                    <a:pt x="99" y="159"/>
                    <a:pt x="99" y="159"/>
                  </a:cubicBezTo>
                  <a:cubicBezTo>
                    <a:pt x="103" y="163"/>
                    <a:pt x="105" y="165"/>
                    <a:pt x="105" y="165"/>
                  </a:cubicBezTo>
                  <a:cubicBezTo>
                    <a:pt x="105" y="165"/>
                    <a:pt x="103" y="162"/>
                    <a:pt x="97" y="157"/>
                  </a:cubicBezTo>
                  <a:moveTo>
                    <a:pt x="466" y="157"/>
                  </a:moveTo>
                  <a:cubicBezTo>
                    <a:pt x="466" y="157"/>
                    <a:pt x="465" y="157"/>
                    <a:pt x="465" y="157"/>
                  </a:cubicBezTo>
                  <a:cubicBezTo>
                    <a:pt x="461" y="162"/>
                    <a:pt x="464" y="164"/>
                    <a:pt x="472" y="165"/>
                  </a:cubicBezTo>
                  <a:cubicBezTo>
                    <a:pt x="466" y="164"/>
                    <a:pt x="465" y="162"/>
                    <a:pt x="468" y="158"/>
                  </a:cubicBezTo>
                  <a:cubicBezTo>
                    <a:pt x="467" y="158"/>
                    <a:pt x="467" y="157"/>
                    <a:pt x="466" y="157"/>
                  </a:cubicBezTo>
                  <a:moveTo>
                    <a:pt x="461" y="153"/>
                  </a:moveTo>
                  <a:cubicBezTo>
                    <a:pt x="459" y="155"/>
                    <a:pt x="458" y="156"/>
                    <a:pt x="459" y="156"/>
                  </a:cubicBezTo>
                  <a:cubicBezTo>
                    <a:pt x="460" y="156"/>
                    <a:pt x="461" y="155"/>
                    <a:pt x="463" y="155"/>
                  </a:cubicBezTo>
                  <a:cubicBezTo>
                    <a:pt x="463" y="155"/>
                    <a:pt x="464" y="154"/>
                    <a:pt x="465" y="153"/>
                  </a:cubicBezTo>
                  <a:cubicBezTo>
                    <a:pt x="465" y="153"/>
                    <a:pt x="464" y="154"/>
                    <a:pt x="464" y="154"/>
                  </a:cubicBezTo>
                  <a:cubicBezTo>
                    <a:pt x="464" y="154"/>
                    <a:pt x="463" y="154"/>
                    <a:pt x="463" y="154"/>
                  </a:cubicBezTo>
                  <a:cubicBezTo>
                    <a:pt x="462" y="154"/>
                    <a:pt x="462" y="154"/>
                    <a:pt x="461" y="154"/>
                  </a:cubicBezTo>
                  <a:cubicBezTo>
                    <a:pt x="460" y="154"/>
                    <a:pt x="460" y="155"/>
                    <a:pt x="460" y="155"/>
                  </a:cubicBezTo>
                  <a:cubicBezTo>
                    <a:pt x="460" y="155"/>
                    <a:pt x="460" y="154"/>
                    <a:pt x="461" y="153"/>
                  </a:cubicBezTo>
                  <a:cubicBezTo>
                    <a:pt x="461" y="153"/>
                    <a:pt x="461" y="153"/>
                    <a:pt x="461" y="153"/>
                  </a:cubicBezTo>
                  <a:moveTo>
                    <a:pt x="466" y="153"/>
                  </a:moveTo>
                  <a:cubicBezTo>
                    <a:pt x="466" y="153"/>
                    <a:pt x="465" y="153"/>
                    <a:pt x="465" y="153"/>
                  </a:cubicBezTo>
                  <a:cubicBezTo>
                    <a:pt x="465" y="153"/>
                    <a:pt x="465" y="153"/>
                    <a:pt x="465" y="153"/>
                  </a:cubicBezTo>
                  <a:cubicBezTo>
                    <a:pt x="465" y="153"/>
                    <a:pt x="465" y="153"/>
                    <a:pt x="465" y="153"/>
                  </a:cubicBezTo>
                  <a:cubicBezTo>
                    <a:pt x="465" y="153"/>
                    <a:pt x="465" y="153"/>
                    <a:pt x="466" y="153"/>
                  </a:cubicBezTo>
                  <a:moveTo>
                    <a:pt x="125" y="150"/>
                  </a:moveTo>
                  <a:cubicBezTo>
                    <a:pt x="125" y="150"/>
                    <a:pt x="125" y="150"/>
                    <a:pt x="125" y="150"/>
                  </a:cubicBezTo>
                  <a:cubicBezTo>
                    <a:pt x="125" y="152"/>
                    <a:pt x="126" y="153"/>
                    <a:pt x="126" y="153"/>
                  </a:cubicBezTo>
                  <a:cubicBezTo>
                    <a:pt x="126" y="153"/>
                    <a:pt x="126" y="152"/>
                    <a:pt x="125" y="150"/>
                  </a:cubicBezTo>
                  <a:moveTo>
                    <a:pt x="126" y="150"/>
                  </a:moveTo>
                  <a:cubicBezTo>
                    <a:pt x="126" y="150"/>
                    <a:pt x="126" y="150"/>
                    <a:pt x="126" y="150"/>
                  </a:cubicBezTo>
                  <a:cubicBezTo>
                    <a:pt x="126" y="152"/>
                    <a:pt x="127" y="153"/>
                    <a:pt x="127" y="153"/>
                  </a:cubicBezTo>
                  <a:cubicBezTo>
                    <a:pt x="127" y="153"/>
                    <a:pt x="126" y="152"/>
                    <a:pt x="126" y="150"/>
                  </a:cubicBezTo>
                  <a:moveTo>
                    <a:pt x="128" y="150"/>
                  </a:moveTo>
                  <a:cubicBezTo>
                    <a:pt x="129" y="150"/>
                    <a:pt x="130" y="151"/>
                    <a:pt x="131" y="151"/>
                  </a:cubicBezTo>
                  <a:cubicBezTo>
                    <a:pt x="131" y="150"/>
                    <a:pt x="130" y="150"/>
                    <a:pt x="128" y="150"/>
                  </a:cubicBezTo>
                  <a:moveTo>
                    <a:pt x="462" y="150"/>
                  </a:moveTo>
                  <a:cubicBezTo>
                    <a:pt x="461" y="150"/>
                    <a:pt x="461" y="150"/>
                    <a:pt x="460" y="150"/>
                  </a:cubicBezTo>
                  <a:cubicBezTo>
                    <a:pt x="460" y="151"/>
                    <a:pt x="460" y="152"/>
                    <a:pt x="461" y="153"/>
                  </a:cubicBezTo>
                  <a:cubicBezTo>
                    <a:pt x="461" y="153"/>
                    <a:pt x="461" y="152"/>
                    <a:pt x="461" y="152"/>
                  </a:cubicBezTo>
                  <a:cubicBezTo>
                    <a:pt x="462" y="151"/>
                    <a:pt x="462" y="150"/>
                    <a:pt x="462" y="150"/>
                  </a:cubicBezTo>
                  <a:moveTo>
                    <a:pt x="462" y="148"/>
                  </a:moveTo>
                  <a:cubicBezTo>
                    <a:pt x="461" y="148"/>
                    <a:pt x="461" y="148"/>
                    <a:pt x="461" y="148"/>
                  </a:cubicBezTo>
                  <a:cubicBezTo>
                    <a:pt x="461" y="148"/>
                    <a:pt x="461" y="148"/>
                    <a:pt x="461" y="148"/>
                  </a:cubicBezTo>
                  <a:cubicBezTo>
                    <a:pt x="461" y="148"/>
                    <a:pt x="461" y="148"/>
                    <a:pt x="462" y="148"/>
                  </a:cubicBezTo>
                  <a:moveTo>
                    <a:pt x="445" y="147"/>
                  </a:moveTo>
                  <a:cubicBezTo>
                    <a:pt x="445" y="148"/>
                    <a:pt x="445" y="148"/>
                    <a:pt x="445" y="148"/>
                  </a:cubicBezTo>
                  <a:cubicBezTo>
                    <a:pt x="445" y="148"/>
                    <a:pt x="445" y="148"/>
                    <a:pt x="445" y="148"/>
                  </a:cubicBezTo>
                  <a:cubicBezTo>
                    <a:pt x="445" y="148"/>
                    <a:pt x="445" y="148"/>
                    <a:pt x="445" y="148"/>
                  </a:cubicBezTo>
                  <a:cubicBezTo>
                    <a:pt x="445" y="148"/>
                    <a:pt x="445" y="148"/>
                    <a:pt x="445" y="147"/>
                  </a:cubicBezTo>
                  <a:moveTo>
                    <a:pt x="458" y="147"/>
                  </a:moveTo>
                  <a:cubicBezTo>
                    <a:pt x="457" y="148"/>
                    <a:pt x="456" y="148"/>
                    <a:pt x="455" y="148"/>
                  </a:cubicBezTo>
                  <a:cubicBezTo>
                    <a:pt x="453" y="150"/>
                    <a:pt x="453" y="151"/>
                    <a:pt x="455" y="151"/>
                  </a:cubicBezTo>
                  <a:cubicBezTo>
                    <a:pt x="457" y="151"/>
                    <a:pt x="458" y="151"/>
                    <a:pt x="460" y="150"/>
                  </a:cubicBezTo>
                  <a:cubicBezTo>
                    <a:pt x="460" y="150"/>
                    <a:pt x="460" y="150"/>
                    <a:pt x="460" y="150"/>
                  </a:cubicBezTo>
                  <a:cubicBezTo>
                    <a:pt x="458" y="151"/>
                    <a:pt x="457" y="151"/>
                    <a:pt x="456" y="151"/>
                  </a:cubicBezTo>
                  <a:cubicBezTo>
                    <a:pt x="454" y="151"/>
                    <a:pt x="455" y="150"/>
                    <a:pt x="457" y="148"/>
                  </a:cubicBezTo>
                  <a:cubicBezTo>
                    <a:pt x="457" y="148"/>
                    <a:pt x="457" y="148"/>
                    <a:pt x="458" y="147"/>
                  </a:cubicBezTo>
                  <a:moveTo>
                    <a:pt x="449" y="146"/>
                  </a:moveTo>
                  <a:cubicBezTo>
                    <a:pt x="449" y="146"/>
                    <a:pt x="449" y="146"/>
                    <a:pt x="449" y="146"/>
                  </a:cubicBezTo>
                  <a:cubicBezTo>
                    <a:pt x="447" y="148"/>
                    <a:pt x="446" y="148"/>
                    <a:pt x="446" y="148"/>
                  </a:cubicBezTo>
                  <a:cubicBezTo>
                    <a:pt x="446" y="148"/>
                    <a:pt x="446" y="148"/>
                    <a:pt x="446" y="148"/>
                  </a:cubicBezTo>
                  <a:cubicBezTo>
                    <a:pt x="446" y="148"/>
                    <a:pt x="446" y="148"/>
                    <a:pt x="446" y="148"/>
                  </a:cubicBezTo>
                  <a:cubicBezTo>
                    <a:pt x="446" y="148"/>
                    <a:pt x="447" y="148"/>
                    <a:pt x="449" y="146"/>
                  </a:cubicBezTo>
                  <a:moveTo>
                    <a:pt x="451" y="145"/>
                  </a:moveTo>
                  <a:cubicBezTo>
                    <a:pt x="449" y="146"/>
                    <a:pt x="448" y="147"/>
                    <a:pt x="448" y="147"/>
                  </a:cubicBezTo>
                  <a:cubicBezTo>
                    <a:pt x="448" y="147"/>
                    <a:pt x="448" y="147"/>
                    <a:pt x="449" y="146"/>
                  </a:cubicBezTo>
                  <a:cubicBezTo>
                    <a:pt x="448" y="147"/>
                    <a:pt x="448" y="147"/>
                    <a:pt x="448" y="147"/>
                  </a:cubicBezTo>
                  <a:cubicBezTo>
                    <a:pt x="448" y="147"/>
                    <a:pt x="448" y="147"/>
                    <a:pt x="448" y="147"/>
                  </a:cubicBezTo>
                  <a:cubicBezTo>
                    <a:pt x="448" y="147"/>
                    <a:pt x="448" y="147"/>
                    <a:pt x="449" y="146"/>
                  </a:cubicBezTo>
                  <a:cubicBezTo>
                    <a:pt x="449" y="146"/>
                    <a:pt x="450" y="145"/>
                    <a:pt x="451" y="145"/>
                  </a:cubicBezTo>
                  <a:moveTo>
                    <a:pt x="452" y="144"/>
                  </a:moveTo>
                  <a:cubicBezTo>
                    <a:pt x="450" y="146"/>
                    <a:pt x="448" y="147"/>
                    <a:pt x="449" y="147"/>
                  </a:cubicBezTo>
                  <a:cubicBezTo>
                    <a:pt x="449" y="147"/>
                    <a:pt x="449" y="147"/>
                    <a:pt x="449" y="147"/>
                  </a:cubicBezTo>
                  <a:cubicBezTo>
                    <a:pt x="449" y="147"/>
                    <a:pt x="450" y="146"/>
                    <a:pt x="452" y="145"/>
                  </a:cubicBezTo>
                  <a:cubicBezTo>
                    <a:pt x="452" y="145"/>
                    <a:pt x="452" y="145"/>
                    <a:pt x="452" y="144"/>
                  </a:cubicBezTo>
                  <a:moveTo>
                    <a:pt x="454" y="144"/>
                  </a:moveTo>
                  <a:cubicBezTo>
                    <a:pt x="454" y="145"/>
                    <a:pt x="453" y="145"/>
                    <a:pt x="453" y="145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4" y="145"/>
                    <a:pt x="454" y="145"/>
                    <a:pt x="454" y="144"/>
                  </a:cubicBezTo>
                  <a:moveTo>
                    <a:pt x="454" y="144"/>
                  </a:moveTo>
                  <a:cubicBezTo>
                    <a:pt x="454" y="145"/>
                    <a:pt x="454" y="145"/>
                    <a:pt x="453" y="145"/>
                  </a:cubicBezTo>
                  <a:cubicBezTo>
                    <a:pt x="450" y="147"/>
                    <a:pt x="449" y="149"/>
                    <a:pt x="451" y="149"/>
                  </a:cubicBezTo>
                  <a:cubicBezTo>
                    <a:pt x="451" y="149"/>
                    <a:pt x="451" y="149"/>
                    <a:pt x="451" y="149"/>
                  </a:cubicBezTo>
                  <a:cubicBezTo>
                    <a:pt x="451" y="148"/>
                    <a:pt x="452" y="147"/>
                    <a:pt x="454" y="144"/>
                  </a:cubicBezTo>
                  <a:moveTo>
                    <a:pt x="452" y="144"/>
                  </a:moveTo>
                  <a:cubicBezTo>
                    <a:pt x="452" y="144"/>
                    <a:pt x="452" y="144"/>
                    <a:pt x="452" y="144"/>
                  </a:cubicBezTo>
                  <a:cubicBezTo>
                    <a:pt x="451" y="145"/>
                    <a:pt x="450" y="146"/>
                    <a:pt x="449" y="146"/>
                  </a:cubicBezTo>
                  <a:cubicBezTo>
                    <a:pt x="449" y="146"/>
                    <a:pt x="450" y="146"/>
                    <a:pt x="451" y="145"/>
                  </a:cubicBezTo>
                  <a:cubicBezTo>
                    <a:pt x="451" y="145"/>
                    <a:pt x="451" y="145"/>
                    <a:pt x="451" y="145"/>
                  </a:cubicBezTo>
                  <a:cubicBezTo>
                    <a:pt x="452" y="145"/>
                    <a:pt x="452" y="144"/>
                    <a:pt x="452" y="144"/>
                  </a:cubicBezTo>
                  <a:moveTo>
                    <a:pt x="453" y="144"/>
                  </a:moveTo>
                  <a:cubicBezTo>
                    <a:pt x="453" y="144"/>
                    <a:pt x="452" y="144"/>
                    <a:pt x="452" y="144"/>
                  </a:cubicBezTo>
                  <a:cubicBezTo>
                    <a:pt x="450" y="146"/>
                    <a:pt x="449" y="146"/>
                    <a:pt x="449" y="146"/>
                  </a:cubicBezTo>
                  <a:cubicBezTo>
                    <a:pt x="449" y="146"/>
                    <a:pt x="450" y="146"/>
                    <a:pt x="452" y="144"/>
                  </a:cubicBezTo>
                  <a:cubicBezTo>
                    <a:pt x="452" y="144"/>
                    <a:pt x="453" y="144"/>
                    <a:pt x="453" y="144"/>
                  </a:cubicBezTo>
                  <a:moveTo>
                    <a:pt x="455" y="143"/>
                  </a:moveTo>
                  <a:cubicBezTo>
                    <a:pt x="453" y="143"/>
                    <a:pt x="452" y="144"/>
                    <a:pt x="451" y="145"/>
                  </a:cubicBezTo>
                  <a:cubicBezTo>
                    <a:pt x="452" y="145"/>
                    <a:pt x="452" y="144"/>
                    <a:pt x="452" y="144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453" y="144"/>
                    <a:pt x="454" y="143"/>
                    <a:pt x="455" y="143"/>
                  </a:cubicBezTo>
                  <a:moveTo>
                    <a:pt x="455" y="143"/>
                  </a:moveTo>
                  <a:cubicBezTo>
                    <a:pt x="454" y="143"/>
                    <a:pt x="454" y="143"/>
                    <a:pt x="453" y="143"/>
                  </a:cubicBezTo>
                  <a:cubicBezTo>
                    <a:pt x="453" y="144"/>
                    <a:pt x="453" y="144"/>
                    <a:pt x="453" y="144"/>
                  </a:cubicBezTo>
                  <a:cubicBezTo>
                    <a:pt x="453" y="144"/>
                    <a:pt x="453" y="144"/>
                    <a:pt x="453" y="144"/>
                  </a:cubicBezTo>
                  <a:cubicBezTo>
                    <a:pt x="454" y="143"/>
                    <a:pt x="454" y="143"/>
                    <a:pt x="455" y="143"/>
                  </a:cubicBezTo>
                  <a:moveTo>
                    <a:pt x="454" y="142"/>
                  </a:moveTo>
                  <a:cubicBezTo>
                    <a:pt x="449" y="146"/>
                    <a:pt x="447" y="147"/>
                    <a:pt x="447" y="147"/>
                  </a:cubicBezTo>
                  <a:cubicBezTo>
                    <a:pt x="447" y="147"/>
                    <a:pt x="449" y="146"/>
                    <a:pt x="452" y="144"/>
                  </a:cubicBezTo>
                  <a:cubicBezTo>
                    <a:pt x="452" y="144"/>
                    <a:pt x="453" y="143"/>
                    <a:pt x="454" y="142"/>
                  </a:cubicBezTo>
                  <a:moveTo>
                    <a:pt x="454" y="142"/>
                  </a:moveTo>
                  <a:cubicBezTo>
                    <a:pt x="452" y="143"/>
                    <a:pt x="451" y="144"/>
                    <a:pt x="450" y="144"/>
                  </a:cubicBezTo>
                  <a:cubicBezTo>
                    <a:pt x="447" y="146"/>
                    <a:pt x="445" y="148"/>
                    <a:pt x="445" y="148"/>
                  </a:cubicBezTo>
                  <a:cubicBezTo>
                    <a:pt x="445" y="148"/>
                    <a:pt x="448" y="146"/>
                    <a:pt x="454" y="142"/>
                  </a:cubicBezTo>
                  <a:moveTo>
                    <a:pt x="117" y="141"/>
                  </a:moveTo>
                  <a:cubicBezTo>
                    <a:pt x="116" y="141"/>
                    <a:pt x="115" y="142"/>
                    <a:pt x="114" y="142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15" y="141"/>
                    <a:pt x="116" y="141"/>
                    <a:pt x="117" y="141"/>
                  </a:cubicBezTo>
                  <a:cubicBezTo>
                    <a:pt x="117" y="141"/>
                    <a:pt x="117" y="141"/>
                    <a:pt x="117" y="141"/>
                  </a:cubicBezTo>
                  <a:moveTo>
                    <a:pt x="117" y="141"/>
                  </a:moveTo>
                  <a:cubicBezTo>
                    <a:pt x="117" y="141"/>
                    <a:pt x="117" y="141"/>
                    <a:pt x="117" y="141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7" y="141"/>
                    <a:pt x="117" y="141"/>
                    <a:pt x="117" y="141"/>
                  </a:cubicBezTo>
                  <a:moveTo>
                    <a:pt x="116" y="141"/>
                  </a:moveTo>
                  <a:cubicBezTo>
                    <a:pt x="116" y="141"/>
                    <a:pt x="115" y="141"/>
                    <a:pt x="114" y="142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15" y="141"/>
                    <a:pt x="116" y="141"/>
                    <a:pt x="116" y="141"/>
                  </a:cubicBezTo>
                  <a:cubicBezTo>
                    <a:pt x="116" y="141"/>
                    <a:pt x="116" y="141"/>
                    <a:pt x="116" y="141"/>
                  </a:cubicBezTo>
                  <a:moveTo>
                    <a:pt x="117" y="141"/>
                  </a:moveTo>
                  <a:cubicBezTo>
                    <a:pt x="117" y="141"/>
                    <a:pt x="117" y="141"/>
                    <a:pt x="116" y="141"/>
                  </a:cubicBezTo>
                  <a:cubicBezTo>
                    <a:pt x="116" y="141"/>
                    <a:pt x="117" y="141"/>
                    <a:pt x="117" y="141"/>
                  </a:cubicBezTo>
                  <a:cubicBezTo>
                    <a:pt x="117" y="141"/>
                    <a:pt x="117" y="141"/>
                    <a:pt x="117" y="141"/>
                  </a:cubicBezTo>
                  <a:moveTo>
                    <a:pt x="448" y="139"/>
                  </a:moveTo>
                  <a:cubicBezTo>
                    <a:pt x="448" y="140"/>
                    <a:pt x="447" y="140"/>
                    <a:pt x="447" y="140"/>
                  </a:cubicBezTo>
                  <a:cubicBezTo>
                    <a:pt x="447" y="140"/>
                    <a:pt x="448" y="140"/>
                    <a:pt x="448" y="139"/>
                  </a:cubicBezTo>
                  <a:cubicBezTo>
                    <a:pt x="448" y="139"/>
                    <a:pt x="448" y="139"/>
                    <a:pt x="448" y="139"/>
                  </a:cubicBezTo>
                  <a:moveTo>
                    <a:pt x="448" y="139"/>
                  </a:moveTo>
                  <a:cubicBezTo>
                    <a:pt x="447" y="139"/>
                    <a:pt x="447" y="140"/>
                    <a:pt x="447" y="140"/>
                  </a:cubicBezTo>
                  <a:cubicBezTo>
                    <a:pt x="447" y="140"/>
                    <a:pt x="447" y="139"/>
                    <a:pt x="448" y="139"/>
                  </a:cubicBezTo>
                  <a:cubicBezTo>
                    <a:pt x="448" y="139"/>
                    <a:pt x="448" y="139"/>
                    <a:pt x="448" y="139"/>
                  </a:cubicBezTo>
                  <a:moveTo>
                    <a:pt x="426" y="130"/>
                  </a:moveTo>
                  <a:cubicBezTo>
                    <a:pt x="425" y="132"/>
                    <a:pt x="424" y="132"/>
                    <a:pt x="423" y="132"/>
                  </a:cubicBezTo>
                  <a:cubicBezTo>
                    <a:pt x="423" y="132"/>
                    <a:pt x="423" y="132"/>
                    <a:pt x="423" y="132"/>
                  </a:cubicBezTo>
                  <a:cubicBezTo>
                    <a:pt x="423" y="133"/>
                    <a:pt x="423" y="133"/>
                    <a:pt x="423" y="133"/>
                  </a:cubicBezTo>
                  <a:cubicBezTo>
                    <a:pt x="423" y="133"/>
                    <a:pt x="424" y="132"/>
                    <a:pt x="426" y="130"/>
                  </a:cubicBezTo>
                  <a:cubicBezTo>
                    <a:pt x="426" y="130"/>
                    <a:pt x="426" y="130"/>
                    <a:pt x="426" y="130"/>
                  </a:cubicBezTo>
                  <a:moveTo>
                    <a:pt x="424" y="129"/>
                  </a:moveTo>
                  <a:cubicBezTo>
                    <a:pt x="424" y="129"/>
                    <a:pt x="424" y="129"/>
                    <a:pt x="424" y="129"/>
                  </a:cubicBezTo>
                  <a:cubicBezTo>
                    <a:pt x="422" y="131"/>
                    <a:pt x="422" y="133"/>
                    <a:pt x="422" y="133"/>
                  </a:cubicBezTo>
                  <a:cubicBezTo>
                    <a:pt x="422" y="133"/>
                    <a:pt x="422" y="132"/>
                    <a:pt x="423" y="132"/>
                  </a:cubicBezTo>
                  <a:cubicBezTo>
                    <a:pt x="423" y="131"/>
                    <a:pt x="423" y="130"/>
                    <a:pt x="424" y="129"/>
                  </a:cubicBezTo>
                  <a:cubicBezTo>
                    <a:pt x="424" y="129"/>
                    <a:pt x="424" y="129"/>
                    <a:pt x="424" y="129"/>
                  </a:cubicBezTo>
                  <a:moveTo>
                    <a:pt x="397" y="119"/>
                  </a:moveTo>
                  <a:cubicBezTo>
                    <a:pt x="396" y="120"/>
                    <a:pt x="396" y="120"/>
                    <a:pt x="395" y="121"/>
                  </a:cubicBezTo>
                  <a:cubicBezTo>
                    <a:pt x="395" y="121"/>
                    <a:pt x="395" y="122"/>
                    <a:pt x="395" y="122"/>
                  </a:cubicBezTo>
                  <a:cubicBezTo>
                    <a:pt x="395" y="122"/>
                    <a:pt x="396" y="121"/>
                    <a:pt x="397" y="119"/>
                  </a:cubicBezTo>
                  <a:cubicBezTo>
                    <a:pt x="397" y="119"/>
                    <a:pt x="397" y="119"/>
                    <a:pt x="397" y="119"/>
                  </a:cubicBezTo>
                  <a:cubicBezTo>
                    <a:pt x="396" y="121"/>
                    <a:pt x="395" y="122"/>
                    <a:pt x="395" y="122"/>
                  </a:cubicBezTo>
                  <a:cubicBezTo>
                    <a:pt x="395" y="122"/>
                    <a:pt x="396" y="121"/>
                    <a:pt x="397" y="119"/>
                  </a:cubicBezTo>
                  <a:cubicBezTo>
                    <a:pt x="397" y="119"/>
                    <a:pt x="397" y="119"/>
                    <a:pt x="397" y="119"/>
                  </a:cubicBezTo>
                  <a:moveTo>
                    <a:pt x="305" y="116"/>
                  </a:moveTo>
                  <a:cubicBezTo>
                    <a:pt x="299" y="117"/>
                    <a:pt x="300" y="121"/>
                    <a:pt x="306" y="126"/>
                  </a:cubicBezTo>
                  <a:cubicBezTo>
                    <a:pt x="306" y="126"/>
                    <a:pt x="306" y="126"/>
                    <a:pt x="306" y="126"/>
                  </a:cubicBezTo>
                  <a:cubicBezTo>
                    <a:pt x="302" y="122"/>
                    <a:pt x="302" y="120"/>
                    <a:pt x="307" y="119"/>
                  </a:cubicBezTo>
                  <a:cubicBezTo>
                    <a:pt x="306" y="118"/>
                    <a:pt x="306" y="117"/>
                    <a:pt x="306" y="117"/>
                  </a:cubicBezTo>
                  <a:cubicBezTo>
                    <a:pt x="306" y="116"/>
                    <a:pt x="305" y="116"/>
                    <a:pt x="305" y="116"/>
                  </a:cubicBezTo>
                  <a:moveTo>
                    <a:pt x="308" y="112"/>
                  </a:moveTo>
                  <a:cubicBezTo>
                    <a:pt x="307" y="112"/>
                    <a:pt x="307" y="112"/>
                    <a:pt x="307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moveTo>
                    <a:pt x="304" y="110"/>
                  </a:moveTo>
                  <a:cubicBezTo>
                    <a:pt x="300" y="111"/>
                    <a:pt x="300" y="111"/>
                    <a:pt x="304" y="113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306" y="113"/>
                    <a:pt x="306" y="113"/>
                    <a:pt x="307" y="113"/>
                  </a:cubicBezTo>
                  <a:cubicBezTo>
                    <a:pt x="307" y="113"/>
                    <a:pt x="306" y="113"/>
                    <a:pt x="306" y="113"/>
                  </a:cubicBezTo>
                  <a:cubicBezTo>
                    <a:pt x="305" y="113"/>
                    <a:pt x="304" y="112"/>
                    <a:pt x="304" y="111"/>
                  </a:cubicBezTo>
                  <a:cubicBezTo>
                    <a:pt x="302" y="111"/>
                    <a:pt x="302" y="111"/>
                    <a:pt x="304" y="110"/>
                  </a:cubicBezTo>
                  <a:cubicBezTo>
                    <a:pt x="304" y="110"/>
                    <a:pt x="304" y="110"/>
                    <a:pt x="304" y="110"/>
                  </a:cubicBezTo>
                  <a:moveTo>
                    <a:pt x="305" y="108"/>
                  </a:moveTo>
                  <a:cubicBezTo>
                    <a:pt x="304" y="108"/>
                    <a:pt x="304" y="109"/>
                    <a:pt x="304" y="110"/>
                  </a:cubicBezTo>
                  <a:cubicBezTo>
                    <a:pt x="304" y="110"/>
                    <a:pt x="305" y="110"/>
                    <a:pt x="305" y="109"/>
                  </a:cubicBezTo>
                  <a:cubicBezTo>
                    <a:pt x="306" y="109"/>
                    <a:pt x="306" y="109"/>
                    <a:pt x="307" y="108"/>
                  </a:cubicBezTo>
                  <a:cubicBezTo>
                    <a:pt x="306" y="108"/>
                    <a:pt x="306" y="108"/>
                    <a:pt x="305" y="108"/>
                  </a:cubicBezTo>
                  <a:moveTo>
                    <a:pt x="307" y="106"/>
                  </a:moveTo>
                  <a:cubicBezTo>
                    <a:pt x="307" y="106"/>
                    <a:pt x="307" y="106"/>
                    <a:pt x="307" y="106"/>
                  </a:cubicBezTo>
                  <a:cubicBezTo>
                    <a:pt x="308" y="106"/>
                    <a:pt x="308" y="106"/>
                    <a:pt x="308" y="106"/>
                  </a:cubicBezTo>
                  <a:cubicBezTo>
                    <a:pt x="308" y="106"/>
                    <a:pt x="308" y="106"/>
                    <a:pt x="307" y="106"/>
                  </a:cubicBezTo>
                  <a:moveTo>
                    <a:pt x="302" y="103"/>
                  </a:moveTo>
                  <a:cubicBezTo>
                    <a:pt x="298" y="103"/>
                    <a:pt x="299" y="106"/>
                    <a:pt x="305" y="108"/>
                  </a:cubicBezTo>
                  <a:cubicBezTo>
                    <a:pt x="305" y="107"/>
                    <a:pt x="305" y="107"/>
                    <a:pt x="306" y="107"/>
                  </a:cubicBezTo>
                  <a:cubicBezTo>
                    <a:pt x="300" y="106"/>
                    <a:pt x="299" y="104"/>
                    <a:pt x="303" y="104"/>
                  </a:cubicBezTo>
                  <a:cubicBezTo>
                    <a:pt x="303" y="104"/>
                    <a:pt x="304" y="104"/>
                    <a:pt x="304" y="104"/>
                  </a:cubicBezTo>
                  <a:cubicBezTo>
                    <a:pt x="304" y="104"/>
                    <a:pt x="304" y="104"/>
                    <a:pt x="305" y="104"/>
                  </a:cubicBezTo>
                  <a:cubicBezTo>
                    <a:pt x="305" y="104"/>
                    <a:pt x="305" y="104"/>
                    <a:pt x="305" y="104"/>
                  </a:cubicBezTo>
                  <a:cubicBezTo>
                    <a:pt x="304" y="104"/>
                    <a:pt x="303" y="103"/>
                    <a:pt x="302" y="103"/>
                  </a:cubicBezTo>
                  <a:moveTo>
                    <a:pt x="303" y="99"/>
                  </a:moveTo>
                  <a:cubicBezTo>
                    <a:pt x="299" y="99"/>
                    <a:pt x="297" y="100"/>
                    <a:pt x="299" y="101"/>
                  </a:cubicBezTo>
                  <a:cubicBezTo>
                    <a:pt x="299" y="100"/>
                    <a:pt x="301" y="100"/>
                    <a:pt x="304" y="99"/>
                  </a:cubicBezTo>
                  <a:cubicBezTo>
                    <a:pt x="304" y="99"/>
                    <a:pt x="303" y="99"/>
                    <a:pt x="303" y="99"/>
                  </a:cubicBezTo>
                  <a:moveTo>
                    <a:pt x="302" y="99"/>
                  </a:moveTo>
                  <a:cubicBezTo>
                    <a:pt x="303" y="99"/>
                    <a:pt x="303" y="99"/>
                    <a:pt x="303" y="99"/>
                  </a:cubicBezTo>
                  <a:cubicBezTo>
                    <a:pt x="303" y="99"/>
                    <a:pt x="303" y="99"/>
                    <a:pt x="304" y="99"/>
                  </a:cubicBezTo>
                  <a:cubicBezTo>
                    <a:pt x="303" y="99"/>
                    <a:pt x="303" y="99"/>
                    <a:pt x="302" y="99"/>
                  </a:cubicBezTo>
                  <a:moveTo>
                    <a:pt x="298" y="98"/>
                  </a:moveTo>
                  <a:cubicBezTo>
                    <a:pt x="298" y="98"/>
                    <a:pt x="298" y="98"/>
                    <a:pt x="298" y="98"/>
                  </a:cubicBezTo>
                  <a:cubicBezTo>
                    <a:pt x="298" y="98"/>
                    <a:pt x="299" y="98"/>
                    <a:pt x="299" y="98"/>
                  </a:cubicBezTo>
                  <a:cubicBezTo>
                    <a:pt x="300" y="98"/>
                    <a:pt x="301" y="98"/>
                    <a:pt x="302" y="98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300" y="98"/>
                    <a:pt x="299" y="98"/>
                    <a:pt x="298" y="98"/>
                  </a:cubicBezTo>
                  <a:moveTo>
                    <a:pt x="303" y="98"/>
                  </a:moveTo>
                  <a:cubicBezTo>
                    <a:pt x="303" y="98"/>
                    <a:pt x="303" y="98"/>
                    <a:pt x="304" y="98"/>
                  </a:cubicBezTo>
                  <a:cubicBezTo>
                    <a:pt x="304" y="98"/>
                    <a:pt x="305" y="98"/>
                    <a:pt x="305" y="98"/>
                  </a:cubicBezTo>
                  <a:cubicBezTo>
                    <a:pt x="305" y="98"/>
                    <a:pt x="304" y="98"/>
                    <a:pt x="304" y="98"/>
                  </a:cubicBezTo>
                  <a:cubicBezTo>
                    <a:pt x="303" y="98"/>
                    <a:pt x="303" y="98"/>
                    <a:pt x="303" y="98"/>
                  </a:cubicBezTo>
                  <a:moveTo>
                    <a:pt x="301" y="98"/>
                  </a:moveTo>
                  <a:cubicBezTo>
                    <a:pt x="302" y="98"/>
                    <a:pt x="302" y="98"/>
                    <a:pt x="303" y="98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304" y="98"/>
                    <a:pt x="304" y="98"/>
                    <a:pt x="305" y="98"/>
                  </a:cubicBezTo>
                  <a:cubicBezTo>
                    <a:pt x="304" y="98"/>
                    <a:pt x="302" y="98"/>
                    <a:pt x="301" y="98"/>
                  </a:cubicBezTo>
                  <a:moveTo>
                    <a:pt x="298" y="98"/>
                  </a:moveTo>
                  <a:cubicBezTo>
                    <a:pt x="298" y="98"/>
                    <a:pt x="300" y="98"/>
                    <a:pt x="302" y="98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300" y="98"/>
                    <a:pt x="298" y="98"/>
                    <a:pt x="298" y="98"/>
                  </a:cubicBezTo>
                  <a:moveTo>
                    <a:pt x="299" y="98"/>
                  </a:moveTo>
                  <a:cubicBezTo>
                    <a:pt x="299" y="98"/>
                    <a:pt x="300" y="98"/>
                    <a:pt x="301" y="98"/>
                  </a:cubicBezTo>
                  <a:cubicBezTo>
                    <a:pt x="301" y="98"/>
                    <a:pt x="301" y="98"/>
                    <a:pt x="302" y="98"/>
                  </a:cubicBezTo>
                  <a:cubicBezTo>
                    <a:pt x="302" y="98"/>
                    <a:pt x="302" y="98"/>
                    <a:pt x="303" y="98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301" y="98"/>
                    <a:pt x="300" y="98"/>
                    <a:pt x="299" y="98"/>
                  </a:cubicBezTo>
                  <a:moveTo>
                    <a:pt x="297" y="97"/>
                  </a:moveTo>
                  <a:cubicBezTo>
                    <a:pt x="297" y="97"/>
                    <a:pt x="297" y="97"/>
                    <a:pt x="298" y="97"/>
                  </a:cubicBezTo>
                  <a:cubicBezTo>
                    <a:pt x="299" y="98"/>
                    <a:pt x="300" y="98"/>
                    <a:pt x="301" y="98"/>
                  </a:cubicBezTo>
                  <a:cubicBezTo>
                    <a:pt x="299" y="98"/>
                    <a:pt x="298" y="97"/>
                    <a:pt x="298" y="97"/>
                  </a:cubicBezTo>
                  <a:cubicBezTo>
                    <a:pt x="298" y="97"/>
                    <a:pt x="298" y="97"/>
                    <a:pt x="298" y="97"/>
                  </a:cubicBezTo>
                  <a:cubicBezTo>
                    <a:pt x="298" y="97"/>
                    <a:pt x="298" y="97"/>
                    <a:pt x="297" y="97"/>
                  </a:cubicBezTo>
                  <a:moveTo>
                    <a:pt x="295" y="97"/>
                  </a:moveTo>
                  <a:cubicBezTo>
                    <a:pt x="295" y="97"/>
                    <a:pt x="296" y="97"/>
                    <a:pt x="299" y="98"/>
                  </a:cubicBezTo>
                  <a:cubicBezTo>
                    <a:pt x="298" y="98"/>
                    <a:pt x="298" y="97"/>
                    <a:pt x="298" y="97"/>
                  </a:cubicBezTo>
                  <a:cubicBezTo>
                    <a:pt x="296" y="97"/>
                    <a:pt x="295" y="97"/>
                    <a:pt x="295" y="97"/>
                  </a:cubicBezTo>
                  <a:moveTo>
                    <a:pt x="297" y="97"/>
                  </a:moveTo>
                  <a:cubicBezTo>
                    <a:pt x="296" y="97"/>
                    <a:pt x="298" y="97"/>
                    <a:pt x="302" y="97"/>
                  </a:cubicBezTo>
                  <a:cubicBezTo>
                    <a:pt x="303" y="97"/>
                    <a:pt x="304" y="98"/>
                    <a:pt x="305" y="98"/>
                  </a:cubicBezTo>
                  <a:cubicBezTo>
                    <a:pt x="299" y="97"/>
                    <a:pt x="297" y="97"/>
                    <a:pt x="297" y="97"/>
                  </a:cubicBezTo>
                  <a:moveTo>
                    <a:pt x="295" y="96"/>
                  </a:moveTo>
                  <a:cubicBezTo>
                    <a:pt x="295" y="96"/>
                    <a:pt x="298" y="97"/>
                    <a:pt x="305" y="97"/>
                  </a:cubicBezTo>
                  <a:cubicBezTo>
                    <a:pt x="303" y="97"/>
                    <a:pt x="302" y="97"/>
                    <a:pt x="301" y="97"/>
                  </a:cubicBezTo>
                  <a:cubicBezTo>
                    <a:pt x="297" y="97"/>
                    <a:pt x="295" y="96"/>
                    <a:pt x="295" y="96"/>
                  </a:cubicBezTo>
                  <a:moveTo>
                    <a:pt x="295" y="96"/>
                  </a:moveTo>
                  <a:cubicBezTo>
                    <a:pt x="295" y="96"/>
                    <a:pt x="295" y="96"/>
                    <a:pt x="295" y="96"/>
                  </a:cubicBezTo>
                  <a:cubicBezTo>
                    <a:pt x="295" y="96"/>
                    <a:pt x="295" y="96"/>
                    <a:pt x="295" y="96"/>
                  </a:cubicBezTo>
                  <a:moveTo>
                    <a:pt x="302" y="91"/>
                  </a:moveTo>
                  <a:cubicBezTo>
                    <a:pt x="301" y="91"/>
                    <a:pt x="301" y="91"/>
                    <a:pt x="301" y="91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02" y="91"/>
                    <a:pt x="302" y="91"/>
                    <a:pt x="302" y="91"/>
                  </a:cubicBezTo>
                  <a:moveTo>
                    <a:pt x="302" y="91"/>
                  </a:moveTo>
                  <a:cubicBezTo>
                    <a:pt x="301" y="91"/>
                    <a:pt x="301" y="91"/>
                    <a:pt x="302" y="91"/>
                  </a:cubicBezTo>
                  <a:cubicBezTo>
                    <a:pt x="302" y="91"/>
                    <a:pt x="302" y="91"/>
                    <a:pt x="302" y="91"/>
                  </a:cubicBezTo>
                  <a:moveTo>
                    <a:pt x="290" y="71"/>
                  </a:moveTo>
                  <a:cubicBezTo>
                    <a:pt x="289" y="71"/>
                    <a:pt x="288" y="71"/>
                    <a:pt x="287" y="71"/>
                  </a:cubicBezTo>
                  <a:cubicBezTo>
                    <a:pt x="287" y="71"/>
                    <a:pt x="286" y="71"/>
                    <a:pt x="286" y="71"/>
                  </a:cubicBezTo>
                  <a:cubicBezTo>
                    <a:pt x="285" y="71"/>
                    <a:pt x="285" y="72"/>
                    <a:pt x="286" y="72"/>
                  </a:cubicBezTo>
                  <a:cubicBezTo>
                    <a:pt x="286" y="72"/>
                    <a:pt x="288" y="71"/>
                    <a:pt x="290" y="71"/>
                  </a:cubicBezTo>
                  <a:cubicBezTo>
                    <a:pt x="290" y="71"/>
                    <a:pt x="290" y="71"/>
                    <a:pt x="290" y="71"/>
                  </a:cubicBezTo>
                  <a:moveTo>
                    <a:pt x="289" y="69"/>
                  </a:moveTo>
                  <a:cubicBezTo>
                    <a:pt x="289" y="69"/>
                    <a:pt x="289" y="69"/>
                    <a:pt x="289" y="69"/>
                  </a:cubicBezTo>
                  <a:cubicBezTo>
                    <a:pt x="286" y="70"/>
                    <a:pt x="285" y="71"/>
                    <a:pt x="285" y="71"/>
                  </a:cubicBezTo>
                  <a:cubicBezTo>
                    <a:pt x="286" y="71"/>
                    <a:pt x="286" y="71"/>
                    <a:pt x="287" y="70"/>
                  </a:cubicBezTo>
                  <a:cubicBezTo>
                    <a:pt x="287" y="70"/>
                    <a:pt x="288" y="69"/>
                    <a:pt x="289" y="69"/>
                  </a:cubicBezTo>
                  <a:cubicBezTo>
                    <a:pt x="289" y="69"/>
                    <a:pt x="289" y="69"/>
                    <a:pt x="289" y="69"/>
                  </a:cubicBezTo>
                  <a:moveTo>
                    <a:pt x="390" y="43"/>
                  </a:moveTo>
                  <a:cubicBezTo>
                    <a:pt x="390" y="43"/>
                    <a:pt x="389" y="43"/>
                    <a:pt x="389" y="43"/>
                  </a:cubicBezTo>
                  <a:cubicBezTo>
                    <a:pt x="389" y="44"/>
                    <a:pt x="388" y="44"/>
                    <a:pt x="388" y="45"/>
                  </a:cubicBezTo>
                  <a:cubicBezTo>
                    <a:pt x="388" y="45"/>
                    <a:pt x="389" y="45"/>
                    <a:pt x="389" y="45"/>
                  </a:cubicBezTo>
                  <a:cubicBezTo>
                    <a:pt x="389" y="44"/>
                    <a:pt x="390" y="43"/>
                    <a:pt x="390" y="43"/>
                  </a:cubicBezTo>
                  <a:moveTo>
                    <a:pt x="337" y="30"/>
                  </a:moveTo>
                  <a:cubicBezTo>
                    <a:pt x="338" y="33"/>
                    <a:pt x="338" y="35"/>
                    <a:pt x="339" y="35"/>
                  </a:cubicBezTo>
                  <a:cubicBezTo>
                    <a:pt x="339" y="35"/>
                    <a:pt x="339" y="33"/>
                    <a:pt x="340" y="31"/>
                  </a:cubicBezTo>
                  <a:cubicBezTo>
                    <a:pt x="339" y="31"/>
                    <a:pt x="338" y="30"/>
                    <a:pt x="337" y="30"/>
                  </a:cubicBezTo>
                  <a:moveTo>
                    <a:pt x="359" y="26"/>
                  </a:moveTo>
                  <a:cubicBezTo>
                    <a:pt x="357" y="29"/>
                    <a:pt x="356" y="31"/>
                    <a:pt x="355" y="33"/>
                  </a:cubicBezTo>
                  <a:cubicBezTo>
                    <a:pt x="356" y="34"/>
                    <a:pt x="358" y="34"/>
                    <a:pt x="360" y="34"/>
                  </a:cubicBezTo>
                  <a:cubicBezTo>
                    <a:pt x="360" y="32"/>
                    <a:pt x="359" y="29"/>
                    <a:pt x="359" y="26"/>
                  </a:cubicBezTo>
                  <a:moveTo>
                    <a:pt x="334" y="25"/>
                  </a:moveTo>
                  <a:cubicBezTo>
                    <a:pt x="335" y="26"/>
                    <a:pt x="335" y="28"/>
                    <a:pt x="336" y="29"/>
                  </a:cubicBezTo>
                  <a:cubicBezTo>
                    <a:pt x="336" y="29"/>
                    <a:pt x="336" y="30"/>
                    <a:pt x="337" y="30"/>
                  </a:cubicBezTo>
                  <a:cubicBezTo>
                    <a:pt x="336" y="28"/>
                    <a:pt x="335" y="27"/>
                    <a:pt x="334" y="25"/>
                  </a:cubicBezTo>
                  <a:moveTo>
                    <a:pt x="344" y="20"/>
                  </a:moveTo>
                  <a:cubicBezTo>
                    <a:pt x="344" y="20"/>
                    <a:pt x="344" y="21"/>
                    <a:pt x="343" y="21"/>
                  </a:cubicBezTo>
                  <a:cubicBezTo>
                    <a:pt x="343" y="22"/>
                    <a:pt x="343" y="23"/>
                    <a:pt x="343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3"/>
                    <a:pt x="343" y="22"/>
                    <a:pt x="343" y="22"/>
                  </a:cubicBezTo>
                  <a:cubicBezTo>
                    <a:pt x="343" y="22"/>
                    <a:pt x="343" y="22"/>
                    <a:pt x="343" y="23"/>
                  </a:cubicBezTo>
                  <a:cubicBezTo>
                    <a:pt x="343" y="22"/>
                    <a:pt x="342" y="21"/>
                    <a:pt x="342" y="20"/>
                  </a:cubicBezTo>
                  <a:cubicBezTo>
                    <a:pt x="342" y="23"/>
                    <a:pt x="341" y="25"/>
                    <a:pt x="341" y="26"/>
                  </a:cubicBezTo>
                  <a:cubicBezTo>
                    <a:pt x="340" y="28"/>
                    <a:pt x="340" y="30"/>
                    <a:pt x="340" y="31"/>
                  </a:cubicBezTo>
                  <a:cubicBezTo>
                    <a:pt x="340" y="31"/>
                    <a:pt x="340" y="31"/>
                    <a:pt x="340" y="31"/>
                  </a:cubicBezTo>
                  <a:cubicBezTo>
                    <a:pt x="342" y="31"/>
                    <a:pt x="343" y="30"/>
                    <a:pt x="343" y="26"/>
                  </a:cubicBezTo>
                  <a:cubicBezTo>
                    <a:pt x="343" y="26"/>
                    <a:pt x="344" y="25"/>
                    <a:pt x="344" y="25"/>
                  </a:cubicBezTo>
                  <a:cubicBezTo>
                    <a:pt x="344" y="23"/>
                    <a:pt x="344" y="22"/>
                    <a:pt x="344" y="20"/>
                  </a:cubicBezTo>
                  <a:moveTo>
                    <a:pt x="342" y="19"/>
                  </a:moveTo>
                  <a:cubicBezTo>
                    <a:pt x="340" y="26"/>
                    <a:pt x="340" y="30"/>
                    <a:pt x="340" y="30"/>
                  </a:cubicBezTo>
                  <a:cubicBezTo>
                    <a:pt x="340" y="30"/>
                    <a:pt x="341" y="26"/>
                    <a:pt x="342" y="20"/>
                  </a:cubicBezTo>
                  <a:cubicBezTo>
                    <a:pt x="342" y="20"/>
                    <a:pt x="342" y="19"/>
                    <a:pt x="342" y="19"/>
                  </a:cubicBezTo>
                  <a:moveTo>
                    <a:pt x="344" y="19"/>
                  </a:moveTo>
                  <a:cubicBezTo>
                    <a:pt x="344" y="20"/>
                    <a:pt x="343" y="21"/>
                    <a:pt x="343" y="22"/>
                  </a:cubicBezTo>
                  <a:cubicBezTo>
                    <a:pt x="343" y="22"/>
                    <a:pt x="343" y="22"/>
                    <a:pt x="343" y="21"/>
                  </a:cubicBezTo>
                  <a:cubicBezTo>
                    <a:pt x="344" y="21"/>
                    <a:pt x="344" y="20"/>
                    <a:pt x="344" y="19"/>
                  </a:cubicBezTo>
                  <a:moveTo>
                    <a:pt x="342" y="19"/>
                  </a:moveTo>
                  <a:cubicBezTo>
                    <a:pt x="342" y="19"/>
                    <a:pt x="342" y="20"/>
                    <a:pt x="342" y="20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2" y="20"/>
                    <a:pt x="342" y="19"/>
                    <a:pt x="342" y="19"/>
                  </a:cubicBezTo>
                  <a:moveTo>
                    <a:pt x="342" y="19"/>
                  </a:move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moveTo>
                    <a:pt x="342" y="19"/>
                  </a:moveTo>
                  <a:cubicBezTo>
                    <a:pt x="340" y="26"/>
                    <a:pt x="339" y="30"/>
                    <a:pt x="339" y="30"/>
                  </a:cubicBezTo>
                  <a:cubicBezTo>
                    <a:pt x="339" y="30"/>
                    <a:pt x="340" y="26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moveTo>
                    <a:pt x="325" y="18"/>
                  </a:moveTo>
                  <a:cubicBezTo>
                    <a:pt x="324" y="20"/>
                    <a:pt x="324" y="22"/>
                    <a:pt x="324" y="22"/>
                  </a:cubicBezTo>
                  <a:cubicBezTo>
                    <a:pt x="324" y="22"/>
                    <a:pt x="324" y="20"/>
                    <a:pt x="325" y="18"/>
                  </a:cubicBezTo>
                  <a:moveTo>
                    <a:pt x="302" y="17"/>
                  </a:moveTo>
                  <a:cubicBezTo>
                    <a:pt x="302" y="18"/>
                    <a:pt x="302" y="19"/>
                    <a:pt x="302" y="20"/>
                  </a:cubicBezTo>
                  <a:cubicBezTo>
                    <a:pt x="302" y="23"/>
                    <a:pt x="301" y="25"/>
                    <a:pt x="301" y="28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2" y="24"/>
                    <a:pt x="302" y="21"/>
                    <a:pt x="302" y="17"/>
                  </a:cubicBezTo>
                  <a:moveTo>
                    <a:pt x="331" y="16"/>
                  </a:moveTo>
                  <a:cubicBezTo>
                    <a:pt x="331" y="16"/>
                    <a:pt x="331" y="17"/>
                    <a:pt x="331" y="18"/>
                  </a:cubicBezTo>
                  <a:cubicBezTo>
                    <a:pt x="332" y="20"/>
                    <a:pt x="333" y="23"/>
                    <a:pt x="334" y="25"/>
                  </a:cubicBezTo>
                  <a:cubicBezTo>
                    <a:pt x="333" y="22"/>
                    <a:pt x="332" y="19"/>
                    <a:pt x="331" y="16"/>
                  </a:cubicBezTo>
                  <a:moveTo>
                    <a:pt x="329" y="15"/>
                  </a:moveTo>
                  <a:cubicBezTo>
                    <a:pt x="329" y="17"/>
                    <a:pt x="328" y="19"/>
                    <a:pt x="328" y="21"/>
                  </a:cubicBezTo>
                  <a:cubicBezTo>
                    <a:pt x="328" y="21"/>
                    <a:pt x="329" y="22"/>
                    <a:pt x="329" y="23"/>
                  </a:cubicBezTo>
                  <a:cubicBezTo>
                    <a:pt x="330" y="21"/>
                    <a:pt x="330" y="20"/>
                    <a:pt x="331" y="18"/>
                  </a:cubicBezTo>
                  <a:cubicBezTo>
                    <a:pt x="330" y="17"/>
                    <a:pt x="330" y="16"/>
                    <a:pt x="329" y="15"/>
                  </a:cubicBezTo>
                  <a:moveTo>
                    <a:pt x="325" y="13"/>
                  </a:moveTo>
                  <a:cubicBezTo>
                    <a:pt x="325" y="15"/>
                    <a:pt x="325" y="17"/>
                    <a:pt x="325" y="18"/>
                  </a:cubicBezTo>
                  <a:cubicBezTo>
                    <a:pt x="325" y="17"/>
                    <a:pt x="325" y="16"/>
                    <a:pt x="325" y="14"/>
                  </a:cubicBezTo>
                  <a:cubicBezTo>
                    <a:pt x="325" y="14"/>
                    <a:pt x="325" y="14"/>
                    <a:pt x="325" y="13"/>
                  </a:cubicBezTo>
                  <a:cubicBezTo>
                    <a:pt x="325" y="13"/>
                    <a:pt x="325" y="13"/>
                    <a:pt x="325" y="13"/>
                  </a:cubicBezTo>
                  <a:moveTo>
                    <a:pt x="323" y="13"/>
                  </a:moveTo>
                  <a:cubicBezTo>
                    <a:pt x="323" y="19"/>
                    <a:pt x="321" y="21"/>
                    <a:pt x="320" y="21"/>
                  </a:cubicBezTo>
                  <a:cubicBezTo>
                    <a:pt x="320" y="21"/>
                    <a:pt x="320" y="21"/>
                    <a:pt x="320" y="21"/>
                  </a:cubicBezTo>
                  <a:cubicBezTo>
                    <a:pt x="320" y="28"/>
                    <a:pt x="321" y="31"/>
                    <a:pt x="322" y="31"/>
                  </a:cubicBezTo>
                  <a:cubicBezTo>
                    <a:pt x="324" y="31"/>
                    <a:pt x="326" y="27"/>
                    <a:pt x="328" y="21"/>
                  </a:cubicBezTo>
                  <a:cubicBezTo>
                    <a:pt x="326" y="18"/>
                    <a:pt x="326" y="16"/>
                    <a:pt x="325" y="13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25" y="19"/>
                    <a:pt x="324" y="22"/>
                    <a:pt x="324" y="22"/>
                  </a:cubicBezTo>
                  <a:cubicBezTo>
                    <a:pt x="324" y="22"/>
                    <a:pt x="324" y="19"/>
                    <a:pt x="325" y="13"/>
                  </a:cubicBezTo>
                  <a:cubicBezTo>
                    <a:pt x="324" y="19"/>
                    <a:pt x="323" y="22"/>
                    <a:pt x="323" y="22"/>
                  </a:cubicBezTo>
                  <a:cubicBezTo>
                    <a:pt x="323" y="22"/>
                    <a:pt x="322" y="19"/>
                    <a:pt x="323" y="13"/>
                  </a:cubicBezTo>
                  <a:moveTo>
                    <a:pt x="321" y="13"/>
                  </a:moveTo>
                  <a:cubicBezTo>
                    <a:pt x="321" y="14"/>
                    <a:pt x="320" y="16"/>
                    <a:pt x="320" y="17"/>
                  </a:cubicBezTo>
                  <a:cubicBezTo>
                    <a:pt x="319" y="20"/>
                    <a:pt x="320" y="21"/>
                    <a:pt x="320" y="21"/>
                  </a:cubicBezTo>
                  <a:cubicBezTo>
                    <a:pt x="320" y="19"/>
                    <a:pt x="321" y="16"/>
                    <a:pt x="321" y="13"/>
                  </a:cubicBezTo>
                  <a:moveTo>
                    <a:pt x="306" y="9"/>
                  </a:moveTo>
                  <a:cubicBezTo>
                    <a:pt x="306" y="11"/>
                    <a:pt x="306" y="13"/>
                    <a:pt x="305" y="15"/>
                  </a:cubicBezTo>
                  <a:cubicBezTo>
                    <a:pt x="305" y="15"/>
                    <a:pt x="305" y="16"/>
                    <a:pt x="306" y="17"/>
                  </a:cubicBezTo>
                  <a:cubicBezTo>
                    <a:pt x="306" y="16"/>
                    <a:pt x="306" y="15"/>
                    <a:pt x="306" y="14"/>
                  </a:cubicBezTo>
                  <a:cubicBezTo>
                    <a:pt x="306" y="12"/>
                    <a:pt x="306" y="11"/>
                    <a:pt x="306" y="9"/>
                  </a:cubicBezTo>
                  <a:moveTo>
                    <a:pt x="304" y="9"/>
                  </a:moveTo>
                  <a:cubicBezTo>
                    <a:pt x="303" y="12"/>
                    <a:pt x="303" y="14"/>
                    <a:pt x="303" y="17"/>
                  </a:cubicBezTo>
                  <a:cubicBezTo>
                    <a:pt x="303" y="17"/>
                    <a:pt x="303" y="17"/>
                    <a:pt x="303" y="18"/>
                  </a:cubicBezTo>
                  <a:cubicBezTo>
                    <a:pt x="303" y="15"/>
                    <a:pt x="303" y="12"/>
                    <a:pt x="304" y="9"/>
                  </a:cubicBezTo>
                  <a:moveTo>
                    <a:pt x="268" y="9"/>
                  </a:moveTo>
                  <a:cubicBezTo>
                    <a:pt x="266" y="9"/>
                    <a:pt x="265" y="10"/>
                    <a:pt x="265" y="10"/>
                  </a:cubicBezTo>
                  <a:cubicBezTo>
                    <a:pt x="265" y="10"/>
                    <a:pt x="266" y="9"/>
                    <a:pt x="268" y="9"/>
                  </a:cubicBezTo>
                  <a:cubicBezTo>
                    <a:pt x="268" y="9"/>
                    <a:pt x="268" y="9"/>
                    <a:pt x="268" y="9"/>
                  </a:cubicBezTo>
                  <a:moveTo>
                    <a:pt x="303" y="9"/>
                  </a:moveTo>
                  <a:cubicBezTo>
                    <a:pt x="303" y="11"/>
                    <a:pt x="303" y="13"/>
                    <a:pt x="302" y="15"/>
                  </a:cubicBezTo>
                  <a:cubicBezTo>
                    <a:pt x="302" y="16"/>
                    <a:pt x="302" y="16"/>
                    <a:pt x="302" y="17"/>
                  </a:cubicBezTo>
                  <a:cubicBezTo>
                    <a:pt x="303" y="15"/>
                    <a:pt x="303" y="12"/>
                    <a:pt x="303" y="9"/>
                  </a:cubicBezTo>
                  <a:moveTo>
                    <a:pt x="260" y="0"/>
                  </a:moveTo>
                  <a:cubicBezTo>
                    <a:pt x="258" y="4"/>
                    <a:pt x="260" y="6"/>
                    <a:pt x="267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3" y="6"/>
                    <a:pt x="262" y="5"/>
                    <a:pt x="263" y="3"/>
                  </a:cubicBezTo>
                  <a:cubicBezTo>
                    <a:pt x="262" y="2"/>
                    <a:pt x="261" y="1"/>
                    <a:pt x="26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3" name="Freeform 13"/>
            <p:cNvSpPr>
              <a:spLocks noEditPoints="1"/>
            </p:cNvSpPr>
            <p:nvPr/>
          </p:nvSpPr>
          <p:spPr bwMode="auto">
            <a:xfrm>
              <a:off x="3251200" y="3838576"/>
              <a:ext cx="1633538" cy="484188"/>
            </a:xfrm>
            <a:custGeom>
              <a:gdLst>
                <a:gd name="T0" fmla="*/ 402 w 435"/>
                <a:gd name="T1" fmla="*/ 129 h 129"/>
                <a:gd name="T2" fmla="*/ 401 w 435"/>
                <a:gd name="T3" fmla="*/ 129 h 129"/>
                <a:gd name="T4" fmla="*/ 399 w 435"/>
                <a:gd name="T5" fmla="*/ 128 h 129"/>
                <a:gd name="T6" fmla="*/ 393 w 435"/>
                <a:gd name="T7" fmla="*/ 126 h 129"/>
                <a:gd name="T8" fmla="*/ 394 w 435"/>
                <a:gd name="T9" fmla="*/ 126 h 129"/>
                <a:gd name="T10" fmla="*/ 392 w 435"/>
                <a:gd name="T11" fmla="*/ 125 h 129"/>
                <a:gd name="T12" fmla="*/ 391 w 435"/>
                <a:gd name="T13" fmla="*/ 125 h 129"/>
                <a:gd name="T14" fmla="*/ 389 w 435"/>
                <a:gd name="T15" fmla="*/ 123 h 129"/>
                <a:gd name="T16" fmla="*/ 388 w 435"/>
                <a:gd name="T17" fmla="*/ 122 h 129"/>
                <a:gd name="T18" fmla="*/ 383 w 435"/>
                <a:gd name="T19" fmla="*/ 118 h 129"/>
                <a:gd name="T20" fmla="*/ 433 w 435"/>
                <a:gd name="T21" fmla="*/ 104 h 129"/>
                <a:gd name="T22" fmla="*/ 432 w 435"/>
                <a:gd name="T23" fmla="*/ 104 h 129"/>
                <a:gd name="T24" fmla="*/ 372 w 435"/>
                <a:gd name="T25" fmla="*/ 99 h 129"/>
                <a:gd name="T26" fmla="*/ 384 w 435"/>
                <a:gd name="T27" fmla="*/ 81 h 129"/>
                <a:gd name="T28" fmla="*/ 389 w 435"/>
                <a:gd name="T29" fmla="*/ 78 h 129"/>
                <a:gd name="T30" fmla="*/ 399 w 435"/>
                <a:gd name="T31" fmla="*/ 77 h 129"/>
                <a:gd name="T32" fmla="*/ 360 w 435"/>
                <a:gd name="T33" fmla="*/ 76 h 129"/>
                <a:gd name="T34" fmla="*/ 360 w 435"/>
                <a:gd name="T35" fmla="*/ 76 h 129"/>
                <a:gd name="T36" fmla="*/ 352 w 435"/>
                <a:gd name="T37" fmla="*/ 75 h 129"/>
                <a:gd name="T38" fmla="*/ 360 w 435"/>
                <a:gd name="T39" fmla="*/ 75 h 129"/>
                <a:gd name="T40" fmla="*/ 351 w 435"/>
                <a:gd name="T41" fmla="*/ 75 h 129"/>
                <a:gd name="T42" fmla="*/ 351 w 435"/>
                <a:gd name="T43" fmla="*/ 75 h 129"/>
                <a:gd name="T44" fmla="*/ 349 w 435"/>
                <a:gd name="T45" fmla="*/ 75 h 129"/>
                <a:gd name="T46" fmla="*/ 349 w 435"/>
                <a:gd name="T47" fmla="*/ 74 h 129"/>
                <a:gd name="T48" fmla="*/ 350 w 435"/>
                <a:gd name="T49" fmla="*/ 74 h 129"/>
                <a:gd name="T50" fmla="*/ 346 w 435"/>
                <a:gd name="T51" fmla="*/ 74 h 129"/>
                <a:gd name="T52" fmla="*/ 348 w 435"/>
                <a:gd name="T53" fmla="*/ 74 h 129"/>
                <a:gd name="T54" fmla="*/ 347 w 435"/>
                <a:gd name="T55" fmla="*/ 74 h 129"/>
                <a:gd name="T56" fmla="*/ 347 w 435"/>
                <a:gd name="T57" fmla="*/ 73 h 129"/>
                <a:gd name="T58" fmla="*/ 349 w 435"/>
                <a:gd name="T59" fmla="*/ 73 h 129"/>
                <a:gd name="T60" fmla="*/ 335 w 435"/>
                <a:gd name="T61" fmla="*/ 69 h 129"/>
                <a:gd name="T62" fmla="*/ 335 w 435"/>
                <a:gd name="T63" fmla="*/ 68 h 129"/>
                <a:gd name="T64" fmla="*/ 332 w 435"/>
                <a:gd name="T65" fmla="*/ 67 h 129"/>
                <a:gd name="T66" fmla="*/ 332 w 435"/>
                <a:gd name="T67" fmla="*/ 67 h 129"/>
                <a:gd name="T68" fmla="*/ 334 w 435"/>
                <a:gd name="T69" fmla="*/ 67 h 129"/>
                <a:gd name="T70" fmla="*/ 327 w 435"/>
                <a:gd name="T71" fmla="*/ 64 h 129"/>
                <a:gd name="T72" fmla="*/ 325 w 435"/>
                <a:gd name="T73" fmla="*/ 63 h 129"/>
                <a:gd name="T74" fmla="*/ 325 w 435"/>
                <a:gd name="T75" fmla="*/ 63 h 129"/>
                <a:gd name="T76" fmla="*/ 325 w 435"/>
                <a:gd name="T77" fmla="*/ 63 h 129"/>
                <a:gd name="T78" fmla="*/ 326 w 435"/>
                <a:gd name="T79" fmla="*/ 62 h 129"/>
                <a:gd name="T80" fmla="*/ 325 w 435"/>
                <a:gd name="T81" fmla="*/ 62 h 129"/>
                <a:gd name="T82" fmla="*/ 319 w 435"/>
                <a:gd name="T83" fmla="*/ 55 h 129"/>
                <a:gd name="T84" fmla="*/ 404 w 435"/>
                <a:gd name="T85" fmla="*/ 35 h 129"/>
                <a:gd name="T86" fmla="*/ 404 w 435"/>
                <a:gd name="T87" fmla="*/ 30 h 129"/>
                <a:gd name="T88" fmla="*/ 403 w 435"/>
                <a:gd name="T89" fmla="*/ 27 h 129"/>
                <a:gd name="T90" fmla="*/ 201 w 435"/>
                <a:gd name="T91" fmla="*/ 5 h 129"/>
                <a:gd name="T92" fmla="*/ 204 w 435"/>
                <a:gd name="T93" fmla="*/ 4 h 129"/>
                <a:gd name="T94" fmla="*/ 205 w 435"/>
                <a:gd name="T95" fmla="*/ 4 h 129"/>
                <a:gd name="T96" fmla="*/ 204 w 435"/>
                <a:gd name="T97" fmla="*/ 4 h 129"/>
                <a:gd name="T98" fmla="*/ 204 w 435"/>
                <a:gd name="T99" fmla="*/ 4 h 129"/>
                <a:gd name="T100" fmla="*/ 293 w 435"/>
                <a:gd name="T101" fmla="*/ 4 h 129"/>
                <a:gd name="T102" fmla="*/ 195 w 435"/>
                <a:gd name="T103" fmla="*/ 3 h 129"/>
                <a:gd name="T104" fmla="*/ 195 w 435"/>
                <a:gd name="T105" fmla="*/ 3 h 129"/>
                <a:gd name="T106" fmla="*/ 294 w 435"/>
                <a:gd name="T107" fmla="*/ 3 h 129"/>
                <a:gd name="T108" fmla="*/ 194 w 435"/>
                <a:gd name="T109" fmla="*/ 3 h 129"/>
                <a:gd name="T110" fmla="*/ 194 w 435"/>
                <a:gd name="T111" fmla="*/ 2 h 129"/>
                <a:gd name="T112" fmla="*/ 193 w 435"/>
                <a:gd name="T113" fmla="*/ 2 h 129"/>
                <a:gd name="T114" fmla="*/ 194 w 435"/>
                <a:gd name="T115" fmla="*/ 2 h 129"/>
                <a:gd name="T116" fmla="*/ 194 w 435"/>
                <a:gd name="T117" fmla="*/ 2 h 129"/>
                <a:gd name="T118" fmla="*/ 294 w 435"/>
                <a:gd name="T119" fmla="*/ 1 h 129"/>
                <a:gd name="T120" fmla="*/ 192 w 435"/>
                <a:gd name="T121" fmla="*/ 1 h 129"/>
                <a:gd name="T122" fmla="*/ 189 w 435"/>
                <a:gd name="T123" fmla="*/ 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5" h="129">
                  <a:moveTo>
                    <a:pt x="400" y="129"/>
                  </a:move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moveTo>
                    <a:pt x="400" y="129"/>
                  </a:move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moveTo>
                    <a:pt x="400" y="129"/>
                  </a:move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3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0" y="129"/>
                  </a:move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moveTo>
                    <a:pt x="400" y="129"/>
                  </a:move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0" y="129"/>
                  </a:move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moveTo>
                    <a:pt x="401" y="129"/>
                  </a:move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1" y="129"/>
                  </a:move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moveTo>
                    <a:pt x="401" y="129"/>
                  </a:move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8"/>
                  </a:moveTo>
                  <a:cubicBezTo>
                    <a:pt x="402" y="128"/>
                    <a:pt x="402" y="128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8"/>
                    <a:pt x="402" y="128"/>
                    <a:pt x="402" y="128"/>
                  </a:cubicBezTo>
                  <a:cubicBezTo>
                    <a:pt x="402" y="128"/>
                    <a:pt x="402" y="128"/>
                    <a:pt x="402" y="128"/>
                  </a:cubicBezTo>
                  <a:moveTo>
                    <a:pt x="399" y="128"/>
                  </a:move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moveTo>
                    <a:pt x="401" y="128"/>
                  </a:move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moveTo>
                    <a:pt x="401" y="128"/>
                  </a:moveTo>
                  <a:cubicBezTo>
                    <a:pt x="401" y="128"/>
                    <a:pt x="401" y="129"/>
                    <a:pt x="401" y="129"/>
                  </a:cubicBezTo>
                  <a:cubicBezTo>
                    <a:pt x="401" y="129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moveTo>
                    <a:pt x="400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moveTo>
                    <a:pt x="401" y="128"/>
                  </a:move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moveTo>
                    <a:pt x="399" y="128"/>
                  </a:move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moveTo>
                    <a:pt x="399" y="127"/>
                  </a:moveTo>
                  <a:cubicBezTo>
                    <a:pt x="399" y="127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7"/>
                    <a:pt x="399" y="127"/>
                  </a:cubicBezTo>
                  <a:moveTo>
                    <a:pt x="399" y="127"/>
                  </a:moveTo>
                  <a:cubicBezTo>
                    <a:pt x="399" y="127"/>
                    <a:pt x="399" y="128"/>
                    <a:pt x="399" y="128"/>
                  </a:cubicBezTo>
                  <a:cubicBezTo>
                    <a:pt x="399" y="128"/>
                    <a:pt x="400" y="128"/>
                    <a:pt x="400" y="129"/>
                  </a:cubicBezTo>
                  <a:cubicBezTo>
                    <a:pt x="400" y="128"/>
                    <a:pt x="400" y="127"/>
                    <a:pt x="399" y="127"/>
                  </a:cubicBezTo>
                  <a:moveTo>
                    <a:pt x="393" y="126"/>
                  </a:move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moveTo>
                    <a:pt x="393" y="126"/>
                  </a:move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moveTo>
                    <a:pt x="394" y="126"/>
                  </a:move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moveTo>
                    <a:pt x="394" y="126"/>
                  </a:move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moveTo>
                    <a:pt x="393" y="126"/>
                  </a:move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3" y="126"/>
                    <a:pt x="393" y="126"/>
                    <a:pt x="393" y="126"/>
                  </a:cubicBezTo>
                  <a:moveTo>
                    <a:pt x="393" y="126"/>
                  </a:move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moveTo>
                    <a:pt x="393" y="126"/>
                  </a:move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moveTo>
                    <a:pt x="394" y="126"/>
                  </a:move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moveTo>
                    <a:pt x="394" y="126"/>
                  </a:move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moveTo>
                    <a:pt x="392" y="125"/>
                  </a:move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moveTo>
                    <a:pt x="391" y="125"/>
                  </a:move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moveTo>
                    <a:pt x="391" y="125"/>
                  </a:move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moveTo>
                    <a:pt x="394" y="125"/>
                  </a:moveTo>
                  <a:cubicBezTo>
                    <a:pt x="394" y="125"/>
                    <a:pt x="394" y="125"/>
                    <a:pt x="394" y="125"/>
                  </a:cubicBezTo>
                  <a:cubicBezTo>
                    <a:pt x="394" y="125"/>
                    <a:pt x="394" y="125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5"/>
                    <a:pt x="394" y="125"/>
                    <a:pt x="394" y="125"/>
                  </a:cubicBezTo>
                  <a:cubicBezTo>
                    <a:pt x="394" y="125"/>
                    <a:pt x="394" y="125"/>
                    <a:pt x="394" y="125"/>
                  </a:cubicBezTo>
                  <a:moveTo>
                    <a:pt x="392" y="125"/>
                  </a:move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moveTo>
                    <a:pt x="392" y="125"/>
                  </a:moveTo>
                  <a:cubicBezTo>
                    <a:pt x="392" y="125"/>
                    <a:pt x="392" y="125"/>
                    <a:pt x="392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2" y="125"/>
                  </a:cubicBezTo>
                  <a:moveTo>
                    <a:pt x="392" y="125"/>
                  </a:move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moveTo>
                    <a:pt x="391" y="125"/>
                  </a:move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moveTo>
                    <a:pt x="392" y="125"/>
                  </a:move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moveTo>
                    <a:pt x="392" y="125"/>
                  </a:move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moveTo>
                    <a:pt x="391" y="125"/>
                  </a:move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moveTo>
                    <a:pt x="391" y="125"/>
                  </a:move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moveTo>
                    <a:pt x="392" y="124"/>
                  </a:moveTo>
                  <a:cubicBezTo>
                    <a:pt x="391" y="124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2" y="124"/>
                    <a:pt x="392" y="124"/>
                  </a:cubicBezTo>
                  <a:moveTo>
                    <a:pt x="392" y="124"/>
                  </a:moveTo>
                  <a:cubicBezTo>
                    <a:pt x="392" y="124"/>
                    <a:pt x="392" y="124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4"/>
                    <a:pt x="392" y="124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2"/>
                  </a:moveTo>
                  <a:cubicBezTo>
                    <a:pt x="389" y="122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2"/>
                    <a:pt x="389" y="122"/>
                  </a:cubicBezTo>
                  <a:moveTo>
                    <a:pt x="387" y="122"/>
                  </a:move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moveTo>
                    <a:pt x="387" y="122"/>
                  </a:move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moveTo>
                    <a:pt x="388" y="122"/>
                  </a:move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moveTo>
                    <a:pt x="387" y="122"/>
                  </a:move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moveTo>
                    <a:pt x="387" y="122"/>
                  </a:move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moveTo>
                    <a:pt x="388" y="122"/>
                  </a:move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moveTo>
                    <a:pt x="387" y="122"/>
                  </a:move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moveTo>
                    <a:pt x="388" y="122"/>
                  </a:move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moveTo>
                    <a:pt x="388" y="122"/>
                  </a:move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moveTo>
                    <a:pt x="388" y="122"/>
                  </a:move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moveTo>
                    <a:pt x="388" y="122"/>
                  </a:move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moveTo>
                    <a:pt x="383" y="118"/>
                  </a:moveTo>
                  <a:cubicBezTo>
                    <a:pt x="383" y="118"/>
                    <a:pt x="383" y="118"/>
                    <a:pt x="383" y="118"/>
                  </a:cubicBezTo>
                  <a:cubicBezTo>
                    <a:pt x="383" y="118"/>
                    <a:pt x="383" y="118"/>
                    <a:pt x="383" y="118"/>
                  </a:cubicBezTo>
                  <a:cubicBezTo>
                    <a:pt x="383" y="118"/>
                    <a:pt x="383" y="118"/>
                    <a:pt x="383" y="118"/>
                  </a:cubicBezTo>
                  <a:moveTo>
                    <a:pt x="384" y="118"/>
                  </a:moveTo>
                  <a:cubicBezTo>
                    <a:pt x="384" y="118"/>
                    <a:pt x="384" y="118"/>
                    <a:pt x="384" y="118"/>
                  </a:cubicBezTo>
                  <a:cubicBezTo>
                    <a:pt x="384" y="118"/>
                    <a:pt x="384" y="118"/>
                    <a:pt x="384" y="118"/>
                  </a:cubicBezTo>
                  <a:cubicBezTo>
                    <a:pt x="384" y="118"/>
                    <a:pt x="384" y="118"/>
                    <a:pt x="384" y="118"/>
                  </a:cubicBezTo>
                  <a:cubicBezTo>
                    <a:pt x="384" y="118"/>
                    <a:pt x="384" y="118"/>
                    <a:pt x="384" y="118"/>
                  </a:cubicBezTo>
                  <a:moveTo>
                    <a:pt x="384" y="118"/>
                  </a:moveTo>
                  <a:cubicBezTo>
                    <a:pt x="384" y="118"/>
                    <a:pt x="384" y="118"/>
                    <a:pt x="384" y="118"/>
                  </a:cubicBezTo>
                  <a:cubicBezTo>
                    <a:pt x="384" y="118"/>
                    <a:pt x="384" y="118"/>
                    <a:pt x="384" y="118"/>
                  </a:cubicBezTo>
                  <a:cubicBezTo>
                    <a:pt x="384" y="118"/>
                    <a:pt x="384" y="118"/>
                    <a:pt x="384" y="118"/>
                  </a:cubicBezTo>
                  <a:cubicBezTo>
                    <a:pt x="384" y="118"/>
                    <a:pt x="384" y="118"/>
                    <a:pt x="384" y="118"/>
                  </a:cubicBezTo>
                  <a:moveTo>
                    <a:pt x="435" y="112"/>
                  </a:move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moveTo>
                    <a:pt x="435" y="112"/>
                  </a:move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moveTo>
                    <a:pt x="433" y="105"/>
                  </a:moveTo>
                  <a:cubicBezTo>
                    <a:pt x="433" y="105"/>
                    <a:pt x="433" y="105"/>
                    <a:pt x="433" y="105"/>
                  </a:cubicBezTo>
                  <a:cubicBezTo>
                    <a:pt x="433" y="105"/>
                    <a:pt x="433" y="105"/>
                    <a:pt x="433" y="105"/>
                  </a:cubicBezTo>
                  <a:cubicBezTo>
                    <a:pt x="433" y="105"/>
                    <a:pt x="433" y="105"/>
                    <a:pt x="433" y="105"/>
                  </a:cubicBezTo>
                  <a:cubicBezTo>
                    <a:pt x="433" y="105"/>
                    <a:pt x="433" y="105"/>
                    <a:pt x="433" y="105"/>
                  </a:cubicBezTo>
                  <a:moveTo>
                    <a:pt x="433" y="104"/>
                  </a:move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moveTo>
                    <a:pt x="433" y="104"/>
                  </a:moveTo>
                  <a:cubicBezTo>
                    <a:pt x="432" y="104"/>
                    <a:pt x="431" y="104"/>
                    <a:pt x="431" y="104"/>
                  </a:cubicBezTo>
                  <a:cubicBezTo>
                    <a:pt x="431" y="104"/>
                    <a:pt x="432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moveTo>
                    <a:pt x="433" y="104"/>
                  </a:move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moveTo>
                    <a:pt x="433" y="104"/>
                  </a:move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moveTo>
                    <a:pt x="433" y="104"/>
                  </a:move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moveTo>
                    <a:pt x="433" y="104"/>
                  </a:move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moveTo>
                    <a:pt x="432" y="104"/>
                  </a:move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2" y="104"/>
                    <a:pt x="432" y="104"/>
                  </a:cubicBezTo>
                  <a:moveTo>
                    <a:pt x="432" y="104"/>
                  </a:move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moveTo>
                    <a:pt x="432" y="104"/>
                  </a:moveTo>
                  <a:cubicBezTo>
                    <a:pt x="432" y="104"/>
                    <a:pt x="432" y="104"/>
                    <a:pt x="431" y="104"/>
                  </a:cubicBezTo>
                  <a:cubicBezTo>
                    <a:pt x="432" y="104"/>
                    <a:pt x="432" y="104"/>
                    <a:pt x="432" y="104"/>
                  </a:cubicBezTo>
                  <a:moveTo>
                    <a:pt x="432" y="104"/>
                  </a:moveTo>
                  <a:cubicBezTo>
                    <a:pt x="432" y="104"/>
                    <a:pt x="431" y="104"/>
                    <a:pt x="431" y="104"/>
                  </a:cubicBezTo>
                  <a:cubicBezTo>
                    <a:pt x="431" y="104"/>
                    <a:pt x="432" y="104"/>
                    <a:pt x="432" y="104"/>
                  </a:cubicBezTo>
                  <a:moveTo>
                    <a:pt x="431" y="104"/>
                  </a:moveTo>
                  <a:cubicBezTo>
                    <a:pt x="431" y="104"/>
                    <a:pt x="431" y="104"/>
                    <a:pt x="431" y="104"/>
                  </a:cubicBezTo>
                  <a:cubicBezTo>
                    <a:pt x="431" y="104"/>
                    <a:pt x="431" y="104"/>
                    <a:pt x="431" y="104"/>
                  </a:cubicBezTo>
                  <a:cubicBezTo>
                    <a:pt x="431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1" y="104"/>
                    <a:pt x="431" y="104"/>
                  </a:cubicBezTo>
                  <a:moveTo>
                    <a:pt x="431" y="104"/>
                  </a:moveTo>
                  <a:cubicBezTo>
                    <a:pt x="431" y="104"/>
                    <a:pt x="431" y="104"/>
                    <a:pt x="431" y="104"/>
                  </a:cubicBezTo>
                  <a:cubicBezTo>
                    <a:pt x="431" y="104"/>
                    <a:pt x="431" y="104"/>
                    <a:pt x="431" y="104"/>
                  </a:cubicBezTo>
                  <a:cubicBezTo>
                    <a:pt x="431" y="104"/>
                    <a:pt x="431" y="104"/>
                    <a:pt x="431" y="104"/>
                  </a:cubicBezTo>
                  <a:moveTo>
                    <a:pt x="433" y="103"/>
                  </a:moveTo>
                  <a:cubicBezTo>
                    <a:pt x="432" y="103"/>
                    <a:pt x="431" y="103"/>
                    <a:pt x="431" y="103"/>
                  </a:cubicBezTo>
                  <a:cubicBezTo>
                    <a:pt x="431" y="103"/>
                    <a:pt x="432" y="103"/>
                    <a:pt x="433" y="103"/>
                  </a:cubicBezTo>
                  <a:moveTo>
                    <a:pt x="432" y="103"/>
                  </a:moveTo>
                  <a:cubicBezTo>
                    <a:pt x="430" y="103"/>
                    <a:pt x="430" y="103"/>
                    <a:pt x="433" y="103"/>
                  </a:cubicBezTo>
                  <a:cubicBezTo>
                    <a:pt x="433" y="103"/>
                    <a:pt x="432" y="103"/>
                    <a:pt x="432" y="103"/>
                  </a:cubicBezTo>
                  <a:moveTo>
                    <a:pt x="433" y="103"/>
                  </a:moveTo>
                  <a:cubicBezTo>
                    <a:pt x="431" y="103"/>
                    <a:pt x="430" y="103"/>
                    <a:pt x="431" y="103"/>
                  </a:cubicBezTo>
                  <a:cubicBezTo>
                    <a:pt x="431" y="103"/>
                    <a:pt x="432" y="103"/>
                    <a:pt x="433" y="103"/>
                  </a:cubicBezTo>
                  <a:moveTo>
                    <a:pt x="432" y="102"/>
                  </a:moveTo>
                  <a:cubicBezTo>
                    <a:pt x="432" y="102"/>
                    <a:pt x="432" y="102"/>
                    <a:pt x="432" y="102"/>
                  </a:cubicBezTo>
                  <a:cubicBezTo>
                    <a:pt x="432" y="102"/>
                    <a:pt x="432" y="102"/>
                    <a:pt x="432" y="102"/>
                  </a:cubicBezTo>
                  <a:cubicBezTo>
                    <a:pt x="432" y="102"/>
                    <a:pt x="432" y="102"/>
                    <a:pt x="432" y="102"/>
                  </a:cubicBezTo>
                  <a:moveTo>
                    <a:pt x="432" y="102"/>
                  </a:moveTo>
                  <a:cubicBezTo>
                    <a:pt x="432" y="102"/>
                    <a:pt x="432" y="102"/>
                    <a:pt x="432" y="102"/>
                  </a:cubicBezTo>
                  <a:cubicBezTo>
                    <a:pt x="432" y="102"/>
                    <a:pt x="432" y="102"/>
                    <a:pt x="432" y="102"/>
                  </a:cubicBezTo>
                  <a:cubicBezTo>
                    <a:pt x="432" y="102"/>
                    <a:pt x="432" y="102"/>
                    <a:pt x="432" y="102"/>
                  </a:cubicBezTo>
                  <a:moveTo>
                    <a:pt x="372" y="99"/>
                  </a:moveTo>
                  <a:cubicBezTo>
                    <a:pt x="372" y="99"/>
                    <a:pt x="372" y="99"/>
                    <a:pt x="372" y="99"/>
                  </a:cubicBezTo>
                  <a:cubicBezTo>
                    <a:pt x="372" y="99"/>
                    <a:pt x="372" y="99"/>
                    <a:pt x="372" y="99"/>
                  </a:cubicBezTo>
                  <a:cubicBezTo>
                    <a:pt x="372" y="99"/>
                    <a:pt x="372" y="99"/>
                    <a:pt x="372" y="99"/>
                  </a:cubicBezTo>
                  <a:cubicBezTo>
                    <a:pt x="372" y="99"/>
                    <a:pt x="372" y="99"/>
                    <a:pt x="372" y="99"/>
                  </a:cubicBezTo>
                  <a:moveTo>
                    <a:pt x="429" y="97"/>
                  </a:moveTo>
                  <a:cubicBezTo>
                    <a:pt x="428" y="97"/>
                    <a:pt x="428" y="97"/>
                    <a:pt x="428" y="97"/>
                  </a:cubicBezTo>
                  <a:cubicBezTo>
                    <a:pt x="428" y="97"/>
                    <a:pt x="428" y="97"/>
                    <a:pt x="428" y="97"/>
                  </a:cubicBezTo>
                  <a:cubicBezTo>
                    <a:pt x="428" y="97"/>
                    <a:pt x="428" y="97"/>
                    <a:pt x="428" y="97"/>
                  </a:cubicBezTo>
                  <a:cubicBezTo>
                    <a:pt x="428" y="97"/>
                    <a:pt x="428" y="97"/>
                    <a:pt x="429" y="97"/>
                  </a:cubicBezTo>
                  <a:moveTo>
                    <a:pt x="429" y="96"/>
                  </a:moveTo>
                  <a:cubicBezTo>
                    <a:pt x="428" y="96"/>
                    <a:pt x="428" y="96"/>
                    <a:pt x="428" y="96"/>
                  </a:cubicBezTo>
                  <a:cubicBezTo>
                    <a:pt x="428" y="96"/>
                    <a:pt x="428" y="96"/>
                    <a:pt x="429" y="96"/>
                  </a:cubicBezTo>
                  <a:cubicBezTo>
                    <a:pt x="429" y="96"/>
                    <a:pt x="429" y="96"/>
                    <a:pt x="429" y="96"/>
                  </a:cubicBezTo>
                  <a:moveTo>
                    <a:pt x="429" y="96"/>
                  </a:moveTo>
                  <a:cubicBezTo>
                    <a:pt x="429" y="96"/>
                    <a:pt x="429" y="96"/>
                    <a:pt x="429" y="96"/>
                  </a:cubicBezTo>
                  <a:cubicBezTo>
                    <a:pt x="428" y="96"/>
                    <a:pt x="427" y="97"/>
                    <a:pt x="428" y="97"/>
                  </a:cubicBezTo>
                  <a:cubicBezTo>
                    <a:pt x="428" y="97"/>
                    <a:pt x="428" y="97"/>
                    <a:pt x="428" y="97"/>
                  </a:cubicBezTo>
                  <a:cubicBezTo>
                    <a:pt x="428" y="96"/>
                    <a:pt x="428" y="96"/>
                    <a:pt x="429" y="96"/>
                  </a:cubicBezTo>
                  <a:moveTo>
                    <a:pt x="371" y="93"/>
                  </a:moveTo>
                  <a:cubicBezTo>
                    <a:pt x="371" y="93"/>
                    <a:pt x="371" y="93"/>
                    <a:pt x="371" y="93"/>
                  </a:cubicBezTo>
                  <a:cubicBezTo>
                    <a:pt x="371" y="93"/>
                    <a:pt x="371" y="93"/>
                    <a:pt x="371" y="93"/>
                  </a:cubicBezTo>
                  <a:cubicBezTo>
                    <a:pt x="371" y="93"/>
                    <a:pt x="371" y="93"/>
                    <a:pt x="371" y="93"/>
                  </a:cubicBezTo>
                  <a:cubicBezTo>
                    <a:pt x="371" y="93"/>
                    <a:pt x="371" y="93"/>
                    <a:pt x="371" y="93"/>
                  </a:cubicBezTo>
                  <a:moveTo>
                    <a:pt x="371" y="93"/>
                  </a:moveTo>
                  <a:cubicBezTo>
                    <a:pt x="371" y="93"/>
                    <a:pt x="371" y="93"/>
                    <a:pt x="371" y="93"/>
                  </a:cubicBezTo>
                  <a:moveTo>
                    <a:pt x="380" y="82"/>
                  </a:moveTo>
                  <a:cubicBezTo>
                    <a:pt x="379" y="83"/>
                    <a:pt x="378" y="85"/>
                    <a:pt x="376" y="86"/>
                  </a:cubicBezTo>
                  <a:cubicBezTo>
                    <a:pt x="378" y="87"/>
                    <a:pt x="378" y="87"/>
                    <a:pt x="378" y="87"/>
                  </a:cubicBezTo>
                  <a:cubicBezTo>
                    <a:pt x="378" y="86"/>
                    <a:pt x="379" y="85"/>
                    <a:pt x="380" y="84"/>
                  </a:cubicBezTo>
                  <a:cubicBezTo>
                    <a:pt x="380" y="84"/>
                    <a:pt x="380" y="84"/>
                    <a:pt x="380" y="84"/>
                  </a:cubicBezTo>
                  <a:cubicBezTo>
                    <a:pt x="380" y="84"/>
                    <a:pt x="381" y="83"/>
                    <a:pt x="381" y="83"/>
                  </a:cubicBezTo>
                  <a:cubicBezTo>
                    <a:pt x="380" y="83"/>
                    <a:pt x="380" y="84"/>
                    <a:pt x="379" y="84"/>
                  </a:cubicBezTo>
                  <a:cubicBezTo>
                    <a:pt x="380" y="84"/>
                    <a:pt x="380" y="83"/>
                    <a:pt x="380" y="82"/>
                  </a:cubicBezTo>
                  <a:moveTo>
                    <a:pt x="383" y="81"/>
                  </a:moveTo>
                  <a:cubicBezTo>
                    <a:pt x="382" y="82"/>
                    <a:pt x="382" y="82"/>
                    <a:pt x="382" y="82"/>
                  </a:cubicBezTo>
                  <a:cubicBezTo>
                    <a:pt x="382" y="82"/>
                    <a:pt x="381" y="83"/>
                    <a:pt x="381" y="83"/>
                  </a:cubicBezTo>
                  <a:cubicBezTo>
                    <a:pt x="382" y="82"/>
                    <a:pt x="382" y="82"/>
                    <a:pt x="382" y="82"/>
                  </a:cubicBezTo>
                  <a:cubicBezTo>
                    <a:pt x="382" y="82"/>
                    <a:pt x="382" y="82"/>
                    <a:pt x="382" y="82"/>
                  </a:cubicBezTo>
                  <a:cubicBezTo>
                    <a:pt x="383" y="81"/>
                    <a:pt x="383" y="81"/>
                    <a:pt x="383" y="81"/>
                  </a:cubicBezTo>
                  <a:cubicBezTo>
                    <a:pt x="383" y="81"/>
                    <a:pt x="383" y="81"/>
                    <a:pt x="383" y="81"/>
                  </a:cubicBezTo>
                  <a:moveTo>
                    <a:pt x="384" y="81"/>
                  </a:move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moveTo>
                    <a:pt x="384" y="81"/>
                  </a:move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moveTo>
                    <a:pt x="384" y="81"/>
                  </a:move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moveTo>
                    <a:pt x="400" y="80"/>
                  </a:move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moveTo>
                    <a:pt x="400" y="79"/>
                  </a:move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79"/>
                    <a:pt x="400" y="79"/>
                  </a:cubicBezTo>
                  <a:moveTo>
                    <a:pt x="389" y="78"/>
                  </a:moveTo>
                  <a:cubicBezTo>
                    <a:pt x="389" y="79"/>
                    <a:pt x="389" y="79"/>
                    <a:pt x="389" y="79"/>
                  </a:cubicBezTo>
                  <a:cubicBezTo>
                    <a:pt x="389" y="79"/>
                    <a:pt x="389" y="79"/>
                    <a:pt x="388" y="78"/>
                  </a:cubicBezTo>
                  <a:cubicBezTo>
                    <a:pt x="389" y="79"/>
                    <a:pt x="389" y="79"/>
                    <a:pt x="389" y="79"/>
                  </a:cubicBezTo>
                  <a:cubicBezTo>
                    <a:pt x="389" y="79"/>
                    <a:pt x="389" y="79"/>
                    <a:pt x="388" y="78"/>
                  </a:cubicBezTo>
                  <a:cubicBezTo>
                    <a:pt x="389" y="79"/>
                    <a:pt x="389" y="79"/>
                    <a:pt x="389" y="79"/>
                  </a:cubicBezTo>
                  <a:cubicBezTo>
                    <a:pt x="389" y="79"/>
                    <a:pt x="389" y="79"/>
                    <a:pt x="389" y="78"/>
                  </a:cubicBezTo>
                  <a:moveTo>
                    <a:pt x="399" y="77"/>
                  </a:moveTo>
                  <a:cubicBezTo>
                    <a:pt x="400" y="78"/>
                    <a:pt x="400" y="78"/>
                    <a:pt x="400" y="79"/>
                  </a:cubicBezTo>
                  <a:cubicBezTo>
                    <a:pt x="400" y="79"/>
                    <a:pt x="400" y="79"/>
                    <a:pt x="400" y="79"/>
                  </a:cubicBezTo>
                  <a:cubicBezTo>
                    <a:pt x="400" y="79"/>
                    <a:pt x="400" y="78"/>
                    <a:pt x="399" y="77"/>
                  </a:cubicBezTo>
                  <a:moveTo>
                    <a:pt x="399" y="77"/>
                  </a:moveTo>
                  <a:cubicBezTo>
                    <a:pt x="400" y="78"/>
                    <a:pt x="400" y="78"/>
                    <a:pt x="400" y="79"/>
                  </a:cubicBezTo>
                  <a:cubicBezTo>
                    <a:pt x="400" y="79"/>
                    <a:pt x="400" y="79"/>
                    <a:pt x="400" y="79"/>
                  </a:cubicBezTo>
                  <a:cubicBezTo>
                    <a:pt x="400" y="79"/>
                    <a:pt x="400" y="78"/>
                    <a:pt x="399" y="77"/>
                  </a:cubicBezTo>
                  <a:moveTo>
                    <a:pt x="357" y="77"/>
                  </a:moveTo>
                  <a:cubicBezTo>
                    <a:pt x="357" y="77"/>
                    <a:pt x="357" y="77"/>
                    <a:pt x="357" y="77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7" y="77"/>
                    <a:pt x="357" y="77"/>
                    <a:pt x="357" y="77"/>
                  </a:cubicBezTo>
                  <a:moveTo>
                    <a:pt x="357" y="77"/>
                  </a:moveTo>
                  <a:cubicBezTo>
                    <a:pt x="357" y="77"/>
                    <a:pt x="357" y="77"/>
                    <a:pt x="357" y="77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7" y="77"/>
                    <a:pt x="357" y="77"/>
                    <a:pt x="357" y="77"/>
                  </a:cubicBezTo>
                  <a:moveTo>
                    <a:pt x="361" y="76"/>
                  </a:move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moveTo>
                    <a:pt x="361" y="76"/>
                  </a:move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moveTo>
                    <a:pt x="361" y="76"/>
                  </a:move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7"/>
                  </a:cubicBezTo>
                  <a:cubicBezTo>
                    <a:pt x="399" y="77"/>
                    <a:pt x="399" y="77"/>
                    <a:pt x="399" y="77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7"/>
                  </a:cubicBezTo>
                  <a:cubicBezTo>
                    <a:pt x="399" y="77"/>
                    <a:pt x="399" y="77"/>
                    <a:pt x="399" y="77"/>
                  </a:cubicBezTo>
                  <a:cubicBezTo>
                    <a:pt x="399" y="77"/>
                    <a:pt x="399" y="77"/>
                    <a:pt x="399" y="77"/>
                  </a:cubicBezTo>
                  <a:cubicBezTo>
                    <a:pt x="399" y="77"/>
                    <a:pt x="399" y="77"/>
                    <a:pt x="399" y="77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58" y="76"/>
                  </a:moveTo>
                  <a:cubicBezTo>
                    <a:pt x="358" y="76"/>
                    <a:pt x="358" y="76"/>
                    <a:pt x="358" y="76"/>
                  </a:cubicBezTo>
                  <a:cubicBezTo>
                    <a:pt x="358" y="76"/>
                    <a:pt x="358" y="76"/>
                    <a:pt x="358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57" y="76"/>
                  </a:moveTo>
                  <a:cubicBezTo>
                    <a:pt x="357" y="76"/>
                    <a:pt x="357" y="76"/>
                    <a:pt x="357" y="76"/>
                  </a:cubicBezTo>
                  <a:cubicBezTo>
                    <a:pt x="357" y="76"/>
                    <a:pt x="357" y="76"/>
                    <a:pt x="357" y="76"/>
                  </a:cubicBezTo>
                  <a:cubicBezTo>
                    <a:pt x="357" y="76"/>
                    <a:pt x="357" y="76"/>
                    <a:pt x="357" y="76"/>
                  </a:cubicBezTo>
                  <a:cubicBezTo>
                    <a:pt x="357" y="76"/>
                    <a:pt x="357" y="76"/>
                    <a:pt x="357" y="76"/>
                  </a:cubicBezTo>
                  <a:cubicBezTo>
                    <a:pt x="357" y="76"/>
                    <a:pt x="357" y="76"/>
                    <a:pt x="357" y="76"/>
                  </a:cubicBezTo>
                  <a:cubicBezTo>
                    <a:pt x="357" y="76"/>
                    <a:pt x="357" y="76"/>
                    <a:pt x="357" y="76"/>
                  </a:cubicBezTo>
                  <a:moveTo>
                    <a:pt x="361" y="76"/>
                  </a:move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53" y="76"/>
                  </a:moveTo>
                  <a:cubicBezTo>
                    <a:pt x="353" y="76"/>
                    <a:pt x="353" y="76"/>
                    <a:pt x="353" y="76"/>
                  </a:cubicBezTo>
                  <a:cubicBezTo>
                    <a:pt x="353" y="76"/>
                    <a:pt x="353" y="76"/>
                    <a:pt x="353" y="76"/>
                  </a:cubicBezTo>
                  <a:cubicBezTo>
                    <a:pt x="353" y="76"/>
                    <a:pt x="353" y="76"/>
                    <a:pt x="353" y="76"/>
                  </a:cubicBezTo>
                  <a:cubicBezTo>
                    <a:pt x="353" y="76"/>
                    <a:pt x="353" y="76"/>
                    <a:pt x="353" y="76"/>
                  </a:cubicBezTo>
                  <a:moveTo>
                    <a:pt x="352" y="75"/>
                  </a:moveTo>
                  <a:cubicBezTo>
                    <a:pt x="352" y="76"/>
                    <a:pt x="352" y="76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6"/>
                    <a:pt x="352" y="76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moveTo>
                    <a:pt x="358" y="75"/>
                  </a:moveTo>
                  <a:cubicBezTo>
                    <a:pt x="358" y="75"/>
                    <a:pt x="358" y="76"/>
                    <a:pt x="358" y="76"/>
                  </a:cubicBezTo>
                  <a:cubicBezTo>
                    <a:pt x="358" y="76"/>
                    <a:pt x="358" y="76"/>
                    <a:pt x="358" y="76"/>
                  </a:cubicBezTo>
                  <a:cubicBezTo>
                    <a:pt x="358" y="76"/>
                    <a:pt x="358" y="76"/>
                    <a:pt x="358" y="76"/>
                  </a:cubicBezTo>
                  <a:cubicBezTo>
                    <a:pt x="358" y="76"/>
                    <a:pt x="358" y="76"/>
                    <a:pt x="358" y="76"/>
                  </a:cubicBezTo>
                  <a:cubicBezTo>
                    <a:pt x="358" y="76"/>
                    <a:pt x="358" y="76"/>
                    <a:pt x="358" y="76"/>
                  </a:cubicBezTo>
                  <a:cubicBezTo>
                    <a:pt x="358" y="76"/>
                    <a:pt x="358" y="76"/>
                    <a:pt x="358" y="76"/>
                  </a:cubicBezTo>
                  <a:cubicBezTo>
                    <a:pt x="358" y="76"/>
                    <a:pt x="358" y="75"/>
                    <a:pt x="358" y="75"/>
                  </a:cubicBezTo>
                  <a:moveTo>
                    <a:pt x="360" y="75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5"/>
                  </a:cubicBezTo>
                  <a:moveTo>
                    <a:pt x="360" y="75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0" y="76"/>
                    <a:pt x="360" y="75"/>
                    <a:pt x="360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52" y="75"/>
                  </a:moveTo>
                  <a:cubicBezTo>
                    <a:pt x="352" y="75"/>
                    <a:pt x="352" y="75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moveTo>
                    <a:pt x="352" y="75"/>
                  </a:move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moveTo>
                    <a:pt x="353" y="75"/>
                  </a:moveTo>
                  <a:cubicBezTo>
                    <a:pt x="353" y="75"/>
                    <a:pt x="353" y="75"/>
                    <a:pt x="353" y="75"/>
                  </a:cubicBezTo>
                  <a:cubicBezTo>
                    <a:pt x="353" y="75"/>
                    <a:pt x="353" y="76"/>
                    <a:pt x="353" y="76"/>
                  </a:cubicBezTo>
                  <a:cubicBezTo>
                    <a:pt x="353" y="76"/>
                    <a:pt x="353" y="76"/>
                    <a:pt x="353" y="76"/>
                  </a:cubicBezTo>
                  <a:cubicBezTo>
                    <a:pt x="353" y="75"/>
                    <a:pt x="353" y="75"/>
                    <a:pt x="353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50" y="75"/>
                  </a:move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1" y="75"/>
                  </a:cubicBezTo>
                  <a:moveTo>
                    <a:pt x="359" y="75"/>
                  </a:moveTo>
                  <a:cubicBezTo>
                    <a:pt x="359" y="75"/>
                    <a:pt x="359" y="75"/>
                    <a:pt x="359" y="76"/>
                  </a:cubicBezTo>
                  <a:cubicBezTo>
                    <a:pt x="359" y="76"/>
                    <a:pt x="359" y="76"/>
                    <a:pt x="359" y="76"/>
                  </a:cubicBezTo>
                  <a:cubicBezTo>
                    <a:pt x="359" y="76"/>
                    <a:pt x="359" y="75"/>
                    <a:pt x="359" y="75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59" y="75"/>
                    <a:pt x="359" y="75"/>
                    <a:pt x="359" y="75"/>
                  </a:cubicBezTo>
                  <a:moveTo>
                    <a:pt x="350" y="75"/>
                  </a:move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moveTo>
                    <a:pt x="349" y="75"/>
                  </a:move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49" y="75"/>
                  </a:move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2" y="74"/>
                  </a:moveTo>
                  <a:cubicBezTo>
                    <a:pt x="352" y="74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3" y="75"/>
                    <a:pt x="353" y="76"/>
                  </a:cubicBezTo>
                  <a:cubicBezTo>
                    <a:pt x="353" y="76"/>
                    <a:pt x="353" y="76"/>
                    <a:pt x="353" y="76"/>
                  </a:cubicBezTo>
                  <a:cubicBezTo>
                    <a:pt x="352" y="75"/>
                    <a:pt x="352" y="74"/>
                    <a:pt x="352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4"/>
                    <a:pt x="350" y="74"/>
                  </a:cubicBezTo>
                  <a:moveTo>
                    <a:pt x="350" y="74"/>
                  </a:move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49" y="74"/>
                  </a:moveTo>
                  <a:cubicBezTo>
                    <a:pt x="349" y="74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49" y="74"/>
                  </a:moveTo>
                  <a:cubicBezTo>
                    <a:pt x="349" y="74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51" y="74"/>
                  </a:moveTo>
                  <a:cubicBezTo>
                    <a:pt x="351" y="74"/>
                    <a:pt x="351" y="74"/>
                    <a:pt x="350" y="74"/>
                  </a:cubicBezTo>
                  <a:cubicBezTo>
                    <a:pt x="351" y="74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4"/>
                    <a:pt x="351" y="74"/>
                  </a:cubicBezTo>
                  <a:moveTo>
                    <a:pt x="350" y="74"/>
                  </a:moveTo>
                  <a:cubicBezTo>
                    <a:pt x="350" y="74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49" y="74"/>
                  </a:moveTo>
                  <a:cubicBezTo>
                    <a:pt x="349" y="74"/>
                    <a:pt x="349" y="75"/>
                    <a:pt x="349" y="75"/>
                  </a:cubicBezTo>
                  <a:cubicBezTo>
                    <a:pt x="349" y="75"/>
                    <a:pt x="349" y="75"/>
                    <a:pt x="350" y="75"/>
                  </a:cubicBezTo>
                  <a:cubicBezTo>
                    <a:pt x="350" y="75"/>
                    <a:pt x="349" y="75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51" y="74"/>
                  </a:move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4"/>
                    <a:pt x="351" y="74"/>
                    <a:pt x="351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51" y="74"/>
                  </a:move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4"/>
                    <a:pt x="351" y="74"/>
                    <a:pt x="351" y="74"/>
                  </a:cubicBezTo>
                  <a:moveTo>
                    <a:pt x="347" y="74"/>
                  </a:moveTo>
                  <a:cubicBezTo>
                    <a:pt x="347" y="74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46" y="74"/>
                  </a:moveTo>
                  <a:cubicBezTo>
                    <a:pt x="346" y="74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4"/>
                    <a:pt x="346" y="74"/>
                    <a:pt x="346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52" y="74"/>
                  </a:moveTo>
                  <a:cubicBezTo>
                    <a:pt x="351" y="74"/>
                    <a:pt x="351" y="74"/>
                    <a:pt x="351" y="74"/>
                  </a:cubicBezTo>
                  <a:cubicBezTo>
                    <a:pt x="352" y="74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4"/>
                    <a:pt x="352" y="74"/>
                    <a:pt x="352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51" y="74"/>
                  </a:move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5"/>
                    <a:pt x="350" y="75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48" y="74"/>
                  </a:move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moveTo>
                    <a:pt x="348" y="74"/>
                  </a:move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9" y="74"/>
                    <a:pt x="349" y="74"/>
                  </a:cubicBezTo>
                  <a:cubicBezTo>
                    <a:pt x="349" y="74"/>
                    <a:pt x="348" y="74"/>
                    <a:pt x="348" y="74"/>
                  </a:cubicBezTo>
                  <a:moveTo>
                    <a:pt x="348" y="73"/>
                  </a:move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3"/>
                    <a:pt x="348" y="73"/>
                  </a:cubicBezTo>
                  <a:moveTo>
                    <a:pt x="351" y="73"/>
                  </a:move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3"/>
                  </a:cubicBezTo>
                  <a:moveTo>
                    <a:pt x="351" y="73"/>
                  </a:move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4"/>
                    <a:pt x="351" y="74"/>
                  </a:cubicBezTo>
                  <a:cubicBezTo>
                    <a:pt x="351" y="74"/>
                    <a:pt x="351" y="73"/>
                    <a:pt x="351" y="73"/>
                  </a:cubicBezTo>
                  <a:moveTo>
                    <a:pt x="351" y="73"/>
                  </a:move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3"/>
                    <a:pt x="351" y="73"/>
                  </a:cubicBezTo>
                  <a:moveTo>
                    <a:pt x="351" y="73"/>
                  </a:move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3"/>
                    <a:pt x="351" y="73"/>
                    <a:pt x="351" y="73"/>
                  </a:cubicBezTo>
                  <a:moveTo>
                    <a:pt x="348" y="73"/>
                  </a:move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moveTo>
                    <a:pt x="347" y="73"/>
                  </a:moveTo>
                  <a:cubicBezTo>
                    <a:pt x="347" y="73"/>
                    <a:pt x="347" y="73"/>
                    <a:pt x="347" y="73"/>
                  </a:cubicBezTo>
                  <a:cubicBezTo>
                    <a:pt x="347" y="73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4"/>
                    <a:pt x="347" y="73"/>
                    <a:pt x="347" y="73"/>
                  </a:cubicBezTo>
                  <a:moveTo>
                    <a:pt x="351" y="73"/>
                  </a:move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moveTo>
                    <a:pt x="351" y="73"/>
                  </a:move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moveTo>
                    <a:pt x="348" y="73"/>
                  </a:move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moveTo>
                    <a:pt x="350" y="73"/>
                  </a:moveTo>
                  <a:cubicBezTo>
                    <a:pt x="350" y="73"/>
                    <a:pt x="350" y="73"/>
                    <a:pt x="350" y="73"/>
                  </a:cubicBezTo>
                  <a:cubicBezTo>
                    <a:pt x="350" y="73"/>
                    <a:pt x="350" y="73"/>
                    <a:pt x="350" y="74"/>
                  </a:cubicBezTo>
                  <a:cubicBezTo>
                    <a:pt x="350" y="73"/>
                    <a:pt x="350" y="73"/>
                    <a:pt x="350" y="73"/>
                  </a:cubicBezTo>
                  <a:cubicBezTo>
                    <a:pt x="350" y="73"/>
                    <a:pt x="350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0" y="73"/>
                    <a:pt x="350" y="73"/>
                    <a:pt x="350" y="73"/>
                  </a:cubicBezTo>
                  <a:moveTo>
                    <a:pt x="348" y="73"/>
                  </a:move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moveTo>
                    <a:pt x="347" y="73"/>
                  </a:moveTo>
                  <a:cubicBezTo>
                    <a:pt x="347" y="73"/>
                    <a:pt x="347" y="73"/>
                    <a:pt x="347" y="74"/>
                  </a:cubicBezTo>
                  <a:cubicBezTo>
                    <a:pt x="347" y="74"/>
                    <a:pt x="347" y="73"/>
                    <a:pt x="347" y="73"/>
                  </a:cubicBezTo>
                  <a:moveTo>
                    <a:pt x="347" y="73"/>
                  </a:moveTo>
                  <a:cubicBezTo>
                    <a:pt x="347" y="73"/>
                    <a:pt x="347" y="74"/>
                    <a:pt x="348" y="75"/>
                  </a:cubicBezTo>
                  <a:cubicBezTo>
                    <a:pt x="348" y="75"/>
                    <a:pt x="348" y="75"/>
                    <a:pt x="348" y="75"/>
                  </a:cubicBezTo>
                  <a:cubicBezTo>
                    <a:pt x="347" y="74"/>
                    <a:pt x="347" y="73"/>
                    <a:pt x="348" y="73"/>
                  </a:cubicBezTo>
                  <a:cubicBezTo>
                    <a:pt x="347" y="73"/>
                    <a:pt x="347" y="73"/>
                    <a:pt x="347" y="73"/>
                  </a:cubicBezTo>
                  <a:moveTo>
                    <a:pt x="347" y="73"/>
                  </a:moveTo>
                  <a:cubicBezTo>
                    <a:pt x="347" y="73"/>
                    <a:pt x="347" y="74"/>
                    <a:pt x="348" y="75"/>
                  </a:cubicBezTo>
                  <a:cubicBezTo>
                    <a:pt x="347" y="74"/>
                    <a:pt x="347" y="73"/>
                    <a:pt x="347" y="73"/>
                  </a:cubicBezTo>
                  <a:cubicBezTo>
                    <a:pt x="347" y="73"/>
                    <a:pt x="347" y="73"/>
                    <a:pt x="347" y="73"/>
                  </a:cubicBezTo>
                  <a:moveTo>
                    <a:pt x="347" y="73"/>
                  </a:moveTo>
                  <a:cubicBezTo>
                    <a:pt x="347" y="73"/>
                    <a:pt x="347" y="73"/>
                    <a:pt x="347" y="75"/>
                  </a:cubicBezTo>
                  <a:cubicBezTo>
                    <a:pt x="347" y="75"/>
                    <a:pt x="347" y="75"/>
                    <a:pt x="347" y="75"/>
                  </a:cubicBezTo>
                  <a:cubicBezTo>
                    <a:pt x="347" y="74"/>
                    <a:pt x="347" y="73"/>
                    <a:pt x="347" y="73"/>
                  </a:cubicBezTo>
                  <a:cubicBezTo>
                    <a:pt x="347" y="73"/>
                    <a:pt x="347" y="73"/>
                    <a:pt x="347" y="73"/>
                  </a:cubicBezTo>
                  <a:moveTo>
                    <a:pt x="347" y="73"/>
                  </a:moveTo>
                  <a:cubicBezTo>
                    <a:pt x="347" y="73"/>
                    <a:pt x="347" y="73"/>
                    <a:pt x="347" y="73"/>
                  </a:cubicBezTo>
                  <a:cubicBezTo>
                    <a:pt x="347" y="73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3"/>
                    <a:pt x="347" y="73"/>
                    <a:pt x="347" y="73"/>
                  </a:cubicBezTo>
                  <a:moveTo>
                    <a:pt x="345" y="72"/>
                  </a:move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2"/>
                  </a:cubicBezTo>
                  <a:moveTo>
                    <a:pt x="347" y="72"/>
                  </a:moveTo>
                  <a:cubicBezTo>
                    <a:pt x="347" y="72"/>
                    <a:pt x="347" y="72"/>
                    <a:pt x="347" y="73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7" y="72"/>
                    <a:pt x="347" y="72"/>
                    <a:pt x="347" y="72"/>
                  </a:cubicBezTo>
                  <a:moveTo>
                    <a:pt x="348" y="72"/>
                  </a:moveTo>
                  <a:cubicBezTo>
                    <a:pt x="348" y="72"/>
                    <a:pt x="348" y="72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2"/>
                    <a:pt x="348" y="72"/>
                    <a:pt x="348" y="72"/>
                  </a:cubicBezTo>
                  <a:moveTo>
                    <a:pt x="349" y="72"/>
                  </a:moveTo>
                  <a:cubicBezTo>
                    <a:pt x="349" y="72"/>
                    <a:pt x="349" y="72"/>
                    <a:pt x="349" y="73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49" y="73"/>
                    <a:pt x="349" y="73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49" y="73"/>
                    <a:pt x="349" y="73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49" y="73"/>
                    <a:pt x="349" y="73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3"/>
                    <a:pt x="350" y="73"/>
                    <a:pt x="350" y="73"/>
                  </a:cubicBezTo>
                  <a:cubicBezTo>
                    <a:pt x="349" y="72"/>
                    <a:pt x="349" y="72"/>
                    <a:pt x="349" y="72"/>
                  </a:cubicBezTo>
                  <a:moveTo>
                    <a:pt x="348" y="72"/>
                  </a:moveTo>
                  <a:cubicBezTo>
                    <a:pt x="348" y="72"/>
                    <a:pt x="348" y="72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2"/>
                    <a:pt x="348" y="72"/>
                    <a:pt x="348" y="72"/>
                  </a:cubicBezTo>
                  <a:moveTo>
                    <a:pt x="343" y="71"/>
                  </a:moveTo>
                  <a:cubicBezTo>
                    <a:pt x="343" y="71"/>
                    <a:pt x="343" y="72"/>
                    <a:pt x="344" y="73"/>
                  </a:cubicBezTo>
                  <a:cubicBezTo>
                    <a:pt x="344" y="72"/>
                    <a:pt x="344" y="72"/>
                    <a:pt x="344" y="72"/>
                  </a:cubicBezTo>
                  <a:cubicBezTo>
                    <a:pt x="343" y="72"/>
                    <a:pt x="343" y="71"/>
                    <a:pt x="343" y="71"/>
                  </a:cubicBezTo>
                  <a:moveTo>
                    <a:pt x="344" y="71"/>
                  </a:moveTo>
                  <a:cubicBezTo>
                    <a:pt x="344" y="71"/>
                    <a:pt x="344" y="72"/>
                    <a:pt x="344" y="72"/>
                  </a:cubicBezTo>
                  <a:cubicBezTo>
                    <a:pt x="344" y="72"/>
                    <a:pt x="344" y="72"/>
                    <a:pt x="345" y="72"/>
                  </a:cubicBezTo>
                  <a:cubicBezTo>
                    <a:pt x="345" y="72"/>
                    <a:pt x="345" y="71"/>
                    <a:pt x="344" y="71"/>
                  </a:cubicBezTo>
                  <a:moveTo>
                    <a:pt x="347" y="71"/>
                  </a:moveTo>
                  <a:cubicBezTo>
                    <a:pt x="347" y="71"/>
                    <a:pt x="347" y="72"/>
                    <a:pt x="347" y="72"/>
                  </a:cubicBezTo>
                  <a:cubicBezTo>
                    <a:pt x="347" y="73"/>
                    <a:pt x="347" y="73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3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1"/>
                    <a:pt x="347" y="71"/>
                    <a:pt x="347" y="71"/>
                  </a:cubicBezTo>
                  <a:moveTo>
                    <a:pt x="346" y="71"/>
                  </a:moveTo>
                  <a:cubicBezTo>
                    <a:pt x="345" y="71"/>
                    <a:pt x="345" y="72"/>
                    <a:pt x="345" y="73"/>
                  </a:cubicBezTo>
                  <a:cubicBezTo>
                    <a:pt x="345" y="73"/>
                    <a:pt x="346" y="73"/>
                    <a:pt x="346" y="74"/>
                  </a:cubicBezTo>
                  <a:cubicBezTo>
                    <a:pt x="346" y="72"/>
                    <a:pt x="346" y="71"/>
                    <a:pt x="346" y="71"/>
                  </a:cubicBezTo>
                  <a:moveTo>
                    <a:pt x="335" y="69"/>
                  </a:move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moveTo>
                    <a:pt x="335" y="69"/>
                  </a:move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moveTo>
                    <a:pt x="335" y="69"/>
                  </a:move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4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5" y="69"/>
                    <a:pt x="335" y="69"/>
                    <a:pt x="335" y="69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9"/>
                    <a:pt x="335" y="69"/>
                  </a:cubicBezTo>
                  <a:cubicBezTo>
                    <a:pt x="335" y="69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2" y="68"/>
                    <a:pt x="332" y="68"/>
                    <a:pt x="332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2" y="68"/>
                    <a:pt x="332" y="68"/>
                    <a:pt x="332" y="67"/>
                  </a:cubicBezTo>
                  <a:moveTo>
                    <a:pt x="335" y="67"/>
                  </a:moveTo>
                  <a:cubicBezTo>
                    <a:pt x="335" y="67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7"/>
                  </a:cubicBezTo>
                  <a:cubicBezTo>
                    <a:pt x="335" y="67"/>
                    <a:pt x="335" y="67"/>
                    <a:pt x="335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8"/>
                    <a:pt x="332" y="68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2" y="68"/>
                    <a:pt x="332" y="67"/>
                    <a:pt x="332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8"/>
                  </a:cubicBezTo>
                  <a:cubicBezTo>
                    <a:pt x="332" y="68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moveTo>
                    <a:pt x="335" y="67"/>
                  </a:moveTo>
                  <a:cubicBezTo>
                    <a:pt x="335" y="67"/>
                    <a:pt x="335" y="67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7"/>
                    <a:pt x="335" y="67"/>
                  </a:cubicBezTo>
                  <a:cubicBezTo>
                    <a:pt x="335" y="67"/>
                    <a:pt x="335" y="67"/>
                    <a:pt x="335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1" y="68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moveTo>
                    <a:pt x="332" y="66"/>
                  </a:moveTo>
                  <a:cubicBezTo>
                    <a:pt x="332" y="66"/>
                    <a:pt x="332" y="66"/>
                    <a:pt x="332" y="66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6"/>
                  </a:cubicBezTo>
                  <a:cubicBezTo>
                    <a:pt x="332" y="66"/>
                    <a:pt x="332" y="66"/>
                    <a:pt x="332" y="66"/>
                  </a:cubicBezTo>
                  <a:moveTo>
                    <a:pt x="331" y="66"/>
                  </a:move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6"/>
                    <a:pt x="331" y="66"/>
                  </a:cubicBezTo>
                  <a:moveTo>
                    <a:pt x="332" y="66"/>
                  </a:moveTo>
                  <a:cubicBezTo>
                    <a:pt x="332" y="66"/>
                    <a:pt x="332" y="66"/>
                    <a:pt x="332" y="66"/>
                  </a:cubicBezTo>
                  <a:cubicBezTo>
                    <a:pt x="332" y="66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6"/>
                    <a:pt x="332" y="66"/>
                    <a:pt x="332" y="66"/>
                  </a:cubicBezTo>
                  <a:moveTo>
                    <a:pt x="331" y="66"/>
                  </a:move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7"/>
                    <a:pt x="331" y="67"/>
                  </a:cubicBezTo>
                  <a:cubicBezTo>
                    <a:pt x="331" y="66"/>
                    <a:pt x="331" y="66"/>
                    <a:pt x="331" y="66"/>
                  </a:cubicBezTo>
                  <a:moveTo>
                    <a:pt x="332" y="66"/>
                  </a:moveTo>
                  <a:cubicBezTo>
                    <a:pt x="332" y="66"/>
                    <a:pt x="331" y="67"/>
                    <a:pt x="331" y="67"/>
                  </a:cubicBezTo>
                  <a:cubicBezTo>
                    <a:pt x="331" y="67"/>
                    <a:pt x="331" y="67"/>
                    <a:pt x="331" y="67"/>
                  </a:cubicBezTo>
                  <a:cubicBezTo>
                    <a:pt x="331" y="67"/>
                    <a:pt x="331" y="67"/>
                    <a:pt x="331" y="67"/>
                  </a:cubicBezTo>
                  <a:cubicBezTo>
                    <a:pt x="332" y="66"/>
                    <a:pt x="332" y="66"/>
                    <a:pt x="332" y="66"/>
                  </a:cubicBezTo>
                  <a:moveTo>
                    <a:pt x="334" y="66"/>
                  </a:moveTo>
                  <a:cubicBezTo>
                    <a:pt x="334" y="66"/>
                    <a:pt x="333" y="67"/>
                    <a:pt x="332" y="68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3" y="67"/>
                    <a:pt x="334" y="67"/>
                    <a:pt x="334" y="67"/>
                  </a:cubicBezTo>
                  <a:cubicBezTo>
                    <a:pt x="334" y="67"/>
                    <a:pt x="334" y="67"/>
                    <a:pt x="334" y="67"/>
                  </a:cubicBezTo>
                  <a:cubicBezTo>
                    <a:pt x="334" y="66"/>
                    <a:pt x="334" y="66"/>
                    <a:pt x="334" y="66"/>
                  </a:cubicBezTo>
                  <a:moveTo>
                    <a:pt x="333" y="66"/>
                  </a:moveTo>
                  <a:cubicBezTo>
                    <a:pt x="333" y="66"/>
                    <a:pt x="333" y="66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3" y="67"/>
                    <a:pt x="333" y="67"/>
                  </a:cubicBezTo>
                  <a:cubicBezTo>
                    <a:pt x="333" y="67"/>
                    <a:pt x="332" y="67"/>
                    <a:pt x="332" y="67"/>
                  </a:cubicBezTo>
                  <a:cubicBezTo>
                    <a:pt x="333" y="67"/>
                    <a:pt x="333" y="67"/>
                    <a:pt x="333" y="67"/>
                  </a:cubicBezTo>
                  <a:cubicBezTo>
                    <a:pt x="333" y="66"/>
                    <a:pt x="333" y="66"/>
                    <a:pt x="333" y="66"/>
                  </a:cubicBezTo>
                  <a:moveTo>
                    <a:pt x="327" y="65"/>
                  </a:moveTo>
                  <a:cubicBezTo>
                    <a:pt x="327" y="65"/>
                    <a:pt x="327" y="65"/>
                    <a:pt x="327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5"/>
                    <a:pt x="327" y="65"/>
                    <a:pt x="327" y="65"/>
                  </a:cubicBezTo>
                  <a:moveTo>
                    <a:pt x="327" y="64"/>
                  </a:move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moveTo>
                    <a:pt x="327" y="64"/>
                  </a:move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moveTo>
                    <a:pt x="327" y="64"/>
                  </a:move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moveTo>
                    <a:pt x="327" y="64"/>
                  </a:move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moveTo>
                    <a:pt x="327" y="64"/>
                  </a:move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moveTo>
                    <a:pt x="328" y="64"/>
                  </a:moveTo>
                  <a:cubicBezTo>
                    <a:pt x="328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8" y="64"/>
                  </a:cubicBezTo>
                  <a:cubicBezTo>
                    <a:pt x="328" y="64"/>
                    <a:pt x="328" y="64"/>
                    <a:pt x="328" y="64"/>
                  </a:cubicBezTo>
                  <a:moveTo>
                    <a:pt x="328" y="64"/>
                  </a:move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8" y="64"/>
                    <a:pt x="328" y="64"/>
                  </a:cubicBezTo>
                  <a:moveTo>
                    <a:pt x="328" y="63"/>
                  </a:moveTo>
                  <a:cubicBezTo>
                    <a:pt x="328" y="63"/>
                    <a:pt x="328" y="63"/>
                    <a:pt x="328" y="63"/>
                  </a:cubicBezTo>
                  <a:cubicBezTo>
                    <a:pt x="328" y="64"/>
                    <a:pt x="328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8" y="64"/>
                    <a:pt x="328" y="64"/>
                    <a:pt x="328" y="63"/>
                  </a:cubicBezTo>
                  <a:moveTo>
                    <a:pt x="328" y="63"/>
                  </a:moveTo>
                  <a:cubicBezTo>
                    <a:pt x="328" y="63"/>
                    <a:pt x="328" y="63"/>
                    <a:pt x="328" y="63"/>
                  </a:cubicBezTo>
                  <a:cubicBezTo>
                    <a:pt x="328" y="64"/>
                    <a:pt x="328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8" y="64"/>
                    <a:pt x="328" y="64"/>
                  </a:cubicBezTo>
                  <a:cubicBezTo>
                    <a:pt x="328" y="64"/>
                    <a:pt x="328" y="63"/>
                    <a:pt x="328" y="63"/>
                  </a:cubicBezTo>
                  <a:moveTo>
                    <a:pt x="328" y="63"/>
                  </a:move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moveTo>
                    <a:pt x="327" y="63"/>
                  </a:moveTo>
                  <a:cubicBezTo>
                    <a:pt x="327" y="63"/>
                    <a:pt x="327" y="63"/>
                    <a:pt x="327" y="63"/>
                  </a:cubicBezTo>
                  <a:cubicBezTo>
                    <a:pt x="327" y="63"/>
                    <a:pt x="327" y="63"/>
                    <a:pt x="327" y="63"/>
                  </a:cubicBezTo>
                  <a:cubicBezTo>
                    <a:pt x="327" y="63"/>
                    <a:pt x="327" y="63"/>
                    <a:pt x="327" y="63"/>
                  </a:cubicBezTo>
                  <a:moveTo>
                    <a:pt x="328" y="63"/>
                  </a:moveTo>
                  <a:cubicBezTo>
                    <a:pt x="328" y="63"/>
                    <a:pt x="328" y="63"/>
                    <a:pt x="327" y="63"/>
                  </a:cubicBezTo>
                  <a:cubicBezTo>
                    <a:pt x="327" y="63"/>
                    <a:pt x="327" y="64"/>
                    <a:pt x="327" y="64"/>
                  </a:cubicBezTo>
                  <a:cubicBezTo>
                    <a:pt x="327" y="64"/>
                    <a:pt x="328" y="64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moveTo>
                    <a:pt x="325" y="63"/>
                  </a:move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moveTo>
                    <a:pt x="325" y="63"/>
                  </a:move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moveTo>
                    <a:pt x="325" y="62"/>
                  </a:move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6" y="62"/>
                  </a:moveTo>
                  <a:cubicBezTo>
                    <a:pt x="326" y="62"/>
                    <a:pt x="326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moveTo>
                    <a:pt x="326" y="62"/>
                  </a:move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6" y="62"/>
                  </a:move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moveTo>
                    <a:pt x="326" y="62"/>
                  </a:move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moveTo>
                    <a:pt x="326" y="62"/>
                  </a:move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moveTo>
                    <a:pt x="327" y="62"/>
                  </a:moveTo>
                  <a:cubicBezTo>
                    <a:pt x="327" y="62"/>
                    <a:pt x="327" y="62"/>
                    <a:pt x="327" y="62"/>
                  </a:cubicBezTo>
                  <a:cubicBezTo>
                    <a:pt x="327" y="62"/>
                    <a:pt x="327" y="63"/>
                    <a:pt x="326" y="63"/>
                  </a:cubicBezTo>
                  <a:cubicBezTo>
                    <a:pt x="326" y="63"/>
                    <a:pt x="326" y="64"/>
                    <a:pt x="326" y="64"/>
                  </a:cubicBezTo>
                  <a:cubicBezTo>
                    <a:pt x="327" y="62"/>
                    <a:pt x="328" y="62"/>
                    <a:pt x="327" y="62"/>
                  </a:cubicBezTo>
                  <a:moveTo>
                    <a:pt x="327" y="61"/>
                  </a:moveTo>
                  <a:cubicBezTo>
                    <a:pt x="327" y="61"/>
                    <a:pt x="327" y="61"/>
                    <a:pt x="327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7" y="62"/>
                    <a:pt x="327" y="62"/>
                    <a:pt x="327" y="62"/>
                  </a:cubicBezTo>
                  <a:cubicBezTo>
                    <a:pt x="327" y="61"/>
                    <a:pt x="327" y="61"/>
                    <a:pt x="327" y="61"/>
                  </a:cubicBezTo>
                  <a:moveTo>
                    <a:pt x="326" y="61"/>
                  </a:moveTo>
                  <a:cubicBezTo>
                    <a:pt x="326" y="61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moveTo>
                    <a:pt x="326" y="61"/>
                  </a:moveTo>
                  <a:cubicBezTo>
                    <a:pt x="326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6" y="62"/>
                    <a:pt x="326" y="62"/>
                    <a:pt x="326" y="61"/>
                  </a:cubicBezTo>
                  <a:moveTo>
                    <a:pt x="325" y="61"/>
                  </a:moveTo>
                  <a:cubicBezTo>
                    <a:pt x="325" y="61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1"/>
                  </a:cubicBezTo>
                  <a:cubicBezTo>
                    <a:pt x="325" y="61"/>
                    <a:pt x="325" y="61"/>
                    <a:pt x="325" y="61"/>
                  </a:cubicBezTo>
                  <a:moveTo>
                    <a:pt x="326" y="61"/>
                  </a:moveTo>
                  <a:cubicBezTo>
                    <a:pt x="326" y="61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moveTo>
                    <a:pt x="326" y="61"/>
                  </a:moveTo>
                  <a:cubicBezTo>
                    <a:pt x="326" y="61"/>
                    <a:pt x="326" y="61"/>
                    <a:pt x="326" y="61"/>
                  </a:cubicBezTo>
                  <a:cubicBezTo>
                    <a:pt x="326" y="61"/>
                    <a:pt x="325" y="61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6" y="62"/>
                  </a:cubicBezTo>
                  <a:cubicBezTo>
                    <a:pt x="326" y="61"/>
                    <a:pt x="326" y="61"/>
                    <a:pt x="326" y="61"/>
                  </a:cubicBezTo>
                  <a:moveTo>
                    <a:pt x="326" y="61"/>
                  </a:moveTo>
                  <a:cubicBezTo>
                    <a:pt x="326" y="61"/>
                    <a:pt x="326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6" y="62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moveTo>
                    <a:pt x="326" y="61"/>
                  </a:moveTo>
                  <a:cubicBezTo>
                    <a:pt x="326" y="61"/>
                    <a:pt x="326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6" y="62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moveTo>
                    <a:pt x="327" y="61"/>
                  </a:moveTo>
                  <a:cubicBezTo>
                    <a:pt x="327" y="61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cubicBezTo>
                    <a:pt x="327" y="61"/>
                    <a:pt x="327" y="61"/>
                    <a:pt x="327" y="61"/>
                  </a:cubicBezTo>
                  <a:moveTo>
                    <a:pt x="327" y="61"/>
                  </a:moveTo>
                  <a:cubicBezTo>
                    <a:pt x="327" y="61"/>
                    <a:pt x="327" y="61"/>
                    <a:pt x="326" y="61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7" y="62"/>
                  </a:cubicBezTo>
                  <a:cubicBezTo>
                    <a:pt x="327" y="61"/>
                    <a:pt x="327" y="61"/>
                    <a:pt x="327" y="61"/>
                  </a:cubicBezTo>
                  <a:moveTo>
                    <a:pt x="326" y="61"/>
                  </a:moveTo>
                  <a:cubicBezTo>
                    <a:pt x="326" y="61"/>
                    <a:pt x="326" y="61"/>
                    <a:pt x="326" y="61"/>
                  </a:cubicBezTo>
                  <a:cubicBezTo>
                    <a:pt x="326" y="61"/>
                    <a:pt x="326" y="61"/>
                    <a:pt x="325" y="61"/>
                  </a:cubicBezTo>
                  <a:cubicBezTo>
                    <a:pt x="325" y="61"/>
                    <a:pt x="325" y="62"/>
                    <a:pt x="325" y="62"/>
                  </a:cubicBezTo>
                  <a:cubicBezTo>
                    <a:pt x="325" y="61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moveTo>
                    <a:pt x="0" y="56"/>
                  </a:moveTo>
                  <a:cubicBezTo>
                    <a:pt x="0" y="56"/>
                    <a:pt x="0" y="57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ubicBezTo>
                    <a:pt x="0" y="58"/>
                    <a:pt x="0" y="58"/>
                    <a:pt x="1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" y="57"/>
                    <a:pt x="0" y="56"/>
                    <a:pt x="0" y="56"/>
                  </a:cubicBezTo>
                  <a:moveTo>
                    <a:pt x="319" y="55"/>
                  </a:moveTo>
                  <a:cubicBezTo>
                    <a:pt x="319" y="55"/>
                    <a:pt x="318" y="56"/>
                    <a:pt x="318" y="56"/>
                  </a:cubicBezTo>
                  <a:cubicBezTo>
                    <a:pt x="318" y="56"/>
                    <a:pt x="318" y="56"/>
                    <a:pt x="318" y="56"/>
                  </a:cubicBezTo>
                  <a:cubicBezTo>
                    <a:pt x="318" y="56"/>
                    <a:pt x="319" y="55"/>
                    <a:pt x="319" y="55"/>
                  </a:cubicBezTo>
                  <a:cubicBezTo>
                    <a:pt x="319" y="55"/>
                    <a:pt x="319" y="55"/>
                    <a:pt x="319" y="55"/>
                  </a:cubicBezTo>
                  <a:moveTo>
                    <a:pt x="319" y="55"/>
                  </a:moveTo>
                  <a:cubicBezTo>
                    <a:pt x="319" y="55"/>
                    <a:pt x="319" y="55"/>
                    <a:pt x="319" y="55"/>
                  </a:cubicBezTo>
                  <a:cubicBezTo>
                    <a:pt x="319" y="55"/>
                    <a:pt x="319" y="55"/>
                    <a:pt x="319" y="55"/>
                  </a:cubicBezTo>
                  <a:cubicBezTo>
                    <a:pt x="319" y="55"/>
                    <a:pt x="319" y="55"/>
                    <a:pt x="319" y="55"/>
                  </a:cubicBezTo>
                  <a:moveTo>
                    <a:pt x="319" y="55"/>
                  </a:moveTo>
                  <a:cubicBezTo>
                    <a:pt x="318" y="55"/>
                    <a:pt x="318" y="55"/>
                    <a:pt x="318" y="56"/>
                  </a:cubicBezTo>
                  <a:cubicBezTo>
                    <a:pt x="318" y="56"/>
                    <a:pt x="318" y="56"/>
                    <a:pt x="318" y="56"/>
                  </a:cubicBezTo>
                  <a:cubicBezTo>
                    <a:pt x="318" y="55"/>
                    <a:pt x="319" y="55"/>
                    <a:pt x="319" y="55"/>
                  </a:cubicBezTo>
                  <a:cubicBezTo>
                    <a:pt x="319" y="55"/>
                    <a:pt x="319" y="55"/>
                    <a:pt x="319" y="55"/>
                  </a:cubicBezTo>
                  <a:moveTo>
                    <a:pt x="319" y="55"/>
                  </a:moveTo>
                  <a:cubicBezTo>
                    <a:pt x="319" y="55"/>
                    <a:pt x="319" y="55"/>
                    <a:pt x="319" y="55"/>
                  </a:cubicBezTo>
                  <a:cubicBezTo>
                    <a:pt x="319" y="55"/>
                    <a:pt x="319" y="55"/>
                    <a:pt x="319" y="55"/>
                  </a:cubicBezTo>
                  <a:cubicBezTo>
                    <a:pt x="319" y="55"/>
                    <a:pt x="319" y="55"/>
                    <a:pt x="319" y="55"/>
                  </a:cubicBezTo>
                  <a:moveTo>
                    <a:pt x="407" y="44"/>
                  </a:moveTo>
                  <a:cubicBezTo>
                    <a:pt x="407" y="44"/>
                    <a:pt x="407" y="44"/>
                    <a:pt x="407" y="44"/>
                  </a:cubicBezTo>
                  <a:cubicBezTo>
                    <a:pt x="407" y="44"/>
                    <a:pt x="407" y="44"/>
                    <a:pt x="407" y="44"/>
                  </a:cubicBezTo>
                  <a:cubicBezTo>
                    <a:pt x="407" y="44"/>
                    <a:pt x="407" y="44"/>
                    <a:pt x="407" y="44"/>
                  </a:cubicBezTo>
                  <a:moveTo>
                    <a:pt x="404" y="43"/>
                  </a:moveTo>
                  <a:cubicBezTo>
                    <a:pt x="404" y="43"/>
                    <a:pt x="405" y="43"/>
                    <a:pt x="407" y="44"/>
                  </a:cubicBezTo>
                  <a:cubicBezTo>
                    <a:pt x="407" y="44"/>
                    <a:pt x="407" y="44"/>
                    <a:pt x="407" y="44"/>
                  </a:cubicBezTo>
                  <a:cubicBezTo>
                    <a:pt x="405" y="43"/>
                    <a:pt x="404" y="43"/>
                    <a:pt x="404" y="43"/>
                  </a:cubicBezTo>
                  <a:moveTo>
                    <a:pt x="405" y="38"/>
                  </a:moveTo>
                  <a:cubicBezTo>
                    <a:pt x="402" y="39"/>
                    <a:pt x="403" y="40"/>
                    <a:pt x="406" y="43"/>
                  </a:cubicBezTo>
                  <a:cubicBezTo>
                    <a:pt x="404" y="41"/>
                    <a:pt x="404" y="40"/>
                    <a:pt x="406" y="39"/>
                  </a:cubicBezTo>
                  <a:cubicBezTo>
                    <a:pt x="406" y="39"/>
                    <a:pt x="405" y="39"/>
                    <a:pt x="405" y="38"/>
                  </a:cubicBezTo>
                  <a:cubicBezTo>
                    <a:pt x="405" y="38"/>
                    <a:pt x="405" y="38"/>
                    <a:pt x="405" y="38"/>
                  </a:cubicBezTo>
                  <a:moveTo>
                    <a:pt x="406" y="36"/>
                  </a:moveTo>
                  <a:cubicBezTo>
                    <a:pt x="406" y="36"/>
                    <a:pt x="406" y="36"/>
                    <a:pt x="406" y="36"/>
                  </a:cubicBezTo>
                  <a:cubicBezTo>
                    <a:pt x="406" y="36"/>
                    <a:pt x="406" y="36"/>
                    <a:pt x="406" y="37"/>
                  </a:cubicBezTo>
                  <a:cubicBezTo>
                    <a:pt x="406" y="36"/>
                    <a:pt x="406" y="36"/>
                    <a:pt x="406" y="36"/>
                  </a:cubicBezTo>
                  <a:cubicBezTo>
                    <a:pt x="406" y="36"/>
                    <a:pt x="406" y="36"/>
                    <a:pt x="406" y="36"/>
                  </a:cubicBezTo>
                  <a:moveTo>
                    <a:pt x="404" y="35"/>
                  </a:moveTo>
                  <a:cubicBezTo>
                    <a:pt x="403" y="36"/>
                    <a:pt x="402" y="36"/>
                    <a:pt x="405" y="37"/>
                  </a:cubicBezTo>
                  <a:cubicBezTo>
                    <a:pt x="405" y="37"/>
                    <a:pt x="405" y="37"/>
                    <a:pt x="406" y="37"/>
                  </a:cubicBezTo>
                  <a:cubicBezTo>
                    <a:pt x="406" y="37"/>
                    <a:pt x="406" y="37"/>
                    <a:pt x="405" y="37"/>
                  </a:cubicBezTo>
                  <a:cubicBezTo>
                    <a:pt x="405" y="37"/>
                    <a:pt x="405" y="37"/>
                    <a:pt x="405" y="37"/>
                  </a:cubicBezTo>
                  <a:cubicBezTo>
                    <a:pt x="405" y="37"/>
                    <a:pt x="405" y="36"/>
                    <a:pt x="404" y="36"/>
                  </a:cubicBezTo>
                  <a:cubicBezTo>
                    <a:pt x="403" y="36"/>
                    <a:pt x="403" y="36"/>
                    <a:pt x="404" y="35"/>
                  </a:cubicBezTo>
                  <a:cubicBezTo>
                    <a:pt x="404" y="35"/>
                    <a:pt x="404" y="35"/>
                    <a:pt x="404" y="35"/>
                  </a:cubicBezTo>
                  <a:moveTo>
                    <a:pt x="405" y="34"/>
                  </a:moveTo>
                  <a:cubicBezTo>
                    <a:pt x="404" y="35"/>
                    <a:pt x="404" y="35"/>
                    <a:pt x="404" y="35"/>
                  </a:cubicBezTo>
                  <a:cubicBezTo>
                    <a:pt x="404" y="35"/>
                    <a:pt x="405" y="35"/>
                    <a:pt x="405" y="35"/>
                  </a:cubicBezTo>
                  <a:cubicBezTo>
                    <a:pt x="405" y="35"/>
                    <a:pt x="405" y="35"/>
                    <a:pt x="406" y="34"/>
                  </a:cubicBezTo>
                  <a:cubicBezTo>
                    <a:pt x="405" y="34"/>
                    <a:pt x="405" y="34"/>
                    <a:pt x="405" y="34"/>
                  </a:cubicBezTo>
                  <a:moveTo>
                    <a:pt x="406" y="34"/>
                  </a:moveTo>
                  <a:cubicBezTo>
                    <a:pt x="406" y="34"/>
                    <a:pt x="406" y="34"/>
                    <a:pt x="406" y="34"/>
                  </a:cubicBezTo>
                  <a:cubicBezTo>
                    <a:pt x="406" y="34"/>
                    <a:pt x="406" y="34"/>
                    <a:pt x="406" y="34"/>
                  </a:cubicBezTo>
                  <a:cubicBezTo>
                    <a:pt x="406" y="34"/>
                    <a:pt x="406" y="34"/>
                    <a:pt x="406" y="34"/>
                  </a:cubicBezTo>
                  <a:moveTo>
                    <a:pt x="404" y="33"/>
                  </a:moveTo>
                  <a:cubicBezTo>
                    <a:pt x="405" y="33"/>
                    <a:pt x="405" y="33"/>
                    <a:pt x="406" y="34"/>
                  </a:cubicBezTo>
                  <a:cubicBezTo>
                    <a:pt x="405" y="33"/>
                    <a:pt x="405" y="33"/>
                    <a:pt x="404" y="33"/>
                  </a:cubicBezTo>
                  <a:moveTo>
                    <a:pt x="404" y="33"/>
                  </a:moveTo>
                  <a:cubicBezTo>
                    <a:pt x="404" y="33"/>
                    <a:pt x="404" y="33"/>
                    <a:pt x="404" y="33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4" y="33"/>
                    <a:pt x="404" y="33"/>
                    <a:pt x="404" y="33"/>
                  </a:cubicBezTo>
                  <a:moveTo>
                    <a:pt x="403" y="32"/>
                  </a:moveTo>
                  <a:cubicBezTo>
                    <a:pt x="401" y="33"/>
                    <a:pt x="402" y="34"/>
                    <a:pt x="405" y="34"/>
                  </a:cubicBezTo>
                  <a:cubicBezTo>
                    <a:pt x="405" y="34"/>
                    <a:pt x="405" y="34"/>
                    <a:pt x="405" y="34"/>
                  </a:cubicBezTo>
                  <a:cubicBezTo>
                    <a:pt x="402" y="34"/>
                    <a:pt x="402" y="33"/>
                    <a:pt x="404" y="33"/>
                  </a:cubicBezTo>
                  <a:cubicBezTo>
                    <a:pt x="404" y="33"/>
                    <a:pt x="404" y="33"/>
                    <a:pt x="405" y="33"/>
                  </a:cubicBezTo>
                  <a:cubicBezTo>
                    <a:pt x="404" y="33"/>
                    <a:pt x="404" y="32"/>
                    <a:pt x="403" y="32"/>
                  </a:cubicBezTo>
                  <a:moveTo>
                    <a:pt x="404" y="30"/>
                  </a:moveTo>
                  <a:cubicBezTo>
                    <a:pt x="402" y="31"/>
                    <a:pt x="401" y="31"/>
                    <a:pt x="402" y="31"/>
                  </a:cubicBezTo>
                  <a:cubicBezTo>
                    <a:pt x="402" y="31"/>
                    <a:pt x="403" y="31"/>
                    <a:pt x="404" y="30"/>
                  </a:cubicBezTo>
                  <a:cubicBezTo>
                    <a:pt x="404" y="30"/>
                    <a:pt x="404" y="30"/>
                    <a:pt x="404" y="30"/>
                  </a:cubicBezTo>
                  <a:moveTo>
                    <a:pt x="403" y="30"/>
                  </a:moveTo>
                  <a:cubicBezTo>
                    <a:pt x="403" y="30"/>
                    <a:pt x="403" y="30"/>
                    <a:pt x="404" y="30"/>
                  </a:cubicBezTo>
                  <a:cubicBezTo>
                    <a:pt x="404" y="30"/>
                    <a:pt x="404" y="30"/>
                    <a:pt x="404" y="30"/>
                  </a:cubicBezTo>
                  <a:cubicBezTo>
                    <a:pt x="404" y="30"/>
                    <a:pt x="403" y="30"/>
                    <a:pt x="403" y="30"/>
                  </a:cubicBezTo>
                  <a:moveTo>
                    <a:pt x="403" y="30"/>
                  </a:moveTo>
                  <a:cubicBezTo>
                    <a:pt x="401" y="30"/>
                    <a:pt x="401" y="30"/>
                    <a:pt x="401" y="30"/>
                  </a:cubicBezTo>
                  <a:cubicBezTo>
                    <a:pt x="402" y="30"/>
                    <a:pt x="402" y="30"/>
                    <a:pt x="403" y="30"/>
                  </a:cubicBezTo>
                  <a:cubicBezTo>
                    <a:pt x="403" y="30"/>
                    <a:pt x="403" y="30"/>
                    <a:pt x="403" y="30"/>
                  </a:cubicBezTo>
                  <a:moveTo>
                    <a:pt x="402" y="30"/>
                  </a:moveTo>
                  <a:cubicBezTo>
                    <a:pt x="401" y="30"/>
                    <a:pt x="402" y="30"/>
                    <a:pt x="403" y="30"/>
                  </a:cubicBezTo>
                  <a:cubicBezTo>
                    <a:pt x="403" y="30"/>
                    <a:pt x="403" y="30"/>
                    <a:pt x="403" y="30"/>
                  </a:cubicBezTo>
                  <a:cubicBezTo>
                    <a:pt x="403" y="30"/>
                    <a:pt x="403" y="30"/>
                    <a:pt x="403" y="30"/>
                  </a:cubicBezTo>
                  <a:cubicBezTo>
                    <a:pt x="402" y="30"/>
                    <a:pt x="402" y="30"/>
                    <a:pt x="402" y="30"/>
                  </a:cubicBezTo>
                  <a:moveTo>
                    <a:pt x="404" y="30"/>
                  </a:moveTo>
                  <a:cubicBezTo>
                    <a:pt x="404" y="30"/>
                    <a:pt x="404" y="30"/>
                    <a:pt x="404" y="30"/>
                  </a:cubicBezTo>
                  <a:cubicBezTo>
                    <a:pt x="404" y="30"/>
                    <a:pt x="404" y="30"/>
                    <a:pt x="405" y="30"/>
                  </a:cubicBezTo>
                  <a:cubicBezTo>
                    <a:pt x="404" y="30"/>
                    <a:pt x="404" y="30"/>
                    <a:pt x="404" y="30"/>
                  </a:cubicBezTo>
                  <a:cubicBezTo>
                    <a:pt x="404" y="30"/>
                    <a:pt x="404" y="30"/>
                    <a:pt x="404" y="30"/>
                  </a:cubicBezTo>
                  <a:moveTo>
                    <a:pt x="403" y="30"/>
                  </a:moveTo>
                  <a:cubicBezTo>
                    <a:pt x="403" y="30"/>
                    <a:pt x="403" y="30"/>
                    <a:pt x="403" y="30"/>
                  </a:cubicBezTo>
                  <a:cubicBezTo>
                    <a:pt x="403" y="30"/>
                    <a:pt x="403" y="30"/>
                    <a:pt x="404" y="30"/>
                  </a:cubicBezTo>
                  <a:cubicBezTo>
                    <a:pt x="404" y="30"/>
                    <a:pt x="404" y="30"/>
                    <a:pt x="405" y="30"/>
                  </a:cubicBezTo>
                  <a:cubicBezTo>
                    <a:pt x="404" y="30"/>
                    <a:pt x="403" y="30"/>
                    <a:pt x="403" y="30"/>
                  </a:cubicBezTo>
                  <a:moveTo>
                    <a:pt x="401" y="30"/>
                  </a:moveTo>
                  <a:cubicBezTo>
                    <a:pt x="402" y="30"/>
                    <a:pt x="402" y="30"/>
                    <a:pt x="402" y="30"/>
                  </a:cubicBezTo>
                  <a:cubicBezTo>
                    <a:pt x="403" y="30"/>
                    <a:pt x="403" y="30"/>
                    <a:pt x="403" y="30"/>
                  </a:cubicBezTo>
                  <a:cubicBezTo>
                    <a:pt x="403" y="30"/>
                    <a:pt x="403" y="30"/>
                    <a:pt x="403" y="30"/>
                  </a:cubicBezTo>
                  <a:cubicBezTo>
                    <a:pt x="403" y="30"/>
                    <a:pt x="403" y="30"/>
                    <a:pt x="403" y="30"/>
                  </a:cubicBezTo>
                  <a:cubicBezTo>
                    <a:pt x="403" y="30"/>
                    <a:pt x="402" y="30"/>
                    <a:pt x="401" y="30"/>
                  </a:cubicBezTo>
                  <a:moveTo>
                    <a:pt x="401" y="30"/>
                  </a:moveTo>
                  <a:cubicBezTo>
                    <a:pt x="401" y="30"/>
                    <a:pt x="401" y="30"/>
                    <a:pt x="401" y="30"/>
                  </a:cubicBezTo>
                  <a:cubicBezTo>
                    <a:pt x="402" y="30"/>
                    <a:pt x="402" y="30"/>
                    <a:pt x="403" y="30"/>
                  </a:cubicBezTo>
                  <a:cubicBezTo>
                    <a:pt x="401" y="30"/>
                    <a:pt x="401" y="30"/>
                    <a:pt x="401" y="30"/>
                  </a:cubicBezTo>
                  <a:cubicBezTo>
                    <a:pt x="401" y="30"/>
                    <a:pt x="401" y="30"/>
                    <a:pt x="401" y="30"/>
                  </a:cubicBezTo>
                  <a:cubicBezTo>
                    <a:pt x="401" y="30"/>
                    <a:pt x="401" y="30"/>
                    <a:pt x="401" y="30"/>
                  </a:cubicBezTo>
                  <a:moveTo>
                    <a:pt x="400" y="30"/>
                  </a:moveTo>
                  <a:cubicBezTo>
                    <a:pt x="399" y="30"/>
                    <a:pt x="400" y="30"/>
                    <a:pt x="401" y="30"/>
                  </a:cubicBezTo>
                  <a:cubicBezTo>
                    <a:pt x="401" y="30"/>
                    <a:pt x="401" y="30"/>
                    <a:pt x="401" y="30"/>
                  </a:cubicBezTo>
                  <a:cubicBezTo>
                    <a:pt x="400" y="30"/>
                    <a:pt x="399" y="30"/>
                    <a:pt x="400" y="30"/>
                  </a:cubicBezTo>
                  <a:moveTo>
                    <a:pt x="402" y="30"/>
                  </a:moveTo>
                  <a:cubicBezTo>
                    <a:pt x="400" y="30"/>
                    <a:pt x="400" y="30"/>
                    <a:pt x="403" y="30"/>
                  </a:cubicBezTo>
                  <a:cubicBezTo>
                    <a:pt x="403" y="30"/>
                    <a:pt x="404" y="30"/>
                    <a:pt x="404" y="30"/>
                  </a:cubicBezTo>
                  <a:cubicBezTo>
                    <a:pt x="403" y="30"/>
                    <a:pt x="402" y="30"/>
                    <a:pt x="402" y="30"/>
                  </a:cubicBezTo>
                  <a:moveTo>
                    <a:pt x="403" y="29"/>
                  </a:moveTo>
                  <a:cubicBezTo>
                    <a:pt x="400" y="29"/>
                    <a:pt x="399" y="29"/>
                    <a:pt x="400" y="29"/>
                  </a:cubicBezTo>
                  <a:cubicBezTo>
                    <a:pt x="401" y="29"/>
                    <a:pt x="402" y="29"/>
                    <a:pt x="404" y="29"/>
                  </a:cubicBezTo>
                  <a:cubicBezTo>
                    <a:pt x="404" y="29"/>
                    <a:pt x="403" y="29"/>
                    <a:pt x="403" y="29"/>
                  </a:cubicBezTo>
                  <a:moveTo>
                    <a:pt x="400" y="29"/>
                  </a:moveTo>
                  <a:cubicBezTo>
                    <a:pt x="400" y="29"/>
                    <a:pt x="400" y="29"/>
                    <a:pt x="400" y="29"/>
                  </a:cubicBezTo>
                  <a:cubicBezTo>
                    <a:pt x="400" y="29"/>
                    <a:pt x="400" y="29"/>
                    <a:pt x="400" y="29"/>
                  </a:cubicBezTo>
                  <a:moveTo>
                    <a:pt x="403" y="27"/>
                  </a:moveTo>
                  <a:cubicBezTo>
                    <a:pt x="403" y="27"/>
                    <a:pt x="402" y="27"/>
                    <a:pt x="403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7"/>
                    <a:pt x="403" y="27"/>
                    <a:pt x="403" y="27"/>
                  </a:cubicBezTo>
                  <a:moveTo>
                    <a:pt x="403" y="27"/>
                  </a:moveTo>
                  <a:cubicBezTo>
                    <a:pt x="403" y="27"/>
                    <a:pt x="402" y="27"/>
                    <a:pt x="403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7"/>
                    <a:pt x="403" y="27"/>
                    <a:pt x="403" y="27"/>
                  </a:cubicBezTo>
                  <a:moveTo>
                    <a:pt x="397" y="18"/>
                  </a:moveTo>
                  <a:cubicBezTo>
                    <a:pt x="396" y="18"/>
                    <a:pt x="396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8"/>
                    <a:pt x="396" y="18"/>
                    <a:pt x="397" y="18"/>
                  </a:cubicBezTo>
                  <a:cubicBezTo>
                    <a:pt x="397" y="18"/>
                    <a:pt x="397" y="18"/>
                    <a:pt x="397" y="18"/>
                  </a:cubicBezTo>
                  <a:moveTo>
                    <a:pt x="396" y="17"/>
                  </a:moveTo>
                  <a:cubicBezTo>
                    <a:pt x="396" y="17"/>
                    <a:pt x="396" y="17"/>
                    <a:pt x="396" y="17"/>
                  </a:cubicBezTo>
                  <a:cubicBezTo>
                    <a:pt x="395" y="17"/>
                    <a:pt x="394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7"/>
                    <a:pt x="396" y="17"/>
                    <a:pt x="396" y="17"/>
                  </a:cubicBezTo>
                  <a:cubicBezTo>
                    <a:pt x="396" y="17"/>
                    <a:pt x="396" y="17"/>
                    <a:pt x="396" y="17"/>
                  </a:cubicBezTo>
                  <a:moveTo>
                    <a:pt x="296" y="11"/>
                  </a:moveTo>
                  <a:cubicBezTo>
                    <a:pt x="296" y="11"/>
                    <a:pt x="296" y="11"/>
                    <a:pt x="296" y="11"/>
                  </a:cubicBezTo>
                  <a:cubicBezTo>
                    <a:pt x="296" y="11"/>
                    <a:pt x="296" y="11"/>
                    <a:pt x="296" y="11"/>
                  </a:cubicBezTo>
                  <a:cubicBezTo>
                    <a:pt x="296" y="11"/>
                    <a:pt x="296" y="11"/>
                    <a:pt x="296" y="11"/>
                  </a:cubicBezTo>
                  <a:cubicBezTo>
                    <a:pt x="296" y="11"/>
                    <a:pt x="296" y="11"/>
                    <a:pt x="296" y="11"/>
                  </a:cubicBezTo>
                  <a:moveTo>
                    <a:pt x="296" y="11"/>
                  </a:moveTo>
                  <a:cubicBezTo>
                    <a:pt x="296" y="11"/>
                    <a:pt x="296" y="11"/>
                    <a:pt x="296" y="11"/>
                  </a:cubicBezTo>
                  <a:cubicBezTo>
                    <a:pt x="296" y="11"/>
                    <a:pt x="296" y="11"/>
                    <a:pt x="296" y="11"/>
                  </a:cubicBezTo>
                  <a:cubicBezTo>
                    <a:pt x="296" y="11"/>
                    <a:pt x="296" y="11"/>
                    <a:pt x="296" y="11"/>
                  </a:cubicBezTo>
                  <a:moveTo>
                    <a:pt x="388" y="6"/>
                  </a:moveTo>
                  <a:cubicBezTo>
                    <a:pt x="388" y="6"/>
                    <a:pt x="387" y="6"/>
                    <a:pt x="387" y="6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7" y="7"/>
                    <a:pt x="387" y="7"/>
                    <a:pt x="388" y="6"/>
                  </a:cubicBezTo>
                  <a:cubicBezTo>
                    <a:pt x="388" y="6"/>
                    <a:pt x="388" y="6"/>
                    <a:pt x="388" y="6"/>
                  </a:cubicBezTo>
                  <a:cubicBezTo>
                    <a:pt x="387" y="6"/>
                    <a:pt x="387" y="7"/>
                    <a:pt x="387" y="7"/>
                  </a:cubicBezTo>
                  <a:cubicBezTo>
                    <a:pt x="387" y="7"/>
                    <a:pt x="387" y="6"/>
                    <a:pt x="388" y="6"/>
                  </a:cubicBezTo>
                  <a:cubicBezTo>
                    <a:pt x="388" y="6"/>
                    <a:pt x="388" y="6"/>
                    <a:pt x="388" y="6"/>
                  </a:cubicBezTo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moveTo>
                    <a:pt x="202" y="4"/>
                  </a:move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1" y="4"/>
                  </a:move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197" y="4"/>
                  </a:moveTo>
                  <a:cubicBezTo>
                    <a:pt x="197" y="4"/>
                    <a:pt x="197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moveTo>
                    <a:pt x="196" y="3"/>
                  </a:moveTo>
                  <a:cubicBezTo>
                    <a:pt x="196" y="4"/>
                    <a:pt x="196" y="4"/>
                    <a:pt x="196" y="4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6" y="4"/>
                    <a:pt x="196" y="4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moveTo>
                    <a:pt x="202" y="3"/>
                  </a:moveTo>
                  <a:cubicBezTo>
                    <a:pt x="202" y="3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3"/>
                    <a:pt x="202" y="3"/>
                  </a:cubicBezTo>
                  <a:moveTo>
                    <a:pt x="204" y="3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4" y="4"/>
                    <a:pt x="204" y="3"/>
                    <a:pt x="204" y="3"/>
                  </a:cubicBezTo>
                  <a:moveTo>
                    <a:pt x="204" y="3"/>
                  </a:moveTo>
                  <a:cubicBezTo>
                    <a:pt x="204" y="3"/>
                    <a:pt x="204" y="3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3"/>
                  </a:cubicBezTo>
                  <a:cubicBezTo>
                    <a:pt x="204" y="3"/>
                    <a:pt x="204" y="3"/>
                    <a:pt x="204" y="3"/>
                  </a:cubicBezTo>
                  <a:moveTo>
                    <a:pt x="204" y="3"/>
                  </a:moveTo>
                  <a:cubicBezTo>
                    <a:pt x="204" y="3"/>
                    <a:pt x="204" y="3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3"/>
                    <a:pt x="204" y="3"/>
                    <a:pt x="204" y="3"/>
                  </a:cubicBezTo>
                  <a:moveTo>
                    <a:pt x="196" y="3"/>
                  </a:moveTo>
                  <a:cubicBezTo>
                    <a:pt x="196" y="3"/>
                    <a:pt x="196" y="3"/>
                    <a:pt x="196" y="4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moveTo>
                    <a:pt x="196" y="3"/>
                  </a:move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6" y="4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moveTo>
                    <a:pt x="294" y="3"/>
                  </a:move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3"/>
                    <a:pt x="294" y="3"/>
                  </a:cubicBezTo>
                  <a:moveTo>
                    <a:pt x="197" y="3"/>
                  </a:moveTo>
                  <a:cubicBezTo>
                    <a:pt x="197" y="3"/>
                    <a:pt x="197" y="3"/>
                    <a:pt x="197" y="3"/>
                  </a:cubicBezTo>
                  <a:cubicBezTo>
                    <a:pt x="197" y="3"/>
                    <a:pt x="197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7" y="3"/>
                    <a:pt x="197" y="3"/>
                    <a:pt x="197" y="3"/>
                  </a:cubicBezTo>
                  <a:moveTo>
                    <a:pt x="293" y="3"/>
                  </a:moveTo>
                  <a:cubicBezTo>
                    <a:pt x="293" y="3"/>
                    <a:pt x="293" y="4"/>
                    <a:pt x="293" y="4"/>
                  </a:cubicBezTo>
                  <a:cubicBezTo>
                    <a:pt x="293" y="4"/>
                    <a:pt x="293" y="4"/>
                    <a:pt x="293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3"/>
                    <a:pt x="294" y="3"/>
                    <a:pt x="293" y="3"/>
                  </a:cubicBezTo>
                  <a:moveTo>
                    <a:pt x="294" y="3"/>
                  </a:move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moveTo>
                    <a:pt x="204" y="3"/>
                  </a:moveTo>
                  <a:cubicBezTo>
                    <a:pt x="204" y="3"/>
                    <a:pt x="204" y="3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3"/>
                    <a:pt x="204" y="3"/>
                    <a:pt x="204" y="3"/>
                  </a:cubicBezTo>
                  <a:moveTo>
                    <a:pt x="194" y="3"/>
                  </a:move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moveTo>
                    <a:pt x="294" y="3"/>
                  </a:moveTo>
                  <a:cubicBezTo>
                    <a:pt x="294" y="3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5" y="3"/>
                  </a:cubicBezTo>
                  <a:moveTo>
                    <a:pt x="203" y="3"/>
                  </a:moveTo>
                  <a:cubicBezTo>
                    <a:pt x="203" y="3"/>
                    <a:pt x="203" y="3"/>
                    <a:pt x="203" y="4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3" y="4"/>
                    <a:pt x="203" y="3"/>
                    <a:pt x="203" y="3"/>
                  </a:cubicBezTo>
                  <a:cubicBezTo>
                    <a:pt x="203" y="3"/>
                    <a:pt x="203" y="3"/>
                    <a:pt x="203" y="3"/>
                  </a:cubicBezTo>
                  <a:cubicBezTo>
                    <a:pt x="203" y="3"/>
                    <a:pt x="203" y="3"/>
                    <a:pt x="203" y="3"/>
                  </a:cubicBezTo>
                  <a:moveTo>
                    <a:pt x="194" y="3"/>
                  </a:move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moveTo>
                    <a:pt x="193" y="3"/>
                  </a:move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moveTo>
                    <a:pt x="204" y="3"/>
                  </a:moveTo>
                  <a:cubicBezTo>
                    <a:pt x="204" y="3"/>
                    <a:pt x="204" y="3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4" y="3"/>
                    <a:pt x="204" y="3"/>
                    <a:pt x="204" y="3"/>
                  </a:cubicBezTo>
                  <a:moveTo>
                    <a:pt x="204" y="3"/>
                  </a:moveTo>
                  <a:cubicBezTo>
                    <a:pt x="204" y="3"/>
                    <a:pt x="204" y="3"/>
                    <a:pt x="204" y="3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204" y="3"/>
                    <a:pt x="204" y="3"/>
                    <a:pt x="204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294" y="3"/>
                  </a:moveTo>
                  <a:cubicBezTo>
                    <a:pt x="294" y="3"/>
                    <a:pt x="294" y="3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3" y="3"/>
                  </a:move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moveTo>
                    <a:pt x="294" y="3"/>
                  </a:moveTo>
                  <a:cubicBezTo>
                    <a:pt x="294" y="3"/>
                    <a:pt x="294" y="3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293" y="3"/>
                  </a:moveTo>
                  <a:cubicBezTo>
                    <a:pt x="293" y="3"/>
                    <a:pt x="293" y="3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moveTo>
                    <a:pt x="294" y="3"/>
                  </a:moveTo>
                  <a:cubicBezTo>
                    <a:pt x="294" y="3"/>
                    <a:pt x="294" y="3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moveTo>
                    <a:pt x="294" y="3"/>
                  </a:move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moveTo>
                    <a:pt x="294" y="2"/>
                  </a:move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2"/>
                  </a:cubicBezTo>
                  <a:cubicBezTo>
                    <a:pt x="294" y="2"/>
                    <a:pt x="294" y="2"/>
                    <a:pt x="294" y="2"/>
                  </a:cubicBezTo>
                  <a:moveTo>
                    <a:pt x="196" y="2"/>
                  </a:moveTo>
                  <a:cubicBezTo>
                    <a:pt x="196" y="2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7" y="3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6" y="3"/>
                    <a:pt x="196" y="2"/>
                    <a:pt x="196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2"/>
                    <a:pt x="194" y="2"/>
                  </a:cubicBezTo>
                  <a:moveTo>
                    <a:pt x="194" y="2"/>
                  </a:move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3" y="2"/>
                  </a:moveTo>
                  <a:cubicBezTo>
                    <a:pt x="193" y="2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3" y="2"/>
                  </a:moveTo>
                  <a:cubicBezTo>
                    <a:pt x="193" y="2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294" y="2"/>
                  </a:move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2"/>
                    <a:pt x="294" y="2"/>
                  </a:cubicBezTo>
                  <a:moveTo>
                    <a:pt x="195" y="2"/>
                  </a:moveTo>
                  <a:cubicBezTo>
                    <a:pt x="195" y="2"/>
                    <a:pt x="195" y="2"/>
                    <a:pt x="194" y="2"/>
                  </a:cubicBezTo>
                  <a:cubicBezTo>
                    <a:pt x="195" y="2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2"/>
                    <a:pt x="195" y="2"/>
                  </a:cubicBezTo>
                  <a:moveTo>
                    <a:pt x="294" y="2"/>
                  </a:moveTo>
                  <a:cubicBezTo>
                    <a:pt x="294" y="3"/>
                    <a:pt x="294" y="3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2"/>
                  </a:cubicBezTo>
                  <a:cubicBezTo>
                    <a:pt x="294" y="2"/>
                    <a:pt x="294" y="2"/>
                    <a:pt x="294" y="2"/>
                  </a:cubicBezTo>
                  <a:moveTo>
                    <a:pt x="194" y="2"/>
                  </a:moveTo>
                  <a:cubicBezTo>
                    <a:pt x="194" y="2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294" y="2"/>
                  </a:moveTo>
                  <a:cubicBezTo>
                    <a:pt x="294" y="3"/>
                    <a:pt x="294" y="3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3"/>
                    <a:pt x="294" y="3"/>
                    <a:pt x="294" y="2"/>
                  </a:cubicBezTo>
                  <a:cubicBezTo>
                    <a:pt x="294" y="2"/>
                    <a:pt x="294" y="2"/>
                    <a:pt x="294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193" y="2"/>
                  </a:moveTo>
                  <a:cubicBezTo>
                    <a:pt x="193" y="2"/>
                    <a:pt x="193" y="3"/>
                    <a:pt x="193" y="3"/>
                  </a:cubicBezTo>
                  <a:cubicBezTo>
                    <a:pt x="193" y="3"/>
                    <a:pt x="194" y="3"/>
                    <a:pt x="194" y="3"/>
                  </a:cubicBezTo>
                  <a:cubicBezTo>
                    <a:pt x="194" y="3"/>
                    <a:pt x="193" y="3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5" y="2"/>
                  </a:move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5" y="2"/>
                  </a:move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moveTo>
                    <a:pt x="191" y="2"/>
                  </a:move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0" y="2"/>
                  </a:move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0" y="2"/>
                    <a:pt x="190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294" y="2"/>
                  </a:moveTo>
                  <a:cubicBezTo>
                    <a:pt x="294" y="2"/>
                    <a:pt x="293" y="2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4" y="3"/>
                    <a:pt x="294" y="2"/>
                    <a:pt x="294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6" y="2"/>
                  </a:moveTo>
                  <a:cubicBezTo>
                    <a:pt x="195" y="2"/>
                    <a:pt x="195" y="2"/>
                    <a:pt x="195" y="2"/>
                  </a:cubicBezTo>
                  <a:cubicBezTo>
                    <a:pt x="196" y="2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2"/>
                    <a:pt x="196" y="2"/>
                    <a:pt x="196" y="2"/>
                  </a:cubicBezTo>
                  <a:moveTo>
                    <a:pt x="195" y="2"/>
                  </a:move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3"/>
                    <a:pt x="194" y="3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192" y="2"/>
                  </a:move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moveTo>
                    <a:pt x="192" y="2"/>
                  </a:move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3" y="2"/>
                    <a:pt x="193" y="2"/>
                  </a:cubicBezTo>
                  <a:cubicBezTo>
                    <a:pt x="193" y="2"/>
                    <a:pt x="192" y="2"/>
                    <a:pt x="192" y="2"/>
                  </a:cubicBezTo>
                  <a:moveTo>
                    <a:pt x="192" y="1"/>
                  </a:move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1"/>
                    <a:pt x="192" y="1"/>
                  </a:cubicBezTo>
                  <a:moveTo>
                    <a:pt x="195" y="1"/>
                  </a:move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1"/>
                  </a:cubicBezTo>
                  <a:moveTo>
                    <a:pt x="195" y="1"/>
                  </a:move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2"/>
                    <a:pt x="195" y="2"/>
                  </a:cubicBezTo>
                  <a:cubicBezTo>
                    <a:pt x="195" y="2"/>
                    <a:pt x="195" y="1"/>
                    <a:pt x="195" y="1"/>
                  </a:cubicBezTo>
                  <a:moveTo>
                    <a:pt x="195" y="1"/>
                  </a:move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1"/>
                    <a:pt x="195" y="1"/>
                  </a:cubicBezTo>
                  <a:moveTo>
                    <a:pt x="195" y="1"/>
                  </a:move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1"/>
                    <a:pt x="195" y="1"/>
                    <a:pt x="195" y="1"/>
                  </a:cubicBezTo>
                  <a:moveTo>
                    <a:pt x="294" y="1"/>
                  </a:moveTo>
                  <a:cubicBezTo>
                    <a:pt x="294" y="2"/>
                    <a:pt x="294" y="2"/>
                    <a:pt x="294" y="2"/>
                  </a:cubicBezTo>
                  <a:cubicBezTo>
                    <a:pt x="294" y="2"/>
                    <a:pt x="294" y="2"/>
                    <a:pt x="294" y="2"/>
                  </a:cubicBezTo>
                  <a:cubicBezTo>
                    <a:pt x="294" y="2"/>
                    <a:pt x="294" y="2"/>
                    <a:pt x="294" y="1"/>
                  </a:cubicBezTo>
                  <a:cubicBezTo>
                    <a:pt x="294" y="1"/>
                    <a:pt x="294" y="1"/>
                    <a:pt x="294" y="1"/>
                  </a:cubicBezTo>
                  <a:moveTo>
                    <a:pt x="192" y="1"/>
                  </a:move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moveTo>
                    <a:pt x="191" y="1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1"/>
                    <a:pt x="191" y="1"/>
                  </a:cubicBezTo>
                  <a:moveTo>
                    <a:pt x="195" y="1"/>
                  </a:move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moveTo>
                    <a:pt x="195" y="1"/>
                  </a:move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moveTo>
                    <a:pt x="192" y="1"/>
                  </a:move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moveTo>
                    <a:pt x="194" y="1"/>
                  </a:moveTo>
                  <a:cubicBezTo>
                    <a:pt x="194" y="1"/>
                    <a:pt x="194" y="1"/>
                    <a:pt x="194" y="1"/>
                  </a:cubicBezTo>
                  <a:cubicBezTo>
                    <a:pt x="194" y="1"/>
                    <a:pt x="194" y="1"/>
                    <a:pt x="194" y="2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4" y="1"/>
                    <a:pt x="194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4" y="1"/>
                    <a:pt x="194" y="1"/>
                    <a:pt x="194" y="1"/>
                  </a:cubicBezTo>
                  <a:moveTo>
                    <a:pt x="192" y="1"/>
                  </a:move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moveTo>
                    <a:pt x="191" y="1"/>
                  </a:moveTo>
                  <a:cubicBezTo>
                    <a:pt x="191" y="1"/>
                    <a:pt x="191" y="1"/>
                    <a:pt x="191" y="2"/>
                  </a:cubicBezTo>
                  <a:cubicBezTo>
                    <a:pt x="191" y="2"/>
                    <a:pt x="191" y="1"/>
                    <a:pt x="191" y="1"/>
                  </a:cubicBezTo>
                  <a:moveTo>
                    <a:pt x="294" y="1"/>
                  </a:moveTo>
                  <a:cubicBezTo>
                    <a:pt x="294" y="1"/>
                    <a:pt x="293" y="2"/>
                    <a:pt x="293" y="2"/>
                  </a:cubicBezTo>
                  <a:cubicBezTo>
                    <a:pt x="293" y="2"/>
                    <a:pt x="293" y="2"/>
                    <a:pt x="293" y="3"/>
                  </a:cubicBezTo>
                  <a:cubicBezTo>
                    <a:pt x="294" y="2"/>
                    <a:pt x="294" y="1"/>
                    <a:pt x="294" y="1"/>
                  </a:cubicBezTo>
                  <a:cubicBezTo>
                    <a:pt x="294" y="1"/>
                    <a:pt x="294" y="1"/>
                    <a:pt x="294" y="1"/>
                  </a:cubicBezTo>
                  <a:moveTo>
                    <a:pt x="191" y="1"/>
                  </a:moveTo>
                  <a:cubicBezTo>
                    <a:pt x="191" y="1"/>
                    <a:pt x="191" y="2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2"/>
                    <a:pt x="191" y="1"/>
                    <a:pt x="192" y="1"/>
                  </a:cubicBezTo>
                  <a:cubicBezTo>
                    <a:pt x="191" y="1"/>
                    <a:pt x="191" y="1"/>
                    <a:pt x="191" y="1"/>
                  </a:cubicBezTo>
                  <a:moveTo>
                    <a:pt x="191" y="1"/>
                  </a:moveTo>
                  <a:cubicBezTo>
                    <a:pt x="191" y="1"/>
                    <a:pt x="191" y="2"/>
                    <a:pt x="192" y="3"/>
                  </a:cubicBezTo>
                  <a:cubicBezTo>
                    <a:pt x="191" y="2"/>
                    <a:pt x="191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moveTo>
                    <a:pt x="191" y="1"/>
                  </a:moveTo>
                  <a:cubicBezTo>
                    <a:pt x="191" y="1"/>
                    <a:pt x="191" y="1"/>
                    <a:pt x="191" y="3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91" y="2"/>
                    <a:pt x="191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moveTo>
                    <a:pt x="191" y="1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1"/>
                    <a:pt x="191" y="1"/>
                    <a:pt x="191" y="1"/>
                  </a:cubicBezTo>
                  <a:moveTo>
                    <a:pt x="295" y="1"/>
                  </a:moveTo>
                  <a:cubicBezTo>
                    <a:pt x="295" y="1"/>
                    <a:pt x="295" y="1"/>
                    <a:pt x="295" y="2"/>
                  </a:cubicBezTo>
                  <a:cubicBezTo>
                    <a:pt x="295" y="2"/>
                    <a:pt x="294" y="2"/>
                    <a:pt x="294" y="2"/>
                  </a:cubicBezTo>
                  <a:cubicBezTo>
                    <a:pt x="295" y="2"/>
                    <a:pt x="295" y="1"/>
                    <a:pt x="295" y="1"/>
                  </a:cubicBezTo>
                  <a:cubicBezTo>
                    <a:pt x="295" y="1"/>
                    <a:pt x="295" y="1"/>
                    <a:pt x="295" y="1"/>
                  </a:cubicBezTo>
                  <a:moveTo>
                    <a:pt x="189" y="0"/>
                  </a:moveTo>
                  <a:cubicBezTo>
                    <a:pt x="189" y="1"/>
                    <a:pt x="189" y="1"/>
                    <a:pt x="189" y="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89" y="1"/>
                    <a:pt x="189" y="1"/>
                    <a:pt x="189" y="0"/>
                  </a:cubicBezTo>
                  <a:moveTo>
                    <a:pt x="295" y="0"/>
                  </a:moveTo>
                  <a:cubicBezTo>
                    <a:pt x="295" y="0"/>
                    <a:pt x="295" y="1"/>
                    <a:pt x="295" y="1"/>
                  </a:cubicBezTo>
                  <a:cubicBezTo>
                    <a:pt x="295" y="1"/>
                    <a:pt x="295" y="1"/>
                    <a:pt x="295" y="1"/>
                  </a:cubicBezTo>
                  <a:cubicBezTo>
                    <a:pt x="295" y="1"/>
                    <a:pt x="295" y="1"/>
                    <a:pt x="295" y="1"/>
                  </a:cubicBezTo>
                  <a:cubicBezTo>
                    <a:pt x="295" y="1"/>
                    <a:pt x="295" y="1"/>
                    <a:pt x="295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0"/>
                    <a:pt x="192" y="0"/>
                    <a:pt x="192" y="0"/>
                  </a:cubicBezTo>
                  <a:moveTo>
                    <a:pt x="296" y="0"/>
                  </a:moveTo>
                  <a:cubicBezTo>
                    <a:pt x="296" y="0"/>
                    <a:pt x="296" y="0"/>
                    <a:pt x="29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5" y="0"/>
                    <a:pt x="296" y="0"/>
                    <a:pt x="29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4" name="Freeform 14"/>
            <p:cNvSpPr>
              <a:spLocks noEditPoints="1"/>
            </p:cNvSpPr>
            <p:nvPr/>
          </p:nvSpPr>
          <p:spPr bwMode="auto">
            <a:xfrm>
              <a:off x="3840163" y="4322763"/>
              <a:ext cx="981075" cy="576263"/>
            </a:xfrm>
            <a:custGeom>
              <a:gdLst>
                <a:gd name="T0" fmla="*/ 261 w 261"/>
                <a:gd name="T1" fmla="*/ 151 h 153"/>
                <a:gd name="T2" fmla="*/ 4 w 261"/>
                <a:gd name="T3" fmla="*/ 106 h 153"/>
                <a:gd name="T4" fmla="*/ 0 w 261"/>
                <a:gd name="T5" fmla="*/ 103 h 153"/>
                <a:gd name="T6" fmla="*/ 251 w 261"/>
                <a:gd name="T7" fmla="*/ 1 h 153"/>
                <a:gd name="T8" fmla="*/ 251 w 261"/>
                <a:gd name="T9" fmla="*/ 1 h 153"/>
                <a:gd name="T10" fmla="*/ 251 w 261"/>
                <a:gd name="T11" fmla="*/ 1 h 153"/>
                <a:gd name="T12" fmla="*/ 251 w 261"/>
                <a:gd name="T13" fmla="*/ 1 h 153"/>
                <a:gd name="T14" fmla="*/ 251 w 261"/>
                <a:gd name="T15" fmla="*/ 1 h 153"/>
                <a:gd name="T16" fmla="*/ 251 w 261"/>
                <a:gd name="T17" fmla="*/ 1 h 153"/>
                <a:gd name="T18" fmla="*/ 251 w 261"/>
                <a:gd name="T19" fmla="*/ 1 h 153"/>
                <a:gd name="T20" fmla="*/ 251 w 261"/>
                <a:gd name="T21" fmla="*/ 1 h 153"/>
                <a:gd name="T22" fmla="*/ 251 w 261"/>
                <a:gd name="T23" fmla="*/ 1 h 153"/>
                <a:gd name="T24" fmla="*/ 251 w 261"/>
                <a:gd name="T25" fmla="*/ 1 h 153"/>
                <a:gd name="T26" fmla="*/ 251 w 261"/>
                <a:gd name="T27" fmla="*/ 1 h 153"/>
                <a:gd name="T28" fmla="*/ 251 w 261"/>
                <a:gd name="T29" fmla="*/ 1 h 153"/>
                <a:gd name="T30" fmla="*/ 251 w 261"/>
                <a:gd name="T31" fmla="*/ 1 h 153"/>
                <a:gd name="T32" fmla="*/ 251 w 261"/>
                <a:gd name="T33" fmla="*/ 1 h 153"/>
                <a:gd name="T34" fmla="*/ 251 w 261"/>
                <a:gd name="T35" fmla="*/ 1 h 153"/>
                <a:gd name="T36" fmla="*/ 251 w 261"/>
                <a:gd name="T37" fmla="*/ 1 h 153"/>
                <a:gd name="T38" fmla="*/ 251 w 261"/>
                <a:gd name="T39" fmla="*/ 1 h 153"/>
                <a:gd name="T40" fmla="*/ 251 w 261"/>
                <a:gd name="T41" fmla="*/ 1 h 153"/>
                <a:gd name="T42" fmla="*/ 251 w 261"/>
                <a:gd name="T43" fmla="*/ 1 h 153"/>
                <a:gd name="T44" fmla="*/ 249 w 261"/>
                <a:gd name="T45" fmla="*/ 1 h 153"/>
                <a:gd name="T46" fmla="*/ 251 w 261"/>
                <a:gd name="T47" fmla="*/ 1 h 153"/>
                <a:gd name="T48" fmla="*/ 251 w 261"/>
                <a:gd name="T49" fmla="*/ 1 h 153"/>
                <a:gd name="T50" fmla="*/ 251 w 261"/>
                <a:gd name="T51" fmla="*/ 1 h 153"/>
                <a:gd name="T52" fmla="*/ 251 w 261"/>
                <a:gd name="T53" fmla="*/ 1 h 153"/>
                <a:gd name="T54" fmla="*/ 251 w 261"/>
                <a:gd name="T55" fmla="*/ 1 h 153"/>
                <a:gd name="T56" fmla="*/ 251 w 261"/>
                <a:gd name="T57" fmla="*/ 1 h 153"/>
                <a:gd name="T58" fmla="*/ 251 w 261"/>
                <a:gd name="T59" fmla="*/ 1 h 153"/>
                <a:gd name="T60" fmla="*/ 245 w 261"/>
                <a:gd name="T61" fmla="*/ 1 h 153"/>
                <a:gd name="T62" fmla="*/ 245 w 261"/>
                <a:gd name="T63" fmla="*/ 1 h 153"/>
                <a:gd name="T64" fmla="*/ 245 w 261"/>
                <a:gd name="T65" fmla="*/ 1 h 153"/>
                <a:gd name="T66" fmla="*/ 245 w 261"/>
                <a:gd name="T67" fmla="*/ 0 h 153"/>
                <a:gd name="T68" fmla="*/ 251 w 261"/>
                <a:gd name="T69" fmla="*/ 1 h 153"/>
                <a:gd name="T70" fmla="*/ 246 w 261"/>
                <a:gd name="T71" fmla="*/ 1 h 153"/>
                <a:gd name="T72" fmla="*/ 246 w 261"/>
                <a:gd name="T73" fmla="*/ 0 h 153"/>
                <a:gd name="T74" fmla="*/ 246 w 261"/>
                <a:gd name="T75" fmla="*/ 0 h 153"/>
                <a:gd name="T76" fmla="*/ 251 w 261"/>
                <a:gd name="T77" fmla="*/ 1 h 153"/>
                <a:gd name="T78" fmla="*/ 246 w 261"/>
                <a:gd name="T79" fmla="*/ 0 h 153"/>
                <a:gd name="T80" fmla="*/ 246 w 261"/>
                <a:gd name="T81" fmla="*/ 0 h 153"/>
                <a:gd name="T82" fmla="*/ 245 w 261"/>
                <a:gd name="T83" fmla="*/ 0 h 153"/>
                <a:gd name="T84" fmla="*/ 245 w 261"/>
                <a:gd name="T85" fmla="*/ 0 h 153"/>
                <a:gd name="T86" fmla="*/ 244 w 261"/>
                <a:gd name="T87" fmla="*/ 0 h 153"/>
                <a:gd name="T88" fmla="*/ 244 w 261"/>
                <a:gd name="T89" fmla="*/ 0 h 153"/>
                <a:gd name="T90" fmla="*/ 244 w 261"/>
                <a:gd name="T91" fmla="*/ 0 h 153"/>
                <a:gd name="T92" fmla="*/ 243 w 261"/>
                <a:gd name="T93" fmla="*/ 0 h 153"/>
                <a:gd name="T94" fmla="*/ 245 w 261"/>
                <a:gd name="T95" fmla="*/ 0 h 153"/>
                <a:gd name="T96" fmla="*/ 244 w 261"/>
                <a:gd name="T97" fmla="*/ 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1" h="153">
                  <a:moveTo>
                    <a:pt x="253" y="147"/>
                  </a:moveTo>
                  <a:cubicBezTo>
                    <a:pt x="255" y="148"/>
                    <a:pt x="257" y="150"/>
                    <a:pt x="259" y="152"/>
                  </a:cubicBezTo>
                  <a:cubicBezTo>
                    <a:pt x="259" y="152"/>
                    <a:pt x="259" y="153"/>
                    <a:pt x="259" y="153"/>
                  </a:cubicBezTo>
                  <a:cubicBezTo>
                    <a:pt x="260" y="152"/>
                    <a:pt x="260" y="151"/>
                    <a:pt x="261" y="151"/>
                  </a:cubicBezTo>
                  <a:cubicBezTo>
                    <a:pt x="257" y="148"/>
                    <a:pt x="255" y="147"/>
                    <a:pt x="253" y="147"/>
                  </a:cubicBezTo>
                  <a:moveTo>
                    <a:pt x="3" y="105"/>
                  </a:moveTo>
                  <a:cubicBezTo>
                    <a:pt x="3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5"/>
                    <a:pt x="3" y="105"/>
                    <a:pt x="3" y="105"/>
                  </a:cubicBezTo>
                  <a:moveTo>
                    <a:pt x="0" y="103"/>
                  </a:moveTo>
                  <a:cubicBezTo>
                    <a:pt x="0" y="103"/>
                    <a:pt x="1" y="104"/>
                    <a:pt x="3" y="105"/>
                  </a:cubicBezTo>
                  <a:cubicBezTo>
                    <a:pt x="0" y="104"/>
                    <a:pt x="0" y="103"/>
                    <a:pt x="0" y="103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49" y="1"/>
                  </a:move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45" y="1"/>
                  </a:move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moveTo>
                    <a:pt x="245" y="1"/>
                  </a:move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moveTo>
                    <a:pt x="24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moveTo>
                    <a:pt x="251" y="0"/>
                  </a:moveTo>
                  <a:cubicBezTo>
                    <a:pt x="251" y="0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0"/>
                    <a:pt x="251" y="0"/>
                  </a:cubicBezTo>
                  <a:moveTo>
                    <a:pt x="246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1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moveTo>
                    <a:pt x="246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moveTo>
                    <a:pt x="246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moveTo>
                    <a:pt x="246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moveTo>
                    <a:pt x="24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moveTo>
                    <a:pt x="24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moveTo>
                    <a:pt x="244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moveTo>
                    <a:pt x="244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moveTo>
                    <a:pt x="243" y="0"/>
                  </a:move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moveTo>
                    <a:pt x="24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moveTo>
                    <a:pt x="244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5" y="0"/>
                    <a:pt x="245" y="0"/>
                  </a:cubicBezTo>
                  <a:cubicBezTo>
                    <a:pt x="245" y="0"/>
                    <a:pt x="244" y="0"/>
                    <a:pt x="24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5" name="Freeform 15"/>
            <p:cNvSpPr>
              <a:spLocks noEditPoints="1"/>
            </p:cNvSpPr>
            <p:nvPr/>
          </p:nvSpPr>
          <p:spPr bwMode="auto">
            <a:xfrm>
              <a:off x="3036888" y="3387726"/>
              <a:ext cx="11113" cy="7938"/>
            </a:xfrm>
            <a:custGeom>
              <a:gdLst>
                <a:gd name="T0" fmla="*/ 0 w 3"/>
                <a:gd name="T1" fmla="*/ 0 h 2"/>
                <a:gd name="T2" fmla="*/ 3 w 3"/>
                <a:gd name="T3" fmla="*/ 2 h 2"/>
                <a:gd name="T4" fmla="*/ 3 w 3"/>
                <a:gd name="T5" fmla="*/ 1 h 2"/>
                <a:gd name="T6" fmla="*/ 0 w 3"/>
                <a:gd name="T7" fmla="*/ 0 h 2"/>
                <a:gd name="T8" fmla="*/ 0 w 3"/>
                <a:gd name="T9" fmla="*/ 0 h 2"/>
                <a:gd name="T10" fmla="*/ 0 w 3"/>
                <a:gd name="T11" fmla="*/ 0 h 2"/>
                <a:gd name="T12" fmla="*/ 0 w 3"/>
                <a:gd name="T13" fmla="*/ 0 h 2"/>
                <a:gd name="T14" fmla="*/ 0 w 3"/>
                <a:gd name="T1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1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6" name="Freeform 16"/>
            <p:cNvSpPr/>
            <p:nvPr/>
          </p:nvSpPr>
          <p:spPr bwMode="auto">
            <a:xfrm>
              <a:off x="3048000" y="3390901"/>
              <a:ext cx="19050" cy="11113"/>
            </a:xfrm>
            <a:custGeom>
              <a:gdLst>
                <a:gd name="T0" fmla="*/ 0 w 5"/>
                <a:gd name="T1" fmla="*/ 0 h 3"/>
                <a:gd name="T2" fmla="*/ 0 w 5"/>
                <a:gd name="T3" fmla="*/ 1 h 3"/>
                <a:gd name="T4" fmla="*/ 5 w 5"/>
                <a:gd name="T5" fmla="*/ 3 h 3"/>
                <a:gd name="T6" fmla="*/ 0 w 5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3"/>
                    <a:pt x="4" y="2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7" name="Freeform 17"/>
            <p:cNvSpPr>
              <a:spLocks noEditPoints="1"/>
            </p:cNvSpPr>
            <p:nvPr/>
          </p:nvSpPr>
          <p:spPr bwMode="auto">
            <a:xfrm>
              <a:off x="3028950" y="3432176"/>
              <a:ext cx="15875" cy="15875"/>
            </a:xfrm>
            <a:custGeom>
              <a:gdLst>
                <a:gd name="T0" fmla="*/ 0 w 4"/>
                <a:gd name="T1" fmla="*/ 2 h 4"/>
                <a:gd name="T2" fmla="*/ 4 w 4"/>
                <a:gd name="T3" fmla="*/ 4 h 4"/>
                <a:gd name="T4" fmla="*/ 4 w 4"/>
                <a:gd name="T5" fmla="*/ 4 h 4"/>
                <a:gd name="T6" fmla="*/ 0 w 4"/>
                <a:gd name="T7" fmla="*/ 2 h 4"/>
                <a:gd name="T8" fmla="*/ 0 w 4"/>
                <a:gd name="T9" fmla="*/ 2 h 4"/>
                <a:gd name="T10" fmla="*/ 4 w 4"/>
                <a:gd name="T11" fmla="*/ 4 h 4"/>
                <a:gd name="T12" fmla="*/ 4 w 4"/>
                <a:gd name="T13" fmla="*/ 4 h 4"/>
                <a:gd name="T14" fmla="*/ 0 w 4"/>
                <a:gd name="T15" fmla="*/ 2 h 4"/>
                <a:gd name="T16" fmla="*/ 0 w 4"/>
                <a:gd name="T17" fmla="*/ 2 h 4"/>
                <a:gd name="T18" fmla="*/ 4 w 4"/>
                <a:gd name="T19" fmla="*/ 4 h 4"/>
                <a:gd name="T20" fmla="*/ 4 w 4"/>
                <a:gd name="T21" fmla="*/ 4 h 4"/>
                <a:gd name="T22" fmla="*/ 1 w 4"/>
                <a:gd name="T23" fmla="*/ 3 h 4"/>
                <a:gd name="T24" fmla="*/ 0 w 4"/>
                <a:gd name="T25" fmla="*/ 2 h 4"/>
                <a:gd name="T26" fmla="*/ 0 w 4"/>
                <a:gd name="T27" fmla="*/ 2 h 4"/>
                <a:gd name="T28" fmla="*/ 3 w 4"/>
                <a:gd name="T29" fmla="*/ 3 h 4"/>
                <a:gd name="T30" fmla="*/ 3 w 4"/>
                <a:gd name="T31" fmla="*/ 3 h 4"/>
                <a:gd name="T32" fmla="*/ 0 w 4"/>
                <a:gd name="T33" fmla="*/ 2 h 4"/>
                <a:gd name="T34" fmla="*/ 0 w 4"/>
                <a:gd name="T35" fmla="*/ 2 h 4"/>
                <a:gd name="T36" fmla="*/ 3 w 4"/>
                <a:gd name="T37" fmla="*/ 3 h 4"/>
                <a:gd name="T38" fmla="*/ 3 w 4"/>
                <a:gd name="T39" fmla="*/ 3 h 4"/>
                <a:gd name="T40" fmla="*/ 0 w 4"/>
                <a:gd name="T41" fmla="*/ 2 h 4"/>
                <a:gd name="T42" fmla="*/ 0 w 4"/>
                <a:gd name="T43" fmla="*/ 0 h 4"/>
                <a:gd name="T44" fmla="*/ 2 w 4"/>
                <a:gd name="T45" fmla="*/ 1 h 4"/>
                <a:gd name="T46" fmla="*/ 2 w 4"/>
                <a:gd name="T47" fmla="*/ 1 h 4"/>
                <a:gd name="T48" fmla="*/ 0 w 4"/>
                <a:gd name="T4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3"/>
                    <a:pt x="2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3"/>
                    <a:pt x="1" y="3"/>
                    <a:pt x="0" y="2"/>
                  </a:cubicBezTo>
                  <a:moveTo>
                    <a:pt x="0" y="2"/>
                  </a:moveTo>
                  <a:cubicBezTo>
                    <a:pt x="1" y="3"/>
                    <a:pt x="2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3"/>
                    <a:pt x="1" y="3"/>
                    <a:pt x="0" y="2"/>
                  </a:cubicBezTo>
                  <a:moveTo>
                    <a:pt x="0" y="2"/>
                  </a:moveTo>
                  <a:cubicBezTo>
                    <a:pt x="1" y="3"/>
                    <a:pt x="2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moveTo>
                    <a:pt x="0" y="2"/>
                  </a:move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0" y="2"/>
                  </a:cubicBezTo>
                  <a:moveTo>
                    <a:pt x="0" y="2"/>
                  </a:moveTo>
                  <a:cubicBezTo>
                    <a:pt x="1" y="2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2"/>
                    <a:pt x="0" y="2"/>
                  </a:cubicBezTo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8" name="Freeform 18"/>
            <p:cNvSpPr/>
            <p:nvPr/>
          </p:nvSpPr>
          <p:spPr bwMode="auto">
            <a:xfrm>
              <a:off x="3187700" y="3486151"/>
              <a:ext cx="6350" cy="3175"/>
            </a:xfrm>
            <a:custGeom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9" name="Freeform 19"/>
            <p:cNvSpPr/>
            <p:nvPr/>
          </p:nvSpPr>
          <p:spPr bwMode="auto">
            <a:xfrm flipH="1">
              <a:off x="3157538" y="4330701"/>
              <a:ext cx="0" cy="4763"/>
            </a:xfrm>
            <a:custGeom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0" name="Freeform 20"/>
            <p:cNvSpPr>
              <a:spLocks noEditPoints="1"/>
            </p:cNvSpPr>
            <p:nvPr/>
          </p:nvSpPr>
          <p:spPr bwMode="auto">
            <a:xfrm>
              <a:off x="4865688" y="4522788"/>
              <a:ext cx="277813" cy="365125"/>
            </a:xfrm>
            <a:custGeom>
              <a:gdLst>
                <a:gd name="T0" fmla="*/ 6 w 74"/>
                <a:gd name="T1" fmla="*/ 96 h 97"/>
                <a:gd name="T2" fmla="*/ 0 w 74"/>
                <a:gd name="T3" fmla="*/ 87 h 97"/>
                <a:gd name="T4" fmla="*/ 27 w 74"/>
                <a:gd name="T5" fmla="*/ 81 h 97"/>
                <a:gd name="T6" fmla="*/ 26 w 74"/>
                <a:gd name="T7" fmla="*/ 81 h 97"/>
                <a:gd name="T8" fmla="*/ 25 w 74"/>
                <a:gd name="T9" fmla="*/ 79 h 97"/>
                <a:gd name="T10" fmla="*/ 27 w 74"/>
                <a:gd name="T11" fmla="*/ 79 h 97"/>
                <a:gd name="T12" fmla="*/ 25 w 74"/>
                <a:gd name="T13" fmla="*/ 79 h 97"/>
                <a:gd name="T14" fmla="*/ 22 w 74"/>
                <a:gd name="T15" fmla="*/ 76 h 97"/>
                <a:gd name="T16" fmla="*/ 21 w 74"/>
                <a:gd name="T17" fmla="*/ 74 h 97"/>
                <a:gd name="T18" fmla="*/ 35 w 74"/>
                <a:gd name="T19" fmla="*/ 69 h 97"/>
                <a:gd name="T20" fmla="*/ 38 w 74"/>
                <a:gd name="T21" fmla="*/ 68 h 97"/>
                <a:gd name="T22" fmla="*/ 38 w 74"/>
                <a:gd name="T23" fmla="*/ 68 h 97"/>
                <a:gd name="T24" fmla="*/ 34 w 74"/>
                <a:gd name="T25" fmla="*/ 68 h 97"/>
                <a:gd name="T26" fmla="*/ 35 w 74"/>
                <a:gd name="T27" fmla="*/ 69 h 97"/>
                <a:gd name="T28" fmla="*/ 33 w 74"/>
                <a:gd name="T29" fmla="*/ 66 h 97"/>
                <a:gd name="T30" fmla="*/ 32 w 74"/>
                <a:gd name="T31" fmla="*/ 63 h 97"/>
                <a:gd name="T32" fmla="*/ 31 w 74"/>
                <a:gd name="T33" fmla="*/ 62 h 97"/>
                <a:gd name="T34" fmla="*/ 38 w 74"/>
                <a:gd name="T35" fmla="*/ 70 h 97"/>
                <a:gd name="T36" fmla="*/ 38 w 74"/>
                <a:gd name="T37" fmla="*/ 68 h 97"/>
                <a:gd name="T38" fmla="*/ 32 w 74"/>
                <a:gd name="T39" fmla="*/ 62 h 97"/>
                <a:gd name="T40" fmla="*/ 36 w 74"/>
                <a:gd name="T41" fmla="*/ 53 h 97"/>
                <a:gd name="T42" fmla="*/ 68 w 74"/>
                <a:gd name="T43" fmla="*/ 27 h 97"/>
                <a:gd name="T44" fmla="*/ 60 w 74"/>
                <a:gd name="T45" fmla="*/ 22 h 97"/>
                <a:gd name="T46" fmla="*/ 61 w 74"/>
                <a:gd name="T47" fmla="*/ 22 h 97"/>
                <a:gd name="T48" fmla="*/ 69 w 74"/>
                <a:gd name="T49" fmla="*/ 16 h 97"/>
                <a:gd name="T50" fmla="*/ 69 w 74"/>
                <a:gd name="T51" fmla="*/ 16 h 97"/>
                <a:gd name="T52" fmla="*/ 70 w 74"/>
                <a:gd name="T53" fmla="*/ 17 h 97"/>
                <a:gd name="T54" fmla="*/ 72 w 74"/>
                <a:gd name="T55" fmla="*/ 17 h 97"/>
                <a:gd name="T56" fmla="*/ 69 w 74"/>
                <a:gd name="T57" fmla="*/ 16 h 97"/>
                <a:gd name="T58" fmla="*/ 73 w 74"/>
                <a:gd name="T59" fmla="*/ 14 h 97"/>
                <a:gd name="T60" fmla="*/ 73 w 74"/>
                <a:gd name="T61" fmla="*/ 14 h 97"/>
                <a:gd name="T62" fmla="*/ 66 w 74"/>
                <a:gd name="T63" fmla="*/ 11 h 97"/>
                <a:gd name="T64" fmla="*/ 67 w 74"/>
                <a:gd name="T65" fmla="*/ 11 h 97"/>
                <a:gd name="T66" fmla="*/ 71 w 74"/>
                <a:gd name="T67" fmla="*/ 13 h 97"/>
                <a:gd name="T68" fmla="*/ 71 w 74"/>
                <a:gd name="T69" fmla="*/ 12 h 97"/>
                <a:gd name="T70" fmla="*/ 63 w 74"/>
                <a:gd name="T71" fmla="*/ 10 h 97"/>
                <a:gd name="T72" fmla="*/ 69 w 74"/>
                <a:gd name="T73" fmla="*/ 10 h 97"/>
                <a:gd name="T74" fmla="*/ 63 w 74"/>
                <a:gd name="T75" fmla="*/ 10 h 97"/>
                <a:gd name="T76" fmla="*/ 63 w 74"/>
                <a:gd name="T77" fmla="*/ 10 h 97"/>
                <a:gd name="T78" fmla="*/ 66 w 74"/>
                <a:gd name="T79" fmla="*/ 10 h 97"/>
                <a:gd name="T80" fmla="*/ 71 w 74"/>
                <a:gd name="T81" fmla="*/ 9 h 97"/>
                <a:gd name="T82" fmla="*/ 65 w 74"/>
                <a:gd name="T83" fmla="*/ 9 h 97"/>
                <a:gd name="T84" fmla="*/ 65 w 74"/>
                <a:gd name="T85" fmla="*/ 9 h 97"/>
                <a:gd name="T86" fmla="*/ 64 w 74"/>
                <a:gd name="T87" fmla="*/ 9 h 97"/>
                <a:gd name="T88" fmla="*/ 65 w 74"/>
                <a:gd name="T89" fmla="*/ 9 h 97"/>
                <a:gd name="T90" fmla="*/ 73 w 74"/>
                <a:gd name="T91" fmla="*/ 8 h 97"/>
                <a:gd name="T92" fmla="*/ 67 w 74"/>
                <a:gd name="T93" fmla="*/ 10 h 97"/>
                <a:gd name="T94" fmla="*/ 66 w 74"/>
                <a:gd name="T95" fmla="*/ 8 h 97"/>
                <a:gd name="T96" fmla="*/ 67 w 74"/>
                <a:gd name="T97" fmla="*/ 7 h 97"/>
                <a:gd name="T98" fmla="*/ 62 w 74"/>
                <a:gd name="T99" fmla="*/ 7 h 97"/>
                <a:gd name="T100" fmla="*/ 67 w 74"/>
                <a:gd name="T101" fmla="*/ 7 h 97"/>
                <a:gd name="T102" fmla="*/ 63 w 74"/>
                <a:gd name="T103" fmla="*/ 6 h 97"/>
                <a:gd name="T104" fmla="*/ 64 w 74"/>
                <a:gd name="T105" fmla="*/ 6 h 97"/>
                <a:gd name="T106" fmla="*/ 57 w 74"/>
                <a:gd name="T107" fmla="*/ 2 h 97"/>
                <a:gd name="T108" fmla="*/ 65 w 74"/>
                <a:gd name="T109" fmla="*/ 5 h 97"/>
                <a:gd name="T110" fmla="*/ 58 w 74"/>
                <a:gd name="T111" fmla="*/ 2 h 97"/>
                <a:gd name="T112" fmla="*/ 61 w 74"/>
                <a:gd name="T113" fmla="*/ 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97">
                  <a:moveTo>
                    <a:pt x="0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1" y="89"/>
                    <a:pt x="2" y="91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5" y="94"/>
                    <a:pt x="5" y="95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6" y="96"/>
                    <a:pt x="6" y="97"/>
                    <a:pt x="7" y="97"/>
                  </a:cubicBezTo>
                  <a:cubicBezTo>
                    <a:pt x="6" y="97"/>
                    <a:pt x="6" y="96"/>
                    <a:pt x="6" y="96"/>
                  </a:cubicBezTo>
                  <a:cubicBezTo>
                    <a:pt x="6" y="96"/>
                    <a:pt x="7" y="96"/>
                    <a:pt x="7" y="97"/>
                  </a:cubicBezTo>
                  <a:cubicBezTo>
                    <a:pt x="7" y="96"/>
                    <a:pt x="6" y="95"/>
                    <a:pt x="6" y="95"/>
                  </a:cubicBezTo>
                  <a:cubicBezTo>
                    <a:pt x="5" y="94"/>
                    <a:pt x="5" y="94"/>
                    <a:pt x="4" y="94"/>
                  </a:cubicBezTo>
                  <a:cubicBezTo>
                    <a:pt x="2" y="91"/>
                    <a:pt x="1" y="88"/>
                    <a:pt x="0" y="87"/>
                  </a:cubicBezTo>
                  <a:moveTo>
                    <a:pt x="27" y="82"/>
                  </a:move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moveTo>
                    <a:pt x="27" y="81"/>
                  </a:move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moveTo>
                    <a:pt x="26" y="81"/>
                  </a:moveTo>
                  <a:cubicBezTo>
                    <a:pt x="26" y="81"/>
                    <a:pt x="26" y="81"/>
                    <a:pt x="26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6" y="81"/>
                  </a:cubicBezTo>
                  <a:moveTo>
                    <a:pt x="26" y="80"/>
                  </a:moveTo>
                  <a:cubicBezTo>
                    <a:pt x="26" y="80"/>
                    <a:pt x="26" y="81"/>
                    <a:pt x="26" y="81"/>
                  </a:cubicBezTo>
                  <a:cubicBezTo>
                    <a:pt x="26" y="81"/>
                    <a:pt x="27" y="81"/>
                    <a:pt x="27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6" y="81"/>
                    <a:pt x="26" y="80"/>
                    <a:pt x="26" y="80"/>
                  </a:cubicBezTo>
                  <a:moveTo>
                    <a:pt x="25" y="79"/>
                  </a:moveTo>
                  <a:cubicBezTo>
                    <a:pt x="25" y="80"/>
                    <a:pt x="26" y="81"/>
                    <a:pt x="27" y="82"/>
                  </a:cubicBezTo>
                  <a:cubicBezTo>
                    <a:pt x="27" y="81"/>
                    <a:pt x="26" y="81"/>
                    <a:pt x="26" y="81"/>
                  </a:cubicBezTo>
                  <a:cubicBezTo>
                    <a:pt x="26" y="81"/>
                    <a:pt x="25" y="80"/>
                    <a:pt x="25" y="79"/>
                  </a:cubicBezTo>
                  <a:moveTo>
                    <a:pt x="27" y="79"/>
                  </a:moveTo>
                  <a:cubicBezTo>
                    <a:pt x="27" y="80"/>
                    <a:pt x="28" y="80"/>
                    <a:pt x="28" y="80"/>
                  </a:cubicBezTo>
                  <a:cubicBezTo>
                    <a:pt x="28" y="80"/>
                    <a:pt x="27" y="80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moveTo>
                    <a:pt x="25" y="79"/>
                  </a:moveTo>
                  <a:cubicBezTo>
                    <a:pt x="25" y="80"/>
                    <a:pt x="25" y="80"/>
                    <a:pt x="26" y="80"/>
                  </a:cubicBezTo>
                  <a:cubicBezTo>
                    <a:pt x="26" y="80"/>
                    <a:pt x="26" y="81"/>
                    <a:pt x="27" y="81"/>
                  </a:cubicBezTo>
                  <a:cubicBezTo>
                    <a:pt x="27" y="81"/>
                    <a:pt x="27" y="81"/>
                    <a:pt x="26" y="81"/>
                  </a:cubicBezTo>
                  <a:cubicBezTo>
                    <a:pt x="26" y="80"/>
                    <a:pt x="26" y="80"/>
                    <a:pt x="25" y="79"/>
                  </a:cubicBezTo>
                  <a:moveTo>
                    <a:pt x="29" y="78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0" y="78"/>
                    <a:pt x="29" y="78"/>
                  </a:cubicBezTo>
                  <a:moveTo>
                    <a:pt x="21" y="75"/>
                  </a:moveTo>
                  <a:cubicBezTo>
                    <a:pt x="21" y="75"/>
                    <a:pt x="22" y="76"/>
                    <a:pt x="22" y="76"/>
                  </a:cubicBezTo>
                  <a:cubicBezTo>
                    <a:pt x="23" y="77"/>
                    <a:pt x="24" y="78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4" y="78"/>
                    <a:pt x="22" y="76"/>
                    <a:pt x="21" y="75"/>
                  </a:cubicBezTo>
                  <a:moveTo>
                    <a:pt x="20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20" y="74"/>
                    <a:pt x="21" y="74"/>
                  </a:cubicBezTo>
                  <a:cubicBezTo>
                    <a:pt x="22" y="75"/>
                    <a:pt x="23" y="77"/>
                    <a:pt x="25" y="79"/>
                  </a:cubicBezTo>
                  <a:cubicBezTo>
                    <a:pt x="25" y="79"/>
                    <a:pt x="25" y="79"/>
                    <a:pt x="25" y="78"/>
                  </a:cubicBezTo>
                  <a:cubicBezTo>
                    <a:pt x="22" y="75"/>
                    <a:pt x="20" y="73"/>
                    <a:pt x="20" y="73"/>
                  </a:cubicBezTo>
                  <a:moveTo>
                    <a:pt x="35" y="68"/>
                  </a:moveTo>
                  <a:cubicBezTo>
                    <a:pt x="35" y="69"/>
                    <a:pt x="36" y="70"/>
                    <a:pt x="37" y="71"/>
                  </a:cubicBezTo>
                  <a:cubicBezTo>
                    <a:pt x="37" y="70"/>
                    <a:pt x="36" y="69"/>
                    <a:pt x="35" y="69"/>
                  </a:cubicBezTo>
                  <a:cubicBezTo>
                    <a:pt x="35" y="68"/>
                    <a:pt x="35" y="68"/>
                    <a:pt x="35" y="68"/>
                  </a:cubicBezTo>
                  <a:moveTo>
                    <a:pt x="38" y="68"/>
                  </a:moveTo>
                  <a:cubicBezTo>
                    <a:pt x="39" y="68"/>
                    <a:pt x="39" y="69"/>
                    <a:pt x="39" y="69"/>
                  </a:cubicBezTo>
                  <a:cubicBezTo>
                    <a:pt x="39" y="69"/>
                    <a:pt x="39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moveTo>
                    <a:pt x="38" y="68"/>
                  </a:move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moveTo>
                    <a:pt x="38" y="68"/>
                  </a:move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68"/>
                    <a:pt x="39" y="69"/>
                    <a:pt x="39" y="69"/>
                  </a:cubicBezTo>
                  <a:cubicBezTo>
                    <a:pt x="39" y="68"/>
                    <a:pt x="38" y="68"/>
                    <a:pt x="38" y="68"/>
                  </a:cubicBezTo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4" y="68"/>
                    <a:pt x="35" y="68"/>
                  </a:cubicBezTo>
                  <a:cubicBezTo>
                    <a:pt x="34" y="68"/>
                    <a:pt x="34" y="68"/>
                    <a:pt x="34" y="68"/>
                  </a:cubicBezTo>
                  <a:moveTo>
                    <a:pt x="31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3" y="66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6" y="69"/>
                    <a:pt x="36" y="70"/>
                    <a:pt x="37" y="70"/>
                  </a:cubicBezTo>
                  <a:cubicBezTo>
                    <a:pt x="37" y="70"/>
                    <a:pt x="36" y="69"/>
                    <a:pt x="35" y="69"/>
                  </a:cubicBezTo>
                  <a:cubicBezTo>
                    <a:pt x="36" y="69"/>
                    <a:pt x="37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6" y="69"/>
                    <a:pt x="34" y="67"/>
                    <a:pt x="33" y="66"/>
                  </a:cubicBezTo>
                  <a:cubicBezTo>
                    <a:pt x="33" y="66"/>
                    <a:pt x="33" y="66"/>
                    <a:pt x="34" y="67"/>
                  </a:cubicBezTo>
                  <a:cubicBezTo>
                    <a:pt x="33" y="66"/>
                    <a:pt x="32" y="65"/>
                    <a:pt x="31" y="64"/>
                  </a:cubicBezTo>
                  <a:moveTo>
                    <a:pt x="32" y="62"/>
                  </a:moveTo>
                  <a:cubicBezTo>
                    <a:pt x="32" y="62"/>
                    <a:pt x="32" y="62"/>
                    <a:pt x="32" y="62"/>
                  </a:cubicBezTo>
                  <a:cubicBezTo>
                    <a:pt x="33" y="63"/>
                    <a:pt x="34" y="64"/>
                    <a:pt x="36" y="66"/>
                  </a:cubicBezTo>
                  <a:cubicBezTo>
                    <a:pt x="35" y="65"/>
                    <a:pt x="34" y="64"/>
                    <a:pt x="32" y="63"/>
                  </a:cubicBezTo>
                  <a:cubicBezTo>
                    <a:pt x="32" y="62"/>
                    <a:pt x="32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3"/>
                  </a:cubicBezTo>
                  <a:cubicBezTo>
                    <a:pt x="32" y="63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7"/>
                    <a:pt x="36" y="68"/>
                    <a:pt x="38" y="70"/>
                  </a:cubicBezTo>
                  <a:cubicBezTo>
                    <a:pt x="38" y="70"/>
                    <a:pt x="38" y="69"/>
                    <a:pt x="38" y="69"/>
                  </a:cubicBezTo>
                  <a:cubicBezTo>
                    <a:pt x="38" y="69"/>
                    <a:pt x="38" y="69"/>
                    <a:pt x="39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8"/>
                    <a:pt x="38" y="68"/>
                  </a:cubicBezTo>
                  <a:cubicBezTo>
                    <a:pt x="38" y="69"/>
                    <a:pt x="39" y="69"/>
                    <a:pt x="39" y="69"/>
                  </a:cubicBezTo>
                  <a:cubicBezTo>
                    <a:pt x="39" y="69"/>
                    <a:pt x="38" y="69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9" y="69"/>
                    <a:pt x="39" y="69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7"/>
                    <a:pt x="37" y="67"/>
                    <a:pt x="36" y="66"/>
                  </a:cubicBezTo>
                  <a:cubicBezTo>
                    <a:pt x="34" y="64"/>
                    <a:pt x="33" y="63"/>
                    <a:pt x="32" y="62"/>
                  </a:cubicBezTo>
                  <a:moveTo>
                    <a:pt x="32" y="61"/>
                  </a:moveTo>
                  <a:cubicBezTo>
                    <a:pt x="32" y="61"/>
                    <a:pt x="32" y="61"/>
                    <a:pt x="32" y="62"/>
                  </a:cubicBezTo>
                  <a:cubicBezTo>
                    <a:pt x="33" y="63"/>
                    <a:pt x="35" y="65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5" y="65"/>
                    <a:pt x="33" y="63"/>
                    <a:pt x="32" y="61"/>
                  </a:cubicBezTo>
                  <a:moveTo>
                    <a:pt x="36" y="53"/>
                  </a:moveTo>
                  <a:cubicBezTo>
                    <a:pt x="35" y="53"/>
                    <a:pt x="33" y="56"/>
                    <a:pt x="32" y="61"/>
                  </a:cubicBezTo>
                  <a:cubicBezTo>
                    <a:pt x="33" y="63"/>
                    <a:pt x="35" y="65"/>
                    <a:pt x="38" y="68"/>
                  </a:cubicBezTo>
                  <a:cubicBezTo>
                    <a:pt x="39" y="58"/>
                    <a:pt x="38" y="53"/>
                    <a:pt x="36" y="53"/>
                  </a:cubicBezTo>
                  <a:moveTo>
                    <a:pt x="64" y="24"/>
                  </a:moveTo>
                  <a:cubicBezTo>
                    <a:pt x="64" y="24"/>
                    <a:pt x="64" y="24"/>
                    <a:pt x="63" y="24"/>
                  </a:cubicBezTo>
                  <a:cubicBezTo>
                    <a:pt x="65" y="25"/>
                    <a:pt x="66" y="26"/>
                    <a:pt x="68" y="27"/>
                  </a:cubicBezTo>
                  <a:cubicBezTo>
                    <a:pt x="66" y="26"/>
                    <a:pt x="65" y="25"/>
                    <a:pt x="64" y="24"/>
                  </a:cubicBezTo>
                  <a:moveTo>
                    <a:pt x="60" y="22"/>
                  </a:moveTo>
                  <a:cubicBezTo>
                    <a:pt x="59" y="23"/>
                    <a:pt x="58" y="24"/>
                    <a:pt x="57" y="24"/>
                  </a:cubicBezTo>
                  <a:cubicBezTo>
                    <a:pt x="58" y="25"/>
                    <a:pt x="59" y="26"/>
                    <a:pt x="60" y="27"/>
                  </a:cubicBezTo>
                  <a:cubicBezTo>
                    <a:pt x="61" y="26"/>
                    <a:pt x="62" y="25"/>
                    <a:pt x="63" y="24"/>
                  </a:cubicBezTo>
                  <a:cubicBezTo>
                    <a:pt x="62" y="23"/>
                    <a:pt x="61" y="23"/>
                    <a:pt x="60" y="22"/>
                  </a:cubicBezTo>
                  <a:moveTo>
                    <a:pt x="70" y="17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1" y="18"/>
                    <a:pt x="72" y="18"/>
                  </a:cubicBezTo>
                  <a:cubicBezTo>
                    <a:pt x="71" y="18"/>
                    <a:pt x="71" y="18"/>
                    <a:pt x="70" y="17"/>
                  </a:cubicBezTo>
                  <a:moveTo>
                    <a:pt x="68" y="17"/>
                  </a:moveTo>
                  <a:cubicBezTo>
                    <a:pt x="65" y="18"/>
                    <a:pt x="63" y="20"/>
                    <a:pt x="61" y="22"/>
                  </a:cubicBezTo>
                  <a:cubicBezTo>
                    <a:pt x="62" y="22"/>
                    <a:pt x="63" y="23"/>
                    <a:pt x="64" y="24"/>
                  </a:cubicBezTo>
                  <a:cubicBezTo>
                    <a:pt x="66" y="22"/>
                    <a:pt x="69" y="20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7"/>
                    <a:pt x="69" y="17"/>
                    <a:pt x="68" y="17"/>
                  </a:cubicBezTo>
                  <a:moveTo>
                    <a:pt x="69" y="16"/>
                  </a:moveTo>
                  <a:cubicBezTo>
                    <a:pt x="69" y="16"/>
                    <a:pt x="69" y="16"/>
                    <a:pt x="69" y="16"/>
                  </a:cubicBezTo>
                  <a:cubicBezTo>
                    <a:pt x="70" y="17"/>
                    <a:pt x="71" y="17"/>
                    <a:pt x="72" y="18"/>
                  </a:cubicBezTo>
                  <a:cubicBezTo>
                    <a:pt x="71" y="17"/>
                    <a:pt x="70" y="17"/>
                    <a:pt x="69" y="16"/>
                  </a:cubicBezTo>
                  <a:moveTo>
                    <a:pt x="69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6"/>
                    <a:pt x="69" y="16"/>
                  </a:cubicBezTo>
                  <a:cubicBezTo>
                    <a:pt x="69" y="17"/>
                    <a:pt x="70" y="17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70" y="17"/>
                    <a:pt x="69" y="17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7"/>
                    <a:pt x="70" y="17"/>
                    <a:pt x="70" y="17"/>
                  </a:cubicBezTo>
                  <a:cubicBezTo>
                    <a:pt x="70" y="17"/>
                    <a:pt x="69" y="17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moveTo>
                    <a:pt x="69" y="16"/>
                  </a:moveTo>
                  <a:cubicBezTo>
                    <a:pt x="69" y="16"/>
                    <a:pt x="69" y="16"/>
                    <a:pt x="69" y="16"/>
                  </a:cubicBezTo>
                  <a:cubicBezTo>
                    <a:pt x="70" y="16"/>
                    <a:pt x="71" y="17"/>
                    <a:pt x="72" y="17"/>
                  </a:cubicBezTo>
                  <a:cubicBezTo>
                    <a:pt x="71" y="17"/>
                    <a:pt x="70" y="16"/>
                    <a:pt x="69" y="16"/>
                  </a:cubicBezTo>
                  <a:moveTo>
                    <a:pt x="69" y="16"/>
                  </a:move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moveTo>
                    <a:pt x="70" y="15"/>
                  </a:moveTo>
                  <a:cubicBezTo>
                    <a:pt x="70" y="16"/>
                    <a:pt x="70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0" y="16"/>
                    <a:pt x="70" y="16"/>
                    <a:pt x="70" y="15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65" y="12"/>
                  </a:moveTo>
                  <a:cubicBezTo>
                    <a:pt x="65" y="12"/>
                    <a:pt x="64" y="12"/>
                    <a:pt x="64" y="13"/>
                  </a:cubicBezTo>
                  <a:cubicBezTo>
                    <a:pt x="65" y="13"/>
                    <a:pt x="66" y="14"/>
                    <a:pt x="68" y="15"/>
                  </a:cubicBezTo>
                  <a:cubicBezTo>
                    <a:pt x="69" y="14"/>
                    <a:pt x="69" y="14"/>
                    <a:pt x="70" y="13"/>
                  </a:cubicBezTo>
                  <a:cubicBezTo>
                    <a:pt x="68" y="13"/>
                    <a:pt x="67" y="12"/>
                    <a:pt x="65" y="12"/>
                  </a:cubicBezTo>
                  <a:moveTo>
                    <a:pt x="66" y="11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67" y="12"/>
                    <a:pt x="69" y="12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9" y="12"/>
                    <a:pt x="68" y="12"/>
                    <a:pt x="66" y="11"/>
                  </a:cubicBezTo>
                  <a:moveTo>
                    <a:pt x="67" y="11"/>
                  </a:moveTo>
                  <a:cubicBezTo>
                    <a:pt x="67" y="11"/>
                    <a:pt x="67" y="11"/>
                    <a:pt x="67" y="11"/>
                  </a:cubicBezTo>
                  <a:cubicBezTo>
                    <a:pt x="68" y="12"/>
                    <a:pt x="69" y="12"/>
                    <a:pt x="70" y="13"/>
                  </a:cubicBezTo>
                  <a:cubicBezTo>
                    <a:pt x="70" y="13"/>
                    <a:pt x="71" y="13"/>
                    <a:pt x="71" y="13"/>
                  </a:cubicBezTo>
                  <a:cubicBezTo>
                    <a:pt x="69" y="12"/>
                    <a:pt x="68" y="11"/>
                    <a:pt x="67" y="11"/>
                  </a:cubicBezTo>
                  <a:moveTo>
                    <a:pt x="68" y="11"/>
                  </a:moveTo>
                  <a:cubicBezTo>
                    <a:pt x="68" y="11"/>
                    <a:pt x="67" y="11"/>
                    <a:pt x="67" y="11"/>
                  </a:cubicBezTo>
                  <a:cubicBezTo>
                    <a:pt x="68" y="11"/>
                    <a:pt x="69" y="12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2"/>
                    <a:pt x="69" y="11"/>
                    <a:pt x="68" y="11"/>
                  </a:cubicBezTo>
                  <a:moveTo>
                    <a:pt x="68" y="11"/>
                  </a:moveTo>
                  <a:cubicBezTo>
                    <a:pt x="68" y="11"/>
                    <a:pt x="68" y="11"/>
                    <a:pt x="68" y="11"/>
                  </a:cubicBezTo>
                  <a:cubicBezTo>
                    <a:pt x="69" y="11"/>
                    <a:pt x="70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2"/>
                    <a:pt x="69" y="11"/>
                    <a:pt x="68" y="11"/>
                  </a:cubicBezTo>
                  <a:moveTo>
                    <a:pt x="63" y="10"/>
                  </a:moveTo>
                  <a:cubicBezTo>
                    <a:pt x="62" y="11"/>
                    <a:pt x="62" y="11"/>
                    <a:pt x="61" y="11"/>
                  </a:cubicBezTo>
                  <a:cubicBezTo>
                    <a:pt x="62" y="12"/>
                    <a:pt x="63" y="12"/>
                    <a:pt x="63" y="12"/>
                  </a:cubicBezTo>
                  <a:cubicBezTo>
                    <a:pt x="64" y="12"/>
                    <a:pt x="65" y="12"/>
                    <a:pt x="65" y="11"/>
                  </a:cubicBezTo>
                  <a:cubicBezTo>
                    <a:pt x="64" y="11"/>
                    <a:pt x="63" y="11"/>
                    <a:pt x="63" y="10"/>
                  </a:cubicBezTo>
                  <a:moveTo>
                    <a:pt x="63" y="10"/>
                  </a:moveTo>
                  <a:cubicBezTo>
                    <a:pt x="62" y="10"/>
                    <a:pt x="62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1"/>
                    <a:pt x="62" y="10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moveTo>
                    <a:pt x="69" y="10"/>
                  </a:moveTo>
                  <a:cubicBezTo>
                    <a:pt x="69" y="10"/>
                    <a:pt x="68" y="10"/>
                    <a:pt x="68" y="10"/>
                  </a:cubicBezTo>
                  <a:cubicBezTo>
                    <a:pt x="69" y="11"/>
                    <a:pt x="70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1"/>
                    <a:pt x="70" y="11"/>
                    <a:pt x="69" y="10"/>
                  </a:cubicBezTo>
                  <a:moveTo>
                    <a:pt x="64" y="10"/>
                  </a:moveTo>
                  <a:cubicBezTo>
                    <a:pt x="63" y="10"/>
                    <a:pt x="63" y="10"/>
                    <a:pt x="63" y="10"/>
                  </a:cubicBezTo>
                  <a:cubicBezTo>
                    <a:pt x="64" y="10"/>
                    <a:pt x="65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0"/>
                    <a:pt x="64" y="10"/>
                    <a:pt x="64" y="10"/>
                  </a:cubicBezTo>
                  <a:moveTo>
                    <a:pt x="63" y="10"/>
                  </a:move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10"/>
                    <a:pt x="64" y="10"/>
                  </a:cubicBezTo>
                  <a:cubicBezTo>
                    <a:pt x="63" y="10"/>
                    <a:pt x="63" y="10"/>
                    <a:pt x="63" y="10"/>
                  </a:cubicBezTo>
                  <a:moveTo>
                    <a:pt x="64" y="9"/>
                  </a:moveTo>
                  <a:cubicBezTo>
                    <a:pt x="64" y="9"/>
                    <a:pt x="64" y="9"/>
                    <a:pt x="64" y="10"/>
                  </a:cubicBezTo>
                  <a:cubicBezTo>
                    <a:pt x="65" y="10"/>
                    <a:pt x="65" y="10"/>
                    <a:pt x="66" y="11"/>
                  </a:cubicBezTo>
                  <a:cubicBezTo>
                    <a:pt x="66" y="11"/>
                    <a:pt x="66" y="11"/>
                    <a:pt x="66" y="10"/>
                  </a:cubicBezTo>
                  <a:cubicBezTo>
                    <a:pt x="66" y="10"/>
                    <a:pt x="65" y="10"/>
                    <a:pt x="64" y="9"/>
                  </a:cubicBezTo>
                  <a:moveTo>
                    <a:pt x="71" y="9"/>
                  </a:moveTo>
                  <a:cubicBezTo>
                    <a:pt x="71" y="9"/>
                    <a:pt x="71" y="9"/>
                    <a:pt x="70" y="9"/>
                  </a:cubicBezTo>
                  <a:cubicBezTo>
                    <a:pt x="71" y="10"/>
                    <a:pt x="72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1" y="10"/>
                    <a:pt x="71" y="9"/>
                  </a:cubicBezTo>
                  <a:moveTo>
                    <a:pt x="64" y="9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moveTo>
                    <a:pt x="65" y="9"/>
                  </a:moveTo>
                  <a:cubicBezTo>
                    <a:pt x="65" y="9"/>
                    <a:pt x="65" y="9"/>
                    <a:pt x="64" y="9"/>
                  </a:cubicBezTo>
                  <a:cubicBezTo>
                    <a:pt x="65" y="10"/>
                    <a:pt x="66" y="10"/>
                    <a:pt x="66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0"/>
                    <a:pt x="65" y="9"/>
                    <a:pt x="65" y="9"/>
                  </a:cubicBezTo>
                  <a:moveTo>
                    <a:pt x="65" y="9"/>
                  </a:move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0"/>
                    <a:pt x="66" y="9"/>
                    <a:pt x="65" y="9"/>
                  </a:cubicBezTo>
                  <a:moveTo>
                    <a:pt x="64" y="9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5" y="9"/>
                    <a:pt x="65" y="9"/>
                  </a:cubicBezTo>
                  <a:cubicBezTo>
                    <a:pt x="65" y="9"/>
                    <a:pt x="65" y="9"/>
                    <a:pt x="64" y="9"/>
                  </a:cubicBezTo>
                  <a:moveTo>
                    <a:pt x="65" y="9"/>
                  </a:moveTo>
                  <a:cubicBezTo>
                    <a:pt x="65" y="9"/>
                    <a:pt x="64" y="9"/>
                    <a:pt x="64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moveTo>
                    <a:pt x="73" y="8"/>
                  </a:moveTo>
                  <a:cubicBezTo>
                    <a:pt x="73" y="8"/>
                    <a:pt x="73" y="8"/>
                    <a:pt x="73" y="9"/>
                  </a:cubicBezTo>
                  <a:cubicBezTo>
                    <a:pt x="73" y="9"/>
                    <a:pt x="73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3" y="9"/>
                    <a:pt x="73" y="8"/>
                  </a:cubicBezTo>
                  <a:moveTo>
                    <a:pt x="67" y="8"/>
                  </a:moveTo>
                  <a:cubicBezTo>
                    <a:pt x="67" y="8"/>
                    <a:pt x="67" y="8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6" y="8"/>
                    <a:pt x="66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68" y="9"/>
                    <a:pt x="68" y="9"/>
                    <a:pt x="69" y="8"/>
                  </a:cubicBezTo>
                  <a:cubicBezTo>
                    <a:pt x="68" y="8"/>
                    <a:pt x="68" y="8"/>
                    <a:pt x="67" y="8"/>
                  </a:cubicBezTo>
                  <a:moveTo>
                    <a:pt x="66" y="8"/>
                  </a:moveTo>
                  <a:cubicBezTo>
                    <a:pt x="66" y="8"/>
                    <a:pt x="65" y="8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moveTo>
                    <a:pt x="67" y="7"/>
                  </a:moveTo>
                  <a:cubicBezTo>
                    <a:pt x="67" y="7"/>
                    <a:pt x="67" y="7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8"/>
                    <a:pt x="67" y="7"/>
                    <a:pt x="67" y="7"/>
                  </a:cubicBezTo>
                  <a:moveTo>
                    <a:pt x="69" y="7"/>
                  </a:moveTo>
                  <a:cubicBezTo>
                    <a:pt x="69" y="7"/>
                    <a:pt x="68" y="7"/>
                    <a:pt x="68" y="8"/>
                  </a:cubicBezTo>
                  <a:cubicBezTo>
                    <a:pt x="68" y="8"/>
                    <a:pt x="69" y="8"/>
                    <a:pt x="69" y="8"/>
                  </a:cubicBezTo>
                  <a:cubicBezTo>
                    <a:pt x="70" y="8"/>
                    <a:pt x="70" y="7"/>
                    <a:pt x="69" y="7"/>
                  </a:cubicBezTo>
                  <a:moveTo>
                    <a:pt x="62" y="7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8"/>
                    <a:pt x="62" y="8"/>
                    <a:pt x="62" y="7"/>
                  </a:cubicBezTo>
                  <a:moveTo>
                    <a:pt x="68" y="7"/>
                  </a:moveTo>
                  <a:cubicBezTo>
                    <a:pt x="68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moveTo>
                    <a:pt x="63" y="6"/>
                  </a:moveTo>
                  <a:cubicBezTo>
                    <a:pt x="63" y="6"/>
                    <a:pt x="62" y="7"/>
                    <a:pt x="62" y="7"/>
                  </a:cubicBezTo>
                  <a:cubicBezTo>
                    <a:pt x="62" y="7"/>
                    <a:pt x="63" y="8"/>
                    <a:pt x="64" y="8"/>
                  </a:cubicBezTo>
                  <a:cubicBezTo>
                    <a:pt x="64" y="8"/>
                    <a:pt x="65" y="7"/>
                    <a:pt x="65" y="7"/>
                  </a:cubicBezTo>
                  <a:cubicBezTo>
                    <a:pt x="64" y="6"/>
                    <a:pt x="64" y="6"/>
                    <a:pt x="63" y="6"/>
                  </a:cubicBezTo>
                  <a:moveTo>
                    <a:pt x="64" y="6"/>
                  </a:moveTo>
                  <a:cubicBezTo>
                    <a:pt x="64" y="6"/>
                    <a:pt x="65" y="6"/>
                    <a:pt x="65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4" y="6"/>
                    <a:pt x="64" y="6"/>
                  </a:cubicBezTo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moveTo>
                    <a:pt x="57" y="2"/>
                  </a:move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moveTo>
                    <a:pt x="61" y="0"/>
                  </a:moveTo>
                  <a:cubicBezTo>
                    <a:pt x="60" y="1"/>
                    <a:pt x="59" y="1"/>
                    <a:pt x="58" y="2"/>
                  </a:cubicBezTo>
                  <a:cubicBezTo>
                    <a:pt x="59" y="2"/>
                    <a:pt x="60" y="3"/>
                    <a:pt x="62" y="4"/>
                  </a:cubicBezTo>
                  <a:cubicBezTo>
                    <a:pt x="63" y="4"/>
                    <a:pt x="63" y="5"/>
                    <a:pt x="64" y="6"/>
                  </a:cubicBezTo>
                  <a:cubicBezTo>
                    <a:pt x="64" y="6"/>
                    <a:pt x="65" y="5"/>
                    <a:pt x="65" y="5"/>
                  </a:cubicBezTo>
                  <a:cubicBezTo>
                    <a:pt x="65" y="3"/>
                    <a:pt x="65" y="2"/>
                    <a:pt x="64" y="0"/>
                  </a:cubicBezTo>
                  <a:cubicBezTo>
                    <a:pt x="63" y="0"/>
                    <a:pt x="63" y="1"/>
                    <a:pt x="62" y="1"/>
                  </a:cubicBezTo>
                  <a:cubicBezTo>
                    <a:pt x="62" y="1"/>
                    <a:pt x="62" y="0"/>
                    <a:pt x="61" y="0"/>
                  </a:cubicBezTo>
                  <a:moveTo>
                    <a:pt x="61" y="0"/>
                  </a:moveTo>
                  <a:cubicBezTo>
                    <a:pt x="60" y="0"/>
                    <a:pt x="59" y="1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1"/>
                    <a:pt x="60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moveTo>
                    <a:pt x="61" y="0"/>
                  </a:moveTo>
                  <a:cubicBezTo>
                    <a:pt x="60" y="0"/>
                    <a:pt x="58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9" y="1"/>
                    <a:pt x="60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1" name="Freeform 21"/>
            <p:cNvSpPr>
              <a:spLocks noEditPoints="1"/>
            </p:cNvSpPr>
            <p:nvPr/>
          </p:nvSpPr>
          <p:spPr bwMode="auto">
            <a:xfrm>
              <a:off x="3619500" y="4852988"/>
              <a:ext cx="14288" cy="7938"/>
            </a:xfrm>
            <a:custGeom>
              <a:gdLst>
                <a:gd name="T0" fmla="*/ 3 w 4"/>
                <a:gd name="T1" fmla="*/ 1 h 2"/>
                <a:gd name="T2" fmla="*/ 4 w 4"/>
                <a:gd name="T3" fmla="*/ 2 h 2"/>
                <a:gd name="T4" fmla="*/ 4 w 4"/>
                <a:gd name="T5" fmla="*/ 2 h 2"/>
                <a:gd name="T6" fmla="*/ 3 w 4"/>
                <a:gd name="T7" fmla="*/ 1 h 2"/>
                <a:gd name="T8" fmla="*/ 0 w 4"/>
                <a:gd name="T9" fmla="*/ 0 h 2"/>
                <a:gd name="T10" fmla="*/ 3 w 4"/>
                <a:gd name="T11" fmla="*/ 1 h 2"/>
                <a:gd name="T12" fmla="*/ 0 w 4"/>
                <a:gd name="T1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moveTo>
                    <a:pt x="0" y="0"/>
                  </a:moveTo>
                  <a:cubicBezTo>
                    <a:pt x="0" y="0"/>
                    <a:pt x="1" y="0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2" name="Freeform 22"/>
            <p:cNvSpPr>
              <a:spLocks noEditPoints="1"/>
            </p:cNvSpPr>
            <p:nvPr/>
          </p:nvSpPr>
          <p:spPr bwMode="auto">
            <a:xfrm>
              <a:off x="4813300" y="4857751"/>
              <a:ext cx="74613" cy="41275"/>
            </a:xfrm>
            <a:custGeom>
              <a:gdLst>
                <a:gd name="T0" fmla="*/ 17 w 20"/>
                <a:gd name="T1" fmla="*/ 4 h 11"/>
                <a:gd name="T2" fmla="*/ 18 w 20"/>
                <a:gd name="T3" fmla="*/ 5 h 11"/>
                <a:gd name="T4" fmla="*/ 18 w 20"/>
                <a:gd name="T5" fmla="*/ 6 h 11"/>
                <a:gd name="T6" fmla="*/ 19 w 20"/>
                <a:gd name="T7" fmla="*/ 6 h 11"/>
                <a:gd name="T8" fmla="*/ 20 w 20"/>
                <a:gd name="T9" fmla="*/ 8 h 11"/>
                <a:gd name="T10" fmla="*/ 19 w 20"/>
                <a:gd name="T11" fmla="*/ 6 h 11"/>
                <a:gd name="T12" fmla="*/ 19 w 20"/>
                <a:gd name="T13" fmla="*/ 7 h 11"/>
                <a:gd name="T14" fmla="*/ 20 w 20"/>
                <a:gd name="T15" fmla="*/ 8 h 11"/>
                <a:gd name="T16" fmla="*/ 19 w 20"/>
                <a:gd name="T17" fmla="*/ 7 h 11"/>
                <a:gd name="T18" fmla="*/ 19 w 20"/>
                <a:gd name="T19" fmla="*/ 7 h 11"/>
                <a:gd name="T20" fmla="*/ 18 w 20"/>
                <a:gd name="T21" fmla="*/ 5 h 11"/>
                <a:gd name="T22" fmla="*/ 18 w 20"/>
                <a:gd name="T23" fmla="*/ 4 h 11"/>
                <a:gd name="T24" fmla="*/ 18 w 20"/>
                <a:gd name="T25" fmla="*/ 4 h 11"/>
                <a:gd name="T26" fmla="*/ 18 w 20"/>
                <a:gd name="T27" fmla="*/ 5 h 11"/>
                <a:gd name="T28" fmla="*/ 17 w 20"/>
                <a:gd name="T29" fmla="*/ 4 h 11"/>
                <a:gd name="T30" fmla="*/ 17 w 20"/>
                <a:gd name="T31" fmla="*/ 4 h 11"/>
                <a:gd name="T32" fmla="*/ 17 w 20"/>
                <a:gd name="T33" fmla="*/ 5 h 11"/>
                <a:gd name="T34" fmla="*/ 17 w 20"/>
                <a:gd name="T35" fmla="*/ 4 h 11"/>
                <a:gd name="T36" fmla="*/ 17 w 20"/>
                <a:gd name="T37" fmla="*/ 4 h 11"/>
                <a:gd name="T38" fmla="*/ 3 w 20"/>
                <a:gd name="T39" fmla="*/ 4 h 11"/>
                <a:gd name="T40" fmla="*/ 5 w 20"/>
                <a:gd name="T41" fmla="*/ 9 h 11"/>
                <a:gd name="T42" fmla="*/ 7 w 20"/>
                <a:gd name="T43" fmla="*/ 11 h 11"/>
                <a:gd name="T44" fmla="*/ 5 w 20"/>
                <a:gd name="T45" fmla="*/ 6 h 11"/>
                <a:gd name="T46" fmla="*/ 3 w 20"/>
                <a:gd name="T47" fmla="*/ 4 h 11"/>
                <a:gd name="T48" fmla="*/ 3 w 20"/>
                <a:gd name="T49" fmla="*/ 2 h 11"/>
                <a:gd name="T50" fmla="*/ 3 w 20"/>
                <a:gd name="T51" fmla="*/ 3 h 11"/>
                <a:gd name="T52" fmla="*/ 3 w 20"/>
                <a:gd name="T53" fmla="*/ 4 h 11"/>
                <a:gd name="T54" fmla="*/ 3 w 20"/>
                <a:gd name="T55" fmla="*/ 3 h 11"/>
                <a:gd name="T56" fmla="*/ 3 w 20"/>
                <a:gd name="T57" fmla="*/ 2 h 11"/>
                <a:gd name="T58" fmla="*/ 12 w 20"/>
                <a:gd name="T59" fmla="*/ 2 h 11"/>
                <a:gd name="T60" fmla="*/ 13 w 20"/>
                <a:gd name="T61" fmla="*/ 4 h 11"/>
                <a:gd name="T62" fmla="*/ 18 w 20"/>
                <a:gd name="T63" fmla="*/ 6 h 11"/>
                <a:gd name="T64" fmla="*/ 17 w 20"/>
                <a:gd name="T65" fmla="*/ 4 h 11"/>
                <a:gd name="T66" fmla="*/ 12 w 20"/>
                <a:gd name="T67" fmla="*/ 2 h 11"/>
                <a:gd name="T68" fmla="*/ 1 w 20"/>
                <a:gd name="T69" fmla="*/ 1 h 11"/>
                <a:gd name="T70" fmla="*/ 0 w 20"/>
                <a:gd name="T71" fmla="*/ 1 h 11"/>
                <a:gd name="T72" fmla="*/ 1 w 20"/>
                <a:gd name="T73" fmla="*/ 2 h 11"/>
                <a:gd name="T74" fmla="*/ 5 w 20"/>
                <a:gd name="T75" fmla="*/ 8 h 11"/>
                <a:gd name="T76" fmla="*/ 3 w 20"/>
                <a:gd name="T77" fmla="*/ 3 h 11"/>
                <a:gd name="T78" fmla="*/ 1 w 20"/>
                <a:gd name="T79" fmla="*/ 1 h 11"/>
                <a:gd name="T80" fmla="*/ 1 w 20"/>
                <a:gd name="T81" fmla="*/ 1 h 11"/>
                <a:gd name="T82" fmla="*/ 2 w 20"/>
                <a:gd name="T83" fmla="*/ 0 h 11"/>
                <a:gd name="T84" fmla="*/ 2 w 20"/>
                <a:gd name="T85" fmla="*/ 1 h 11"/>
                <a:gd name="T86" fmla="*/ 2 w 20"/>
                <a:gd name="T87" fmla="*/ 1 h 11"/>
                <a:gd name="T88" fmla="*/ 3 w 20"/>
                <a:gd name="T89" fmla="*/ 2 h 11"/>
                <a:gd name="T90" fmla="*/ 2 w 20"/>
                <a:gd name="T91" fmla="*/ 2 h 11"/>
                <a:gd name="T92" fmla="*/ 3 w 20"/>
                <a:gd name="T93" fmla="*/ 3 h 11"/>
                <a:gd name="T94" fmla="*/ 4 w 20"/>
                <a:gd name="T95" fmla="*/ 5 h 11"/>
                <a:gd name="T96" fmla="*/ 3 w 20"/>
                <a:gd name="T97" fmla="*/ 2 h 11"/>
                <a:gd name="T98" fmla="*/ 2 w 20"/>
                <a:gd name="T99" fmla="*/ 1 h 11"/>
                <a:gd name="T100" fmla="*/ 2 w 20"/>
                <a:gd name="T101" fmla="*/ 1 h 11"/>
                <a:gd name="T102" fmla="*/ 2 w 20"/>
                <a:gd name="T103" fmla="*/ 1 h 11"/>
                <a:gd name="T104" fmla="*/ 2 w 20"/>
                <a:gd name="T105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11">
                  <a:moveTo>
                    <a:pt x="17" y="4"/>
                  </a:move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9" y="7"/>
                    <a:pt x="19" y="8"/>
                    <a:pt x="20" y="8"/>
                  </a:cubicBezTo>
                  <a:cubicBezTo>
                    <a:pt x="19" y="8"/>
                    <a:pt x="19" y="7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9" y="7"/>
                    <a:pt x="20" y="8"/>
                    <a:pt x="20" y="8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8" y="6"/>
                    <a:pt x="18" y="5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3" y="4"/>
                  </a:moveTo>
                  <a:cubicBezTo>
                    <a:pt x="4" y="5"/>
                    <a:pt x="5" y="7"/>
                    <a:pt x="5" y="9"/>
                  </a:cubicBezTo>
                  <a:cubicBezTo>
                    <a:pt x="6" y="10"/>
                    <a:pt x="6" y="10"/>
                    <a:pt x="7" y="11"/>
                  </a:cubicBezTo>
                  <a:cubicBezTo>
                    <a:pt x="6" y="9"/>
                    <a:pt x="5" y="7"/>
                    <a:pt x="5" y="6"/>
                  </a:cubicBezTo>
                  <a:cubicBezTo>
                    <a:pt x="4" y="5"/>
                    <a:pt x="4" y="4"/>
                    <a:pt x="3" y="4"/>
                  </a:cubicBezTo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moveTo>
                    <a:pt x="12" y="2"/>
                  </a:moveTo>
                  <a:cubicBezTo>
                    <a:pt x="13" y="2"/>
                    <a:pt x="13" y="3"/>
                    <a:pt x="13" y="4"/>
                  </a:cubicBezTo>
                  <a:cubicBezTo>
                    <a:pt x="15" y="4"/>
                    <a:pt x="16" y="5"/>
                    <a:pt x="18" y="6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5" y="3"/>
                    <a:pt x="13" y="2"/>
                    <a:pt x="12" y="2"/>
                  </a:cubicBezTo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4"/>
                    <a:pt x="3" y="6"/>
                    <a:pt x="5" y="8"/>
                  </a:cubicBezTo>
                  <a:cubicBezTo>
                    <a:pt x="4" y="6"/>
                    <a:pt x="3" y="5"/>
                    <a:pt x="3" y="3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3" name="Freeform 23"/>
            <p:cNvSpPr>
              <a:spLocks noEditPoints="1"/>
            </p:cNvSpPr>
            <p:nvPr/>
          </p:nvSpPr>
          <p:spPr bwMode="auto">
            <a:xfrm>
              <a:off x="4824413" y="4891088"/>
              <a:ext cx="15875" cy="19050"/>
            </a:xfrm>
            <a:custGeom>
              <a:gdLst>
                <a:gd name="T0" fmla="*/ 0 w 4"/>
                <a:gd name="T1" fmla="*/ 1 h 5"/>
                <a:gd name="T2" fmla="*/ 3 w 4"/>
                <a:gd name="T3" fmla="*/ 4 h 5"/>
                <a:gd name="T4" fmla="*/ 4 w 4"/>
                <a:gd name="T5" fmla="*/ 5 h 5"/>
                <a:gd name="T6" fmla="*/ 2 w 4"/>
                <a:gd name="T7" fmla="*/ 2 h 5"/>
                <a:gd name="T8" fmla="*/ 0 w 4"/>
                <a:gd name="T9" fmla="*/ 1 h 5"/>
                <a:gd name="T10" fmla="*/ 0 w 4"/>
                <a:gd name="T11" fmla="*/ 0 h 5"/>
                <a:gd name="T12" fmla="*/ 2 w 4"/>
                <a:gd name="T13" fmla="*/ 3 h 5"/>
                <a:gd name="T14" fmla="*/ 2 w 4"/>
                <a:gd name="T15" fmla="*/ 3 h 5"/>
                <a:gd name="T16" fmla="*/ 0 w 4"/>
                <a:gd name="T17" fmla="*/ 1 h 5"/>
                <a:gd name="T18" fmla="*/ 0 w 4"/>
                <a:gd name="T19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1" y="2"/>
                    <a:pt x="2" y="3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1" y="1"/>
                    <a:pt x="1" y="1"/>
                    <a:pt x="0" y="1"/>
                  </a:cubicBezTo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4" name="Freeform 24"/>
            <p:cNvSpPr>
              <a:spLocks noEditPoints="1"/>
            </p:cNvSpPr>
            <p:nvPr/>
          </p:nvSpPr>
          <p:spPr bwMode="auto">
            <a:xfrm>
              <a:off x="4813300" y="4872038"/>
              <a:ext cx="79375" cy="38100"/>
            </a:xfrm>
            <a:custGeom>
              <a:gdLst>
                <a:gd name="T0" fmla="*/ 14 w 21"/>
                <a:gd name="T1" fmla="*/ 3 h 10"/>
                <a:gd name="T2" fmla="*/ 16 w 21"/>
                <a:gd name="T3" fmla="*/ 6 h 10"/>
                <a:gd name="T4" fmla="*/ 15 w 21"/>
                <a:gd name="T5" fmla="*/ 4 h 10"/>
                <a:gd name="T6" fmla="*/ 14 w 21"/>
                <a:gd name="T7" fmla="*/ 3 h 10"/>
                <a:gd name="T8" fmla="*/ 21 w 21"/>
                <a:gd name="T9" fmla="*/ 3 h 10"/>
                <a:gd name="T10" fmla="*/ 21 w 21"/>
                <a:gd name="T11" fmla="*/ 3 h 10"/>
                <a:gd name="T12" fmla="*/ 21 w 21"/>
                <a:gd name="T13" fmla="*/ 3 h 10"/>
                <a:gd name="T14" fmla="*/ 21 w 21"/>
                <a:gd name="T15" fmla="*/ 3 h 10"/>
                <a:gd name="T16" fmla="*/ 19 w 21"/>
                <a:gd name="T17" fmla="*/ 3 h 10"/>
                <a:gd name="T18" fmla="*/ 20 w 21"/>
                <a:gd name="T19" fmla="*/ 4 h 10"/>
                <a:gd name="T20" fmla="*/ 20 w 21"/>
                <a:gd name="T21" fmla="*/ 3 h 10"/>
                <a:gd name="T22" fmla="*/ 19 w 21"/>
                <a:gd name="T23" fmla="*/ 3 h 10"/>
                <a:gd name="T24" fmla="*/ 18 w 21"/>
                <a:gd name="T25" fmla="*/ 2 h 10"/>
                <a:gd name="T26" fmla="*/ 20 w 21"/>
                <a:gd name="T27" fmla="*/ 5 h 10"/>
                <a:gd name="T28" fmla="*/ 18 w 21"/>
                <a:gd name="T29" fmla="*/ 2 h 10"/>
                <a:gd name="T30" fmla="*/ 18 w 21"/>
                <a:gd name="T31" fmla="*/ 2 h 10"/>
                <a:gd name="T32" fmla="*/ 4 w 21"/>
                <a:gd name="T33" fmla="*/ 1 h 10"/>
                <a:gd name="T34" fmla="*/ 5 w 21"/>
                <a:gd name="T35" fmla="*/ 2 h 10"/>
                <a:gd name="T36" fmla="*/ 10 w 21"/>
                <a:gd name="T37" fmla="*/ 10 h 10"/>
                <a:gd name="T38" fmla="*/ 4 w 21"/>
                <a:gd name="T39" fmla="*/ 1 h 10"/>
                <a:gd name="T40" fmla="*/ 0 w 21"/>
                <a:gd name="T41" fmla="*/ 0 h 10"/>
                <a:gd name="T42" fmla="*/ 2 w 21"/>
                <a:gd name="T43" fmla="*/ 3 h 10"/>
                <a:gd name="T44" fmla="*/ 1 w 21"/>
                <a:gd name="T45" fmla="*/ 3 h 10"/>
                <a:gd name="T46" fmla="*/ 3 w 21"/>
                <a:gd name="T47" fmla="*/ 5 h 10"/>
                <a:gd name="T48" fmla="*/ 3 w 21"/>
                <a:gd name="T49" fmla="*/ 6 h 10"/>
                <a:gd name="T50" fmla="*/ 3 w 21"/>
                <a:gd name="T51" fmla="*/ 5 h 10"/>
                <a:gd name="T52" fmla="*/ 3 w 21"/>
                <a:gd name="T53" fmla="*/ 6 h 10"/>
                <a:gd name="T54" fmla="*/ 5 w 21"/>
                <a:gd name="T55" fmla="*/ 7 h 10"/>
                <a:gd name="T56" fmla="*/ 4 w 21"/>
                <a:gd name="T57" fmla="*/ 6 h 10"/>
                <a:gd name="T58" fmla="*/ 2 w 21"/>
                <a:gd name="T59" fmla="*/ 3 h 10"/>
                <a:gd name="T60" fmla="*/ 0 w 21"/>
                <a:gd name="T61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" h="10">
                  <a:moveTo>
                    <a:pt x="14" y="3"/>
                  </a:moveTo>
                  <a:cubicBezTo>
                    <a:pt x="14" y="4"/>
                    <a:pt x="15" y="5"/>
                    <a:pt x="16" y="6"/>
                  </a:cubicBezTo>
                  <a:cubicBezTo>
                    <a:pt x="16" y="6"/>
                    <a:pt x="15" y="5"/>
                    <a:pt x="15" y="4"/>
                  </a:cubicBezTo>
                  <a:cubicBezTo>
                    <a:pt x="14" y="4"/>
                    <a:pt x="14" y="4"/>
                    <a:pt x="14" y="3"/>
                  </a:cubicBezTo>
                  <a:moveTo>
                    <a:pt x="2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19" y="3"/>
                  </a:moveTo>
                  <a:cubicBezTo>
                    <a:pt x="20" y="3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moveTo>
                    <a:pt x="18" y="2"/>
                  </a:moveTo>
                  <a:cubicBezTo>
                    <a:pt x="19" y="3"/>
                    <a:pt x="19" y="4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moveTo>
                    <a:pt x="4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4"/>
                    <a:pt x="8" y="7"/>
                    <a:pt x="10" y="10"/>
                  </a:cubicBezTo>
                  <a:cubicBezTo>
                    <a:pt x="8" y="7"/>
                    <a:pt x="6" y="4"/>
                    <a:pt x="4" y="1"/>
                  </a:cubicBezTo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5" y="7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5"/>
                    <a:pt x="3" y="4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5" name="Freeform 25"/>
            <p:cNvSpPr/>
            <p:nvPr/>
          </p:nvSpPr>
          <p:spPr bwMode="auto">
            <a:xfrm>
              <a:off x="4832350" y="4899026"/>
              <a:ext cx="7938" cy="11113"/>
            </a:xfrm>
            <a:custGeom>
              <a:gdLst>
                <a:gd name="T0" fmla="*/ 0 w 2"/>
                <a:gd name="T1" fmla="*/ 0 h 3"/>
                <a:gd name="T2" fmla="*/ 2 w 2"/>
                <a:gd name="T3" fmla="*/ 3 h 3"/>
                <a:gd name="T4" fmla="*/ 2 w 2"/>
                <a:gd name="T5" fmla="*/ 3 h 3"/>
                <a:gd name="T6" fmla="*/ 0 w 2"/>
                <a:gd name="T7" fmla="*/ 0 h 3"/>
                <a:gd name="T8" fmla="*/ 0 w 2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6" name="Freeform 26"/>
            <p:cNvSpPr/>
            <p:nvPr/>
          </p:nvSpPr>
          <p:spPr bwMode="auto">
            <a:xfrm flipH="1">
              <a:off x="4832350" y="4894263"/>
              <a:ext cx="0" cy="4763"/>
            </a:xfrm>
            <a:custGeom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7" name="Freeform 27"/>
            <p:cNvSpPr/>
            <p:nvPr/>
          </p:nvSpPr>
          <p:spPr bwMode="auto">
            <a:xfrm>
              <a:off x="4835525" y="4899026"/>
              <a:ext cx="7938" cy="14288"/>
            </a:xfrm>
            <a:custGeom>
              <a:gdLst>
                <a:gd name="T0" fmla="*/ 0 w 2"/>
                <a:gd name="T1" fmla="*/ 0 h 4"/>
                <a:gd name="T2" fmla="*/ 1 w 2"/>
                <a:gd name="T3" fmla="*/ 2 h 4"/>
                <a:gd name="T4" fmla="*/ 1 w 2"/>
                <a:gd name="T5" fmla="*/ 2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2 w 2"/>
                <a:gd name="T15" fmla="*/ 4 h 4"/>
                <a:gd name="T16" fmla="*/ 2 w 2"/>
                <a:gd name="T17" fmla="*/ 4 h 4"/>
                <a:gd name="T18" fmla="*/ 2 w 2"/>
                <a:gd name="T19" fmla="*/ 4 h 4"/>
                <a:gd name="T20" fmla="*/ 1 w 2"/>
                <a:gd name="T21" fmla="*/ 3 h 4"/>
                <a:gd name="T22" fmla="*/ 1 w 2"/>
                <a:gd name="T23" fmla="*/ 3 h 4"/>
                <a:gd name="T24" fmla="*/ 0 w 2"/>
                <a:gd name="T25" fmla="*/ 0 h 4"/>
                <a:gd name="T26" fmla="*/ 0 w 2"/>
                <a:gd name="T2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8" name="Freeform 28"/>
            <p:cNvSpPr>
              <a:spLocks noEditPoints="1"/>
            </p:cNvSpPr>
            <p:nvPr/>
          </p:nvSpPr>
          <p:spPr bwMode="auto">
            <a:xfrm>
              <a:off x="4832350" y="4899026"/>
              <a:ext cx="14288" cy="14288"/>
            </a:xfrm>
            <a:custGeom>
              <a:gdLst>
                <a:gd name="T0" fmla="*/ 2 w 4"/>
                <a:gd name="T1" fmla="*/ 0 h 4"/>
                <a:gd name="T2" fmla="*/ 2 w 4"/>
                <a:gd name="T3" fmla="*/ 2 h 4"/>
                <a:gd name="T4" fmla="*/ 4 w 4"/>
                <a:gd name="T5" fmla="*/ 4 h 4"/>
                <a:gd name="T6" fmla="*/ 2 w 4"/>
                <a:gd name="T7" fmla="*/ 0 h 4"/>
                <a:gd name="T8" fmla="*/ 0 w 4"/>
                <a:gd name="T9" fmla="*/ 0 h 4"/>
                <a:gd name="T10" fmla="*/ 1 w 4"/>
                <a:gd name="T11" fmla="*/ 0 h 4"/>
                <a:gd name="T12" fmla="*/ 1 w 4"/>
                <a:gd name="T13" fmla="*/ 0 h 4"/>
                <a:gd name="T14" fmla="*/ 0 w 4"/>
                <a:gd name="T15" fmla="*/ 0 h 4"/>
                <a:gd name="T16" fmla="*/ 0 w 4"/>
                <a:gd name="T1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3" y="2"/>
                    <a:pt x="2" y="1"/>
                    <a:pt x="2" y="0"/>
                  </a:cubicBezTo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9" name="Freeform 29"/>
            <p:cNvSpPr/>
            <p:nvPr/>
          </p:nvSpPr>
          <p:spPr bwMode="auto">
            <a:xfrm>
              <a:off x="4835525" y="4899026"/>
              <a:ext cx="7938" cy="14288"/>
            </a:xfrm>
            <a:custGeom>
              <a:gdLst>
                <a:gd name="T0" fmla="*/ 0 w 2"/>
                <a:gd name="T1" fmla="*/ 0 h 4"/>
                <a:gd name="T2" fmla="*/ 2 w 2"/>
                <a:gd name="T3" fmla="*/ 4 h 4"/>
                <a:gd name="T4" fmla="*/ 1 w 2"/>
                <a:gd name="T5" fmla="*/ 1 h 4"/>
                <a:gd name="T6" fmla="*/ 0 w 2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2"/>
                    <a:pt x="1" y="3"/>
                    <a:pt x="2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0" name="Freeform 30"/>
            <p:cNvSpPr/>
            <p:nvPr/>
          </p:nvSpPr>
          <p:spPr bwMode="auto">
            <a:xfrm>
              <a:off x="4835525" y="4899026"/>
              <a:ext cx="4763" cy="3175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1" name="Freeform 31"/>
            <p:cNvSpPr>
              <a:spLocks noEditPoints="1"/>
            </p:cNvSpPr>
            <p:nvPr/>
          </p:nvSpPr>
          <p:spPr bwMode="auto">
            <a:xfrm>
              <a:off x="4832350" y="4902201"/>
              <a:ext cx="11113" cy="11113"/>
            </a:xfrm>
            <a:custGeom>
              <a:gdLst>
                <a:gd name="T0" fmla="*/ 2 w 3"/>
                <a:gd name="T1" fmla="*/ 1 h 3"/>
                <a:gd name="T2" fmla="*/ 2 w 3"/>
                <a:gd name="T3" fmla="*/ 1 h 3"/>
                <a:gd name="T4" fmla="*/ 3 w 3"/>
                <a:gd name="T5" fmla="*/ 2 h 3"/>
                <a:gd name="T6" fmla="*/ 2 w 3"/>
                <a:gd name="T7" fmla="*/ 1 h 3"/>
                <a:gd name="T8" fmla="*/ 2 w 3"/>
                <a:gd name="T9" fmla="*/ 1 h 3"/>
                <a:gd name="T10" fmla="*/ 0 w 3"/>
                <a:gd name="T11" fmla="*/ 0 h 3"/>
                <a:gd name="T12" fmla="*/ 1 w 3"/>
                <a:gd name="T13" fmla="*/ 2 h 3"/>
                <a:gd name="T14" fmla="*/ 2 w 3"/>
                <a:gd name="T15" fmla="*/ 3 h 3"/>
                <a:gd name="T16" fmla="*/ 1 w 3"/>
                <a:gd name="T17" fmla="*/ 1 h 3"/>
                <a:gd name="T18" fmla="*/ 0 w 3"/>
                <a:gd name="T19" fmla="*/ 0 h 3"/>
                <a:gd name="T20" fmla="*/ 1 w 3"/>
                <a:gd name="T21" fmla="*/ 0 h 3"/>
                <a:gd name="T22" fmla="*/ 3 w 3"/>
                <a:gd name="T23" fmla="*/ 3 h 3"/>
                <a:gd name="T24" fmla="*/ 3 w 3"/>
                <a:gd name="T25" fmla="*/ 3 h 3"/>
                <a:gd name="T26" fmla="*/ 1 w 3"/>
                <a:gd name="T27" fmla="*/ 0 h 3"/>
                <a:gd name="T28" fmla="*/ 1 w 3"/>
                <a:gd name="T2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2" name="Freeform 32"/>
            <p:cNvSpPr/>
            <p:nvPr/>
          </p:nvSpPr>
          <p:spPr bwMode="auto">
            <a:xfrm flipH="1">
              <a:off x="4840288" y="4902201"/>
              <a:ext cx="0" cy="3175"/>
            </a:xfrm>
            <a:custGeom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3" name="Freeform 33"/>
            <p:cNvSpPr>
              <a:spLocks noEditPoints="1"/>
            </p:cNvSpPr>
            <p:nvPr/>
          </p:nvSpPr>
          <p:spPr bwMode="auto">
            <a:xfrm>
              <a:off x="4430713" y="4905376"/>
              <a:ext cx="412750" cy="120650"/>
            </a:xfrm>
            <a:custGeom>
              <a:gdLst>
                <a:gd name="T0" fmla="*/ 0 w 110"/>
                <a:gd name="T1" fmla="*/ 32 h 32"/>
                <a:gd name="T2" fmla="*/ 0 w 110"/>
                <a:gd name="T3" fmla="*/ 32 h 32"/>
                <a:gd name="T4" fmla="*/ 20 w 110"/>
                <a:gd name="T5" fmla="*/ 31 h 32"/>
                <a:gd name="T6" fmla="*/ 24 w 110"/>
                <a:gd name="T7" fmla="*/ 31 h 32"/>
                <a:gd name="T8" fmla="*/ 67 w 110"/>
                <a:gd name="T9" fmla="*/ 20 h 32"/>
                <a:gd name="T10" fmla="*/ 67 w 110"/>
                <a:gd name="T11" fmla="*/ 19 h 32"/>
                <a:gd name="T12" fmla="*/ 66 w 110"/>
                <a:gd name="T13" fmla="*/ 20 h 32"/>
                <a:gd name="T14" fmla="*/ 65 w 110"/>
                <a:gd name="T15" fmla="*/ 18 h 32"/>
                <a:gd name="T16" fmla="*/ 81 w 110"/>
                <a:gd name="T17" fmla="*/ 15 h 32"/>
                <a:gd name="T18" fmla="*/ 62 w 110"/>
                <a:gd name="T19" fmla="*/ 10 h 32"/>
                <a:gd name="T20" fmla="*/ 62 w 110"/>
                <a:gd name="T21" fmla="*/ 10 h 32"/>
                <a:gd name="T22" fmla="*/ 63 w 110"/>
                <a:gd name="T23" fmla="*/ 10 h 32"/>
                <a:gd name="T24" fmla="*/ 67 w 110"/>
                <a:gd name="T25" fmla="*/ 19 h 32"/>
                <a:gd name="T26" fmla="*/ 63 w 110"/>
                <a:gd name="T27" fmla="*/ 9 h 32"/>
                <a:gd name="T28" fmla="*/ 67 w 110"/>
                <a:gd name="T29" fmla="*/ 19 h 32"/>
                <a:gd name="T30" fmla="*/ 63 w 110"/>
                <a:gd name="T31" fmla="*/ 9 h 32"/>
                <a:gd name="T32" fmla="*/ 110 w 110"/>
                <a:gd name="T33" fmla="*/ 2 h 32"/>
                <a:gd name="T34" fmla="*/ 110 w 110"/>
                <a:gd name="T35" fmla="*/ 2 h 32"/>
                <a:gd name="T36" fmla="*/ 110 w 110"/>
                <a:gd name="T37" fmla="*/ 2 h 32"/>
                <a:gd name="T38" fmla="*/ 110 w 110"/>
                <a:gd name="T39" fmla="*/ 2 h 32"/>
                <a:gd name="T40" fmla="*/ 110 w 110"/>
                <a:gd name="T41" fmla="*/ 2 h 32"/>
                <a:gd name="T42" fmla="*/ 110 w 110"/>
                <a:gd name="T43" fmla="*/ 2 h 32"/>
                <a:gd name="T44" fmla="*/ 110 w 110"/>
                <a:gd name="T45" fmla="*/ 2 h 32"/>
                <a:gd name="T46" fmla="*/ 110 w 110"/>
                <a:gd name="T47" fmla="*/ 2 h 32"/>
                <a:gd name="T48" fmla="*/ 110 w 110"/>
                <a:gd name="T49" fmla="*/ 2 h 32"/>
                <a:gd name="T50" fmla="*/ 110 w 110"/>
                <a:gd name="T51" fmla="*/ 2 h 32"/>
                <a:gd name="T52" fmla="*/ 109 w 110"/>
                <a:gd name="T53" fmla="*/ 2 h 32"/>
                <a:gd name="T54" fmla="*/ 110 w 110"/>
                <a:gd name="T55" fmla="*/ 2 h 32"/>
                <a:gd name="T56" fmla="*/ 109 w 110"/>
                <a:gd name="T57" fmla="*/ 1 h 32"/>
                <a:gd name="T58" fmla="*/ 110 w 110"/>
                <a:gd name="T59" fmla="*/ 2 h 32"/>
                <a:gd name="T60" fmla="*/ 109 w 110"/>
                <a:gd name="T61" fmla="*/ 1 h 32"/>
                <a:gd name="T62" fmla="*/ 110 w 110"/>
                <a:gd name="T63" fmla="*/ 2 h 32"/>
                <a:gd name="T64" fmla="*/ 109 w 110"/>
                <a:gd name="T65" fmla="*/ 1 h 32"/>
                <a:gd name="T66" fmla="*/ 108 w 110"/>
                <a:gd name="T67" fmla="*/ 1 h 32"/>
                <a:gd name="T68" fmla="*/ 108 w 110"/>
                <a:gd name="T69" fmla="*/ 1 h 32"/>
                <a:gd name="T70" fmla="*/ 110 w 110"/>
                <a:gd name="T71" fmla="*/ 1 h 32"/>
                <a:gd name="T72" fmla="*/ 110 w 110"/>
                <a:gd name="T73" fmla="*/ 2 h 32"/>
                <a:gd name="T74" fmla="*/ 109 w 110"/>
                <a:gd name="T75" fmla="*/ 0 h 32"/>
                <a:gd name="T76" fmla="*/ 110 w 110"/>
                <a:gd name="T77" fmla="*/ 2 h 32"/>
                <a:gd name="T78" fmla="*/ 109 w 110"/>
                <a:gd name="T79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32"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24" y="31"/>
                  </a:moveTo>
                  <a:cubicBezTo>
                    <a:pt x="23" y="31"/>
                    <a:pt x="22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5" y="31"/>
                    <a:pt x="26" y="31"/>
                    <a:pt x="24" y="31"/>
                  </a:cubicBezTo>
                  <a:moveTo>
                    <a:pt x="67" y="19"/>
                  </a:moveTo>
                  <a:cubicBezTo>
                    <a:pt x="67" y="19"/>
                    <a:pt x="67" y="20"/>
                    <a:pt x="67" y="20"/>
                  </a:cubicBezTo>
                  <a:cubicBezTo>
                    <a:pt x="67" y="20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moveTo>
                    <a:pt x="65" y="18"/>
                  </a:moveTo>
                  <a:cubicBezTo>
                    <a:pt x="66" y="19"/>
                    <a:pt x="66" y="19"/>
                    <a:pt x="66" y="20"/>
                  </a:cubicBezTo>
                  <a:cubicBezTo>
                    <a:pt x="66" y="19"/>
                    <a:pt x="66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moveTo>
                    <a:pt x="79" y="11"/>
                  </a:moveTo>
                  <a:cubicBezTo>
                    <a:pt x="80" y="13"/>
                    <a:pt x="80" y="14"/>
                    <a:pt x="81" y="15"/>
                  </a:cubicBezTo>
                  <a:cubicBezTo>
                    <a:pt x="81" y="14"/>
                    <a:pt x="80" y="12"/>
                    <a:pt x="79" y="11"/>
                  </a:cubicBezTo>
                  <a:moveTo>
                    <a:pt x="62" y="10"/>
                  </a:moveTo>
                  <a:cubicBezTo>
                    <a:pt x="61" y="12"/>
                    <a:pt x="62" y="15"/>
                    <a:pt x="65" y="18"/>
                  </a:cubicBezTo>
                  <a:cubicBezTo>
                    <a:pt x="64" y="15"/>
                    <a:pt x="63" y="12"/>
                    <a:pt x="62" y="10"/>
                  </a:cubicBezTo>
                  <a:moveTo>
                    <a:pt x="63" y="9"/>
                  </a:moveTo>
                  <a:cubicBezTo>
                    <a:pt x="63" y="9"/>
                    <a:pt x="63" y="9"/>
                    <a:pt x="63" y="10"/>
                  </a:cubicBezTo>
                  <a:cubicBezTo>
                    <a:pt x="63" y="11"/>
                    <a:pt x="64" y="14"/>
                    <a:pt x="65" y="18"/>
                  </a:cubicBezTo>
                  <a:cubicBezTo>
                    <a:pt x="66" y="19"/>
                    <a:pt x="66" y="19"/>
                    <a:pt x="67" y="19"/>
                  </a:cubicBezTo>
                  <a:cubicBezTo>
                    <a:pt x="65" y="14"/>
                    <a:pt x="64" y="11"/>
                    <a:pt x="63" y="9"/>
                  </a:cubicBezTo>
                  <a:moveTo>
                    <a:pt x="63" y="9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64" y="10"/>
                    <a:pt x="65" y="14"/>
                    <a:pt x="67" y="19"/>
                  </a:cubicBezTo>
                  <a:cubicBezTo>
                    <a:pt x="67" y="19"/>
                    <a:pt x="67" y="19"/>
                    <a:pt x="67" y="20"/>
                  </a:cubicBezTo>
                  <a:cubicBezTo>
                    <a:pt x="65" y="14"/>
                    <a:pt x="64" y="10"/>
                    <a:pt x="63" y="9"/>
                  </a:cubicBezTo>
                  <a:moveTo>
                    <a:pt x="110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moveTo>
                    <a:pt x="110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moveTo>
                    <a:pt x="110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moveTo>
                    <a:pt x="110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moveTo>
                    <a:pt x="110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moveTo>
                    <a:pt x="109" y="2"/>
                  </a:moveTo>
                  <a:cubicBezTo>
                    <a:pt x="109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moveTo>
                    <a:pt x="109" y="1"/>
                  </a:moveTo>
                  <a:cubicBezTo>
                    <a:pt x="109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09" y="1"/>
                  </a:cubicBezTo>
                  <a:moveTo>
                    <a:pt x="109" y="1"/>
                  </a:moveTo>
                  <a:cubicBezTo>
                    <a:pt x="109" y="1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moveTo>
                    <a:pt x="108" y="1"/>
                  </a:moveTo>
                  <a:cubicBezTo>
                    <a:pt x="108" y="2"/>
                    <a:pt x="109" y="2"/>
                    <a:pt x="109" y="3"/>
                  </a:cubicBezTo>
                  <a:cubicBezTo>
                    <a:pt x="109" y="2"/>
                    <a:pt x="108" y="2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110" y="1"/>
                  </a:move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2"/>
                    <a:pt x="110" y="2"/>
                  </a:cubicBezTo>
                  <a:cubicBezTo>
                    <a:pt x="110" y="2"/>
                    <a:pt x="110" y="1"/>
                    <a:pt x="110" y="1"/>
                  </a:cubicBezTo>
                  <a:moveTo>
                    <a:pt x="109" y="0"/>
                  </a:moveTo>
                  <a:cubicBezTo>
                    <a:pt x="109" y="0"/>
                    <a:pt x="110" y="1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4" name="Freeform 34"/>
            <p:cNvSpPr>
              <a:spLocks noEditPoints="1"/>
            </p:cNvSpPr>
            <p:nvPr/>
          </p:nvSpPr>
          <p:spPr bwMode="auto">
            <a:xfrm>
              <a:off x="5316538" y="3282951"/>
              <a:ext cx="1187450" cy="1539875"/>
            </a:xfrm>
            <a:custGeom>
              <a:gdLst>
                <a:gd name="T0" fmla="*/ 17 w 316"/>
                <a:gd name="T1" fmla="*/ 400 h 410"/>
                <a:gd name="T2" fmla="*/ 19 w 316"/>
                <a:gd name="T3" fmla="*/ 399 h 410"/>
                <a:gd name="T4" fmla="*/ 17 w 316"/>
                <a:gd name="T5" fmla="*/ 398 h 410"/>
                <a:gd name="T6" fmla="*/ 18 w 316"/>
                <a:gd name="T7" fmla="*/ 398 h 410"/>
                <a:gd name="T8" fmla="*/ 17 w 316"/>
                <a:gd name="T9" fmla="*/ 398 h 410"/>
                <a:gd name="T10" fmla="*/ 17 w 316"/>
                <a:gd name="T11" fmla="*/ 397 h 410"/>
                <a:gd name="T12" fmla="*/ 21 w 316"/>
                <a:gd name="T13" fmla="*/ 397 h 410"/>
                <a:gd name="T14" fmla="*/ 19 w 316"/>
                <a:gd name="T15" fmla="*/ 395 h 410"/>
                <a:gd name="T16" fmla="*/ 14 w 316"/>
                <a:gd name="T17" fmla="*/ 393 h 410"/>
                <a:gd name="T18" fmla="*/ 27 w 316"/>
                <a:gd name="T19" fmla="*/ 399 h 410"/>
                <a:gd name="T20" fmla="*/ 31 w 316"/>
                <a:gd name="T21" fmla="*/ 387 h 410"/>
                <a:gd name="T22" fmla="*/ 13 w 316"/>
                <a:gd name="T23" fmla="*/ 385 h 410"/>
                <a:gd name="T24" fmla="*/ 23 w 316"/>
                <a:gd name="T25" fmla="*/ 395 h 410"/>
                <a:gd name="T26" fmla="*/ 25 w 316"/>
                <a:gd name="T27" fmla="*/ 384 h 410"/>
                <a:gd name="T28" fmla="*/ 2 w 316"/>
                <a:gd name="T29" fmla="*/ 382 h 410"/>
                <a:gd name="T30" fmla="*/ 12 w 316"/>
                <a:gd name="T31" fmla="*/ 383 h 410"/>
                <a:gd name="T32" fmla="*/ 60 w 316"/>
                <a:gd name="T33" fmla="*/ 368 h 410"/>
                <a:gd name="T34" fmla="*/ 52 w 316"/>
                <a:gd name="T35" fmla="*/ 361 h 410"/>
                <a:gd name="T36" fmla="*/ 68 w 316"/>
                <a:gd name="T37" fmla="*/ 351 h 410"/>
                <a:gd name="T38" fmla="*/ 73 w 316"/>
                <a:gd name="T39" fmla="*/ 353 h 410"/>
                <a:gd name="T40" fmla="*/ 65 w 316"/>
                <a:gd name="T41" fmla="*/ 345 h 410"/>
                <a:gd name="T42" fmla="*/ 113 w 316"/>
                <a:gd name="T43" fmla="*/ 290 h 410"/>
                <a:gd name="T44" fmla="*/ 115 w 316"/>
                <a:gd name="T45" fmla="*/ 280 h 410"/>
                <a:gd name="T46" fmla="*/ 113 w 316"/>
                <a:gd name="T47" fmla="*/ 277 h 410"/>
                <a:gd name="T48" fmla="*/ 124 w 316"/>
                <a:gd name="T49" fmla="*/ 273 h 410"/>
                <a:gd name="T50" fmla="*/ 116 w 316"/>
                <a:gd name="T51" fmla="*/ 270 h 410"/>
                <a:gd name="T52" fmla="*/ 114 w 316"/>
                <a:gd name="T53" fmla="*/ 269 h 410"/>
                <a:gd name="T54" fmla="*/ 118 w 316"/>
                <a:gd name="T55" fmla="*/ 268 h 410"/>
                <a:gd name="T56" fmla="*/ 122 w 316"/>
                <a:gd name="T57" fmla="*/ 264 h 410"/>
                <a:gd name="T58" fmla="*/ 123 w 316"/>
                <a:gd name="T59" fmla="*/ 262 h 410"/>
                <a:gd name="T60" fmla="*/ 129 w 316"/>
                <a:gd name="T61" fmla="*/ 256 h 410"/>
                <a:gd name="T62" fmla="*/ 139 w 316"/>
                <a:gd name="T63" fmla="*/ 224 h 410"/>
                <a:gd name="T64" fmla="*/ 133 w 316"/>
                <a:gd name="T65" fmla="*/ 202 h 410"/>
                <a:gd name="T66" fmla="*/ 131 w 316"/>
                <a:gd name="T67" fmla="*/ 200 h 410"/>
                <a:gd name="T68" fmla="*/ 138 w 316"/>
                <a:gd name="T69" fmla="*/ 200 h 410"/>
                <a:gd name="T70" fmla="*/ 138 w 316"/>
                <a:gd name="T71" fmla="*/ 195 h 410"/>
                <a:gd name="T72" fmla="*/ 82 w 316"/>
                <a:gd name="T73" fmla="*/ 404 h 410"/>
                <a:gd name="T74" fmla="*/ 303 w 316"/>
                <a:gd name="T75" fmla="*/ 187 h 410"/>
                <a:gd name="T76" fmla="*/ 143 w 316"/>
                <a:gd name="T77" fmla="*/ 158 h 410"/>
                <a:gd name="T78" fmla="*/ 139 w 316"/>
                <a:gd name="T79" fmla="*/ 197 h 410"/>
                <a:gd name="T80" fmla="*/ 136 w 316"/>
                <a:gd name="T81" fmla="*/ 217 h 410"/>
                <a:gd name="T82" fmla="*/ 131 w 316"/>
                <a:gd name="T83" fmla="*/ 255 h 410"/>
                <a:gd name="T84" fmla="*/ 127 w 316"/>
                <a:gd name="T85" fmla="*/ 269 h 410"/>
                <a:gd name="T86" fmla="*/ 124 w 316"/>
                <a:gd name="T87" fmla="*/ 276 h 410"/>
                <a:gd name="T88" fmla="*/ 116 w 316"/>
                <a:gd name="T89" fmla="*/ 291 h 410"/>
                <a:gd name="T90" fmla="*/ 75 w 316"/>
                <a:gd name="T91" fmla="*/ 358 h 410"/>
                <a:gd name="T92" fmla="*/ 61 w 316"/>
                <a:gd name="T93" fmla="*/ 372 h 410"/>
                <a:gd name="T94" fmla="*/ 42 w 316"/>
                <a:gd name="T95" fmla="*/ 388 h 410"/>
                <a:gd name="T96" fmla="*/ 30 w 316"/>
                <a:gd name="T97" fmla="*/ 394 h 410"/>
                <a:gd name="T98" fmla="*/ 30 w 316"/>
                <a:gd name="T99" fmla="*/ 404 h 410"/>
                <a:gd name="T100" fmla="*/ 34 w 316"/>
                <a:gd name="T101" fmla="*/ 398 h 410"/>
                <a:gd name="T102" fmla="*/ 39 w 316"/>
                <a:gd name="T103" fmla="*/ 405 h 410"/>
                <a:gd name="T104" fmla="*/ 62 w 316"/>
                <a:gd name="T105" fmla="*/ 400 h 410"/>
                <a:gd name="T106" fmla="*/ 66 w 316"/>
                <a:gd name="T107" fmla="*/ 399 h 410"/>
                <a:gd name="T108" fmla="*/ 74 w 316"/>
                <a:gd name="T109" fmla="*/ 404 h 410"/>
                <a:gd name="T110" fmla="*/ 280 w 316"/>
                <a:gd name="T111" fmla="*/ 278 h 410"/>
                <a:gd name="T112" fmla="*/ 302 w 316"/>
                <a:gd name="T113" fmla="*/ 189 h 410"/>
                <a:gd name="T114" fmla="*/ 292 w 316"/>
                <a:gd name="T115" fmla="*/ 139 h 410"/>
                <a:gd name="T116" fmla="*/ 301 w 316"/>
                <a:gd name="T117" fmla="*/ 121 h 410"/>
                <a:gd name="T118" fmla="*/ 216 w 316"/>
                <a:gd name="T119" fmla="*/ 34 h 410"/>
                <a:gd name="T120" fmla="*/ 158 w 316"/>
                <a:gd name="T121" fmla="*/ 26 h 410"/>
                <a:gd name="T122" fmla="*/ 132 w 316"/>
                <a:gd name="T123" fmla="*/ 1 h 4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410">
                  <a:moveTo>
                    <a:pt x="17" y="400"/>
                  </a:moveTo>
                  <a:cubicBezTo>
                    <a:pt x="18" y="400"/>
                    <a:pt x="18" y="401"/>
                    <a:pt x="19" y="402"/>
                  </a:cubicBezTo>
                  <a:cubicBezTo>
                    <a:pt x="19" y="402"/>
                    <a:pt x="19" y="402"/>
                    <a:pt x="19" y="402"/>
                  </a:cubicBezTo>
                  <a:cubicBezTo>
                    <a:pt x="19" y="402"/>
                    <a:pt x="19" y="402"/>
                    <a:pt x="19" y="402"/>
                  </a:cubicBezTo>
                  <a:cubicBezTo>
                    <a:pt x="19" y="402"/>
                    <a:pt x="19" y="402"/>
                    <a:pt x="19" y="402"/>
                  </a:cubicBezTo>
                  <a:cubicBezTo>
                    <a:pt x="19" y="402"/>
                    <a:pt x="19" y="402"/>
                    <a:pt x="19" y="402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18" y="400"/>
                    <a:pt x="18" y="400"/>
                    <a:pt x="17" y="400"/>
                  </a:cubicBezTo>
                  <a:moveTo>
                    <a:pt x="19" y="400"/>
                  </a:move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moveTo>
                    <a:pt x="17" y="400"/>
                  </a:moveTo>
                  <a:cubicBezTo>
                    <a:pt x="17" y="400"/>
                    <a:pt x="17" y="400"/>
                    <a:pt x="16" y="401"/>
                  </a:cubicBez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moveTo>
                    <a:pt x="17" y="400"/>
                  </a:move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moveTo>
                    <a:pt x="20" y="400"/>
                  </a:moveTo>
                  <a:cubicBezTo>
                    <a:pt x="20" y="400"/>
                    <a:pt x="20" y="400"/>
                    <a:pt x="20" y="400"/>
                  </a:cubicBezTo>
                  <a:cubicBezTo>
                    <a:pt x="20" y="400"/>
                    <a:pt x="20" y="401"/>
                    <a:pt x="20" y="401"/>
                  </a:cubicBezTo>
                  <a:cubicBezTo>
                    <a:pt x="20" y="400"/>
                    <a:pt x="20" y="400"/>
                    <a:pt x="20" y="400"/>
                  </a:cubicBezTo>
                  <a:cubicBezTo>
                    <a:pt x="20" y="400"/>
                    <a:pt x="20" y="400"/>
                    <a:pt x="20" y="400"/>
                  </a:cubicBezTo>
                  <a:moveTo>
                    <a:pt x="17" y="400"/>
                  </a:move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moveTo>
                    <a:pt x="17" y="400"/>
                  </a:moveTo>
                  <a:cubicBezTo>
                    <a:pt x="17" y="400"/>
                    <a:pt x="17" y="400"/>
                    <a:pt x="16" y="401"/>
                  </a:cubicBezTo>
                  <a:cubicBezTo>
                    <a:pt x="16" y="401"/>
                    <a:pt x="16" y="401"/>
                    <a:pt x="16" y="401"/>
                  </a:cubicBezTo>
                  <a:cubicBezTo>
                    <a:pt x="16" y="401"/>
                    <a:pt x="16" y="401"/>
                    <a:pt x="16" y="401"/>
                  </a:cubicBez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moveTo>
                    <a:pt x="17" y="400"/>
                  </a:move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moveTo>
                    <a:pt x="20" y="399"/>
                  </a:moveTo>
                  <a:cubicBezTo>
                    <a:pt x="20" y="400"/>
                    <a:pt x="20" y="400"/>
                    <a:pt x="19" y="400"/>
                  </a:cubicBezTo>
                  <a:cubicBezTo>
                    <a:pt x="20" y="400"/>
                    <a:pt x="20" y="400"/>
                    <a:pt x="20" y="400"/>
                  </a:cubicBezTo>
                  <a:cubicBezTo>
                    <a:pt x="20" y="400"/>
                    <a:pt x="20" y="400"/>
                    <a:pt x="20" y="400"/>
                  </a:cubicBezTo>
                  <a:cubicBezTo>
                    <a:pt x="20" y="399"/>
                    <a:pt x="20" y="399"/>
                    <a:pt x="20" y="399"/>
                  </a:cubicBezTo>
                  <a:moveTo>
                    <a:pt x="19" y="399"/>
                  </a:moveTo>
                  <a:cubicBezTo>
                    <a:pt x="19" y="399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20" y="399"/>
                    <a:pt x="20" y="399"/>
                  </a:cubicBezTo>
                  <a:cubicBezTo>
                    <a:pt x="20" y="399"/>
                    <a:pt x="20" y="399"/>
                    <a:pt x="19" y="399"/>
                  </a:cubicBezTo>
                  <a:moveTo>
                    <a:pt x="18" y="399"/>
                  </a:moveTo>
                  <a:cubicBezTo>
                    <a:pt x="19" y="399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9" y="399"/>
                    <a:pt x="18" y="399"/>
                  </a:cubicBezTo>
                  <a:moveTo>
                    <a:pt x="18" y="399"/>
                  </a:moveTo>
                  <a:cubicBezTo>
                    <a:pt x="18" y="399"/>
                    <a:pt x="18" y="399"/>
                    <a:pt x="18" y="399"/>
                  </a:cubicBezTo>
                  <a:cubicBezTo>
                    <a:pt x="18" y="400"/>
                    <a:pt x="18" y="400"/>
                    <a:pt x="19" y="401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19" y="400"/>
                    <a:pt x="18" y="400"/>
                    <a:pt x="18" y="400"/>
                  </a:cubicBezTo>
                  <a:cubicBezTo>
                    <a:pt x="18" y="399"/>
                    <a:pt x="18" y="399"/>
                    <a:pt x="18" y="399"/>
                  </a:cubicBezTo>
                  <a:moveTo>
                    <a:pt x="19" y="399"/>
                  </a:moveTo>
                  <a:cubicBezTo>
                    <a:pt x="19" y="399"/>
                    <a:pt x="19" y="399"/>
                    <a:pt x="19" y="400"/>
                  </a:cubicBezTo>
                  <a:cubicBezTo>
                    <a:pt x="19" y="400"/>
                    <a:pt x="19" y="399"/>
                    <a:pt x="19" y="399"/>
                  </a:cubicBezTo>
                  <a:cubicBezTo>
                    <a:pt x="19" y="399"/>
                    <a:pt x="19" y="399"/>
                    <a:pt x="19" y="399"/>
                  </a:cubicBezTo>
                  <a:moveTo>
                    <a:pt x="17" y="399"/>
                  </a:moveTo>
                  <a:cubicBezTo>
                    <a:pt x="17" y="399"/>
                    <a:pt x="17" y="399"/>
                    <a:pt x="17" y="399"/>
                  </a:cubicBezTo>
                  <a:cubicBezTo>
                    <a:pt x="17" y="399"/>
                    <a:pt x="17" y="399"/>
                    <a:pt x="18" y="399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7" y="399"/>
                    <a:pt x="17" y="399"/>
                  </a:cubicBezTo>
                  <a:moveTo>
                    <a:pt x="18" y="399"/>
                  </a:move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9"/>
                    <a:pt x="18" y="400"/>
                  </a:cubicBezTo>
                  <a:cubicBezTo>
                    <a:pt x="18" y="400"/>
                    <a:pt x="18" y="400"/>
                    <a:pt x="19" y="400"/>
                  </a:cubicBezTo>
                  <a:cubicBezTo>
                    <a:pt x="18" y="400"/>
                    <a:pt x="18" y="399"/>
                    <a:pt x="18" y="399"/>
                  </a:cubicBezTo>
                  <a:moveTo>
                    <a:pt x="18" y="398"/>
                  </a:move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8" y="399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9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8"/>
                  </a:cubicBezTo>
                  <a:moveTo>
                    <a:pt x="17" y="398"/>
                  </a:moveTo>
                  <a:cubicBezTo>
                    <a:pt x="17" y="398"/>
                    <a:pt x="17" y="398"/>
                    <a:pt x="17" y="398"/>
                  </a:cubicBezTo>
                  <a:cubicBezTo>
                    <a:pt x="17" y="399"/>
                    <a:pt x="17" y="399"/>
                    <a:pt x="17" y="399"/>
                  </a:cubicBezTo>
                  <a:cubicBezTo>
                    <a:pt x="17" y="399"/>
                    <a:pt x="17" y="399"/>
                    <a:pt x="17" y="399"/>
                  </a:cubicBezTo>
                  <a:cubicBezTo>
                    <a:pt x="17" y="399"/>
                    <a:pt x="17" y="398"/>
                    <a:pt x="17" y="398"/>
                  </a:cubicBezTo>
                  <a:moveTo>
                    <a:pt x="18" y="398"/>
                  </a:moveTo>
                  <a:cubicBezTo>
                    <a:pt x="18" y="398"/>
                    <a:pt x="17" y="398"/>
                    <a:pt x="17" y="398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9"/>
                    <a:pt x="19" y="399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399"/>
                    <a:pt x="18" y="399"/>
                    <a:pt x="18" y="398"/>
                  </a:cubicBezTo>
                  <a:moveTo>
                    <a:pt x="19" y="398"/>
                  </a:moveTo>
                  <a:cubicBezTo>
                    <a:pt x="19" y="398"/>
                    <a:pt x="19" y="399"/>
                    <a:pt x="19" y="399"/>
                  </a:cubicBezTo>
                  <a:cubicBezTo>
                    <a:pt x="19" y="399"/>
                    <a:pt x="19" y="399"/>
                    <a:pt x="19" y="399"/>
                  </a:cubicBezTo>
                  <a:cubicBezTo>
                    <a:pt x="19" y="399"/>
                    <a:pt x="19" y="399"/>
                    <a:pt x="19" y="399"/>
                  </a:cubicBezTo>
                  <a:cubicBezTo>
                    <a:pt x="19" y="399"/>
                    <a:pt x="19" y="398"/>
                    <a:pt x="19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9"/>
                    <a:pt x="19" y="399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399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9" y="399"/>
                    <a:pt x="19" y="399"/>
                  </a:cubicBezTo>
                  <a:cubicBezTo>
                    <a:pt x="19" y="399"/>
                    <a:pt x="19" y="399"/>
                    <a:pt x="19" y="399"/>
                  </a:cubicBezTo>
                  <a:cubicBezTo>
                    <a:pt x="19" y="399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moveTo>
                    <a:pt x="21" y="398"/>
                  </a:moveTo>
                  <a:cubicBezTo>
                    <a:pt x="20" y="398"/>
                    <a:pt x="20" y="399"/>
                    <a:pt x="20" y="399"/>
                  </a:cubicBezTo>
                  <a:cubicBezTo>
                    <a:pt x="20" y="399"/>
                    <a:pt x="20" y="400"/>
                    <a:pt x="20" y="400"/>
                  </a:cubicBezTo>
                  <a:cubicBezTo>
                    <a:pt x="20" y="399"/>
                    <a:pt x="21" y="399"/>
                    <a:pt x="21" y="398"/>
                  </a:cubicBezTo>
                  <a:cubicBezTo>
                    <a:pt x="21" y="398"/>
                    <a:pt x="21" y="398"/>
                    <a:pt x="21" y="398"/>
                  </a:cubicBezTo>
                  <a:moveTo>
                    <a:pt x="17" y="398"/>
                  </a:moveTo>
                  <a:cubicBezTo>
                    <a:pt x="17" y="398"/>
                    <a:pt x="17" y="398"/>
                    <a:pt x="17" y="398"/>
                  </a:cubicBezTo>
                  <a:cubicBezTo>
                    <a:pt x="17" y="398"/>
                    <a:pt x="17" y="398"/>
                    <a:pt x="17" y="398"/>
                  </a:cubicBezTo>
                  <a:cubicBezTo>
                    <a:pt x="17" y="398"/>
                    <a:pt x="18" y="398"/>
                    <a:pt x="18" y="398"/>
                  </a:cubicBezTo>
                  <a:cubicBezTo>
                    <a:pt x="17" y="398"/>
                    <a:pt x="17" y="398"/>
                    <a:pt x="17" y="398"/>
                  </a:cubicBezTo>
                  <a:moveTo>
                    <a:pt x="18" y="397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9" y="398"/>
                  </a:cubicBezTo>
                  <a:cubicBezTo>
                    <a:pt x="18" y="398"/>
                    <a:pt x="18" y="398"/>
                    <a:pt x="18" y="397"/>
                  </a:cubicBezTo>
                  <a:moveTo>
                    <a:pt x="18" y="397"/>
                  </a:moveTo>
                  <a:cubicBezTo>
                    <a:pt x="18" y="397"/>
                    <a:pt x="18" y="397"/>
                    <a:pt x="18" y="397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7"/>
                  </a:cubicBezTo>
                  <a:moveTo>
                    <a:pt x="20" y="397"/>
                  </a:moveTo>
                  <a:cubicBezTo>
                    <a:pt x="20" y="398"/>
                    <a:pt x="20" y="398"/>
                    <a:pt x="20" y="399"/>
                  </a:cubicBezTo>
                  <a:cubicBezTo>
                    <a:pt x="20" y="399"/>
                    <a:pt x="20" y="399"/>
                    <a:pt x="20" y="399"/>
                  </a:cubicBezTo>
                  <a:cubicBezTo>
                    <a:pt x="20" y="399"/>
                    <a:pt x="20" y="398"/>
                    <a:pt x="21" y="398"/>
                  </a:cubicBezTo>
                  <a:cubicBezTo>
                    <a:pt x="20" y="398"/>
                    <a:pt x="20" y="397"/>
                    <a:pt x="20" y="397"/>
                  </a:cubicBezTo>
                  <a:moveTo>
                    <a:pt x="18" y="397"/>
                  </a:move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moveTo>
                    <a:pt x="18" y="397"/>
                  </a:move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moveTo>
                    <a:pt x="17" y="397"/>
                  </a:moveTo>
                  <a:cubicBezTo>
                    <a:pt x="17" y="397"/>
                    <a:pt x="17" y="397"/>
                    <a:pt x="17" y="398"/>
                  </a:cubicBezTo>
                  <a:cubicBezTo>
                    <a:pt x="17" y="398"/>
                    <a:pt x="17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7" y="398"/>
                    <a:pt x="17" y="398"/>
                    <a:pt x="17" y="397"/>
                  </a:cubicBezTo>
                  <a:moveTo>
                    <a:pt x="17" y="397"/>
                  </a:moveTo>
                  <a:cubicBezTo>
                    <a:pt x="17" y="397"/>
                    <a:pt x="17" y="397"/>
                    <a:pt x="17" y="397"/>
                  </a:cubicBezTo>
                  <a:cubicBezTo>
                    <a:pt x="17" y="398"/>
                    <a:pt x="17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7" y="398"/>
                    <a:pt x="17" y="397"/>
                    <a:pt x="17" y="397"/>
                  </a:cubicBezTo>
                  <a:moveTo>
                    <a:pt x="17" y="397"/>
                  </a:moveTo>
                  <a:cubicBezTo>
                    <a:pt x="17" y="397"/>
                    <a:pt x="17" y="397"/>
                    <a:pt x="17" y="397"/>
                  </a:cubicBezTo>
                  <a:cubicBezTo>
                    <a:pt x="17" y="397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7" y="397"/>
                    <a:pt x="17" y="397"/>
                  </a:cubicBezTo>
                  <a:moveTo>
                    <a:pt x="17" y="397"/>
                  </a:moveTo>
                  <a:cubicBezTo>
                    <a:pt x="17" y="397"/>
                    <a:pt x="17" y="397"/>
                    <a:pt x="17" y="397"/>
                  </a:cubicBezTo>
                  <a:cubicBezTo>
                    <a:pt x="17" y="397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7" y="397"/>
                    <a:pt x="17" y="397"/>
                  </a:cubicBezTo>
                  <a:moveTo>
                    <a:pt x="18" y="397"/>
                  </a:move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moveTo>
                    <a:pt x="17" y="397"/>
                  </a:moveTo>
                  <a:cubicBezTo>
                    <a:pt x="17" y="397"/>
                    <a:pt x="17" y="397"/>
                    <a:pt x="17" y="397"/>
                  </a:cubicBezTo>
                  <a:cubicBezTo>
                    <a:pt x="17" y="397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7" y="397"/>
                    <a:pt x="17" y="397"/>
                  </a:cubicBezTo>
                  <a:moveTo>
                    <a:pt x="20" y="397"/>
                  </a:moveTo>
                  <a:cubicBezTo>
                    <a:pt x="20" y="398"/>
                    <a:pt x="20" y="398"/>
                    <a:pt x="20" y="399"/>
                  </a:cubicBezTo>
                  <a:cubicBezTo>
                    <a:pt x="20" y="399"/>
                    <a:pt x="20" y="399"/>
                    <a:pt x="20" y="399"/>
                  </a:cubicBezTo>
                  <a:cubicBezTo>
                    <a:pt x="20" y="398"/>
                    <a:pt x="20" y="398"/>
                    <a:pt x="20" y="397"/>
                  </a:cubicBezTo>
                  <a:cubicBezTo>
                    <a:pt x="20" y="397"/>
                    <a:pt x="20" y="397"/>
                    <a:pt x="20" y="397"/>
                  </a:cubicBezTo>
                  <a:moveTo>
                    <a:pt x="18" y="397"/>
                  </a:move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8"/>
                    <a:pt x="18" y="398"/>
                  </a:cubicBezTo>
                  <a:cubicBezTo>
                    <a:pt x="18" y="398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moveTo>
                    <a:pt x="21" y="397"/>
                  </a:moveTo>
                  <a:cubicBezTo>
                    <a:pt x="21" y="397"/>
                    <a:pt x="21" y="397"/>
                    <a:pt x="21" y="398"/>
                  </a:cubicBezTo>
                  <a:cubicBezTo>
                    <a:pt x="21" y="398"/>
                    <a:pt x="21" y="398"/>
                    <a:pt x="21" y="398"/>
                  </a:cubicBezTo>
                  <a:cubicBezTo>
                    <a:pt x="21" y="398"/>
                    <a:pt x="21" y="397"/>
                    <a:pt x="21" y="397"/>
                  </a:cubicBezTo>
                  <a:cubicBezTo>
                    <a:pt x="21" y="397"/>
                    <a:pt x="21" y="397"/>
                    <a:pt x="21" y="397"/>
                  </a:cubicBezTo>
                  <a:moveTo>
                    <a:pt x="17" y="396"/>
                  </a:moveTo>
                  <a:cubicBezTo>
                    <a:pt x="17" y="397"/>
                    <a:pt x="17" y="397"/>
                    <a:pt x="17" y="397"/>
                  </a:cubicBezTo>
                  <a:cubicBezTo>
                    <a:pt x="17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7" y="397"/>
                    <a:pt x="17" y="397"/>
                    <a:pt x="17" y="396"/>
                  </a:cubicBezTo>
                  <a:moveTo>
                    <a:pt x="17" y="396"/>
                  </a:moveTo>
                  <a:cubicBezTo>
                    <a:pt x="17" y="396"/>
                    <a:pt x="17" y="396"/>
                    <a:pt x="17" y="396"/>
                  </a:cubicBezTo>
                  <a:cubicBezTo>
                    <a:pt x="17" y="397"/>
                    <a:pt x="17" y="397"/>
                    <a:pt x="18" y="397"/>
                  </a:cubicBezTo>
                  <a:cubicBezTo>
                    <a:pt x="17" y="397"/>
                    <a:pt x="17" y="397"/>
                    <a:pt x="17" y="396"/>
                  </a:cubicBezTo>
                  <a:moveTo>
                    <a:pt x="21" y="396"/>
                  </a:moveTo>
                  <a:cubicBezTo>
                    <a:pt x="21" y="397"/>
                    <a:pt x="21" y="397"/>
                    <a:pt x="20" y="397"/>
                  </a:cubicBezTo>
                  <a:cubicBezTo>
                    <a:pt x="20" y="397"/>
                    <a:pt x="20" y="398"/>
                    <a:pt x="21" y="398"/>
                  </a:cubicBezTo>
                  <a:cubicBezTo>
                    <a:pt x="21" y="397"/>
                    <a:pt x="21" y="397"/>
                    <a:pt x="21" y="397"/>
                  </a:cubicBezTo>
                  <a:cubicBezTo>
                    <a:pt x="21" y="396"/>
                    <a:pt x="21" y="396"/>
                    <a:pt x="21" y="396"/>
                  </a:cubicBezTo>
                  <a:moveTo>
                    <a:pt x="20" y="396"/>
                  </a:moveTo>
                  <a:cubicBezTo>
                    <a:pt x="20" y="396"/>
                    <a:pt x="20" y="397"/>
                    <a:pt x="20" y="397"/>
                  </a:cubicBezTo>
                  <a:cubicBezTo>
                    <a:pt x="20" y="397"/>
                    <a:pt x="20" y="397"/>
                    <a:pt x="20" y="397"/>
                  </a:cubicBezTo>
                  <a:cubicBezTo>
                    <a:pt x="20" y="397"/>
                    <a:pt x="20" y="396"/>
                    <a:pt x="21" y="396"/>
                  </a:cubicBezTo>
                  <a:cubicBezTo>
                    <a:pt x="21" y="396"/>
                    <a:pt x="21" y="396"/>
                    <a:pt x="20" y="396"/>
                  </a:cubicBezTo>
                  <a:moveTo>
                    <a:pt x="18" y="395"/>
                  </a:moveTo>
                  <a:cubicBezTo>
                    <a:pt x="17" y="396"/>
                    <a:pt x="17" y="396"/>
                    <a:pt x="17" y="396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6"/>
                    <a:pt x="18" y="396"/>
                    <a:pt x="18" y="396"/>
                  </a:cubicBezTo>
                  <a:cubicBezTo>
                    <a:pt x="18" y="396"/>
                    <a:pt x="18" y="396"/>
                    <a:pt x="18" y="395"/>
                  </a:cubicBezTo>
                  <a:moveTo>
                    <a:pt x="19" y="395"/>
                  </a:moveTo>
                  <a:cubicBezTo>
                    <a:pt x="19" y="396"/>
                    <a:pt x="19" y="396"/>
                    <a:pt x="18" y="397"/>
                  </a:cubicBezTo>
                  <a:cubicBezTo>
                    <a:pt x="19" y="397"/>
                    <a:pt x="19" y="398"/>
                    <a:pt x="19" y="398"/>
                  </a:cubicBezTo>
                  <a:cubicBezTo>
                    <a:pt x="19" y="398"/>
                    <a:pt x="20" y="397"/>
                    <a:pt x="20" y="396"/>
                  </a:cubicBezTo>
                  <a:cubicBezTo>
                    <a:pt x="20" y="396"/>
                    <a:pt x="19" y="396"/>
                    <a:pt x="19" y="395"/>
                  </a:cubicBezTo>
                  <a:moveTo>
                    <a:pt x="20" y="394"/>
                  </a:moveTo>
                  <a:cubicBezTo>
                    <a:pt x="19" y="395"/>
                    <a:pt x="19" y="395"/>
                    <a:pt x="19" y="395"/>
                  </a:cubicBezTo>
                  <a:cubicBezTo>
                    <a:pt x="19" y="396"/>
                    <a:pt x="20" y="396"/>
                    <a:pt x="20" y="396"/>
                  </a:cubicBezTo>
                  <a:cubicBezTo>
                    <a:pt x="20" y="396"/>
                    <a:pt x="20" y="396"/>
                    <a:pt x="20" y="395"/>
                  </a:cubicBezTo>
                  <a:cubicBezTo>
                    <a:pt x="20" y="395"/>
                    <a:pt x="20" y="395"/>
                    <a:pt x="20" y="394"/>
                  </a:cubicBezTo>
                  <a:moveTo>
                    <a:pt x="12" y="394"/>
                  </a:moveTo>
                  <a:cubicBezTo>
                    <a:pt x="12" y="394"/>
                    <a:pt x="12" y="394"/>
                    <a:pt x="12" y="394"/>
                  </a:cubicBezTo>
                  <a:cubicBezTo>
                    <a:pt x="12" y="394"/>
                    <a:pt x="12" y="394"/>
                    <a:pt x="12" y="394"/>
                  </a:cubicBezTo>
                  <a:cubicBezTo>
                    <a:pt x="12" y="394"/>
                    <a:pt x="12" y="394"/>
                    <a:pt x="12" y="394"/>
                  </a:cubicBezTo>
                  <a:moveTo>
                    <a:pt x="18" y="393"/>
                  </a:moveTo>
                  <a:cubicBezTo>
                    <a:pt x="18" y="394"/>
                    <a:pt x="18" y="395"/>
                    <a:pt x="18" y="395"/>
                  </a:cubicBezTo>
                  <a:cubicBezTo>
                    <a:pt x="18" y="395"/>
                    <a:pt x="18" y="396"/>
                    <a:pt x="18" y="396"/>
                  </a:cubicBezTo>
                  <a:cubicBezTo>
                    <a:pt x="18" y="396"/>
                    <a:pt x="18" y="396"/>
                    <a:pt x="18" y="397"/>
                  </a:cubicBezTo>
                  <a:cubicBezTo>
                    <a:pt x="19" y="396"/>
                    <a:pt x="19" y="396"/>
                    <a:pt x="19" y="395"/>
                  </a:cubicBezTo>
                  <a:cubicBezTo>
                    <a:pt x="19" y="395"/>
                    <a:pt x="18" y="394"/>
                    <a:pt x="18" y="393"/>
                  </a:cubicBezTo>
                  <a:moveTo>
                    <a:pt x="13" y="393"/>
                  </a:moveTo>
                  <a:cubicBezTo>
                    <a:pt x="13" y="393"/>
                    <a:pt x="13" y="393"/>
                    <a:pt x="13" y="394"/>
                  </a:cubicBezTo>
                  <a:cubicBezTo>
                    <a:pt x="13" y="394"/>
                    <a:pt x="13" y="394"/>
                    <a:pt x="13" y="394"/>
                  </a:cubicBezTo>
                  <a:cubicBezTo>
                    <a:pt x="13" y="393"/>
                    <a:pt x="13" y="393"/>
                    <a:pt x="13" y="393"/>
                  </a:cubicBezTo>
                  <a:moveTo>
                    <a:pt x="13" y="393"/>
                  </a:moveTo>
                  <a:cubicBezTo>
                    <a:pt x="13" y="393"/>
                    <a:pt x="13" y="393"/>
                    <a:pt x="12" y="394"/>
                  </a:cubicBezTo>
                  <a:cubicBezTo>
                    <a:pt x="13" y="394"/>
                    <a:pt x="13" y="394"/>
                    <a:pt x="13" y="395"/>
                  </a:cubicBezTo>
                  <a:cubicBezTo>
                    <a:pt x="13" y="394"/>
                    <a:pt x="13" y="394"/>
                    <a:pt x="13" y="394"/>
                  </a:cubicBezTo>
                  <a:cubicBezTo>
                    <a:pt x="13" y="393"/>
                    <a:pt x="13" y="393"/>
                    <a:pt x="13" y="393"/>
                  </a:cubicBezTo>
                  <a:moveTo>
                    <a:pt x="6" y="392"/>
                  </a:moveTo>
                  <a:cubicBezTo>
                    <a:pt x="6" y="394"/>
                    <a:pt x="6" y="396"/>
                    <a:pt x="7" y="399"/>
                  </a:cubicBezTo>
                  <a:cubicBezTo>
                    <a:pt x="8" y="397"/>
                    <a:pt x="9" y="396"/>
                    <a:pt x="9" y="395"/>
                  </a:cubicBezTo>
                  <a:cubicBezTo>
                    <a:pt x="8" y="394"/>
                    <a:pt x="7" y="393"/>
                    <a:pt x="6" y="392"/>
                  </a:cubicBezTo>
                  <a:moveTo>
                    <a:pt x="18" y="392"/>
                  </a:moveTo>
                  <a:cubicBezTo>
                    <a:pt x="18" y="392"/>
                    <a:pt x="18" y="393"/>
                    <a:pt x="18" y="393"/>
                  </a:cubicBezTo>
                  <a:cubicBezTo>
                    <a:pt x="18" y="394"/>
                    <a:pt x="19" y="395"/>
                    <a:pt x="19" y="395"/>
                  </a:cubicBezTo>
                  <a:cubicBezTo>
                    <a:pt x="19" y="395"/>
                    <a:pt x="19" y="394"/>
                    <a:pt x="19" y="394"/>
                  </a:cubicBezTo>
                  <a:cubicBezTo>
                    <a:pt x="19" y="393"/>
                    <a:pt x="19" y="393"/>
                    <a:pt x="18" y="392"/>
                  </a:cubicBezTo>
                  <a:moveTo>
                    <a:pt x="13" y="391"/>
                  </a:moveTo>
                  <a:cubicBezTo>
                    <a:pt x="13" y="391"/>
                    <a:pt x="13" y="392"/>
                    <a:pt x="13" y="392"/>
                  </a:cubicBezTo>
                  <a:cubicBezTo>
                    <a:pt x="13" y="392"/>
                    <a:pt x="14" y="393"/>
                    <a:pt x="14" y="393"/>
                  </a:cubicBezTo>
                  <a:cubicBezTo>
                    <a:pt x="14" y="393"/>
                    <a:pt x="14" y="393"/>
                    <a:pt x="14" y="393"/>
                  </a:cubicBezTo>
                  <a:cubicBezTo>
                    <a:pt x="14" y="392"/>
                    <a:pt x="13" y="392"/>
                    <a:pt x="13" y="391"/>
                  </a:cubicBezTo>
                  <a:moveTo>
                    <a:pt x="13" y="391"/>
                  </a:moveTo>
                  <a:cubicBezTo>
                    <a:pt x="13" y="391"/>
                    <a:pt x="13" y="391"/>
                    <a:pt x="13" y="391"/>
                  </a:cubicBezTo>
                  <a:cubicBezTo>
                    <a:pt x="13" y="392"/>
                    <a:pt x="14" y="392"/>
                    <a:pt x="14" y="393"/>
                  </a:cubicBezTo>
                  <a:cubicBezTo>
                    <a:pt x="14" y="393"/>
                    <a:pt x="14" y="393"/>
                    <a:pt x="14" y="393"/>
                  </a:cubicBezTo>
                  <a:cubicBezTo>
                    <a:pt x="14" y="392"/>
                    <a:pt x="14" y="392"/>
                    <a:pt x="13" y="391"/>
                  </a:cubicBezTo>
                  <a:cubicBezTo>
                    <a:pt x="13" y="391"/>
                    <a:pt x="13" y="391"/>
                    <a:pt x="13" y="391"/>
                  </a:cubicBezTo>
                  <a:moveTo>
                    <a:pt x="13" y="390"/>
                  </a:moveTo>
                  <a:cubicBezTo>
                    <a:pt x="13" y="390"/>
                    <a:pt x="13" y="390"/>
                    <a:pt x="13" y="390"/>
                  </a:cubicBezTo>
                  <a:cubicBezTo>
                    <a:pt x="13" y="391"/>
                    <a:pt x="14" y="392"/>
                    <a:pt x="14" y="392"/>
                  </a:cubicBezTo>
                  <a:cubicBezTo>
                    <a:pt x="14" y="392"/>
                    <a:pt x="14" y="392"/>
                    <a:pt x="14" y="392"/>
                  </a:cubicBezTo>
                  <a:cubicBezTo>
                    <a:pt x="14" y="392"/>
                    <a:pt x="13" y="391"/>
                    <a:pt x="13" y="390"/>
                  </a:cubicBezTo>
                  <a:moveTo>
                    <a:pt x="26" y="390"/>
                  </a:moveTo>
                  <a:cubicBezTo>
                    <a:pt x="26" y="391"/>
                    <a:pt x="25" y="392"/>
                    <a:pt x="25" y="394"/>
                  </a:cubicBezTo>
                  <a:cubicBezTo>
                    <a:pt x="24" y="394"/>
                    <a:pt x="24" y="395"/>
                    <a:pt x="24" y="395"/>
                  </a:cubicBezTo>
                  <a:cubicBezTo>
                    <a:pt x="24" y="396"/>
                    <a:pt x="24" y="396"/>
                    <a:pt x="24" y="396"/>
                  </a:cubicBezTo>
                  <a:cubicBezTo>
                    <a:pt x="24" y="397"/>
                    <a:pt x="24" y="397"/>
                    <a:pt x="24" y="398"/>
                  </a:cubicBezTo>
                  <a:cubicBezTo>
                    <a:pt x="24" y="398"/>
                    <a:pt x="24" y="398"/>
                    <a:pt x="24" y="398"/>
                  </a:cubicBezTo>
                  <a:cubicBezTo>
                    <a:pt x="24" y="398"/>
                    <a:pt x="24" y="398"/>
                    <a:pt x="25" y="397"/>
                  </a:cubicBezTo>
                  <a:cubicBezTo>
                    <a:pt x="25" y="398"/>
                    <a:pt x="25" y="398"/>
                    <a:pt x="25" y="398"/>
                  </a:cubicBezTo>
                  <a:cubicBezTo>
                    <a:pt x="25" y="398"/>
                    <a:pt x="26" y="398"/>
                    <a:pt x="26" y="399"/>
                  </a:cubicBezTo>
                  <a:cubicBezTo>
                    <a:pt x="26" y="399"/>
                    <a:pt x="26" y="400"/>
                    <a:pt x="25" y="401"/>
                  </a:cubicBezTo>
                  <a:cubicBezTo>
                    <a:pt x="25" y="401"/>
                    <a:pt x="26" y="401"/>
                    <a:pt x="26" y="401"/>
                  </a:cubicBezTo>
                  <a:cubicBezTo>
                    <a:pt x="26" y="400"/>
                    <a:pt x="26" y="399"/>
                    <a:pt x="26" y="399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26" y="399"/>
                    <a:pt x="26" y="400"/>
                    <a:pt x="26" y="401"/>
                  </a:cubicBezTo>
                  <a:cubicBezTo>
                    <a:pt x="26" y="401"/>
                    <a:pt x="26" y="401"/>
                    <a:pt x="26" y="401"/>
                  </a:cubicBezTo>
                  <a:cubicBezTo>
                    <a:pt x="26" y="401"/>
                    <a:pt x="26" y="401"/>
                    <a:pt x="26" y="401"/>
                  </a:cubicBezTo>
                  <a:cubicBezTo>
                    <a:pt x="26" y="400"/>
                    <a:pt x="26" y="399"/>
                    <a:pt x="26" y="399"/>
                  </a:cubicBezTo>
                  <a:cubicBezTo>
                    <a:pt x="27" y="399"/>
                    <a:pt x="27" y="399"/>
                    <a:pt x="27" y="399"/>
                  </a:cubicBezTo>
                  <a:cubicBezTo>
                    <a:pt x="26" y="399"/>
                    <a:pt x="26" y="400"/>
                    <a:pt x="26" y="401"/>
                  </a:cubicBezTo>
                  <a:cubicBezTo>
                    <a:pt x="26" y="400"/>
                    <a:pt x="27" y="399"/>
                    <a:pt x="27" y="399"/>
                  </a:cubicBezTo>
                  <a:cubicBezTo>
                    <a:pt x="27" y="399"/>
                    <a:pt x="27" y="399"/>
                    <a:pt x="27" y="399"/>
                  </a:cubicBezTo>
                  <a:cubicBezTo>
                    <a:pt x="27" y="399"/>
                    <a:pt x="27" y="399"/>
                    <a:pt x="27" y="399"/>
                  </a:cubicBezTo>
                  <a:cubicBezTo>
                    <a:pt x="27" y="399"/>
                    <a:pt x="27" y="398"/>
                    <a:pt x="27" y="398"/>
                  </a:cubicBezTo>
                  <a:cubicBezTo>
                    <a:pt x="27" y="398"/>
                    <a:pt x="27" y="398"/>
                    <a:pt x="27" y="398"/>
                  </a:cubicBezTo>
                  <a:cubicBezTo>
                    <a:pt x="28" y="396"/>
                    <a:pt x="28" y="396"/>
                    <a:pt x="28" y="396"/>
                  </a:cubicBezTo>
                  <a:cubicBezTo>
                    <a:pt x="28" y="396"/>
                    <a:pt x="28" y="396"/>
                    <a:pt x="27" y="397"/>
                  </a:cubicBezTo>
                  <a:cubicBezTo>
                    <a:pt x="27" y="395"/>
                    <a:pt x="27" y="394"/>
                    <a:pt x="27" y="394"/>
                  </a:cubicBezTo>
                  <a:cubicBezTo>
                    <a:pt x="27" y="393"/>
                    <a:pt x="27" y="392"/>
                    <a:pt x="27" y="392"/>
                  </a:cubicBezTo>
                  <a:cubicBezTo>
                    <a:pt x="27" y="392"/>
                    <a:pt x="27" y="391"/>
                    <a:pt x="26" y="391"/>
                  </a:cubicBezTo>
                  <a:cubicBezTo>
                    <a:pt x="26" y="391"/>
                    <a:pt x="26" y="391"/>
                    <a:pt x="26" y="390"/>
                  </a:cubicBezTo>
                  <a:moveTo>
                    <a:pt x="35" y="389"/>
                  </a:moveTo>
                  <a:cubicBezTo>
                    <a:pt x="35" y="390"/>
                    <a:pt x="36" y="390"/>
                    <a:pt x="36" y="391"/>
                  </a:cubicBezTo>
                  <a:cubicBezTo>
                    <a:pt x="36" y="391"/>
                    <a:pt x="36" y="391"/>
                    <a:pt x="36" y="391"/>
                  </a:cubicBezTo>
                  <a:cubicBezTo>
                    <a:pt x="36" y="390"/>
                    <a:pt x="35" y="390"/>
                    <a:pt x="35" y="389"/>
                  </a:cubicBezTo>
                  <a:cubicBezTo>
                    <a:pt x="35" y="389"/>
                    <a:pt x="35" y="389"/>
                    <a:pt x="35" y="389"/>
                  </a:cubicBezTo>
                  <a:moveTo>
                    <a:pt x="15" y="389"/>
                  </a:moveTo>
                  <a:cubicBezTo>
                    <a:pt x="15" y="390"/>
                    <a:pt x="15" y="390"/>
                    <a:pt x="16" y="390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16" y="390"/>
                    <a:pt x="15" y="390"/>
                    <a:pt x="15" y="389"/>
                  </a:cubicBezTo>
                  <a:moveTo>
                    <a:pt x="10" y="389"/>
                  </a:moveTo>
                  <a:cubicBezTo>
                    <a:pt x="10" y="390"/>
                    <a:pt x="11" y="391"/>
                    <a:pt x="11" y="391"/>
                  </a:cubicBezTo>
                  <a:cubicBezTo>
                    <a:pt x="11" y="391"/>
                    <a:pt x="12" y="391"/>
                    <a:pt x="12" y="391"/>
                  </a:cubicBezTo>
                  <a:cubicBezTo>
                    <a:pt x="11" y="391"/>
                    <a:pt x="11" y="390"/>
                    <a:pt x="11" y="390"/>
                  </a:cubicBezTo>
                  <a:cubicBezTo>
                    <a:pt x="11" y="390"/>
                    <a:pt x="10" y="389"/>
                    <a:pt x="10" y="389"/>
                  </a:cubicBezTo>
                  <a:moveTo>
                    <a:pt x="32" y="387"/>
                  </a:moveTo>
                  <a:cubicBezTo>
                    <a:pt x="32" y="388"/>
                    <a:pt x="32" y="388"/>
                    <a:pt x="32" y="388"/>
                  </a:cubicBezTo>
                  <a:cubicBezTo>
                    <a:pt x="33" y="389"/>
                    <a:pt x="33" y="390"/>
                    <a:pt x="34" y="390"/>
                  </a:cubicBezTo>
                  <a:cubicBezTo>
                    <a:pt x="34" y="390"/>
                    <a:pt x="34" y="390"/>
                    <a:pt x="34" y="390"/>
                  </a:cubicBezTo>
                  <a:cubicBezTo>
                    <a:pt x="33" y="389"/>
                    <a:pt x="33" y="388"/>
                    <a:pt x="32" y="388"/>
                  </a:cubicBezTo>
                  <a:cubicBezTo>
                    <a:pt x="32" y="387"/>
                    <a:pt x="32" y="387"/>
                    <a:pt x="32" y="387"/>
                  </a:cubicBezTo>
                  <a:moveTo>
                    <a:pt x="31" y="387"/>
                  </a:moveTo>
                  <a:cubicBezTo>
                    <a:pt x="32" y="387"/>
                    <a:pt x="32" y="388"/>
                    <a:pt x="32" y="388"/>
                  </a:cubicBezTo>
                  <a:cubicBezTo>
                    <a:pt x="32" y="388"/>
                    <a:pt x="32" y="387"/>
                    <a:pt x="32" y="387"/>
                  </a:cubicBezTo>
                  <a:cubicBezTo>
                    <a:pt x="31" y="387"/>
                    <a:pt x="31" y="387"/>
                    <a:pt x="31" y="387"/>
                  </a:cubicBezTo>
                  <a:moveTo>
                    <a:pt x="31" y="387"/>
                  </a:moveTo>
                  <a:cubicBezTo>
                    <a:pt x="31" y="387"/>
                    <a:pt x="31" y="387"/>
                    <a:pt x="31" y="388"/>
                  </a:cubicBezTo>
                  <a:cubicBezTo>
                    <a:pt x="31" y="387"/>
                    <a:pt x="31" y="387"/>
                    <a:pt x="31" y="387"/>
                  </a:cubicBezTo>
                  <a:cubicBezTo>
                    <a:pt x="31" y="387"/>
                    <a:pt x="31" y="387"/>
                    <a:pt x="31" y="387"/>
                  </a:cubicBezTo>
                  <a:moveTo>
                    <a:pt x="30" y="387"/>
                  </a:moveTo>
                  <a:cubicBezTo>
                    <a:pt x="31" y="387"/>
                    <a:pt x="32" y="388"/>
                    <a:pt x="32" y="390"/>
                  </a:cubicBezTo>
                  <a:cubicBezTo>
                    <a:pt x="32" y="390"/>
                    <a:pt x="33" y="390"/>
                    <a:pt x="33" y="390"/>
                  </a:cubicBezTo>
                  <a:cubicBezTo>
                    <a:pt x="32" y="389"/>
                    <a:pt x="32" y="389"/>
                    <a:pt x="32" y="388"/>
                  </a:cubicBezTo>
                  <a:cubicBezTo>
                    <a:pt x="31" y="388"/>
                    <a:pt x="31" y="387"/>
                    <a:pt x="31" y="387"/>
                  </a:cubicBezTo>
                  <a:cubicBezTo>
                    <a:pt x="31" y="387"/>
                    <a:pt x="30" y="387"/>
                    <a:pt x="30" y="387"/>
                  </a:cubicBezTo>
                  <a:moveTo>
                    <a:pt x="13" y="386"/>
                  </a:moveTo>
                  <a:cubicBezTo>
                    <a:pt x="13" y="387"/>
                    <a:pt x="14" y="389"/>
                    <a:pt x="15" y="391"/>
                  </a:cubicBezTo>
                  <a:cubicBezTo>
                    <a:pt x="15" y="391"/>
                    <a:pt x="15" y="391"/>
                    <a:pt x="15" y="391"/>
                  </a:cubicBezTo>
                  <a:cubicBezTo>
                    <a:pt x="14" y="389"/>
                    <a:pt x="14" y="388"/>
                    <a:pt x="13" y="386"/>
                  </a:cubicBezTo>
                  <a:cubicBezTo>
                    <a:pt x="13" y="386"/>
                    <a:pt x="13" y="386"/>
                    <a:pt x="13" y="386"/>
                  </a:cubicBezTo>
                  <a:moveTo>
                    <a:pt x="30" y="385"/>
                  </a:moveTo>
                  <a:cubicBezTo>
                    <a:pt x="30" y="386"/>
                    <a:pt x="31" y="386"/>
                    <a:pt x="31" y="387"/>
                  </a:cubicBezTo>
                  <a:cubicBezTo>
                    <a:pt x="31" y="387"/>
                    <a:pt x="31" y="387"/>
                    <a:pt x="31" y="387"/>
                  </a:cubicBezTo>
                  <a:cubicBezTo>
                    <a:pt x="31" y="387"/>
                    <a:pt x="30" y="386"/>
                    <a:pt x="30" y="385"/>
                  </a:cubicBezTo>
                  <a:moveTo>
                    <a:pt x="13" y="385"/>
                  </a:moveTo>
                  <a:cubicBezTo>
                    <a:pt x="13" y="385"/>
                    <a:pt x="13" y="386"/>
                    <a:pt x="13" y="386"/>
                  </a:cubicBezTo>
                  <a:cubicBezTo>
                    <a:pt x="14" y="387"/>
                    <a:pt x="15" y="388"/>
                    <a:pt x="15" y="389"/>
                  </a:cubicBezTo>
                  <a:cubicBezTo>
                    <a:pt x="15" y="389"/>
                    <a:pt x="15" y="389"/>
                    <a:pt x="15" y="388"/>
                  </a:cubicBezTo>
                  <a:cubicBezTo>
                    <a:pt x="14" y="387"/>
                    <a:pt x="13" y="386"/>
                    <a:pt x="13" y="385"/>
                  </a:cubicBezTo>
                  <a:moveTo>
                    <a:pt x="9" y="385"/>
                  </a:moveTo>
                  <a:cubicBezTo>
                    <a:pt x="9" y="386"/>
                    <a:pt x="9" y="386"/>
                    <a:pt x="10" y="387"/>
                  </a:cubicBezTo>
                  <a:cubicBezTo>
                    <a:pt x="10" y="388"/>
                    <a:pt x="11" y="389"/>
                    <a:pt x="12" y="391"/>
                  </a:cubicBezTo>
                  <a:cubicBezTo>
                    <a:pt x="12" y="390"/>
                    <a:pt x="12" y="390"/>
                    <a:pt x="12" y="390"/>
                  </a:cubicBezTo>
                  <a:cubicBezTo>
                    <a:pt x="12" y="390"/>
                    <a:pt x="12" y="389"/>
                    <a:pt x="12" y="389"/>
                  </a:cubicBezTo>
                  <a:cubicBezTo>
                    <a:pt x="11" y="387"/>
                    <a:pt x="10" y="386"/>
                    <a:pt x="9" y="385"/>
                  </a:cubicBezTo>
                  <a:moveTo>
                    <a:pt x="13" y="385"/>
                  </a:moveTo>
                  <a:cubicBezTo>
                    <a:pt x="14" y="386"/>
                    <a:pt x="14" y="387"/>
                    <a:pt x="15" y="388"/>
                  </a:cubicBezTo>
                  <a:cubicBezTo>
                    <a:pt x="15" y="389"/>
                    <a:pt x="16" y="390"/>
                    <a:pt x="16" y="390"/>
                  </a:cubicBezTo>
                  <a:cubicBezTo>
                    <a:pt x="16" y="390"/>
                    <a:pt x="16" y="390"/>
                    <a:pt x="16" y="389"/>
                  </a:cubicBezTo>
                  <a:cubicBezTo>
                    <a:pt x="15" y="388"/>
                    <a:pt x="14" y="386"/>
                    <a:pt x="13" y="385"/>
                  </a:cubicBezTo>
                  <a:moveTo>
                    <a:pt x="10" y="384"/>
                  </a:moveTo>
                  <a:cubicBezTo>
                    <a:pt x="11" y="386"/>
                    <a:pt x="13" y="389"/>
                    <a:pt x="15" y="392"/>
                  </a:cubicBezTo>
                  <a:cubicBezTo>
                    <a:pt x="15" y="392"/>
                    <a:pt x="15" y="392"/>
                    <a:pt x="15" y="391"/>
                  </a:cubicBezTo>
                  <a:cubicBezTo>
                    <a:pt x="13" y="389"/>
                    <a:pt x="12" y="386"/>
                    <a:pt x="10" y="384"/>
                  </a:cubicBezTo>
                  <a:moveTo>
                    <a:pt x="15" y="384"/>
                  </a:moveTo>
                  <a:cubicBezTo>
                    <a:pt x="16" y="385"/>
                    <a:pt x="16" y="387"/>
                    <a:pt x="17" y="389"/>
                  </a:cubicBezTo>
                  <a:cubicBezTo>
                    <a:pt x="17" y="389"/>
                    <a:pt x="18" y="389"/>
                    <a:pt x="18" y="389"/>
                  </a:cubicBezTo>
                  <a:cubicBezTo>
                    <a:pt x="18" y="389"/>
                    <a:pt x="18" y="389"/>
                    <a:pt x="18" y="391"/>
                  </a:cubicBezTo>
                  <a:cubicBezTo>
                    <a:pt x="19" y="392"/>
                    <a:pt x="19" y="393"/>
                    <a:pt x="20" y="393"/>
                  </a:cubicBezTo>
                  <a:cubicBezTo>
                    <a:pt x="20" y="393"/>
                    <a:pt x="20" y="393"/>
                    <a:pt x="20" y="393"/>
                  </a:cubicBezTo>
                  <a:cubicBezTo>
                    <a:pt x="21" y="390"/>
                    <a:pt x="22" y="388"/>
                    <a:pt x="22" y="388"/>
                  </a:cubicBezTo>
                  <a:cubicBezTo>
                    <a:pt x="22" y="388"/>
                    <a:pt x="22" y="389"/>
                    <a:pt x="22" y="390"/>
                  </a:cubicBezTo>
                  <a:cubicBezTo>
                    <a:pt x="22" y="390"/>
                    <a:pt x="22" y="390"/>
                    <a:pt x="22" y="390"/>
                  </a:cubicBezTo>
                  <a:cubicBezTo>
                    <a:pt x="22" y="390"/>
                    <a:pt x="21" y="391"/>
                    <a:pt x="20" y="394"/>
                  </a:cubicBezTo>
                  <a:cubicBezTo>
                    <a:pt x="20" y="394"/>
                    <a:pt x="20" y="395"/>
                    <a:pt x="20" y="395"/>
                  </a:cubicBezTo>
                  <a:cubicBezTo>
                    <a:pt x="21" y="395"/>
                    <a:pt x="21" y="394"/>
                    <a:pt x="21" y="394"/>
                  </a:cubicBezTo>
                  <a:cubicBezTo>
                    <a:pt x="21" y="395"/>
                    <a:pt x="21" y="395"/>
                    <a:pt x="21" y="395"/>
                  </a:cubicBezTo>
                  <a:cubicBezTo>
                    <a:pt x="21" y="395"/>
                    <a:pt x="21" y="396"/>
                    <a:pt x="21" y="396"/>
                  </a:cubicBezTo>
                  <a:cubicBezTo>
                    <a:pt x="21" y="395"/>
                    <a:pt x="21" y="394"/>
                    <a:pt x="21" y="394"/>
                  </a:cubicBezTo>
                  <a:cubicBezTo>
                    <a:pt x="21" y="394"/>
                    <a:pt x="22" y="394"/>
                    <a:pt x="22" y="394"/>
                  </a:cubicBezTo>
                  <a:cubicBezTo>
                    <a:pt x="22" y="394"/>
                    <a:pt x="21" y="395"/>
                    <a:pt x="21" y="396"/>
                  </a:cubicBezTo>
                  <a:cubicBezTo>
                    <a:pt x="21" y="396"/>
                    <a:pt x="21" y="396"/>
                    <a:pt x="21" y="396"/>
                  </a:cubicBezTo>
                  <a:cubicBezTo>
                    <a:pt x="21" y="395"/>
                    <a:pt x="22" y="394"/>
                    <a:pt x="22" y="394"/>
                  </a:cubicBezTo>
                  <a:cubicBezTo>
                    <a:pt x="22" y="394"/>
                    <a:pt x="22" y="394"/>
                    <a:pt x="22" y="394"/>
                  </a:cubicBezTo>
                  <a:cubicBezTo>
                    <a:pt x="22" y="394"/>
                    <a:pt x="22" y="394"/>
                    <a:pt x="22" y="394"/>
                  </a:cubicBezTo>
                  <a:cubicBezTo>
                    <a:pt x="22" y="394"/>
                    <a:pt x="21" y="395"/>
                    <a:pt x="21" y="396"/>
                  </a:cubicBezTo>
                  <a:cubicBezTo>
                    <a:pt x="21" y="396"/>
                    <a:pt x="21" y="397"/>
                    <a:pt x="21" y="397"/>
                  </a:cubicBezTo>
                  <a:cubicBezTo>
                    <a:pt x="22" y="395"/>
                    <a:pt x="22" y="394"/>
                    <a:pt x="22" y="394"/>
                  </a:cubicBezTo>
                  <a:cubicBezTo>
                    <a:pt x="22" y="394"/>
                    <a:pt x="22" y="394"/>
                    <a:pt x="22" y="394"/>
                  </a:cubicBezTo>
                  <a:cubicBezTo>
                    <a:pt x="22" y="393"/>
                    <a:pt x="23" y="393"/>
                    <a:pt x="23" y="393"/>
                  </a:cubicBezTo>
                  <a:cubicBezTo>
                    <a:pt x="23" y="393"/>
                    <a:pt x="22" y="393"/>
                    <a:pt x="22" y="394"/>
                  </a:cubicBezTo>
                  <a:cubicBezTo>
                    <a:pt x="22" y="394"/>
                    <a:pt x="22" y="394"/>
                    <a:pt x="22" y="394"/>
                  </a:cubicBezTo>
                  <a:cubicBezTo>
                    <a:pt x="23" y="392"/>
                    <a:pt x="24" y="392"/>
                    <a:pt x="24" y="392"/>
                  </a:cubicBezTo>
                  <a:cubicBezTo>
                    <a:pt x="24" y="392"/>
                    <a:pt x="24" y="393"/>
                    <a:pt x="23" y="395"/>
                  </a:cubicBezTo>
                  <a:cubicBezTo>
                    <a:pt x="23" y="395"/>
                    <a:pt x="23" y="395"/>
                    <a:pt x="24" y="395"/>
                  </a:cubicBezTo>
                  <a:cubicBezTo>
                    <a:pt x="25" y="393"/>
                    <a:pt x="25" y="391"/>
                    <a:pt x="25" y="390"/>
                  </a:cubicBezTo>
                  <a:cubicBezTo>
                    <a:pt x="21" y="387"/>
                    <a:pt x="18" y="385"/>
                    <a:pt x="15" y="384"/>
                  </a:cubicBezTo>
                  <a:moveTo>
                    <a:pt x="12" y="384"/>
                  </a:moveTo>
                  <a:cubicBezTo>
                    <a:pt x="12" y="384"/>
                    <a:pt x="12" y="384"/>
                    <a:pt x="13" y="385"/>
                  </a:cubicBezTo>
                  <a:cubicBezTo>
                    <a:pt x="13" y="385"/>
                    <a:pt x="13" y="385"/>
                    <a:pt x="13" y="385"/>
                  </a:cubicBezTo>
                  <a:cubicBezTo>
                    <a:pt x="13" y="385"/>
                    <a:pt x="12" y="384"/>
                    <a:pt x="12" y="384"/>
                  </a:cubicBezTo>
                  <a:moveTo>
                    <a:pt x="9" y="384"/>
                  </a:moveTo>
                  <a:cubicBezTo>
                    <a:pt x="9" y="384"/>
                    <a:pt x="9" y="384"/>
                    <a:pt x="9" y="384"/>
                  </a:cubicBezTo>
                  <a:cubicBezTo>
                    <a:pt x="10" y="385"/>
                    <a:pt x="11" y="387"/>
                    <a:pt x="13" y="390"/>
                  </a:cubicBezTo>
                  <a:cubicBezTo>
                    <a:pt x="13" y="390"/>
                    <a:pt x="13" y="390"/>
                    <a:pt x="13" y="390"/>
                  </a:cubicBezTo>
                  <a:cubicBezTo>
                    <a:pt x="11" y="387"/>
                    <a:pt x="10" y="385"/>
                    <a:pt x="9" y="384"/>
                  </a:cubicBezTo>
                  <a:moveTo>
                    <a:pt x="9" y="383"/>
                  </a:moveTo>
                  <a:cubicBezTo>
                    <a:pt x="9" y="383"/>
                    <a:pt x="9" y="383"/>
                    <a:pt x="9" y="383"/>
                  </a:cubicBezTo>
                  <a:cubicBezTo>
                    <a:pt x="10" y="385"/>
                    <a:pt x="11" y="387"/>
                    <a:pt x="13" y="390"/>
                  </a:cubicBezTo>
                  <a:cubicBezTo>
                    <a:pt x="13" y="390"/>
                    <a:pt x="13" y="390"/>
                    <a:pt x="13" y="390"/>
                  </a:cubicBezTo>
                  <a:cubicBezTo>
                    <a:pt x="13" y="391"/>
                    <a:pt x="14" y="392"/>
                    <a:pt x="14" y="392"/>
                  </a:cubicBezTo>
                  <a:cubicBezTo>
                    <a:pt x="14" y="392"/>
                    <a:pt x="14" y="392"/>
                    <a:pt x="15" y="392"/>
                  </a:cubicBezTo>
                  <a:cubicBezTo>
                    <a:pt x="12" y="388"/>
                    <a:pt x="10" y="385"/>
                    <a:pt x="9" y="383"/>
                  </a:cubicBezTo>
                  <a:moveTo>
                    <a:pt x="28" y="383"/>
                  </a:moveTo>
                  <a:cubicBezTo>
                    <a:pt x="29" y="384"/>
                    <a:pt x="30" y="385"/>
                    <a:pt x="31" y="387"/>
                  </a:cubicBezTo>
                  <a:cubicBezTo>
                    <a:pt x="31" y="387"/>
                    <a:pt x="31" y="387"/>
                    <a:pt x="31" y="387"/>
                  </a:cubicBezTo>
                  <a:cubicBezTo>
                    <a:pt x="30" y="386"/>
                    <a:pt x="29" y="385"/>
                    <a:pt x="29" y="384"/>
                  </a:cubicBezTo>
                  <a:cubicBezTo>
                    <a:pt x="29" y="384"/>
                    <a:pt x="28" y="383"/>
                    <a:pt x="28" y="383"/>
                  </a:cubicBezTo>
                  <a:moveTo>
                    <a:pt x="7" y="383"/>
                  </a:moveTo>
                  <a:cubicBezTo>
                    <a:pt x="7" y="383"/>
                    <a:pt x="7" y="384"/>
                    <a:pt x="8" y="386"/>
                  </a:cubicBezTo>
                  <a:cubicBezTo>
                    <a:pt x="9" y="387"/>
                    <a:pt x="10" y="388"/>
                    <a:pt x="11" y="390"/>
                  </a:cubicBezTo>
                  <a:cubicBezTo>
                    <a:pt x="11" y="390"/>
                    <a:pt x="11" y="390"/>
                    <a:pt x="11" y="390"/>
                  </a:cubicBezTo>
                  <a:cubicBezTo>
                    <a:pt x="11" y="389"/>
                    <a:pt x="10" y="388"/>
                    <a:pt x="10" y="387"/>
                  </a:cubicBezTo>
                  <a:cubicBezTo>
                    <a:pt x="9" y="386"/>
                    <a:pt x="8" y="384"/>
                    <a:pt x="8" y="384"/>
                  </a:cubicBezTo>
                  <a:cubicBezTo>
                    <a:pt x="8" y="383"/>
                    <a:pt x="7" y="383"/>
                    <a:pt x="7" y="383"/>
                  </a:cubicBezTo>
                  <a:moveTo>
                    <a:pt x="23" y="383"/>
                  </a:moveTo>
                  <a:cubicBezTo>
                    <a:pt x="22" y="383"/>
                    <a:pt x="23" y="384"/>
                    <a:pt x="26" y="386"/>
                  </a:cubicBezTo>
                  <a:cubicBezTo>
                    <a:pt x="26" y="385"/>
                    <a:pt x="25" y="385"/>
                    <a:pt x="25" y="384"/>
                  </a:cubicBezTo>
                  <a:cubicBezTo>
                    <a:pt x="24" y="383"/>
                    <a:pt x="23" y="383"/>
                    <a:pt x="23" y="383"/>
                  </a:cubicBezTo>
                  <a:moveTo>
                    <a:pt x="12" y="383"/>
                  </a:moveTo>
                  <a:cubicBezTo>
                    <a:pt x="13" y="383"/>
                    <a:pt x="13" y="384"/>
                    <a:pt x="13" y="385"/>
                  </a:cubicBezTo>
                  <a:cubicBezTo>
                    <a:pt x="13" y="384"/>
                    <a:pt x="13" y="383"/>
                    <a:pt x="13" y="383"/>
                  </a:cubicBezTo>
                  <a:cubicBezTo>
                    <a:pt x="13" y="383"/>
                    <a:pt x="12" y="383"/>
                    <a:pt x="12" y="383"/>
                  </a:cubicBezTo>
                  <a:moveTo>
                    <a:pt x="10" y="383"/>
                  </a:moveTo>
                  <a:cubicBezTo>
                    <a:pt x="10" y="383"/>
                    <a:pt x="9" y="383"/>
                    <a:pt x="9" y="383"/>
                  </a:cubicBezTo>
                  <a:cubicBezTo>
                    <a:pt x="10" y="383"/>
                    <a:pt x="10" y="384"/>
                    <a:pt x="10" y="384"/>
                  </a:cubicBezTo>
                  <a:cubicBezTo>
                    <a:pt x="10" y="384"/>
                    <a:pt x="10" y="383"/>
                    <a:pt x="10" y="383"/>
                  </a:cubicBezTo>
                  <a:moveTo>
                    <a:pt x="11" y="383"/>
                  </a:moveTo>
                  <a:cubicBezTo>
                    <a:pt x="11" y="384"/>
                    <a:pt x="12" y="385"/>
                    <a:pt x="13" y="386"/>
                  </a:cubicBezTo>
                  <a:cubicBezTo>
                    <a:pt x="13" y="385"/>
                    <a:pt x="13" y="385"/>
                    <a:pt x="13" y="385"/>
                  </a:cubicBezTo>
                  <a:cubicBezTo>
                    <a:pt x="12" y="384"/>
                    <a:pt x="12" y="383"/>
                    <a:pt x="11" y="383"/>
                  </a:cubicBezTo>
                  <a:cubicBezTo>
                    <a:pt x="11" y="383"/>
                    <a:pt x="11" y="383"/>
                    <a:pt x="11" y="383"/>
                  </a:cubicBezTo>
                  <a:moveTo>
                    <a:pt x="12" y="383"/>
                  </a:moveTo>
                  <a:cubicBezTo>
                    <a:pt x="12" y="383"/>
                    <a:pt x="12" y="383"/>
                    <a:pt x="12" y="383"/>
                  </a:cubicBezTo>
                  <a:cubicBezTo>
                    <a:pt x="12" y="383"/>
                    <a:pt x="12" y="383"/>
                    <a:pt x="12" y="383"/>
                  </a:cubicBezTo>
                  <a:cubicBezTo>
                    <a:pt x="12" y="383"/>
                    <a:pt x="12" y="383"/>
                    <a:pt x="12" y="383"/>
                  </a:cubicBezTo>
                  <a:moveTo>
                    <a:pt x="28" y="382"/>
                  </a:moveTo>
                  <a:cubicBezTo>
                    <a:pt x="28" y="382"/>
                    <a:pt x="28" y="382"/>
                    <a:pt x="28" y="383"/>
                  </a:cubicBezTo>
                  <a:cubicBezTo>
                    <a:pt x="29" y="384"/>
                    <a:pt x="30" y="386"/>
                    <a:pt x="32" y="387"/>
                  </a:cubicBezTo>
                  <a:cubicBezTo>
                    <a:pt x="32" y="387"/>
                    <a:pt x="32" y="387"/>
                    <a:pt x="32" y="387"/>
                  </a:cubicBezTo>
                  <a:cubicBezTo>
                    <a:pt x="30" y="385"/>
                    <a:pt x="29" y="383"/>
                    <a:pt x="28" y="382"/>
                  </a:cubicBezTo>
                  <a:moveTo>
                    <a:pt x="2" y="382"/>
                  </a:moveTo>
                  <a:cubicBezTo>
                    <a:pt x="2" y="385"/>
                    <a:pt x="1" y="390"/>
                    <a:pt x="0" y="396"/>
                  </a:cubicBezTo>
                  <a:cubicBezTo>
                    <a:pt x="2" y="394"/>
                    <a:pt x="3" y="392"/>
                    <a:pt x="4" y="391"/>
                  </a:cubicBezTo>
                  <a:cubicBezTo>
                    <a:pt x="1" y="389"/>
                    <a:pt x="1" y="387"/>
                    <a:pt x="2" y="387"/>
                  </a:cubicBezTo>
                  <a:cubicBezTo>
                    <a:pt x="2" y="387"/>
                    <a:pt x="3" y="388"/>
                    <a:pt x="5" y="388"/>
                  </a:cubicBezTo>
                  <a:cubicBezTo>
                    <a:pt x="5" y="388"/>
                    <a:pt x="5" y="387"/>
                    <a:pt x="5" y="387"/>
                  </a:cubicBezTo>
                  <a:cubicBezTo>
                    <a:pt x="5" y="387"/>
                    <a:pt x="5" y="388"/>
                    <a:pt x="5" y="389"/>
                  </a:cubicBezTo>
                  <a:cubicBezTo>
                    <a:pt x="7" y="390"/>
                    <a:pt x="8" y="391"/>
                    <a:pt x="11" y="393"/>
                  </a:cubicBezTo>
                  <a:cubicBezTo>
                    <a:pt x="11" y="392"/>
                    <a:pt x="11" y="392"/>
                    <a:pt x="11" y="392"/>
                  </a:cubicBezTo>
                  <a:cubicBezTo>
                    <a:pt x="10" y="390"/>
                    <a:pt x="9" y="389"/>
                    <a:pt x="9" y="388"/>
                  </a:cubicBezTo>
                  <a:cubicBezTo>
                    <a:pt x="6" y="385"/>
                    <a:pt x="4" y="383"/>
                    <a:pt x="2" y="382"/>
                  </a:cubicBezTo>
                  <a:moveTo>
                    <a:pt x="11" y="380"/>
                  </a:moveTo>
                  <a:cubicBezTo>
                    <a:pt x="11" y="380"/>
                    <a:pt x="11" y="381"/>
                    <a:pt x="12" y="382"/>
                  </a:cubicBezTo>
                  <a:cubicBezTo>
                    <a:pt x="12" y="382"/>
                    <a:pt x="12" y="382"/>
                    <a:pt x="12" y="383"/>
                  </a:cubicBezTo>
                  <a:cubicBezTo>
                    <a:pt x="12" y="382"/>
                    <a:pt x="12" y="382"/>
                    <a:pt x="12" y="381"/>
                  </a:cubicBezTo>
                  <a:cubicBezTo>
                    <a:pt x="12" y="381"/>
                    <a:pt x="11" y="380"/>
                    <a:pt x="11" y="380"/>
                  </a:cubicBezTo>
                  <a:moveTo>
                    <a:pt x="27" y="380"/>
                  </a:moveTo>
                  <a:cubicBezTo>
                    <a:pt x="27" y="380"/>
                    <a:pt x="27" y="380"/>
                    <a:pt x="27" y="380"/>
                  </a:cubicBezTo>
                  <a:cubicBezTo>
                    <a:pt x="28" y="381"/>
                    <a:pt x="30" y="384"/>
                    <a:pt x="32" y="388"/>
                  </a:cubicBezTo>
                  <a:cubicBezTo>
                    <a:pt x="32" y="388"/>
                    <a:pt x="32" y="388"/>
                    <a:pt x="33" y="388"/>
                  </a:cubicBezTo>
                  <a:cubicBezTo>
                    <a:pt x="30" y="384"/>
                    <a:pt x="28" y="381"/>
                    <a:pt x="27" y="380"/>
                  </a:cubicBezTo>
                  <a:moveTo>
                    <a:pt x="8" y="379"/>
                  </a:moveTo>
                  <a:cubicBezTo>
                    <a:pt x="8" y="379"/>
                    <a:pt x="8" y="381"/>
                    <a:pt x="10" y="383"/>
                  </a:cubicBezTo>
                  <a:cubicBezTo>
                    <a:pt x="10" y="383"/>
                    <a:pt x="10" y="383"/>
                    <a:pt x="11" y="383"/>
                  </a:cubicBezTo>
                  <a:cubicBezTo>
                    <a:pt x="11" y="383"/>
                    <a:pt x="11" y="383"/>
                    <a:pt x="11" y="383"/>
                  </a:cubicBezTo>
                  <a:cubicBezTo>
                    <a:pt x="9" y="380"/>
                    <a:pt x="8" y="379"/>
                    <a:pt x="8" y="379"/>
                  </a:cubicBezTo>
                  <a:moveTo>
                    <a:pt x="27" y="379"/>
                  </a:moveTo>
                  <a:cubicBezTo>
                    <a:pt x="27" y="379"/>
                    <a:pt x="27" y="379"/>
                    <a:pt x="27" y="379"/>
                  </a:cubicBezTo>
                  <a:cubicBezTo>
                    <a:pt x="28" y="381"/>
                    <a:pt x="30" y="384"/>
                    <a:pt x="33" y="388"/>
                  </a:cubicBezTo>
                  <a:cubicBezTo>
                    <a:pt x="33" y="388"/>
                    <a:pt x="34" y="389"/>
                    <a:pt x="34" y="389"/>
                  </a:cubicBezTo>
                  <a:cubicBezTo>
                    <a:pt x="33" y="387"/>
                    <a:pt x="32" y="386"/>
                    <a:pt x="31" y="384"/>
                  </a:cubicBezTo>
                  <a:cubicBezTo>
                    <a:pt x="28" y="381"/>
                    <a:pt x="27" y="379"/>
                    <a:pt x="27" y="379"/>
                  </a:cubicBezTo>
                  <a:moveTo>
                    <a:pt x="25" y="378"/>
                  </a:moveTo>
                  <a:cubicBezTo>
                    <a:pt x="25" y="378"/>
                    <a:pt x="26" y="378"/>
                    <a:pt x="26" y="379"/>
                  </a:cubicBezTo>
                  <a:cubicBezTo>
                    <a:pt x="26" y="379"/>
                    <a:pt x="26" y="379"/>
                    <a:pt x="27" y="380"/>
                  </a:cubicBezTo>
                  <a:cubicBezTo>
                    <a:pt x="27" y="380"/>
                    <a:pt x="27" y="379"/>
                    <a:pt x="27" y="379"/>
                  </a:cubicBezTo>
                  <a:cubicBezTo>
                    <a:pt x="26" y="378"/>
                    <a:pt x="25" y="378"/>
                    <a:pt x="25" y="378"/>
                  </a:cubicBezTo>
                  <a:moveTo>
                    <a:pt x="22" y="377"/>
                  </a:moveTo>
                  <a:cubicBezTo>
                    <a:pt x="21" y="377"/>
                    <a:pt x="22" y="379"/>
                    <a:pt x="25" y="384"/>
                  </a:cubicBezTo>
                  <a:cubicBezTo>
                    <a:pt x="26" y="384"/>
                    <a:pt x="28" y="385"/>
                    <a:pt x="30" y="387"/>
                  </a:cubicBezTo>
                  <a:cubicBezTo>
                    <a:pt x="29" y="385"/>
                    <a:pt x="28" y="383"/>
                    <a:pt x="27" y="382"/>
                  </a:cubicBezTo>
                  <a:cubicBezTo>
                    <a:pt x="24" y="379"/>
                    <a:pt x="23" y="377"/>
                    <a:pt x="22" y="377"/>
                  </a:cubicBezTo>
                  <a:moveTo>
                    <a:pt x="8" y="376"/>
                  </a:moveTo>
                  <a:cubicBezTo>
                    <a:pt x="8" y="376"/>
                    <a:pt x="9" y="379"/>
                    <a:pt x="11" y="383"/>
                  </a:cubicBezTo>
                  <a:cubicBezTo>
                    <a:pt x="12" y="383"/>
                    <a:pt x="12" y="383"/>
                    <a:pt x="12" y="383"/>
                  </a:cubicBezTo>
                  <a:cubicBezTo>
                    <a:pt x="12" y="383"/>
                    <a:pt x="12" y="382"/>
                    <a:pt x="12" y="382"/>
                  </a:cubicBezTo>
                  <a:cubicBezTo>
                    <a:pt x="9" y="378"/>
                    <a:pt x="8" y="376"/>
                    <a:pt x="8" y="376"/>
                  </a:cubicBezTo>
                  <a:moveTo>
                    <a:pt x="13" y="376"/>
                  </a:moveTo>
                  <a:cubicBezTo>
                    <a:pt x="12" y="376"/>
                    <a:pt x="12" y="377"/>
                    <a:pt x="13" y="380"/>
                  </a:cubicBezTo>
                  <a:cubicBezTo>
                    <a:pt x="15" y="380"/>
                    <a:pt x="19" y="383"/>
                    <a:pt x="26" y="390"/>
                  </a:cubicBezTo>
                  <a:cubicBezTo>
                    <a:pt x="26" y="390"/>
                    <a:pt x="26" y="390"/>
                    <a:pt x="26" y="390"/>
                  </a:cubicBezTo>
                  <a:cubicBezTo>
                    <a:pt x="26" y="390"/>
                    <a:pt x="26" y="390"/>
                    <a:pt x="26" y="390"/>
                  </a:cubicBezTo>
                  <a:cubicBezTo>
                    <a:pt x="26" y="390"/>
                    <a:pt x="26" y="391"/>
                    <a:pt x="26" y="391"/>
                  </a:cubicBezTo>
                  <a:cubicBezTo>
                    <a:pt x="27" y="391"/>
                    <a:pt x="27" y="391"/>
                    <a:pt x="28" y="392"/>
                  </a:cubicBezTo>
                  <a:cubicBezTo>
                    <a:pt x="28" y="392"/>
                    <a:pt x="28" y="392"/>
                    <a:pt x="28" y="392"/>
                  </a:cubicBezTo>
                  <a:cubicBezTo>
                    <a:pt x="19" y="381"/>
                    <a:pt x="14" y="376"/>
                    <a:pt x="13" y="376"/>
                  </a:cubicBezTo>
                  <a:moveTo>
                    <a:pt x="51" y="374"/>
                  </a:moveTo>
                  <a:cubicBezTo>
                    <a:pt x="51" y="374"/>
                    <a:pt x="51" y="374"/>
                    <a:pt x="51" y="374"/>
                  </a:cubicBezTo>
                  <a:cubicBezTo>
                    <a:pt x="51" y="374"/>
                    <a:pt x="51" y="374"/>
                    <a:pt x="52" y="374"/>
                  </a:cubicBezTo>
                  <a:cubicBezTo>
                    <a:pt x="51" y="374"/>
                    <a:pt x="51" y="374"/>
                    <a:pt x="51" y="374"/>
                  </a:cubicBezTo>
                  <a:moveTo>
                    <a:pt x="51" y="373"/>
                  </a:moveTo>
                  <a:cubicBezTo>
                    <a:pt x="51" y="373"/>
                    <a:pt x="51" y="374"/>
                    <a:pt x="52" y="374"/>
                  </a:cubicBezTo>
                  <a:cubicBezTo>
                    <a:pt x="52" y="374"/>
                    <a:pt x="52" y="374"/>
                    <a:pt x="52" y="374"/>
                  </a:cubicBezTo>
                  <a:cubicBezTo>
                    <a:pt x="51" y="373"/>
                    <a:pt x="51" y="373"/>
                    <a:pt x="51" y="373"/>
                  </a:cubicBezTo>
                  <a:moveTo>
                    <a:pt x="59" y="370"/>
                  </a:moveTo>
                  <a:cubicBezTo>
                    <a:pt x="59" y="370"/>
                    <a:pt x="59" y="370"/>
                    <a:pt x="59" y="370"/>
                  </a:cubicBezTo>
                  <a:cubicBezTo>
                    <a:pt x="60" y="371"/>
                    <a:pt x="60" y="371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0" y="371"/>
                    <a:pt x="60" y="371"/>
                    <a:pt x="59" y="370"/>
                  </a:cubicBezTo>
                  <a:moveTo>
                    <a:pt x="58" y="368"/>
                  </a:moveTo>
                  <a:cubicBezTo>
                    <a:pt x="58" y="369"/>
                    <a:pt x="59" y="369"/>
                    <a:pt x="59" y="369"/>
                  </a:cubicBezTo>
                  <a:cubicBezTo>
                    <a:pt x="59" y="370"/>
                    <a:pt x="60" y="371"/>
                    <a:pt x="61" y="371"/>
                  </a:cubicBezTo>
                  <a:cubicBezTo>
                    <a:pt x="61" y="371"/>
                    <a:pt x="61" y="371"/>
                    <a:pt x="61" y="371"/>
                  </a:cubicBezTo>
                  <a:cubicBezTo>
                    <a:pt x="60" y="370"/>
                    <a:pt x="59" y="369"/>
                    <a:pt x="58" y="368"/>
                  </a:cubicBezTo>
                  <a:moveTo>
                    <a:pt x="60" y="368"/>
                  </a:moveTo>
                  <a:cubicBezTo>
                    <a:pt x="60" y="368"/>
                    <a:pt x="60" y="368"/>
                    <a:pt x="60" y="368"/>
                  </a:cubicBezTo>
                  <a:cubicBezTo>
                    <a:pt x="60" y="368"/>
                    <a:pt x="61" y="369"/>
                    <a:pt x="62" y="370"/>
                  </a:cubicBezTo>
                  <a:cubicBezTo>
                    <a:pt x="62" y="370"/>
                    <a:pt x="62" y="370"/>
                    <a:pt x="62" y="370"/>
                  </a:cubicBezTo>
                  <a:cubicBezTo>
                    <a:pt x="61" y="369"/>
                    <a:pt x="60" y="368"/>
                    <a:pt x="60" y="368"/>
                  </a:cubicBezTo>
                  <a:moveTo>
                    <a:pt x="50" y="365"/>
                  </a:moveTo>
                  <a:cubicBezTo>
                    <a:pt x="50" y="365"/>
                    <a:pt x="53" y="368"/>
                    <a:pt x="58" y="375"/>
                  </a:cubicBezTo>
                  <a:cubicBezTo>
                    <a:pt x="56" y="372"/>
                    <a:pt x="55" y="370"/>
                    <a:pt x="53" y="369"/>
                  </a:cubicBezTo>
                  <a:cubicBezTo>
                    <a:pt x="51" y="366"/>
                    <a:pt x="50" y="365"/>
                    <a:pt x="50" y="365"/>
                  </a:cubicBezTo>
                  <a:moveTo>
                    <a:pt x="55" y="365"/>
                  </a:moveTo>
                  <a:cubicBezTo>
                    <a:pt x="56" y="366"/>
                    <a:pt x="57" y="368"/>
                    <a:pt x="58" y="369"/>
                  </a:cubicBezTo>
                  <a:cubicBezTo>
                    <a:pt x="59" y="370"/>
                    <a:pt x="60" y="371"/>
                    <a:pt x="60" y="372"/>
                  </a:cubicBezTo>
                  <a:cubicBezTo>
                    <a:pt x="60" y="371"/>
                    <a:pt x="60" y="371"/>
                    <a:pt x="59" y="370"/>
                  </a:cubicBezTo>
                  <a:cubicBezTo>
                    <a:pt x="58" y="368"/>
                    <a:pt x="56" y="366"/>
                    <a:pt x="55" y="365"/>
                  </a:cubicBezTo>
                  <a:moveTo>
                    <a:pt x="53" y="363"/>
                  </a:moveTo>
                  <a:cubicBezTo>
                    <a:pt x="53" y="363"/>
                    <a:pt x="53" y="363"/>
                    <a:pt x="53" y="364"/>
                  </a:cubicBezTo>
                  <a:cubicBezTo>
                    <a:pt x="55" y="365"/>
                    <a:pt x="57" y="368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0" y="371"/>
                    <a:pt x="59" y="370"/>
                    <a:pt x="58" y="369"/>
                  </a:cubicBezTo>
                  <a:cubicBezTo>
                    <a:pt x="56" y="366"/>
                    <a:pt x="54" y="364"/>
                    <a:pt x="53" y="363"/>
                  </a:cubicBezTo>
                  <a:moveTo>
                    <a:pt x="53" y="363"/>
                  </a:moveTo>
                  <a:cubicBezTo>
                    <a:pt x="53" y="363"/>
                    <a:pt x="54" y="364"/>
                    <a:pt x="54" y="364"/>
                  </a:cubicBezTo>
                  <a:cubicBezTo>
                    <a:pt x="55" y="365"/>
                    <a:pt x="57" y="368"/>
                    <a:pt x="59" y="370"/>
                  </a:cubicBezTo>
                  <a:cubicBezTo>
                    <a:pt x="59" y="370"/>
                    <a:pt x="59" y="370"/>
                    <a:pt x="59" y="369"/>
                  </a:cubicBezTo>
                  <a:cubicBezTo>
                    <a:pt x="56" y="366"/>
                    <a:pt x="54" y="364"/>
                    <a:pt x="53" y="363"/>
                  </a:cubicBezTo>
                  <a:moveTo>
                    <a:pt x="55" y="363"/>
                  </a:moveTo>
                  <a:cubicBezTo>
                    <a:pt x="55" y="364"/>
                    <a:pt x="56" y="365"/>
                    <a:pt x="57" y="366"/>
                  </a:cubicBezTo>
                  <a:cubicBezTo>
                    <a:pt x="57" y="366"/>
                    <a:pt x="57" y="365"/>
                    <a:pt x="56" y="365"/>
                  </a:cubicBezTo>
                  <a:cubicBezTo>
                    <a:pt x="56" y="364"/>
                    <a:pt x="55" y="363"/>
                    <a:pt x="55" y="363"/>
                  </a:cubicBezTo>
                  <a:moveTo>
                    <a:pt x="52" y="362"/>
                  </a:moveTo>
                  <a:cubicBezTo>
                    <a:pt x="52" y="362"/>
                    <a:pt x="52" y="362"/>
                    <a:pt x="53" y="363"/>
                  </a:cubicBezTo>
                  <a:cubicBezTo>
                    <a:pt x="53" y="363"/>
                    <a:pt x="54" y="364"/>
                    <a:pt x="55" y="365"/>
                  </a:cubicBezTo>
                  <a:cubicBezTo>
                    <a:pt x="55" y="365"/>
                    <a:pt x="54" y="364"/>
                    <a:pt x="54" y="364"/>
                  </a:cubicBezTo>
                  <a:cubicBezTo>
                    <a:pt x="53" y="363"/>
                    <a:pt x="53" y="363"/>
                    <a:pt x="52" y="362"/>
                  </a:cubicBezTo>
                  <a:moveTo>
                    <a:pt x="52" y="361"/>
                  </a:moveTo>
                  <a:cubicBezTo>
                    <a:pt x="52" y="362"/>
                    <a:pt x="52" y="362"/>
                    <a:pt x="52" y="362"/>
                  </a:cubicBezTo>
                  <a:cubicBezTo>
                    <a:pt x="52" y="362"/>
                    <a:pt x="53" y="362"/>
                    <a:pt x="53" y="363"/>
                  </a:cubicBezTo>
                  <a:cubicBezTo>
                    <a:pt x="53" y="362"/>
                    <a:pt x="52" y="362"/>
                    <a:pt x="52" y="361"/>
                  </a:cubicBezTo>
                  <a:moveTo>
                    <a:pt x="52" y="361"/>
                  </a:moveTo>
                  <a:cubicBezTo>
                    <a:pt x="52" y="361"/>
                    <a:pt x="52" y="361"/>
                    <a:pt x="52" y="361"/>
                  </a:cubicBezTo>
                  <a:cubicBezTo>
                    <a:pt x="52" y="361"/>
                    <a:pt x="52" y="361"/>
                    <a:pt x="52" y="361"/>
                  </a:cubicBezTo>
                  <a:cubicBezTo>
                    <a:pt x="53" y="361"/>
                    <a:pt x="55" y="364"/>
                    <a:pt x="58" y="368"/>
                  </a:cubicBezTo>
                  <a:cubicBezTo>
                    <a:pt x="58" y="368"/>
                    <a:pt x="58" y="368"/>
                    <a:pt x="58" y="368"/>
                  </a:cubicBezTo>
                  <a:cubicBezTo>
                    <a:pt x="55" y="364"/>
                    <a:pt x="53" y="362"/>
                    <a:pt x="52" y="361"/>
                  </a:cubicBezTo>
                  <a:cubicBezTo>
                    <a:pt x="52" y="361"/>
                    <a:pt x="52" y="361"/>
                    <a:pt x="52" y="361"/>
                  </a:cubicBezTo>
                  <a:moveTo>
                    <a:pt x="50" y="356"/>
                  </a:moveTo>
                  <a:cubicBezTo>
                    <a:pt x="50" y="356"/>
                    <a:pt x="51" y="357"/>
                    <a:pt x="53" y="360"/>
                  </a:cubicBezTo>
                  <a:cubicBezTo>
                    <a:pt x="53" y="361"/>
                    <a:pt x="55" y="362"/>
                    <a:pt x="56" y="364"/>
                  </a:cubicBezTo>
                  <a:cubicBezTo>
                    <a:pt x="56" y="364"/>
                    <a:pt x="56" y="363"/>
                    <a:pt x="56" y="363"/>
                  </a:cubicBezTo>
                  <a:cubicBezTo>
                    <a:pt x="54" y="361"/>
                    <a:pt x="53" y="360"/>
                    <a:pt x="53" y="360"/>
                  </a:cubicBezTo>
                  <a:cubicBezTo>
                    <a:pt x="53" y="360"/>
                    <a:pt x="54" y="361"/>
                    <a:pt x="56" y="363"/>
                  </a:cubicBezTo>
                  <a:cubicBezTo>
                    <a:pt x="55" y="362"/>
                    <a:pt x="55" y="360"/>
                    <a:pt x="55" y="359"/>
                  </a:cubicBezTo>
                  <a:cubicBezTo>
                    <a:pt x="52" y="357"/>
                    <a:pt x="51" y="356"/>
                    <a:pt x="50" y="356"/>
                  </a:cubicBezTo>
                  <a:moveTo>
                    <a:pt x="72" y="356"/>
                  </a:moveTo>
                  <a:cubicBezTo>
                    <a:pt x="72" y="356"/>
                    <a:pt x="72" y="356"/>
                    <a:pt x="72" y="356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72" y="356"/>
                    <a:pt x="72" y="356"/>
                    <a:pt x="72" y="356"/>
                  </a:cubicBezTo>
                  <a:moveTo>
                    <a:pt x="75" y="355"/>
                  </a:moveTo>
                  <a:cubicBezTo>
                    <a:pt x="75" y="355"/>
                    <a:pt x="75" y="355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moveTo>
                    <a:pt x="70" y="354"/>
                  </a:moveTo>
                  <a:cubicBezTo>
                    <a:pt x="70" y="354"/>
                    <a:pt x="70" y="354"/>
                    <a:pt x="70" y="355"/>
                  </a:cubicBezTo>
                  <a:cubicBezTo>
                    <a:pt x="70" y="355"/>
                    <a:pt x="71" y="355"/>
                    <a:pt x="71" y="355"/>
                  </a:cubicBezTo>
                  <a:cubicBezTo>
                    <a:pt x="71" y="355"/>
                    <a:pt x="71" y="356"/>
                    <a:pt x="72" y="356"/>
                  </a:cubicBezTo>
                  <a:cubicBezTo>
                    <a:pt x="71" y="355"/>
                    <a:pt x="70" y="355"/>
                    <a:pt x="70" y="354"/>
                  </a:cubicBezTo>
                  <a:moveTo>
                    <a:pt x="69" y="352"/>
                  </a:moveTo>
                  <a:cubicBezTo>
                    <a:pt x="69" y="352"/>
                    <a:pt x="69" y="352"/>
                    <a:pt x="69" y="352"/>
                  </a:cubicBezTo>
                  <a:cubicBezTo>
                    <a:pt x="71" y="354"/>
                    <a:pt x="73" y="356"/>
                    <a:pt x="75" y="358"/>
                  </a:cubicBezTo>
                  <a:cubicBezTo>
                    <a:pt x="72" y="356"/>
                    <a:pt x="70" y="354"/>
                    <a:pt x="69" y="352"/>
                  </a:cubicBezTo>
                  <a:moveTo>
                    <a:pt x="68" y="351"/>
                  </a:moveTo>
                  <a:cubicBezTo>
                    <a:pt x="68" y="351"/>
                    <a:pt x="68" y="351"/>
                    <a:pt x="68" y="351"/>
                  </a:cubicBezTo>
                  <a:cubicBezTo>
                    <a:pt x="68" y="351"/>
                    <a:pt x="69" y="352"/>
                    <a:pt x="69" y="352"/>
                  </a:cubicBezTo>
                  <a:cubicBezTo>
                    <a:pt x="69" y="351"/>
                    <a:pt x="68" y="351"/>
                    <a:pt x="68" y="351"/>
                  </a:cubicBezTo>
                  <a:moveTo>
                    <a:pt x="66" y="351"/>
                  </a:moveTo>
                  <a:cubicBezTo>
                    <a:pt x="66" y="351"/>
                    <a:pt x="66" y="352"/>
                    <a:pt x="66" y="352"/>
                  </a:cubicBezTo>
                  <a:cubicBezTo>
                    <a:pt x="67" y="353"/>
                    <a:pt x="69" y="354"/>
                    <a:pt x="70" y="355"/>
                  </a:cubicBezTo>
                  <a:cubicBezTo>
                    <a:pt x="70" y="355"/>
                    <a:pt x="70" y="355"/>
                    <a:pt x="70" y="355"/>
                  </a:cubicBezTo>
                  <a:cubicBezTo>
                    <a:pt x="69" y="353"/>
                    <a:pt x="67" y="352"/>
                    <a:pt x="66" y="351"/>
                  </a:cubicBezTo>
                  <a:moveTo>
                    <a:pt x="66" y="350"/>
                  </a:moveTo>
                  <a:cubicBezTo>
                    <a:pt x="66" y="350"/>
                    <a:pt x="66" y="350"/>
                    <a:pt x="66" y="351"/>
                  </a:cubicBezTo>
                  <a:cubicBezTo>
                    <a:pt x="67" y="352"/>
                    <a:pt x="69" y="353"/>
                    <a:pt x="70" y="354"/>
                  </a:cubicBezTo>
                  <a:cubicBezTo>
                    <a:pt x="70" y="354"/>
                    <a:pt x="70" y="354"/>
                    <a:pt x="70" y="354"/>
                  </a:cubicBezTo>
                  <a:cubicBezTo>
                    <a:pt x="68" y="353"/>
                    <a:pt x="67" y="351"/>
                    <a:pt x="66" y="350"/>
                  </a:cubicBezTo>
                  <a:moveTo>
                    <a:pt x="66" y="350"/>
                  </a:moveTo>
                  <a:cubicBezTo>
                    <a:pt x="66" y="350"/>
                    <a:pt x="66" y="350"/>
                    <a:pt x="66" y="350"/>
                  </a:cubicBezTo>
                  <a:cubicBezTo>
                    <a:pt x="67" y="351"/>
                    <a:pt x="68" y="352"/>
                    <a:pt x="70" y="354"/>
                  </a:cubicBezTo>
                  <a:cubicBezTo>
                    <a:pt x="69" y="353"/>
                    <a:pt x="69" y="353"/>
                    <a:pt x="69" y="352"/>
                  </a:cubicBezTo>
                  <a:cubicBezTo>
                    <a:pt x="68" y="351"/>
                    <a:pt x="67" y="350"/>
                    <a:pt x="66" y="350"/>
                  </a:cubicBezTo>
                  <a:moveTo>
                    <a:pt x="67" y="348"/>
                  </a:moveTo>
                  <a:cubicBezTo>
                    <a:pt x="67" y="348"/>
                    <a:pt x="67" y="349"/>
                    <a:pt x="66" y="349"/>
                  </a:cubicBezTo>
                  <a:cubicBezTo>
                    <a:pt x="67" y="350"/>
                    <a:pt x="68" y="350"/>
                    <a:pt x="68" y="351"/>
                  </a:cubicBezTo>
                  <a:cubicBezTo>
                    <a:pt x="68" y="350"/>
                    <a:pt x="67" y="349"/>
                    <a:pt x="67" y="348"/>
                  </a:cubicBezTo>
                  <a:moveTo>
                    <a:pt x="67" y="348"/>
                  </a:moveTo>
                  <a:cubicBezTo>
                    <a:pt x="67" y="348"/>
                    <a:pt x="67" y="348"/>
                    <a:pt x="67" y="348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67" y="348"/>
                    <a:pt x="67" y="348"/>
                    <a:pt x="67" y="348"/>
                  </a:cubicBezTo>
                  <a:moveTo>
                    <a:pt x="67" y="347"/>
                  </a:moveTo>
                  <a:cubicBezTo>
                    <a:pt x="67" y="347"/>
                    <a:pt x="67" y="347"/>
                    <a:pt x="67" y="347"/>
                  </a:cubicBezTo>
                  <a:cubicBezTo>
                    <a:pt x="67" y="347"/>
                    <a:pt x="67" y="348"/>
                    <a:pt x="67" y="348"/>
                  </a:cubicBezTo>
                  <a:cubicBezTo>
                    <a:pt x="67" y="348"/>
                    <a:pt x="67" y="347"/>
                    <a:pt x="67" y="347"/>
                  </a:cubicBezTo>
                  <a:moveTo>
                    <a:pt x="67" y="347"/>
                  </a:moveTo>
                  <a:cubicBezTo>
                    <a:pt x="67" y="347"/>
                    <a:pt x="67" y="347"/>
                    <a:pt x="67" y="347"/>
                  </a:cubicBezTo>
                  <a:cubicBezTo>
                    <a:pt x="67" y="348"/>
                    <a:pt x="68" y="348"/>
                    <a:pt x="68" y="349"/>
                  </a:cubicBezTo>
                  <a:cubicBezTo>
                    <a:pt x="70" y="350"/>
                    <a:pt x="71" y="351"/>
                    <a:pt x="73" y="353"/>
                  </a:cubicBezTo>
                  <a:cubicBezTo>
                    <a:pt x="71" y="351"/>
                    <a:pt x="69" y="349"/>
                    <a:pt x="67" y="347"/>
                  </a:cubicBezTo>
                  <a:moveTo>
                    <a:pt x="67" y="347"/>
                  </a:moveTo>
                  <a:cubicBezTo>
                    <a:pt x="67" y="347"/>
                    <a:pt x="67" y="347"/>
                    <a:pt x="67" y="347"/>
                  </a:cubicBezTo>
                  <a:cubicBezTo>
                    <a:pt x="69" y="349"/>
                    <a:pt x="71" y="351"/>
                    <a:pt x="73" y="353"/>
                  </a:cubicBezTo>
                  <a:cubicBezTo>
                    <a:pt x="74" y="354"/>
                    <a:pt x="75" y="354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2" y="352"/>
                    <a:pt x="69" y="349"/>
                    <a:pt x="67" y="347"/>
                  </a:cubicBezTo>
                  <a:moveTo>
                    <a:pt x="67" y="347"/>
                  </a:moveTo>
                  <a:cubicBezTo>
                    <a:pt x="67" y="347"/>
                    <a:pt x="67" y="347"/>
                    <a:pt x="67" y="347"/>
                  </a:cubicBezTo>
                  <a:cubicBezTo>
                    <a:pt x="69" y="349"/>
                    <a:pt x="72" y="352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2" y="351"/>
                    <a:pt x="69" y="349"/>
                    <a:pt x="67" y="347"/>
                  </a:cubicBezTo>
                  <a:moveTo>
                    <a:pt x="66" y="347"/>
                  </a:moveTo>
                  <a:cubicBezTo>
                    <a:pt x="66" y="347"/>
                    <a:pt x="66" y="347"/>
                    <a:pt x="66" y="347"/>
                  </a:cubicBezTo>
                  <a:cubicBezTo>
                    <a:pt x="66" y="347"/>
                    <a:pt x="67" y="348"/>
                    <a:pt x="67" y="348"/>
                  </a:cubicBezTo>
                  <a:cubicBezTo>
                    <a:pt x="67" y="348"/>
                    <a:pt x="67" y="347"/>
                    <a:pt x="67" y="347"/>
                  </a:cubicBezTo>
                  <a:cubicBezTo>
                    <a:pt x="67" y="347"/>
                    <a:pt x="66" y="347"/>
                    <a:pt x="66" y="347"/>
                  </a:cubicBezTo>
                  <a:moveTo>
                    <a:pt x="51" y="346"/>
                  </a:moveTo>
                  <a:cubicBezTo>
                    <a:pt x="49" y="346"/>
                    <a:pt x="54" y="353"/>
                    <a:pt x="64" y="367"/>
                  </a:cubicBezTo>
                  <a:cubicBezTo>
                    <a:pt x="64" y="367"/>
                    <a:pt x="64" y="367"/>
                    <a:pt x="64" y="367"/>
                  </a:cubicBezTo>
                  <a:cubicBezTo>
                    <a:pt x="57" y="356"/>
                    <a:pt x="54" y="349"/>
                    <a:pt x="55" y="348"/>
                  </a:cubicBezTo>
                  <a:cubicBezTo>
                    <a:pt x="53" y="347"/>
                    <a:pt x="52" y="346"/>
                    <a:pt x="51" y="346"/>
                  </a:cubicBezTo>
                  <a:moveTo>
                    <a:pt x="66" y="346"/>
                  </a:moveTo>
                  <a:cubicBezTo>
                    <a:pt x="66" y="346"/>
                    <a:pt x="66" y="346"/>
                    <a:pt x="66" y="346"/>
                  </a:cubicBezTo>
                  <a:cubicBezTo>
                    <a:pt x="66" y="347"/>
                    <a:pt x="67" y="347"/>
                    <a:pt x="67" y="347"/>
                  </a:cubicBezTo>
                  <a:cubicBezTo>
                    <a:pt x="67" y="347"/>
                    <a:pt x="67" y="347"/>
                    <a:pt x="67" y="347"/>
                  </a:cubicBezTo>
                  <a:cubicBezTo>
                    <a:pt x="67" y="347"/>
                    <a:pt x="66" y="346"/>
                    <a:pt x="66" y="346"/>
                  </a:cubicBezTo>
                  <a:moveTo>
                    <a:pt x="65" y="345"/>
                  </a:moveTo>
                  <a:cubicBezTo>
                    <a:pt x="65" y="345"/>
                    <a:pt x="65" y="345"/>
                    <a:pt x="65" y="346"/>
                  </a:cubicBezTo>
                  <a:cubicBezTo>
                    <a:pt x="66" y="346"/>
                    <a:pt x="66" y="346"/>
                    <a:pt x="67" y="347"/>
                  </a:cubicBezTo>
                  <a:cubicBezTo>
                    <a:pt x="67" y="347"/>
                    <a:pt x="67" y="347"/>
                    <a:pt x="67" y="347"/>
                  </a:cubicBezTo>
                  <a:cubicBezTo>
                    <a:pt x="66" y="346"/>
                    <a:pt x="66" y="346"/>
                    <a:pt x="65" y="345"/>
                  </a:cubicBezTo>
                  <a:moveTo>
                    <a:pt x="65" y="345"/>
                  </a:moveTo>
                  <a:cubicBezTo>
                    <a:pt x="65" y="345"/>
                    <a:pt x="65" y="345"/>
                    <a:pt x="65" y="345"/>
                  </a:cubicBezTo>
                  <a:cubicBezTo>
                    <a:pt x="66" y="346"/>
                    <a:pt x="66" y="346"/>
                    <a:pt x="67" y="347"/>
                  </a:cubicBezTo>
                  <a:cubicBezTo>
                    <a:pt x="67" y="347"/>
                    <a:pt x="67" y="347"/>
                    <a:pt x="67" y="347"/>
                  </a:cubicBezTo>
                  <a:cubicBezTo>
                    <a:pt x="66" y="346"/>
                    <a:pt x="66" y="346"/>
                    <a:pt x="65" y="345"/>
                  </a:cubicBezTo>
                  <a:moveTo>
                    <a:pt x="60" y="344"/>
                  </a:moveTo>
                  <a:cubicBezTo>
                    <a:pt x="60" y="344"/>
                    <a:pt x="62" y="346"/>
                    <a:pt x="66" y="350"/>
                  </a:cubicBezTo>
                  <a:cubicBezTo>
                    <a:pt x="66" y="350"/>
                    <a:pt x="66" y="350"/>
                    <a:pt x="66" y="350"/>
                  </a:cubicBezTo>
                  <a:cubicBezTo>
                    <a:pt x="64" y="348"/>
                    <a:pt x="62" y="346"/>
                    <a:pt x="61" y="345"/>
                  </a:cubicBezTo>
                  <a:cubicBezTo>
                    <a:pt x="60" y="344"/>
                    <a:pt x="60" y="344"/>
                    <a:pt x="60" y="344"/>
                  </a:cubicBezTo>
                  <a:moveTo>
                    <a:pt x="62" y="343"/>
                  </a:moveTo>
                  <a:cubicBezTo>
                    <a:pt x="62" y="343"/>
                    <a:pt x="62" y="343"/>
                    <a:pt x="62" y="343"/>
                  </a:cubicBezTo>
                  <a:cubicBezTo>
                    <a:pt x="63" y="345"/>
                    <a:pt x="65" y="346"/>
                    <a:pt x="67" y="348"/>
                  </a:cubicBezTo>
                  <a:cubicBezTo>
                    <a:pt x="67" y="348"/>
                    <a:pt x="66" y="348"/>
                    <a:pt x="66" y="347"/>
                  </a:cubicBezTo>
                  <a:cubicBezTo>
                    <a:pt x="65" y="346"/>
                    <a:pt x="64" y="345"/>
                    <a:pt x="63" y="344"/>
                  </a:cubicBezTo>
                  <a:cubicBezTo>
                    <a:pt x="62" y="344"/>
                    <a:pt x="62" y="343"/>
                    <a:pt x="62" y="343"/>
                  </a:cubicBezTo>
                  <a:moveTo>
                    <a:pt x="56" y="342"/>
                  </a:moveTo>
                  <a:cubicBezTo>
                    <a:pt x="55" y="342"/>
                    <a:pt x="57" y="344"/>
                    <a:pt x="61" y="349"/>
                  </a:cubicBezTo>
                  <a:cubicBezTo>
                    <a:pt x="62" y="350"/>
                    <a:pt x="64" y="351"/>
                    <a:pt x="65" y="352"/>
                  </a:cubicBezTo>
                  <a:cubicBezTo>
                    <a:pt x="62" y="348"/>
                    <a:pt x="59" y="345"/>
                    <a:pt x="58" y="343"/>
                  </a:cubicBezTo>
                  <a:cubicBezTo>
                    <a:pt x="56" y="343"/>
                    <a:pt x="56" y="342"/>
                    <a:pt x="56" y="342"/>
                  </a:cubicBezTo>
                  <a:moveTo>
                    <a:pt x="100" y="300"/>
                  </a:moveTo>
                  <a:cubicBezTo>
                    <a:pt x="95" y="304"/>
                    <a:pt x="94" y="306"/>
                    <a:pt x="95" y="306"/>
                  </a:cubicBezTo>
                  <a:cubicBezTo>
                    <a:pt x="96" y="306"/>
                    <a:pt x="99" y="305"/>
                    <a:pt x="103" y="303"/>
                  </a:cubicBezTo>
                  <a:cubicBezTo>
                    <a:pt x="102" y="302"/>
                    <a:pt x="101" y="301"/>
                    <a:pt x="100" y="300"/>
                  </a:cubicBezTo>
                  <a:moveTo>
                    <a:pt x="104" y="296"/>
                  </a:moveTo>
                  <a:cubicBezTo>
                    <a:pt x="104" y="296"/>
                    <a:pt x="103" y="297"/>
                    <a:pt x="103" y="297"/>
                  </a:cubicBezTo>
                  <a:cubicBezTo>
                    <a:pt x="104" y="298"/>
                    <a:pt x="106" y="299"/>
                    <a:pt x="107" y="300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107" y="298"/>
                    <a:pt x="105" y="297"/>
                    <a:pt x="104" y="296"/>
                  </a:cubicBezTo>
                  <a:moveTo>
                    <a:pt x="96" y="294"/>
                  </a:moveTo>
                  <a:cubicBezTo>
                    <a:pt x="94" y="294"/>
                    <a:pt x="95" y="296"/>
                    <a:pt x="100" y="300"/>
                  </a:cubicBezTo>
                  <a:cubicBezTo>
                    <a:pt x="101" y="299"/>
                    <a:pt x="102" y="298"/>
                    <a:pt x="103" y="297"/>
                  </a:cubicBezTo>
                  <a:cubicBezTo>
                    <a:pt x="99" y="295"/>
                    <a:pt x="97" y="294"/>
                    <a:pt x="96" y="294"/>
                  </a:cubicBezTo>
                  <a:moveTo>
                    <a:pt x="114" y="290"/>
                  </a:moveTo>
                  <a:cubicBezTo>
                    <a:pt x="114" y="290"/>
                    <a:pt x="114" y="290"/>
                    <a:pt x="113" y="290"/>
                  </a:cubicBezTo>
                  <a:cubicBezTo>
                    <a:pt x="115" y="290"/>
                    <a:pt x="116" y="291"/>
                    <a:pt x="117" y="292"/>
                  </a:cubicBezTo>
                  <a:cubicBezTo>
                    <a:pt x="116" y="291"/>
                    <a:pt x="115" y="290"/>
                    <a:pt x="114" y="290"/>
                  </a:cubicBezTo>
                  <a:moveTo>
                    <a:pt x="114" y="290"/>
                  </a:moveTo>
                  <a:cubicBezTo>
                    <a:pt x="114" y="290"/>
                    <a:pt x="114" y="290"/>
                    <a:pt x="114" y="290"/>
                  </a:cubicBezTo>
                  <a:cubicBezTo>
                    <a:pt x="115" y="290"/>
                    <a:pt x="116" y="290"/>
                    <a:pt x="116" y="291"/>
                  </a:cubicBezTo>
                  <a:cubicBezTo>
                    <a:pt x="116" y="291"/>
                    <a:pt x="116" y="291"/>
                    <a:pt x="116" y="291"/>
                  </a:cubicBezTo>
                  <a:cubicBezTo>
                    <a:pt x="116" y="290"/>
                    <a:pt x="115" y="290"/>
                    <a:pt x="114" y="290"/>
                  </a:cubicBezTo>
                  <a:moveTo>
                    <a:pt x="109" y="287"/>
                  </a:moveTo>
                  <a:cubicBezTo>
                    <a:pt x="110" y="287"/>
                    <a:pt x="110" y="287"/>
                    <a:pt x="110" y="287"/>
                  </a:cubicBezTo>
                  <a:cubicBezTo>
                    <a:pt x="111" y="288"/>
                    <a:pt x="113" y="289"/>
                    <a:pt x="114" y="289"/>
                  </a:cubicBezTo>
                  <a:cubicBezTo>
                    <a:pt x="114" y="289"/>
                    <a:pt x="114" y="289"/>
                    <a:pt x="114" y="289"/>
                  </a:cubicBezTo>
                  <a:cubicBezTo>
                    <a:pt x="112" y="288"/>
                    <a:pt x="111" y="287"/>
                    <a:pt x="109" y="287"/>
                  </a:cubicBezTo>
                  <a:moveTo>
                    <a:pt x="96" y="284"/>
                  </a:moveTo>
                  <a:cubicBezTo>
                    <a:pt x="92" y="284"/>
                    <a:pt x="95" y="288"/>
                    <a:pt x="104" y="296"/>
                  </a:cubicBezTo>
                  <a:cubicBezTo>
                    <a:pt x="107" y="294"/>
                    <a:pt x="110" y="292"/>
                    <a:pt x="113" y="290"/>
                  </a:cubicBezTo>
                  <a:cubicBezTo>
                    <a:pt x="104" y="286"/>
                    <a:pt x="98" y="284"/>
                    <a:pt x="96" y="284"/>
                  </a:cubicBezTo>
                  <a:moveTo>
                    <a:pt x="105" y="281"/>
                  </a:moveTo>
                  <a:cubicBezTo>
                    <a:pt x="107" y="283"/>
                    <a:pt x="111" y="285"/>
                    <a:pt x="118" y="287"/>
                  </a:cubicBezTo>
                  <a:cubicBezTo>
                    <a:pt x="113" y="284"/>
                    <a:pt x="109" y="282"/>
                    <a:pt x="105" y="281"/>
                  </a:cubicBezTo>
                  <a:moveTo>
                    <a:pt x="105" y="279"/>
                  </a:moveTo>
                  <a:cubicBezTo>
                    <a:pt x="105" y="279"/>
                    <a:pt x="105" y="280"/>
                    <a:pt x="105" y="280"/>
                  </a:cubicBezTo>
                  <a:cubicBezTo>
                    <a:pt x="108" y="282"/>
                    <a:pt x="113" y="284"/>
                    <a:pt x="119" y="287"/>
                  </a:cubicBezTo>
                  <a:cubicBezTo>
                    <a:pt x="119" y="287"/>
                    <a:pt x="119" y="287"/>
                    <a:pt x="119" y="287"/>
                  </a:cubicBezTo>
                  <a:cubicBezTo>
                    <a:pt x="119" y="287"/>
                    <a:pt x="119" y="287"/>
                    <a:pt x="119" y="287"/>
                  </a:cubicBezTo>
                  <a:cubicBezTo>
                    <a:pt x="111" y="283"/>
                    <a:pt x="106" y="280"/>
                    <a:pt x="105" y="279"/>
                  </a:cubicBezTo>
                  <a:moveTo>
                    <a:pt x="105" y="278"/>
                  </a:moveTo>
                  <a:cubicBezTo>
                    <a:pt x="105" y="279"/>
                    <a:pt x="105" y="279"/>
                    <a:pt x="105" y="279"/>
                  </a:cubicBezTo>
                  <a:cubicBezTo>
                    <a:pt x="106" y="280"/>
                    <a:pt x="111" y="282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12" y="282"/>
                    <a:pt x="107" y="280"/>
                    <a:pt x="105" y="278"/>
                  </a:cubicBezTo>
                  <a:moveTo>
                    <a:pt x="112" y="278"/>
                  </a:moveTo>
                  <a:cubicBezTo>
                    <a:pt x="112" y="278"/>
                    <a:pt x="112" y="278"/>
                    <a:pt x="112" y="278"/>
                  </a:cubicBezTo>
                  <a:cubicBezTo>
                    <a:pt x="113" y="279"/>
                    <a:pt x="114" y="279"/>
                    <a:pt x="115" y="280"/>
                  </a:cubicBezTo>
                  <a:cubicBezTo>
                    <a:pt x="115" y="280"/>
                    <a:pt x="115" y="280"/>
                    <a:pt x="115" y="280"/>
                  </a:cubicBezTo>
                  <a:cubicBezTo>
                    <a:pt x="114" y="279"/>
                    <a:pt x="113" y="279"/>
                    <a:pt x="112" y="278"/>
                  </a:cubicBezTo>
                  <a:moveTo>
                    <a:pt x="105" y="278"/>
                  </a:moveTo>
                  <a:cubicBezTo>
                    <a:pt x="105" y="278"/>
                    <a:pt x="105" y="278"/>
                    <a:pt x="105" y="278"/>
                  </a:cubicBezTo>
                  <a:cubicBezTo>
                    <a:pt x="107" y="279"/>
                    <a:pt x="112" y="282"/>
                    <a:pt x="120" y="286"/>
                  </a:cubicBezTo>
                  <a:cubicBezTo>
                    <a:pt x="113" y="282"/>
                    <a:pt x="108" y="279"/>
                    <a:pt x="105" y="278"/>
                  </a:cubicBezTo>
                  <a:moveTo>
                    <a:pt x="105" y="278"/>
                  </a:moveTo>
                  <a:cubicBezTo>
                    <a:pt x="105" y="278"/>
                    <a:pt x="105" y="278"/>
                    <a:pt x="105" y="278"/>
                  </a:cubicBezTo>
                  <a:cubicBezTo>
                    <a:pt x="108" y="279"/>
                    <a:pt x="112" y="282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13" y="282"/>
                    <a:pt x="109" y="280"/>
                    <a:pt x="105" y="278"/>
                  </a:cubicBezTo>
                  <a:moveTo>
                    <a:pt x="110" y="277"/>
                  </a:moveTo>
                  <a:cubicBezTo>
                    <a:pt x="110" y="278"/>
                    <a:pt x="111" y="279"/>
                    <a:pt x="112" y="279"/>
                  </a:cubicBezTo>
                  <a:cubicBezTo>
                    <a:pt x="112" y="279"/>
                    <a:pt x="112" y="279"/>
                    <a:pt x="112" y="278"/>
                  </a:cubicBezTo>
                  <a:cubicBezTo>
                    <a:pt x="111" y="278"/>
                    <a:pt x="110" y="278"/>
                    <a:pt x="110" y="277"/>
                  </a:cubicBezTo>
                  <a:moveTo>
                    <a:pt x="103" y="277"/>
                  </a:moveTo>
                  <a:cubicBezTo>
                    <a:pt x="103" y="277"/>
                    <a:pt x="104" y="277"/>
                    <a:pt x="105" y="278"/>
                  </a:cubicBezTo>
                  <a:cubicBezTo>
                    <a:pt x="105" y="278"/>
                    <a:pt x="105" y="278"/>
                    <a:pt x="105" y="278"/>
                  </a:cubicBezTo>
                  <a:cubicBezTo>
                    <a:pt x="104" y="277"/>
                    <a:pt x="103" y="277"/>
                    <a:pt x="103" y="277"/>
                  </a:cubicBezTo>
                  <a:moveTo>
                    <a:pt x="95" y="277"/>
                  </a:moveTo>
                  <a:cubicBezTo>
                    <a:pt x="94" y="277"/>
                    <a:pt x="96" y="278"/>
                    <a:pt x="102" y="282"/>
                  </a:cubicBezTo>
                  <a:cubicBezTo>
                    <a:pt x="104" y="283"/>
                    <a:pt x="109" y="286"/>
                    <a:pt x="115" y="289"/>
                  </a:cubicBezTo>
                  <a:cubicBezTo>
                    <a:pt x="115" y="289"/>
                    <a:pt x="115" y="289"/>
                    <a:pt x="115" y="289"/>
                  </a:cubicBezTo>
                  <a:cubicBezTo>
                    <a:pt x="103" y="282"/>
                    <a:pt x="97" y="278"/>
                    <a:pt x="98" y="277"/>
                  </a:cubicBezTo>
                  <a:cubicBezTo>
                    <a:pt x="96" y="277"/>
                    <a:pt x="95" y="277"/>
                    <a:pt x="95" y="277"/>
                  </a:cubicBezTo>
                  <a:moveTo>
                    <a:pt x="108" y="276"/>
                  </a:moveTo>
                  <a:cubicBezTo>
                    <a:pt x="108" y="276"/>
                    <a:pt x="108" y="276"/>
                    <a:pt x="107" y="276"/>
                  </a:cubicBezTo>
                  <a:cubicBezTo>
                    <a:pt x="108" y="277"/>
                    <a:pt x="109" y="277"/>
                    <a:pt x="110" y="277"/>
                  </a:cubicBezTo>
                  <a:cubicBezTo>
                    <a:pt x="109" y="277"/>
                    <a:pt x="109" y="276"/>
                    <a:pt x="108" y="276"/>
                  </a:cubicBezTo>
                  <a:cubicBezTo>
                    <a:pt x="108" y="276"/>
                    <a:pt x="108" y="276"/>
                    <a:pt x="108" y="276"/>
                  </a:cubicBezTo>
                  <a:moveTo>
                    <a:pt x="110" y="275"/>
                  </a:moveTo>
                  <a:cubicBezTo>
                    <a:pt x="109" y="276"/>
                    <a:pt x="109" y="276"/>
                    <a:pt x="108" y="27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9" y="277"/>
                    <a:pt x="111" y="277"/>
                    <a:pt x="112" y="278"/>
                  </a:cubicBezTo>
                  <a:cubicBezTo>
                    <a:pt x="112" y="278"/>
                    <a:pt x="112" y="277"/>
                    <a:pt x="113" y="277"/>
                  </a:cubicBezTo>
                  <a:cubicBezTo>
                    <a:pt x="112" y="276"/>
                    <a:pt x="111" y="276"/>
                    <a:pt x="110" y="275"/>
                  </a:cubicBezTo>
                  <a:moveTo>
                    <a:pt x="113" y="275"/>
                  </a:moveTo>
                  <a:cubicBezTo>
                    <a:pt x="113" y="276"/>
                    <a:pt x="113" y="276"/>
                    <a:pt x="113" y="277"/>
                  </a:cubicBezTo>
                  <a:cubicBezTo>
                    <a:pt x="114" y="277"/>
                    <a:pt x="116" y="278"/>
                    <a:pt x="117" y="279"/>
                  </a:cubicBezTo>
                  <a:cubicBezTo>
                    <a:pt x="117" y="279"/>
                    <a:pt x="118" y="278"/>
                    <a:pt x="118" y="278"/>
                  </a:cubicBezTo>
                  <a:cubicBezTo>
                    <a:pt x="116" y="277"/>
                    <a:pt x="115" y="276"/>
                    <a:pt x="113" y="275"/>
                  </a:cubicBezTo>
                  <a:moveTo>
                    <a:pt x="122" y="275"/>
                  </a:moveTo>
                  <a:cubicBezTo>
                    <a:pt x="122" y="275"/>
                    <a:pt x="122" y="275"/>
                    <a:pt x="122" y="275"/>
                  </a:cubicBezTo>
                  <a:cubicBezTo>
                    <a:pt x="122" y="275"/>
                    <a:pt x="123" y="276"/>
                    <a:pt x="124" y="276"/>
                  </a:cubicBezTo>
                  <a:cubicBezTo>
                    <a:pt x="124" y="276"/>
                    <a:pt x="124" y="276"/>
                    <a:pt x="124" y="276"/>
                  </a:cubicBezTo>
                  <a:cubicBezTo>
                    <a:pt x="123" y="276"/>
                    <a:pt x="122" y="275"/>
                    <a:pt x="122" y="275"/>
                  </a:cubicBezTo>
                  <a:moveTo>
                    <a:pt x="114" y="275"/>
                  </a:move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4" y="275"/>
                    <a:pt x="114" y="275"/>
                  </a:cubicBezTo>
                  <a:moveTo>
                    <a:pt x="102" y="274"/>
                  </a:moveTo>
                  <a:cubicBezTo>
                    <a:pt x="101" y="274"/>
                    <a:pt x="102" y="276"/>
                    <a:pt x="105" y="278"/>
                  </a:cubicBezTo>
                  <a:cubicBezTo>
                    <a:pt x="106" y="277"/>
                    <a:pt x="106" y="277"/>
                    <a:pt x="107" y="276"/>
                  </a:cubicBezTo>
                  <a:cubicBezTo>
                    <a:pt x="104" y="275"/>
                    <a:pt x="102" y="274"/>
                    <a:pt x="102" y="274"/>
                  </a:cubicBezTo>
                  <a:moveTo>
                    <a:pt x="119" y="274"/>
                  </a:moveTo>
                  <a:cubicBezTo>
                    <a:pt x="119" y="274"/>
                    <a:pt x="119" y="274"/>
                    <a:pt x="119" y="274"/>
                  </a:cubicBezTo>
                  <a:cubicBezTo>
                    <a:pt x="120" y="274"/>
                    <a:pt x="121" y="275"/>
                    <a:pt x="122" y="275"/>
                  </a:cubicBezTo>
                  <a:cubicBezTo>
                    <a:pt x="122" y="275"/>
                    <a:pt x="122" y="275"/>
                    <a:pt x="122" y="275"/>
                  </a:cubicBezTo>
                  <a:cubicBezTo>
                    <a:pt x="121" y="275"/>
                    <a:pt x="120" y="274"/>
                    <a:pt x="119" y="274"/>
                  </a:cubicBezTo>
                  <a:moveTo>
                    <a:pt x="120" y="274"/>
                  </a:moveTo>
                  <a:cubicBezTo>
                    <a:pt x="120" y="274"/>
                    <a:pt x="119" y="274"/>
                    <a:pt x="119" y="274"/>
                  </a:cubicBezTo>
                  <a:cubicBezTo>
                    <a:pt x="120" y="274"/>
                    <a:pt x="121" y="275"/>
                    <a:pt x="122" y="275"/>
                  </a:cubicBezTo>
                  <a:cubicBezTo>
                    <a:pt x="122" y="275"/>
                    <a:pt x="122" y="275"/>
                    <a:pt x="122" y="275"/>
                  </a:cubicBezTo>
                  <a:cubicBezTo>
                    <a:pt x="121" y="275"/>
                    <a:pt x="121" y="274"/>
                    <a:pt x="120" y="274"/>
                  </a:cubicBezTo>
                  <a:moveTo>
                    <a:pt x="124" y="273"/>
                  </a:moveTo>
                  <a:cubicBezTo>
                    <a:pt x="124" y="273"/>
                    <a:pt x="124" y="273"/>
                    <a:pt x="124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273"/>
                    <a:pt x="124" y="273"/>
                    <a:pt x="124" y="273"/>
                  </a:cubicBezTo>
                  <a:moveTo>
                    <a:pt x="119" y="273"/>
                  </a:moveTo>
                  <a:cubicBezTo>
                    <a:pt x="120" y="273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3"/>
                    <a:pt x="119" y="273"/>
                  </a:cubicBezTo>
                  <a:moveTo>
                    <a:pt x="124" y="273"/>
                  </a:moveTo>
                  <a:cubicBezTo>
                    <a:pt x="124" y="273"/>
                    <a:pt x="124" y="273"/>
                    <a:pt x="124" y="273"/>
                  </a:cubicBezTo>
                  <a:cubicBezTo>
                    <a:pt x="124" y="273"/>
                    <a:pt x="125" y="273"/>
                    <a:pt x="125" y="273"/>
                  </a:cubicBezTo>
                  <a:cubicBezTo>
                    <a:pt x="125" y="273"/>
                    <a:pt x="124" y="273"/>
                    <a:pt x="124" y="273"/>
                  </a:cubicBezTo>
                  <a:moveTo>
                    <a:pt x="115" y="272"/>
                  </a:moveTo>
                  <a:cubicBezTo>
                    <a:pt x="115" y="273"/>
                    <a:pt x="114" y="274"/>
                    <a:pt x="114" y="275"/>
                  </a:cubicBezTo>
                  <a:cubicBezTo>
                    <a:pt x="115" y="274"/>
                    <a:pt x="117" y="274"/>
                    <a:pt x="119" y="274"/>
                  </a:cubicBezTo>
                  <a:cubicBezTo>
                    <a:pt x="117" y="273"/>
                    <a:pt x="116" y="273"/>
                    <a:pt x="115" y="272"/>
                  </a:cubicBezTo>
                  <a:moveTo>
                    <a:pt x="115" y="272"/>
                  </a:moveTo>
                  <a:cubicBezTo>
                    <a:pt x="115" y="272"/>
                    <a:pt x="115" y="272"/>
                    <a:pt x="115" y="272"/>
                  </a:cubicBezTo>
                  <a:cubicBezTo>
                    <a:pt x="116" y="273"/>
                    <a:pt x="117" y="273"/>
                    <a:pt x="119" y="274"/>
                  </a:cubicBezTo>
                  <a:cubicBezTo>
                    <a:pt x="119" y="274"/>
                    <a:pt x="119" y="274"/>
                    <a:pt x="119" y="274"/>
                  </a:cubicBezTo>
                  <a:cubicBezTo>
                    <a:pt x="118" y="273"/>
                    <a:pt x="116" y="273"/>
                    <a:pt x="115" y="272"/>
                  </a:cubicBezTo>
                  <a:moveTo>
                    <a:pt x="125" y="272"/>
                  </a:move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moveTo>
                    <a:pt x="101" y="271"/>
                  </a:moveTo>
                  <a:cubicBezTo>
                    <a:pt x="101" y="271"/>
                    <a:pt x="101" y="272"/>
                    <a:pt x="101" y="272"/>
                  </a:cubicBezTo>
                  <a:cubicBezTo>
                    <a:pt x="102" y="273"/>
                    <a:pt x="105" y="274"/>
                    <a:pt x="108" y="27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7" y="275"/>
                    <a:pt x="107" y="274"/>
                    <a:pt x="106" y="273"/>
                  </a:cubicBezTo>
                  <a:cubicBezTo>
                    <a:pt x="104" y="273"/>
                    <a:pt x="102" y="272"/>
                    <a:pt x="101" y="271"/>
                  </a:cubicBezTo>
                  <a:moveTo>
                    <a:pt x="116" y="271"/>
                  </a:moveTo>
                  <a:cubicBezTo>
                    <a:pt x="116" y="271"/>
                    <a:pt x="116" y="271"/>
                    <a:pt x="116" y="272"/>
                  </a:cubicBezTo>
                  <a:cubicBezTo>
                    <a:pt x="117" y="272"/>
                    <a:pt x="118" y="273"/>
                    <a:pt x="119" y="273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8" y="272"/>
                    <a:pt x="117" y="272"/>
                    <a:pt x="116" y="271"/>
                  </a:cubicBezTo>
                  <a:moveTo>
                    <a:pt x="116" y="270"/>
                  </a:moveTo>
                  <a:cubicBezTo>
                    <a:pt x="116" y="270"/>
                    <a:pt x="116" y="271"/>
                    <a:pt x="116" y="271"/>
                  </a:cubicBezTo>
                  <a:cubicBezTo>
                    <a:pt x="117" y="271"/>
                    <a:pt x="118" y="272"/>
                    <a:pt x="119" y="273"/>
                  </a:cubicBezTo>
                  <a:cubicBezTo>
                    <a:pt x="120" y="273"/>
                    <a:pt x="120" y="273"/>
                    <a:pt x="121" y="274"/>
                  </a:cubicBezTo>
                  <a:cubicBezTo>
                    <a:pt x="121" y="274"/>
                    <a:pt x="122" y="274"/>
                    <a:pt x="123" y="273"/>
                  </a:cubicBezTo>
                  <a:cubicBezTo>
                    <a:pt x="123" y="273"/>
                    <a:pt x="123" y="273"/>
                    <a:pt x="124" y="273"/>
                  </a:cubicBezTo>
                  <a:cubicBezTo>
                    <a:pt x="121" y="272"/>
                    <a:pt x="118" y="271"/>
                    <a:pt x="116" y="270"/>
                  </a:cubicBezTo>
                  <a:moveTo>
                    <a:pt x="117" y="270"/>
                  </a:moveTo>
                  <a:cubicBezTo>
                    <a:pt x="117" y="270"/>
                    <a:pt x="117" y="270"/>
                    <a:pt x="117" y="270"/>
                  </a:cubicBezTo>
                  <a:cubicBezTo>
                    <a:pt x="118" y="271"/>
                    <a:pt x="121" y="272"/>
                    <a:pt x="124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2" y="272"/>
                    <a:pt x="120" y="271"/>
                    <a:pt x="119" y="271"/>
                  </a:cubicBezTo>
                  <a:cubicBezTo>
                    <a:pt x="118" y="270"/>
                    <a:pt x="117" y="270"/>
                    <a:pt x="117" y="270"/>
                  </a:cubicBezTo>
                  <a:moveTo>
                    <a:pt x="116" y="270"/>
                  </a:moveTo>
                  <a:cubicBezTo>
                    <a:pt x="116" y="270"/>
                    <a:pt x="116" y="270"/>
                    <a:pt x="116" y="270"/>
                  </a:cubicBezTo>
                  <a:cubicBezTo>
                    <a:pt x="116" y="270"/>
                    <a:pt x="117" y="270"/>
                    <a:pt x="117" y="270"/>
                  </a:cubicBezTo>
                  <a:cubicBezTo>
                    <a:pt x="116" y="270"/>
                    <a:pt x="116" y="270"/>
                    <a:pt x="116" y="270"/>
                  </a:cubicBezTo>
                  <a:cubicBezTo>
                    <a:pt x="116" y="270"/>
                    <a:pt x="116" y="270"/>
                    <a:pt x="116" y="270"/>
                  </a:cubicBezTo>
                  <a:moveTo>
                    <a:pt x="115" y="269"/>
                  </a:moveTo>
                  <a:cubicBezTo>
                    <a:pt x="115" y="270"/>
                    <a:pt x="115" y="270"/>
                    <a:pt x="115" y="270"/>
                  </a:cubicBezTo>
                  <a:cubicBezTo>
                    <a:pt x="115" y="270"/>
                    <a:pt x="115" y="270"/>
                    <a:pt x="116" y="270"/>
                  </a:cubicBezTo>
                  <a:cubicBezTo>
                    <a:pt x="115" y="270"/>
                    <a:pt x="115" y="270"/>
                    <a:pt x="115" y="269"/>
                  </a:cubicBezTo>
                  <a:moveTo>
                    <a:pt x="111" y="269"/>
                  </a:moveTo>
                  <a:cubicBezTo>
                    <a:pt x="111" y="269"/>
                    <a:pt x="111" y="269"/>
                    <a:pt x="111" y="269"/>
                  </a:cubicBezTo>
                  <a:cubicBezTo>
                    <a:pt x="111" y="269"/>
                    <a:pt x="111" y="269"/>
                    <a:pt x="111" y="269"/>
                  </a:cubicBezTo>
                  <a:cubicBezTo>
                    <a:pt x="111" y="269"/>
                    <a:pt x="110" y="269"/>
                    <a:pt x="110" y="269"/>
                  </a:cubicBezTo>
                  <a:cubicBezTo>
                    <a:pt x="111" y="269"/>
                    <a:pt x="112" y="269"/>
                    <a:pt x="112" y="269"/>
                  </a:cubicBezTo>
                  <a:cubicBezTo>
                    <a:pt x="112" y="269"/>
                    <a:pt x="111" y="269"/>
                    <a:pt x="111" y="269"/>
                  </a:cubicBezTo>
                  <a:moveTo>
                    <a:pt x="113" y="268"/>
                  </a:moveTo>
                  <a:cubicBezTo>
                    <a:pt x="112" y="268"/>
                    <a:pt x="112" y="268"/>
                    <a:pt x="112" y="268"/>
                  </a:cubicBezTo>
                  <a:cubicBezTo>
                    <a:pt x="113" y="269"/>
                    <a:pt x="114" y="269"/>
                    <a:pt x="115" y="269"/>
                  </a:cubicBezTo>
                  <a:cubicBezTo>
                    <a:pt x="114" y="269"/>
                    <a:pt x="114" y="269"/>
                    <a:pt x="114" y="269"/>
                  </a:cubicBezTo>
                  <a:cubicBezTo>
                    <a:pt x="113" y="269"/>
                    <a:pt x="113" y="268"/>
                    <a:pt x="113" y="268"/>
                  </a:cubicBezTo>
                  <a:moveTo>
                    <a:pt x="113" y="268"/>
                  </a:moveTo>
                  <a:cubicBezTo>
                    <a:pt x="113" y="268"/>
                    <a:pt x="114" y="269"/>
                    <a:pt x="114" y="269"/>
                  </a:cubicBezTo>
                  <a:cubicBezTo>
                    <a:pt x="115" y="269"/>
                    <a:pt x="116" y="270"/>
                    <a:pt x="116" y="270"/>
                  </a:cubicBezTo>
                  <a:cubicBezTo>
                    <a:pt x="116" y="270"/>
                    <a:pt x="117" y="270"/>
                    <a:pt x="117" y="270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6" y="269"/>
                    <a:pt x="114" y="269"/>
                    <a:pt x="113" y="268"/>
                  </a:cubicBezTo>
                  <a:moveTo>
                    <a:pt x="118" y="268"/>
                  </a:moveTo>
                  <a:cubicBezTo>
                    <a:pt x="118" y="268"/>
                    <a:pt x="118" y="268"/>
                    <a:pt x="118" y="269"/>
                  </a:cubicBezTo>
                  <a:cubicBezTo>
                    <a:pt x="120" y="270"/>
                    <a:pt x="122" y="271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2" y="270"/>
                    <a:pt x="120" y="269"/>
                    <a:pt x="118" y="268"/>
                  </a:cubicBezTo>
                  <a:moveTo>
                    <a:pt x="113" y="268"/>
                  </a:moveTo>
                  <a:cubicBezTo>
                    <a:pt x="113" y="268"/>
                    <a:pt x="113" y="268"/>
                    <a:pt x="113" y="268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3" y="268"/>
                    <a:pt x="113" y="268"/>
                    <a:pt x="113" y="268"/>
                  </a:cubicBezTo>
                  <a:moveTo>
                    <a:pt x="115" y="267"/>
                  </a:moveTo>
                  <a:cubicBezTo>
                    <a:pt x="115" y="267"/>
                    <a:pt x="116" y="268"/>
                    <a:pt x="116" y="268"/>
                  </a:cubicBezTo>
                  <a:cubicBezTo>
                    <a:pt x="116" y="268"/>
                    <a:pt x="117" y="268"/>
                    <a:pt x="118" y="269"/>
                  </a:cubicBezTo>
                  <a:cubicBezTo>
                    <a:pt x="118" y="269"/>
                    <a:pt x="118" y="269"/>
                    <a:pt x="118" y="269"/>
                  </a:cubicBezTo>
                  <a:cubicBezTo>
                    <a:pt x="117" y="268"/>
                    <a:pt x="116" y="268"/>
                    <a:pt x="115" y="267"/>
                  </a:cubicBezTo>
                  <a:moveTo>
                    <a:pt x="120" y="267"/>
                  </a:moveTo>
                  <a:cubicBezTo>
                    <a:pt x="120" y="267"/>
                    <a:pt x="120" y="267"/>
                    <a:pt x="120" y="267"/>
                  </a:cubicBezTo>
                  <a:cubicBezTo>
                    <a:pt x="121" y="268"/>
                    <a:pt x="121" y="268"/>
                    <a:pt x="121" y="268"/>
                  </a:cubicBezTo>
                  <a:cubicBezTo>
                    <a:pt x="121" y="268"/>
                    <a:pt x="121" y="268"/>
                    <a:pt x="121" y="268"/>
                  </a:cubicBezTo>
                  <a:cubicBezTo>
                    <a:pt x="121" y="267"/>
                    <a:pt x="120" y="267"/>
                    <a:pt x="120" y="267"/>
                  </a:cubicBezTo>
                  <a:moveTo>
                    <a:pt x="115" y="267"/>
                  </a:moveTo>
                  <a:cubicBezTo>
                    <a:pt x="115" y="267"/>
                    <a:pt x="115" y="267"/>
                    <a:pt x="115" y="267"/>
                  </a:cubicBezTo>
                  <a:cubicBezTo>
                    <a:pt x="115" y="267"/>
                    <a:pt x="115" y="267"/>
                    <a:pt x="115" y="267"/>
                  </a:cubicBezTo>
                  <a:cubicBezTo>
                    <a:pt x="115" y="267"/>
                    <a:pt x="115" y="267"/>
                    <a:pt x="115" y="267"/>
                  </a:cubicBezTo>
                  <a:moveTo>
                    <a:pt x="117" y="267"/>
                  </a:moveTo>
                  <a:cubicBezTo>
                    <a:pt x="118" y="267"/>
                    <a:pt x="118" y="267"/>
                    <a:pt x="119" y="267"/>
                  </a:cubicBezTo>
                  <a:cubicBezTo>
                    <a:pt x="119" y="267"/>
                    <a:pt x="119" y="267"/>
                    <a:pt x="119" y="267"/>
                  </a:cubicBezTo>
                  <a:cubicBezTo>
                    <a:pt x="118" y="267"/>
                    <a:pt x="118" y="267"/>
                    <a:pt x="118" y="267"/>
                  </a:cubicBezTo>
                  <a:cubicBezTo>
                    <a:pt x="118" y="267"/>
                    <a:pt x="117" y="267"/>
                    <a:pt x="117" y="267"/>
                  </a:cubicBezTo>
                  <a:moveTo>
                    <a:pt x="116" y="267"/>
                  </a:moveTo>
                  <a:cubicBezTo>
                    <a:pt x="117" y="267"/>
                    <a:pt x="117" y="267"/>
                    <a:pt x="118" y="268"/>
                  </a:cubicBezTo>
                  <a:cubicBezTo>
                    <a:pt x="118" y="268"/>
                    <a:pt x="118" y="268"/>
                    <a:pt x="118" y="268"/>
                  </a:cubicBezTo>
                  <a:cubicBezTo>
                    <a:pt x="118" y="267"/>
                    <a:pt x="117" y="267"/>
                    <a:pt x="116" y="267"/>
                  </a:cubicBezTo>
                  <a:cubicBezTo>
                    <a:pt x="116" y="267"/>
                    <a:pt x="116" y="267"/>
                    <a:pt x="116" y="267"/>
                  </a:cubicBezTo>
                  <a:moveTo>
                    <a:pt x="116" y="266"/>
                  </a:moveTo>
                  <a:cubicBezTo>
                    <a:pt x="116" y="266"/>
                    <a:pt x="116" y="266"/>
                    <a:pt x="116" y="266"/>
                  </a:cubicBezTo>
                  <a:cubicBezTo>
                    <a:pt x="116" y="266"/>
                    <a:pt x="116" y="266"/>
                    <a:pt x="116" y="266"/>
                  </a:cubicBezTo>
                  <a:cubicBezTo>
                    <a:pt x="116" y="266"/>
                    <a:pt x="116" y="267"/>
                    <a:pt x="116" y="267"/>
                  </a:cubicBezTo>
                  <a:cubicBezTo>
                    <a:pt x="116" y="267"/>
                    <a:pt x="117" y="267"/>
                    <a:pt x="117" y="267"/>
                  </a:cubicBezTo>
                  <a:cubicBezTo>
                    <a:pt x="117" y="267"/>
                    <a:pt x="116" y="266"/>
                    <a:pt x="116" y="266"/>
                  </a:cubicBezTo>
                  <a:moveTo>
                    <a:pt x="120" y="266"/>
                  </a:moveTo>
                  <a:cubicBezTo>
                    <a:pt x="120" y="266"/>
                    <a:pt x="120" y="266"/>
                    <a:pt x="120" y="266"/>
                  </a:cubicBezTo>
                  <a:cubicBezTo>
                    <a:pt x="121" y="267"/>
                    <a:pt x="124" y="268"/>
                    <a:pt x="127" y="269"/>
                  </a:cubicBezTo>
                  <a:cubicBezTo>
                    <a:pt x="127" y="269"/>
                    <a:pt x="127" y="269"/>
                    <a:pt x="127" y="269"/>
                  </a:cubicBezTo>
                  <a:cubicBezTo>
                    <a:pt x="127" y="269"/>
                    <a:pt x="127" y="269"/>
                    <a:pt x="127" y="269"/>
                  </a:cubicBezTo>
                  <a:cubicBezTo>
                    <a:pt x="124" y="268"/>
                    <a:pt x="122" y="267"/>
                    <a:pt x="120" y="266"/>
                  </a:cubicBezTo>
                  <a:moveTo>
                    <a:pt x="120" y="263"/>
                  </a:moveTo>
                  <a:cubicBezTo>
                    <a:pt x="119" y="264"/>
                    <a:pt x="119" y="264"/>
                    <a:pt x="118" y="265"/>
                  </a:cubicBezTo>
                  <a:cubicBezTo>
                    <a:pt x="119" y="265"/>
                    <a:pt x="119" y="265"/>
                    <a:pt x="120" y="266"/>
                  </a:cubicBezTo>
                  <a:cubicBezTo>
                    <a:pt x="120" y="265"/>
                    <a:pt x="121" y="265"/>
                    <a:pt x="121" y="265"/>
                  </a:cubicBezTo>
                  <a:cubicBezTo>
                    <a:pt x="120" y="264"/>
                    <a:pt x="120" y="264"/>
                    <a:pt x="120" y="263"/>
                  </a:cubicBezTo>
                  <a:cubicBezTo>
                    <a:pt x="120" y="263"/>
                    <a:pt x="120" y="263"/>
                    <a:pt x="120" y="263"/>
                  </a:cubicBezTo>
                  <a:moveTo>
                    <a:pt x="123" y="263"/>
                  </a:moveTo>
                  <a:cubicBezTo>
                    <a:pt x="123" y="264"/>
                    <a:pt x="123" y="264"/>
                    <a:pt x="123" y="264"/>
                  </a:cubicBezTo>
                  <a:cubicBezTo>
                    <a:pt x="123" y="264"/>
                    <a:pt x="123" y="264"/>
                    <a:pt x="123" y="264"/>
                  </a:cubicBezTo>
                  <a:cubicBezTo>
                    <a:pt x="123" y="264"/>
                    <a:pt x="123" y="263"/>
                    <a:pt x="123" y="263"/>
                  </a:cubicBezTo>
                  <a:moveTo>
                    <a:pt x="122" y="263"/>
                  </a:moveTo>
                  <a:cubicBezTo>
                    <a:pt x="122" y="263"/>
                    <a:pt x="122" y="264"/>
                    <a:pt x="122" y="264"/>
                  </a:cubicBezTo>
                  <a:cubicBezTo>
                    <a:pt x="123" y="264"/>
                    <a:pt x="125" y="265"/>
                    <a:pt x="127" y="266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25" y="265"/>
                    <a:pt x="124" y="264"/>
                    <a:pt x="122" y="263"/>
                  </a:cubicBezTo>
                  <a:moveTo>
                    <a:pt x="120" y="263"/>
                  </a:moveTo>
                  <a:cubicBezTo>
                    <a:pt x="120" y="263"/>
                    <a:pt x="120" y="263"/>
                    <a:pt x="120" y="263"/>
                  </a:cubicBezTo>
                  <a:cubicBezTo>
                    <a:pt x="120" y="263"/>
                    <a:pt x="120" y="263"/>
                    <a:pt x="120" y="263"/>
                  </a:cubicBezTo>
                  <a:cubicBezTo>
                    <a:pt x="120" y="264"/>
                    <a:pt x="121" y="264"/>
                    <a:pt x="122" y="264"/>
                  </a:cubicBezTo>
                  <a:cubicBezTo>
                    <a:pt x="122" y="264"/>
                    <a:pt x="122" y="264"/>
                    <a:pt x="122" y="264"/>
                  </a:cubicBezTo>
                  <a:cubicBezTo>
                    <a:pt x="121" y="263"/>
                    <a:pt x="121" y="263"/>
                    <a:pt x="120" y="263"/>
                  </a:cubicBezTo>
                  <a:moveTo>
                    <a:pt x="125" y="263"/>
                  </a:moveTo>
                  <a:cubicBezTo>
                    <a:pt x="125" y="263"/>
                    <a:pt x="125" y="263"/>
                    <a:pt x="125" y="263"/>
                  </a:cubicBezTo>
                  <a:cubicBezTo>
                    <a:pt x="126" y="263"/>
                    <a:pt x="127" y="264"/>
                    <a:pt x="128" y="264"/>
                  </a:cubicBezTo>
                  <a:cubicBezTo>
                    <a:pt x="127" y="264"/>
                    <a:pt x="126" y="263"/>
                    <a:pt x="125" y="263"/>
                  </a:cubicBezTo>
                  <a:moveTo>
                    <a:pt x="123" y="263"/>
                  </a:moveTo>
                  <a:cubicBezTo>
                    <a:pt x="123" y="263"/>
                    <a:pt x="122" y="263"/>
                    <a:pt x="122" y="263"/>
                  </a:cubicBezTo>
                  <a:cubicBezTo>
                    <a:pt x="122" y="263"/>
                    <a:pt x="123" y="263"/>
                    <a:pt x="123" y="263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3" y="263"/>
                    <a:pt x="123" y="263"/>
                    <a:pt x="123" y="263"/>
                  </a:cubicBezTo>
                  <a:moveTo>
                    <a:pt x="123" y="262"/>
                  </a:move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3"/>
                    <a:pt x="123" y="263"/>
                  </a:cubicBezTo>
                  <a:cubicBezTo>
                    <a:pt x="123" y="263"/>
                    <a:pt x="124" y="263"/>
                    <a:pt x="125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4" y="263"/>
                    <a:pt x="124" y="262"/>
                    <a:pt x="123" y="262"/>
                  </a:cubicBezTo>
                  <a:moveTo>
                    <a:pt x="123" y="262"/>
                  </a:move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moveTo>
                    <a:pt x="123" y="262"/>
                  </a:moveTo>
                  <a:cubicBezTo>
                    <a:pt x="123" y="262"/>
                    <a:pt x="123" y="262"/>
                    <a:pt x="123" y="262"/>
                  </a:cubicBezTo>
                  <a:cubicBezTo>
                    <a:pt x="124" y="262"/>
                    <a:pt x="125" y="262"/>
                    <a:pt x="125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5" y="262"/>
                    <a:pt x="124" y="262"/>
                    <a:pt x="123" y="262"/>
                  </a:cubicBezTo>
                  <a:moveTo>
                    <a:pt x="123" y="262"/>
                  </a:move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moveTo>
                    <a:pt x="123" y="261"/>
                  </a:move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4" y="262"/>
                    <a:pt x="124" y="262"/>
                  </a:cubicBezTo>
                  <a:cubicBezTo>
                    <a:pt x="124" y="262"/>
                    <a:pt x="123" y="262"/>
                    <a:pt x="123" y="261"/>
                  </a:cubicBezTo>
                  <a:moveTo>
                    <a:pt x="121" y="261"/>
                  </a:moveTo>
                  <a:cubicBezTo>
                    <a:pt x="121" y="261"/>
                    <a:pt x="121" y="261"/>
                    <a:pt x="121" y="261"/>
                  </a:cubicBezTo>
                  <a:cubicBezTo>
                    <a:pt x="122" y="262"/>
                    <a:pt x="122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2" y="262"/>
                    <a:pt x="121" y="261"/>
                  </a:cubicBezTo>
                  <a:moveTo>
                    <a:pt x="122" y="261"/>
                  </a:moveTo>
                  <a:cubicBezTo>
                    <a:pt x="122" y="261"/>
                    <a:pt x="122" y="261"/>
                    <a:pt x="122" y="261"/>
                  </a:cubicBezTo>
                  <a:cubicBezTo>
                    <a:pt x="122" y="261"/>
                    <a:pt x="123" y="261"/>
                    <a:pt x="123" y="261"/>
                  </a:cubicBezTo>
                  <a:cubicBezTo>
                    <a:pt x="123" y="261"/>
                    <a:pt x="123" y="261"/>
                    <a:pt x="123" y="261"/>
                  </a:cubicBezTo>
                  <a:cubicBezTo>
                    <a:pt x="123" y="261"/>
                    <a:pt x="122" y="261"/>
                    <a:pt x="122" y="261"/>
                  </a:cubicBezTo>
                  <a:moveTo>
                    <a:pt x="124" y="260"/>
                  </a:moveTo>
                  <a:cubicBezTo>
                    <a:pt x="124" y="260"/>
                    <a:pt x="124" y="261"/>
                    <a:pt x="123" y="261"/>
                  </a:cubicBezTo>
                  <a:cubicBezTo>
                    <a:pt x="123" y="262"/>
                    <a:pt x="124" y="262"/>
                    <a:pt x="124" y="262"/>
                  </a:cubicBezTo>
                  <a:cubicBezTo>
                    <a:pt x="124" y="261"/>
                    <a:pt x="125" y="260"/>
                    <a:pt x="125" y="260"/>
                  </a:cubicBezTo>
                  <a:cubicBezTo>
                    <a:pt x="125" y="260"/>
                    <a:pt x="125" y="260"/>
                    <a:pt x="124" y="260"/>
                  </a:cubicBezTo>
                  <a:moveTo>
                    <a:pt x="126" y="260"/>
                  </a:moveTo>
                  <a:cubicBezTo>
                    <a:pt x="125" y="260"/>
                    <a:pt x="125" y="260"/>
                    <a:pt x="125" y="260"/>
                  </a:cubicBezTo>
                  <a:cubicBezTo>
                    <a:pt x="126" y="260"/>
                    <a:pt x="127" y="260"/>
                    <a:pt x="128" y="261"/>
                  </a:cubicBezTo>
                  <a:cubicBezTo>
                    <a:pt x="128" y="261"/>
                    <a:pt x="128" y="261"/>
                    <a:pt x="128" y="261"/>
                  </a:cubicBezTo>
                  <a:cubicBezTo>
                    <a:pt x="127" y="260"/>
                    <a:pt x="126" y="260"/>
                    <a:pt x="126" y="260"/>
                  </a:cubicBezTo>
                  <a:moveTo>
                    <a:pt x="127" y="256"/>
                  </a:moveTo>
                  <a:cubicBezTo>
                    <a:pt x="126" y="257"/>
                    <a:pt x="125" y="258"/>
                    <a:pt x="125" y="259"/>
                  </a:cubicBezTo>
                  <a:cubicBezTo>
                    <a:pt x="125" y="259"/>
                    <a:pt x="125" y="259"/>
                    <a:pt x="126" y="260"/>
                  </a:cubicBezTo>
                  <a:cubicBezTo>
                    <a:pt x="127" y="258"/>
                    <a:pt x="128" y="257"/>
                    <a:pt x="129" y="256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28" y="256"/>
                    <a:pt x="128" y="256"/>
                    <a:pt x="127" y="256"/>
                  </a:cubicBezTo>
                  <a:moveTo>
                    <a:pt x="127" y="256"/>
                  </a:moveTo>
                  <a:cubicBezTo>
                    <a:pt x="127" y="256"/>
                    <a:pt x="127" y="256"/>
                    <a:pt x="127" y="256"/>
                  </a:cubicBezTo>
                  <a:cubicBezTo>
                    <a:pt x="128" y="256"/>
                    <a:pt x="128" y="256"/>
                    <a:pt x="129" y="256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29" y="256"/>
                    <a:pt x="128" y="256"/>
                    <a:pt x="127" y="256"/>
                  </a:cubicBezTo>
                  <a:moveTo>
                    <a:pt x="128" y="255"/>
                  </a:moveTo>
                  <a:cubicBezTo>
                    <a:pt x="128" y="255"/>
                    <a:pt x="128" y="255"/>
                    <a:pt x="128" y="255"/>
                  </a:cubicBezTo>
                  <a:cubicBezTo>
                    <a:pt x="128" y="255"/>
                    <a:pt x="129" y="256"/>
                    <a:pt x="129" y="256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29" y="256"/>
                    <a:pt x="128" y="255"/>
                    <a:pt x="128" y="255"/>
                  </a:cubicBezTo>
                  <a:moveTo>
                    <a:pt x="126" y="255"/>
                  </a:moveTo>
                  <a:cubicBezTo>
                    <a:pt x="126" y="255"/>
                    <a:pt x="125" y="256"/>
                    <a:pt x="125" y="256"/>
                  </a:cubicBezTo>
                  <a:cubicBezTo>
                    <a:pt x="126" y="256"/>
                    <a:pt x="126" y="256"/>
                    <a:pt x="127" y="256"/>
                  </a:cubicBezTo>
                  <a:cubicBezTo>
                    <a:pt x="127" y="256"/>
                    <a:pt x="127" y="256"/>
                    <a:pt x="127" y="256"/>
                  </a:cubicBezTo>
                  <a:cubicBezTo>
                    <a:pt x="127" y="256"/>
                    <a:pt x="127" y="256"/>
                    <a:pt x="127" y="255"/>
                  </a:cubicBezTo>
                  <a:cubicBezTo>
                    <a:pt x="126" y="255"/>
                    <a:pt x="126" y="255"/>
                    <a:pt x="126" y="255"/>
                  </a:cubicBezTo>
                  <a:moveTo>
                    <a:pt x="129" y="254"/>
                  </a:moveTo>
                  <a:cubicBezTo>
                    <a:pt x="129" y="254"/>
                    <a:pt x="129" y="254"/>
                    <a:pt x="129" y="254"/>
                  </a:cubicBezTo>
                  <a:cubicBezTo>
                    <a:pt x="129" y="254"/>
                    <a:pt x="130" y="254"/>
                    <a:pt x="131" y="255"/>
                  </a:cubicBezTo>
                  <a:cubicBezTo>
                    <a:pt x="131" y="255"/>
                    <a:pt x="131" y="255"/>
                    <a:pt x="131" y="255"/>
                  </a:cubicBezTo>
                  <a:cubicBezTo>
                    <a:pt x="130" y="254"/>
                    <a:pt x="130" y="254"/>
                    <a:pt x="129" y="254"/>
                  </a:cubicBezTo>
                  <a:moveTo>
                    <a:pt x="127" y="252"/>
                  </a:moveTo>
                  <a:cubicBezTo>
                    <a:pt x="127" y="252"/>
                    <a:pt x="127" y="252"/>
                    <a:pt x="127" y="252"/>
                  </a:cubicBezTo>
                  <a:cubicBezTo>
                    <a:pt x="128" y="252"/>
                    <a:pt x="129" y="253"/>
                    <a:pt x="130" y="253"/>
                  </a:cubicBezTo>
                  <a:cubicBezTo>
                    <a:pt x="130" y="253"/>
                    <a:pt x="130" y="253"/>
                    <a:pt x="130" y="253"/>
                  </a:cubicBezTo>
                  <a:cubicBezTo>
                    <a:pt x="129" y="253"/>
                    <a:pt x="128" y="252"/>
                    <a:pt x="127" y="252"/>
                  </a:cubicBezTo>
                  <a:moveTo>
                    <a:pt x="130" y="250"/>
                  </a:moveTo>
                  <a:cubicBezTo>
                    <a:pt x="130" y="250"/>
                    <a:pt x="130" y="250"/>
                    <a:pt x="131" y="250"/>
                  </a:cubicBezTo>
                  <a:cubicBezTo>
                    <a:pt x="131" y="250"/>
                    <a:pt x="132" y="250"/>
                    <a:pt x="132" y="251"/>
                  </a:cubicBezTo>
                  <a:cubicBezTo>
                    <a:pt x="132" y="251"/>
                    <a:pt x="132" y="251"/>
                    <a:pt x="132" y="251"/>
                  </a:cubicBezTo>
                  <a:cubicBezTo>
                    <a:pt x="132" y="250"/>
                    <a:pt x="131" y="250"/>
                    <a:pt x="130" y="250"/>
                  </a:cubicBezTo>
                  <a:moveTo>
                    <a:pt x="128" y="248"/>
                  </a:moveTo>
                  <a:cubicBezTo>
                    <a:pt x="128" y="248"/>
                    <a:pt x="128" y="248"/>
                    <a:pt x="128" y="248"/>
                  </a:cubicBezTo>
                  <a:cubicBezTo>
                    <a:pt x="128" y="248"/>
                    <a:pt x="129" y="248"/>
                    <a:pt x="129" y="248"/>
                  </a:cubicBezTo>
                  <a:cubicBezTo>
                    <a:pt x="129" y="248"/>
                    <a:pt x="129" y="249"/>
                    <a:pt x="130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29" y="248"/>
                    <a:pt x="128" y="248"/>
                    <a:pt x="128" y="248"/>
                  </a:cubicBezTo>
                  <a:moveTo>
                    <a:pt x="139" y="224"/>
                  </a:moveTo>
                  <a:cubicBezTo>
                    <a:pt x="139" y="224"/>
                    <a:pt x="139" y="224"/>
                    <a:pt x="139" y="224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39" y="224"/>
                    <a:pt x="139" y="224"/>
                    <a:pt x="139" y="224"/>
                  </a:cubicBezTo>
                  <a:moveTo>
                    <a:pt x="139" y="223"/>
                  </a:moveTo>
                  <a:cubicBezTo>
                    <a:pt x="139" y="223"/>
                    <a:pt x="139" y="223"/>
                    <a:pt x="139" y="223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39" y="224"/>
                    <a:pt x="139" y="224"/>
                    <a:pt x="139" y="223"/>
                  </a:cubicBezTo>
                  <a:moveTo>
                    <a:pt x="134" y="223"/>
                  </a:moveTo>
                  <a:cubicBezTo>
                    <a:pt x="134" y="223"/>
                    <a:pt x="134" y="223"/>
                    <a:pt x="135" y="223"/>
                  </a:cubicBezTo>
                  <a:cubicBezTo>
                    <a:pt x="135" y="223"/>
                    <a:pt x="135" y="223"/>
                    <a:pt x="135" y="223"/>
                  </a:cubicBezTo>
                  <a:cubicBezTo>
                    <a:pt x="135" y="223"/>
                    <a:pt x="136" y="223"/>
                    <a:pt x="137" y="223"/>
                  </a:cubicBezTo>
                  <a:cubicBezTo>
                    <a:pt x="137" y="223"/>
                    <a:pt x="137" y="223"/>
                    <a:pt x="137" y="223"/>
                  </a:cubicBezTo>
                  <a:cubicBezTo>
                    <a:pt x="135" y="223"/>
                    <a:pt x="135" y="223"/>
                    <a:pt x="134" y="223"/>
                  </a:cubicBezTo>
                  <a:moveTo>
                    <a:pt x="137" y="216"/>
                  </a:moveTo>
                  <a:cubicBezTo>
                    <a:pt x="137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8" y="216"/>
                  </a:cubicBezTo>
                  <a:cubicBezTo>
                    <a:pt x="137" y="216"/>
                    <a:pt x="137" y="216"/>
                    <a:pt x="137" y="216"/>
                  </a:cubicBezTo>
                  <a:moveTo>
                    <a:pt x="132" y="215"/>
                  </a:moveTo>
                  <a:cubicBezTo>
                    <a:pt x="130" y="215"/>
                    <a:pt x="130" y="216"/>
                    <a:pt x="133" y="217"/>
                  </a:cubicBezTo>
                  <a:cubicBezTo>
                    <a:pt x="133" y="216"/>
                    <a:pt x="133" y="216"/>
                    <a:pt x="134" y="216"/>
                  </a:cubicBezTo>
                  <a:cubicBezTo>
                    <a:pt x="134" y="216"/>
                    <a:pt x="135" y="216"/>
                    <a:pt x="136" y="217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5" y="216"/>
                    <a:pt x="135" y="216"/>
                    <a:pt x="135" y="216"/>
                  </a:cubicBezTo>
                  <a:cubicBezTo>
                    <a:pt x="135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4" y="215"/>
                    <a:pt x="133" y="215"/>
                    <a:pt x="132" y="215"/>
                  </a:cubicBezTo>
                  <a:moveTo>
                    <a:pt x="130" y="204"/>
                  </a:moveTo>
                  <a:cubicBezTo>
                    <a:pt x="125" y="205"/>
                    <a:pt x="127" y="207"/>
                    <a:pt x="135" y="210"/>
                  </a:cubicBezTo>
                  <a:cubicBezTo>
                    <a:pt x="135" y="210"/>
                    <a:pt x="135" y="210"/>
                    <a:pt x="135" y="210"/>
                  </a:cubicBezTo>
                  <a:cubicBezTo>
                    <a:pt x="130" y="207"/>
                    <a:pt x="129" y="205"/>
                    <a:pt x="130" y="204"/>
                  </a:cubicBezTo>
                  <a:moveTo>
                    <a:pt x="133" y="202"/>
                  </a:moveTo>
                  <a:cubicBezTo>
                    <a:pt x="133" y="202"/>
                    <a:pt x="133" y="202"/>
                    <a:pt x="133" y="202"/>
                  </a:cubicBezTo>
                  <a:cubicBezTo>
                    <a:pt x="133" y="202"/>
                    <a:pt x="134" y="202"/>
                    <a:pt x="134" y="202"/>
                  </a:cubicBezTo>
                  <a:cubicBezTo>
                    <a:pt x="134" y="202"/>
                    <a:pt x="133" y="202"/>
                    <a:pt x="133" y="202"/>
                  </a:cubicBezTo>
                  <a:moveTo>
                    <a:pt x="133" y="201"/>
                  </a:moveTo>
                  <a:cubicBezTo>
                    <a:pt x="133" y="201"/>
                    <a:pt x="133" y="201"/>
                    <a:pt x="133" y="201"/>
                  </a:cubicBezTo>
                  <a:cubicBezTo>
                    <a:pt x="135" y="201"/>
                    <a:pt x="137" y="201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6" y="201"/>
                    <a:pt x="135" y="201"/>
                    <a:pt x="133" y="201"/>
                  </a:cubicBezTo>
                  <a:moveTo>
                    <a:pt x="133" y="201"/>
                  </a:moveTo>
                  <a:cubicBezTo>
                    <a:pt x="133" y="201"/>
                    <a:pt x="133" y="201"/>
                    <a:pt x="133" y="201"/>
                  </a:cubicBezTo>
                  <a:cubicBezTo>
                    <a:pt x="135" y="201"/>
                    <a:pt x="137" y="201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7" y="201"/>
                    <a:pt x="135" y="201"/>
                    <a:pt x="133" y="201"/>
                  </a:cubicBezTo>
                  <a:moveTo>
                    <a:pt x="137" y="201"/>
                  </a:moveTo>
                  <a:cubicBezTo>
                    <a:pt x="137" y="201"/>
                    <a:pt x="137" y="201"/>
                    <a:pt x="137" y="201"/>
                  </a:cubicBezTo>
                  <a:cubicBezTo>
                    <a:pt x="138" y="201"/>
                    <a:pt x="138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8" y="201"/>
                    <a:pt x="138" y="201"/>
                    <a:pt x="137" y="201"/>
                  </a:cubicBezTo>
                  <a:moveTo>
                    <a:pt x="133" y="201"/>
                  </a:moveTo>
                  <a:cubicBezTo>
                    <a:pt x="133" y="201"/>
                    <a:pt x="133" y="201"/>
                    <a:pt x="133" y="201"/>
                  </a:cubicBezTo>
                  <a:cubicBezTo>
                    <a:pt x="135" y="201"/>
                    <a:pt x="137" y="201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6" y="201"/>
                    <a:pt x="135" y="201"/>
                    <a:pt x="133" y="201"/>
                  </a:cubicBezTo>
                  <a:moveTo>
                    <a:pt x="129" y="201"/>
                  </a:moveTo>
                  <a:cubicBezTo>
                    <a:pt x="128" y="201"/>
                    <a:pt x="128" y="201"/>
                    <a:pt x="133" y="202"/>
                  </a:cubicBezTo>
                  <a:cubicBezTo>
                    <a:pt x="133" y="202"/>
                    <a:pt x="133" y="201"/>
                    <a:pt x="133" y="201"/>
                  </a:cubicBezTo>
                  <a:cubicBezTo>
                    <a:pt x="132" y="201"/>
                    <a:pt x="130" y="201"/>
                    <a:pt x="129" y="201"/>
                  </a:cubicBezTo>
                  <a:moveTo>
                    <a:pt x="137" y="200"/>
                  </a:moveTo>
                  <a:cubicBezTo>
                    <a:pt x="137" y="200"/>
                    <a:pt x="137" y="200"/>
                    <a:pt x="137" y="200"/>
                  </a:cubicBezTo>
                  <a:cubicBezTo>
                    <a:pt x="138" y="201"/>
                    <a:pt x="138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8" y="201"/>
                    <a:pt x="137" y="201"/>
                    <a:pt x="137" y="200"/>
                  </a:cubicBezTo>
                  <a:moveTo>
                    <a:pt x="131" y="200"/>
                  </a:moveTo>
                  <a:cubicBezTo>
                    <a:pt x="131" y="200"/>
                    <a:pt x="132" y="200"/>
                    <a:pt x="133" y="201"/>
                  </a:cubicBezTo>
                  <a:cubicBezTo>
                    <a:pt x="133" y="201"/>
                    <a:pt x="133" y="201"/>
                    <a:pt x="133" y="201"/>
                  </a:cubicBezTo>
                  <a:cubicBezTo>
                    <a:pt x="132" y="200"/>
                    <a:pt x="131" y="200"/>
                    <a:pt x="131" y="200"/>
                  </a:cubicBezTo>
                  <a:moveTo>
                    <a:pt x="131" y="200"/>
                  </a:moveTo>
                  <a:cubicBezTo>
                    <a:pt x="131" y="200"/>
                    <a:pt x="132" y="200"/>
                    <a:pt x="133" y="201"/>
                  </a:cubicBezTo>
                  <a:cubicBezTo>
                    <a:pt x="133" y="201"/>
                    <a:pt x="133" y="201"/>
                    <a:pt x="133" y="201"/>
                  </a:cubicBezTo>
                  <a:cubicBezTo>
                    <a:pt x="132" y="200"/>
                    <a:pt x="131" y="200"/>
                    <a:pt x="131" y="200"/>
                  </a:cubicBezTo>
                  <a:moveTo>
                    <a:pt x="134" y="200"/>
                  </a:moveTo>
                  <a:cubicBezTo>
                    <a:pt x="134" y="200"/>
                    <a:pt x="134" y="200"/>
                    <a:pt x="134" y="200"/>
                  </a:cubicBezTo>
                  <a:cubicBezTo>
                    <a:pt x="135" y="201"/>
                    <a:pt x="137" y="201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8" y="201"/>
                    <a:pt x="138" y="201"/>
                    <a:pt x="137" y="201"/>
                  </a:cubicBezTo>
                  <a:cubicBezTo>
                    <a:pt x="136" y="200"/>
                    <a:pt x="135" y="200"/>
                    <a:pt x="134" y="200"/>
                  </a:cubicBezTo>
                  <a:moveTo>
                    <a:pt x="134" y="200"/>
                  </a:moveTo>
                  <a:cubicBezTo>
                    <a:pt x="134" y="200"/>
                    <a:pt x="134" y="200"/>
                    <a:pt x="134" y="200"/>
                  </a:cubicBezTo>
                  <a:cubicBezTo>
                    <a:pt x="134" y="200"/>
                    <a:pt x="136" y="200"/>
                    <a:pt x="137" y="201"/>
                  </a:cubicBezTo>
                  <a:cubicBezTo>
                    <a:pt x="137" y="201"/>
                    <a:pt x="137" y="201"/>
                    <a:pt x="137" y="200"/>
                  </a:cubicBezTo>
                  <a:cubicBezTo>
                    <a:pt x="136" y="200"/>
                    <a:pt x="134" y="200"/>
                    <a:pt x="134" y="200"/>
                  </a:cubicBezTo>
                  <a:moveTo>
                    <a:pt x="138" y="200"/>
                  </a:moveTo>
                  <a:cubicBezTo>
                    <a:pt x="138" y="200"/>
                    <a:pt x="138" y="200"/>
                    <a:pt x="138" y="200"/>
                  </a:cubicBezTo>
                  <a:cubicBezTo>
                    <a:pt x="138" y="200"/>
                    <a:pt x="138" y="200"/>
                    <a:pt x="139" y="200"/>
                  </a:cubicBezTo>
                  <a:cubicBezTo>
                    <a:pt x="138" y="200"/>
                    <a:pt x="138" y="200"/>
                    <a:pt x="138" y="200"/>
                  </a:cubicBezTo>
                  <a:moveTo>
                    <a:pt x="134" y="200"/>
                  </a:moveTo>
                  <a:cubicBezTo>
                    <a:pt x="134" y="200"/>
                    <a:pt x="134" y="200"/>
                    <a:pt x="134" y="200"/>
                  </a:cubicBezTo>
                  <a:cubicBezTo>
                    <a:pt x="134" y="200"/>
                    <a:pt x="135" y="200"/>
                    <a:pt x="137" y="200"/>
                  </a:cubicBezTo>
                  <a:cubicBezTo>
                    <a:pt x="137" y="200"/>
                    <a:pt x="137" y="200"/>
                    <a:pt x="137" y="200"/>
                  </a:cubicBezTo>
                  <a:cubicBezTo>
                    <a:pt x="135" y="200"/>
                    <a:pt x="134" y="200"/>
                    <a:pt x="134" y="200"/>
                  </a:cubicBezTo>
                  <a:moveTo>
                    <a:pt x="136" y="199"/>
                  </a:moveTo>
                  <a:cubicBezTo>
                    <a:pt x="136" y="200"/>
                    <a:pt x="136" y="200"/>
                    <a:pt x="137" y="200"/>
                  </a:cubicBezTo>
                  <a:cubicBezTo>
                    <a:pt x="137" y="200"/>
                    <a:pt x="138" y="201"/>
                    <a:pt x="139" y="201"/>
                  </a:cubicBezTo>
                  <a:cubicBezTo>
                    <a:pt x="139" y="201"/>
                    <a:pt x="139" y="200"/>
                    <a:pt x="139" y="200"/>
                  </a:cubicBezTo>
                  <a:cubicBezTo>
                    <a:pt x="139" y="200"/>
                    <a:pt x="138" y="200"/>
                    <a:pt x="138" y="200"/>
                  </a:cubicBezTo>
                  <a:cubicBezTo>
                    <a:pt x="137" y="200"/>
                    <a:pt x="137" y="199"/>
                    <a:pt x="136" y="199"/>
                  </a:cubicBezTo>
                  <a:moveTo>
                    <a:pt x="136" y="199"/>
                  </a:moveTo>
                  <a:cubicBezTo>
                    <a:pt x="136" y="199"/>
                    <a:pt x="136" y="199"/>
                    <a:pt x="136" y="199"/>
                  </a:cubicBezTo>
                  <a:cubicBezTo>
                    <a:pt x="137" y="199"/>
                    <a:pt x="137" y="200"/>
                    <a:pt x="138" y="200"/>
                  </a:cubicBezTo>
                  <a:cubicBezTo>
                    <a:pt x="137" y="199"/>
                    <a:pt x="136" y="199"/>
                    <a:pt x="136" y="199"/>
                  </a:cubicBezTo>
                  <a:moveTo>
                    <a:pt x="131" y="198"/>
                  </a:moveTo>
                  <a:cubicBezTo>
                    <a:pt x="131" y="199"/>
                    <a:pt x="132" y="199"/>
                    <a:pt x="133" y="200"/>
                  </a:cubicBezTo>
                  <a:cubicBezTo>
                    <a:pt x="133" y="200"/>
                    <a:pt x="134" y="200"/>
                    <a:pt x="134" y="200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33" y="200"/>
                    <a:pt x="133" y="200"/>
                    <a:pt x="133" y="200"/>
                  </a:cubicBezTo>
                  <a:cubicBezTo>
                    <a:pt x="133" y="200"/>
                    <a:pt x="133" y="200"/>
                    <a:pt x="134" y="200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33" y="200"/>
                    <a:pt x="133" y="200"/>
                    <a:pt x="133" y="200"/>
                  </a:cubicBezTo>
                  <a:cubicBezTo>
                    <a:pt x="133" y="200"/>
                    <a:pt x="133" y="200"/>
                    <a:pt x="134" y="200"/>
                  </a:cubicBezTo>
                  <a:cubicBezTo>
                    <a:pt x="134" y="199"/>
                    <a:pt x="135" y="199"/>
                    <a:pt x="135" y="199"/>
                  </a:cubicBezTo>
                  <a:cubicBezTo>
                    <a:pt x="134" y="199"/>
                    <a:pt x="132" y="198"/>
                    <a:pt x="131" y="198"/>
                  </a:cubicBezTo>
                  <a:moveTo>
                    <a:pt x="134" y="196"/>
                  </a:moveTo>
                  <a:cubicBezTo>
                    <a:pt x="132" y="197"/>
                    <a:pt x="131" y="197"/>
                    <a:pt x="131" y="198"/>
                  </a:cubicBezTo>
                  <a:cubicBezTo>
                    <a:pt x="132" y="198"/>
                    <a:pt x="134" y="199"/>
                    <a:pt x="135" y="199"/>
                  </a:cubicBezTo>
                  <a:cubicBezTo>
                    <a:pt x="135" y="199"/>
                    <a:pt x="135" y="199"/>
                    <a:pt x="136" y="199"/>
                  </a:cubicBezTo>
                  <a:cubicBezTo>
                    <a:pt x="136" y="199"/>
                    <a:pt x="136" y="199"/>
                    <a:pt x="136" y="199"/>
                  </a:cubicBezTo>
                  <a:cubicBezTo>
                    <a:pt x="135" y="198"/>
                    <a:pt x="135" y="197"/>
                    <a:pt x="134" y="196"/>
                  </a:cubicBezTo>
                  <a:cubicBezTo>
                    <a:pt x="134" y="196"/>
                    <a:pt x="134" y="196"/>
                    <a:pt x="134" y="196"/>
                  </a:cubicBezTo>
                  <a:moveTo>
                    <a:pt x="139" y="196"/>
                  </a:moveTo>
                  <a:cubicBezTo>
                    <a:pt x="139" y="196"/>
                    <a:pt x="139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moveTo>
                    <a:pt x="127" y="196"/>
                  </a:moveTo>
                  <a:cubicBezTo>
                    <a:pt x="126" y="196"/>
                    <a:pt x="127" y="197"/>
                    <a:pt x="131" y="198"/>
                  </a:cubicBezTo>
                  <a:cubicBezTo>
                    <a:pt x="131" y="198"/>
                    <a:pt x="131" y="198"/>
                    <a:pt x="131" y="198"/>
                  </a:cubicBezTo>
                  <a:cubicBezTo>
                    <a:pt x="128" y="197"/>
                    <a:pt x="127" y="196"/>
                    <a:pt x="127" y="196"/>
                  </a:cubicBezTo>
                  <a:moveTo>
                    <a:pt x="135" y="196"/>
                  </a:moveTo>
                  <a:cubicBezTo>
                    <a:pt x="135" y="196"/>
                    <a:pt x="135" y="196"/>
                    <a:pt x="135" y="196"/>
                  </a:cubicBezTo>
                  <a:cubicBezTo>
                    <a:pt x="135" y="196"/>
                    <a:pt x="135" y="196"/>
                    <a:pt x="135" y="196"/>
                  </a:cubicBezTo>
                  <a:cubicBezTo>
                    <a:pt x="136" y="196"/>
                    <a:pt x="137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7" y="196"/>
                    <a:pt x="136" y="196"/>
                    <a:pt x="135" y="196"/>
                  </a:cubicBezTo>
                  <a:moveTo>
                    <a:pt x="138" y="195"/>
                  </a:moveTo>
                  <a:cubicBezTo>
                    <a:pt x="138" y="195"/>
                    <a:pt x="138" y="195"/>
                    <a:pt x="138" y="195"/>
                  </a:cubicBezTo>
                  <a:cubicBezTo>
                    <a:pt x="138" y="195"/>
                    <a:pt x="139" y="195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9" y="195"/>
                    <a:pt x="138" y="195"/>
                    <a:pt x="138" y="195"/>
                  </a:cubicBezTo>
                  <a:moveTo>
                    <a:pt x="127" y="194"/>
                  </a:moveTo>
                  <a:cubicBezTo>
                    <a:pt x="127" y="194"/>
                    <a:pt x="129" y="195"/>
                    <a:pt x="134" y="196"/>
                  </a:cubicBezTo>
                  <a:cubicBezTo>
                    <a:pt x="134" y="196"/>
                    <a:pt x="134" y="196"/>
                    <a:pt x="134" y="195"/>
                  </a:cubicBezTo>
                  <a:cubicBezTo>
                    <a:pt x="130" y="195"/>
                    <a:pt x="127" y="194"/>
                    <a:pt x="127" y="194"/>
                  </a:cubicBezTo>
                  <a:moveTo>
                    <a:pt x="138" y="194"/>
                  </a:moveTo>
                  <a:cubicBezTo>
                    <a:pt x="138" y="194"/>
                    <a:pt x="138" y="194"/>
                    <a:pt x="138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4"/>
                    <a:pt x="138" y="194"/>
                  </a:cubicBezTo>
                  <a:moveTo>
                    <a:pt x="142" y="168"/>
                  </a:moveTo>
                  <a:cubicBezTo>
                    <a:pt x="142" y="168"/>
                    <a:pt x="142" y="168"/>
                    <a:pt x="142" y="168"/>
                  </a:cubicBezTo>
                  <a:cubicBezTo>
                    <a:pt x="142" y="168"/>
                    <a:pt x="142" y="168"/>
                    <a:pt x="142" y="168"/>
                  </a:cubicBezTo>
                  <a:moveTo>
                    <a:pt x="53" y="407"/>
                  </a:moveTo>
                  <a:cubicBezTo>
                    <a:pt x="53" y="407"/>
                    <a:pt x="53" y="407"/>
                    <a:pt x="53" y="40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53" y="407"/>
                    <a:pt x="53" y="407"/>
                    <a:pt x="53" y="407"/>
                  </a:cubicBezTo>
                  <a:moveTo>
                    <a:pt x="53" y="407"/>
                  </a:moveTo>
                  <a:cubicBezTo>
                    <a:pt x="53" y="407"/>
                    <a:pt x="53" y="407"/>
                    <a:pt x="53" y="40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53" y="407"/>
                    <a:pt x="53" y="407"/>
                    <a:pt x="53" y="407"/>
                  </a:cubicBezTo>
                  <a:moveTo>
                    <a:pt x="53" y="405"/>
                  </a:moveTo>
                  <a:cubicBezTo>
                    <a:pt x="53" y="405"/>
                    <a:pt x="53" y="405"/>
                    <a:pt x="53" y="405"/>
                  </a:cubicBezTo>
                  <a:cubicBezTo>
                    <a:pt x="53" y="405"/>
                    <a:pt x="53" y="405"/>
                    <a:pt x="53" y="406"/>
                  </a:cubicBezTo>
                  <a:cubicBezTo>
                    <a:pt x="53" y="406"/>
                    <a:pt x="53" y="406"/>
                    <a:pt x="53" y="406"/>
                  </a:cubicBezTo>
                  <a:cubicBezTo>
                    <a:pt x="53" y="405"/>
                    <a:pt x="53" y="405"/>
                    <a:pt x="53" y="405"/>
                  </a:cubicBezTo>
                  <a:cubicBezTo>
                    <a:pt x="53" y="405"/>
                    <a:pt x="53" y="405"/>
                    <a:pt x="53" y="405"/>
                  </a:cubicBezTo>
                  <a:moveTo>
                    <a:pt x="82" y="404"/>
                  </a:moveTo>
                  <a:cubicBezTo>
                    <a:pt x="82" y="404"/>
                    <a:pt x="82" y="404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moveTo>
                    <a:pt x="67" y="403"/>
                  </a:moveTo>
                  <a:cubicBezTo>
                    <a:pt x="67" y="400"/>
                    <a:pt x="67" y="399"/>
                    <a:pt x="67" y="399"/>
                  </a:cubicBezTo>
                  <a:cubicBezTo>
                    <a:pt x="67" y="399"/>
                    <a:pt x="67" y="400"/>
                    <a:pt x="67" y="402"/>
                  </a:cubicBezTo>
                  <a:cubicBezTo>
                    <a:pt x="67" y="402"/>
                    <a:pt x="67" y="402"/>
                    <a:pt x="67" y="403"/>
                  </a:cubicBezTo>
                  <a:moveTo>
                    <a:pt x="306" y="187"/>
                  </a:moveTo>
                  <a:cubicBezTo>
                    <a:pt x="307" y="187"/>
                    <a:pt x="308" y="187"/>
                    <a:pt x="309" y="187"/>
                  </a:cubicBezTo>
                  <a:cubicBezTo>
                    <a:pt x="307" y="187"/>
                    <a:pt x="306" y="187"/>
                    <a:pt x="305" y="187"/>
                  </a:cubicBezTo>
                  <a:cubicBezTo>
                    <a:pt x="304" y="187"/>
                    <a:pt x="304" y="187"/>
                    <a:pt x="304" y="187"/>
                  </a:cubicBezTo>
                  <a:cubicBezTo>
                    <a:pt x="304" y="187"/>
                    <a:pt x="305" y="187"/>
                    <a:pt x="306" y="187"/>
                  </a:cubicBezTo>
                  <a:moveTo>
                    <a:pt x="301" y="187"/>
                  </a:moveTo>
                  <a:cubicBezTo>
                    <a:pt x="304" y="187"/>
                    <a:pt x="306" y="187"/>
                    <a:pt x="308" y="187"/>
                  </a:cubicBezTo>
                  <a:cubicBezTo>
                    <a:pt x="307" y="187"/>
                    <a:pt x="306" y="187"/>
                    <a:pt x="304" y="187"/>
                  </a:cubicBezTo>
                  <a:cubicBezTo>
                    <a:pt x="304" y="187"/>
                    <a:pt x="304" y="187"/>
                    <a:pt x="303" y="187"/>
                  </a:cubicBezTo>
                  <a:cubicBezTo>
                    <a:pt x="304" y="187"/>
                    <a:pt x="304" y="187"/>
                    <a:pt x="304" y="187"/>
                  </a:cubicBezTo>
                  <a:cubicBezTo>
                    <a:pt x="303" y="187"/>
                    <a:pt x="302" y="187"/>
                    <a:pt x="301" y="187"/>
                  </a:cubicBezTo>
                  <a:cubicBezTo>
                    <a:pt x="299" y="188"/>
                    <a:pt x="298" y="188"/>
                    <a:pt x="297" y="188"/>
                  </a:cubicBezTo>
                  <a:cubicBezTo>
                    <a:pt x="293" y="188"/>
                    <a:pt x="291" y="188"/>
                    <a:pt x="290" y="188"/>
                  </a:cubicBezTo>
                  <a:cubicBezTo>
                    <a:pt x="290" y="188"/>
                    <a:pt x="290" y="188"/>
                    <a:pt x="290" y="188"/>
                  </a:cubicBezTo>
                  <a:cubicBezTo>
                    <a:pt x="290" y="188"/>
                    <a:pt x="290" y="188"/>
                    <a:pt x="290" y="188"/>
                  </a:cubicBezTo>
                  <a:cubicBezTo>
                    <a:pt x="291" y="188"/>
                    <a:pt x="293" y="188"/>
                    <a:pt x="296" y="188"/>
                  </a:cubicBezTo>
                  <a:cubicBezTo>
                    <a:pt x="296" y="188"/>
                    <a:pt x="295" y="188"/>
                    <a:pt x="295" y="188"/>
                  </a:cubicBezTo>
                  <a:cubicBezTo>
                    <a:pt x="294" y="188"/>
                    <a:pt x="294" y="188"/>
                    <a:pt x="295" y="188"/>
                  </a:cubicBezTo>
                  <a:cubicBezTo>
                    <a:pt x="295" y="188"/>
                    <a:pt x="296" y="188"/>
                    <a:pt x="297" y="188"/>
                  </a:cubicBezTo>
                  <a:cubicBezTo>
                    <a:pt x="296" y="188"/>
                    <a:pt x="295" y="188"/>
                    <a:pt x="296" y="188"/>
                  </a:cubicBezTo>
                  <a:cubicBezTo>
                    <a:pt x="296" y="188"/>
                    <a:pt x="298" y="188"/>
                    <a:pt x="301" y="187"/>
                  </a:cubicBezTo>
                  <a:moveTo>
                    <a:pt x="291" y="186"/>
                  </a:moveTo>
                  <a:cubicBezTo>
                    <a:pt x="291" y="186"/>
                    <a:pt x="291" y="186"/>
                    <a:pt x="292" y="186"/>
                  </a:cubicBezTo>
                  <a:cubicBezTo>
                    <a:pt x="291" y="186"/>
                    <a:pt x="291" y="186"/>
                    <a:pt x="291" y="186"/>
                  </a:cubicBezTo>
                  <a:cubicBezTo>
                    <a:pt x="291" y="186"/>
                    <a:pt x="291" y="186"/>
                    <a:pt x="291" y="186"/>
                  </a:cubicBezTo>
                  <a:cubicBezTo>
                    <a:pt x="291" y="186"/>
                    <a:pt x="291" y="186"/>
                    <a:pt x="291" y="186"/>
                  </a:cubicBezTo>
                  <a:moveTo>
                    <a:pt x="294" y="187"/>
                  </a:moveTo>
                  <a:cubicBezTo>
                    <a:pt x="293" y="187"/>
                    <a:pt x="298" y="187"/>
                    <a:pt x="309" y="186"/>
                  </a:cubicBezTo>
                  <a:cubicBezTo>
                    <a:pt x="306" y="186"/>
                    <a:pt x="304" y="186"/>
                    <a:pt x="303" y="187"/>
                  </a:cubicBezTo>
                  <a:cubicBezTo>
                    <a:pt x="297" y="187"/>
                    <a:pt x="294" y="187"/>
                    <a:pt x="294" y="187"/>
                  </a:cubicBezTo>
                  <a:moveTo>
                    <a:pt x="303" y="185"/>
                  </a:moveTo>
                  <a:cubicBezTo>
                    <a:pt x="304" y="185"/>
                    <a:pt x="306" y="185"/>
                    <a:pt x="308" y="185"/>
                  </a:cubicBezTo>
                  <a:cubicBezTo>
                    <a:pt x="297" y="186"/>
                    <a:pt x="291" y="187"/>
                    <a:pt x="291" y="187"/>
                  </a:cubicBezTo>
                  <a:cubicBezTo>
                    <a:pt x="291" y="187"/>
                    <a:pt x="295" y="186"/>
                    <a:pt x="303" y="185"/>
                  </a:cubicBezTo>
                  <a:moveTo>
                    <a:pt x="308" y="184"/>
                  </a:moveTo>
                  <a:cubicBezTo>
                    <a:pt x="308" y="184"/>
                    <a:pt x="308" y="184"/>
                    <a:pt x="308" y="184"/>
                  </a:cubicBezTo>
                  <a:cubicBezTo>
                    <a:pt x="308" y="184"/>
                    <a:pt x="308" y="184"/>
                    <a:pt x="308" y="184"/>
                  </a:cubicBezTo>
                  <a:moveTo>
                    <a:pt x="306" y="175"/>
                  </a:moveTo>
                  <a:cubicBezTo>
                    <a:pt x="306" y="175"/>
                    <a:pt x="306" y="174"/>
                    <a:pt x="307" y="174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06" y="174"/>
                    <a:pt x="306" y="175"/>
                    <a:pt x="306" y="175"/>
                  </a:cubicBezTo>
                  <a:moveTo>
                    <a:pt x="306" y="174"/>
                  </a:moveTo>
                  <a:cubicBezTo>
                    <a:pt x="306" y="174"/>
                    <a:pt x="306" y="174"/>
                    <a:pt x="307" y="174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06" y="174"/>
                    <a:pt x="306" y="174"/>
                    <a:pt x="306" y="174"/>
                  </a:cubicBezTo>
                  <a:moveTo>
                    <a:pt x="132" y="0"/>
                  </a:moveTo>
                  <a:cubicBezTo>
                    <a:pt x="132" y="0"/>
                    <a:pt x="131" y="1"/>
                    <a:pt x="130" y="3"/>
                  </a:cubicBezTo>
                  <a:cubicBezTo>
                    <a:pt x="134" y="14"/>
                    <a:pt x="136" y="25"/>
                    <a:pt x="138" y="36"/>
                  </a:cubicBezTo>
                  <a:cubicBezTo>
                    <a:pt x="133" y="52"/>
                    <a:pt x="138" y="67"/>
                    <a:pt x="151" y="78"/>
                  </a:cubicBezTo>
                  <a:cubicBezTo>
                    <a:pt x="156" y="83"/>
                    <a:pt x="156" y="83"/>
                    <a:pt x="156" y="83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57" y="83"/>
                    <a:pt x="158" y="85"/>
                    <a:pt x="160" y="96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4" y="102"/>
                    <a:pt x="151" y="104"/>
                    <a:pt x="148" y="108"/>
                  </a:cubicBezTo>
                  <a:cubicBezTo>
                    <a:pt x="143" y="114"/>
                    <a:pt x="138" y="121"/>
                    <a:pt x="137" y="128"/>
                  </a:cubicBezTo>
                  <a:cubicBezTo>
                    <a:pt x="133" y="136"/>
                    <a:pt x="133" y="143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38" y="151"/>
                    <a:pt x="141" y="156"/>
                    <a:pt x="142" y="156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141" y="156"/>
                    <a:pt x="142" y="158"/>
                    <a:pt x="143" y="158"/>
                  </a:cubicBezTo>
                  <a:cubicBezTo>
                    <a:pt x="142" y="158"/>
                    <a:pt x="143" y="158"/>
                    <a:pt x="143" y="158"/>
                  </a:cubicBezTo>
                  <a:cubicBezTo>
                    <a:pt x="143" y="163"/>
                    <a:pt x="143" y="166"/>
                    <a:pt x="142" y="167"/>
                  </a:cubicBezTo>
                  <a:cubicBezTo>
                    <a:pt x="142" y="167"/>
                    <a:pt x="143" y="167"/>
                    <a:pt x="143" y="167"/>
                  </a:cubicBezTo>
                  <a:cubicBezTo>
                    <a:pt x="143" y="167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3" y="168"/>
                    <a:pt x="142" y="168"/>
                    <a:pt x="142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2" y="168"/>
                    <a:pt x="142" y="168"/>
                    <a:pt x="143" y="168"/>
                  </a:cubicBezTo>
                  <a:cubicBezTo>
                    <a:pt x="143" y="168"/>
                    <a:pt x="143" y="168"/>
                    <a:pt x="142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1" y="168"/>
                    <a:pt x="139" y="170"/>
                    <a:pt x="141" y="170"/>
                  </a:cubicBezTo>
                  <a:cubicBezTo>
                    <a:pt x="135" y="173"/>
                    <a:pt x="132" y="175"/>
                    <a:pt x="139" y="180"/>
                  </a:cubicBezTo>
                  <a:cubicBezTo>
                    <a:pt x="139" y="180"/>
                    <a:pt x="139" y="180"/>
                    <a:pt x="139" y="180"/>
                  </a:cubicBezTo>
                  <a:cubicBezTo>
                    <a:pt x="129" y="180"/>
                    <a:pt x="128" y="181"/>
                    <a:pt x="139" y="183"/>
                  </a:cubicBezTo>
                  <a:cubicBezTo>
                    <a:pt x="128" y="185"/>
                    <a:pt x="126" y="188"/>
                    <a:pt x="134" y="194"/>
                  </a:cubicBezTo>
                  <a:cubicBezTo>
                    <a:pt x="134" y="190"/>
                    <a:pt x="134" y="187"/>
                    <a:pt x="136" y="187"/>
                  </a:cubicBezTo>
                  <a:cubicBezTo>
                    <a:pt x="136" y="187"/>
                    <a:pt x="137" y="189"/>
                    <a:pt x="138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5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9" y="195"/>
                    <a:pt x="138" y="195"/>
                    <a:pt x="138" y="195"/>
                  </a:cubicBezTo>
                  <a:cubicBezTo>
                    <a:pt x="138" y="195"/>
                    <a:pt x="138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9" y="196"/>
                    <a:pt x="139" y="196"/>
                    <a:pt x="139" y="197"/>
                  </a:cubicBezTo>
                  <a:cubicBezTo>
                    <a:pt x="139" y="197"/>
                    <a:pt x="139" y="197"/>
                    <a:pt x="139" y="197"/>
                  </a:cubicBezTo>
                  <a:cubicBezTo>
                    <a:pt x="139" y="197"/>
                    <a:pt x="139" y="197"/>
                    <a:pt x="139" y="197"/>
                  </a:cubicBezTo>
                  <a:cubicBezTo>
                    <a:pt x="139" y="198"/>
                    <a:pt x="139" y="199"/>
                    <a:pt x="139" y="200"/>
                  </a:cubicBezTo>
                  <a:cubicBezTo>
                    <a:pt x="139" y="200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7" y="202"/>
                    <a:pt x="135" y="202"/>
                    <a:pt x="134" y="202"/>
                  </a:cubicBezTo>
                  <a:cubicBezTo>
                    <a:pt x="135" y="202"/>
                    <a:pt x="137" y="203"/>
                    <a:pt x="138" y="203"/>
                  </a:cubicBezTo>
                  <a:cubicBezTo>
                    <a:pt x="136" y="203"/>
                    <a:pt x="135" y="203"/>
                    <a:pt x="133" y="203"/>
                  </a:cubicBezTo>
                  <a:cubicBezTo>
                    <a:pt x="133" y="205"/>
                    <a:pt x="134" y="207"/>
                    <a:pt x="135" y="210"/>
                  </a:cubicBezTo>
                  <a:cubicBezTo>
                    <a:pt x="136" y="210"/>
                    <a:pt x="137" y="211"/>
                    <a:pt x="138" y="212"/>
                  </a:cubicBezTo>
                  <a:cubicBezTo>
                    <a:pt x="137" y="211"/>
                    <a:pt x="136" y="211"/>
                    <a:pt x="135" y="210"/>
                  </a:cubicBezTo>
                  <a:cubicBezTo>
                    <a:pt x="136" y="212"/>
                    <a:pt x="137" y="214"/>
                    <a:pt x="138" y="216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8" y="216"/>
                    <a:pt x="139" y="216"/>
                    <a:pt x="139" y="217"/>
                  </a:cubicBezTo>
                  <a:cubicBezTo>
                    <a:pt x="138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7" y="217"/>
                    <a:pt x="139" y="217"/>
                  </a:cubicBezTo>
                  <a:cubicBezTo>
                    <a:pt x="138" y="217"/>
                    <a:pt x="137" y="217"/>
                    <a:pt x="136" y="217"/>
                  </a:cubicBezTo>
                  <a:cubicBezTo>
                    <a:pt x="136" y="217"/>
                    <a:pt x="136" y="217"/>
                    <a:pt x="136" y="218"/>
                  </a:cubicBezTo>
                  <a:cubicBezTo>
                    <a:pt x="136" y="218"/>
                    <a:pt x="137" y="218"/>
                    <a:pt x="138" y="219"/>
                  </a:cubicBezTo>
                  <a:cubicBezTo>
                    <a:pt x="137" y="218"/>
                    <a:pt x="136" y="218"/>
                    <a:pt x="136" y="218"/>
                  </a:cubicBezTo>
                  <a:cubicBezTo>
                    <a:pt x="136" y="219"/>
                    <a:pt x="136" y="220"/>
                    <a:pt x="137" y="221"/>
                  </a:cubicBezTo>
                  <a:cubicBezTo>
                    <a:pt x="137" y="221"/>
                    <a:pt x="138" y="220"/>
                    <a:pt x="138" y="220"/>
                  </a:cubicBezTo>
                  <a:cubicBezTo>
                    <a:pt x="138" y="220"/>
                    <a:pt x="139" y="221"/>
                    <a:pt x="139" y="223"/>
                  </a:cubicBezTo>
                  <a:cubicBezTo>
                    <a:pt x="139" y="223"/>
                    <a:pt x="139" y="223"/>
                    <a:pt x="139" y="223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39" y="225"/>
                    <a:pt x="139" y="225"/>
                    <a:pt x="139" y="226"/>
                  </a:cubicBezTo>
                  <a:cubicBezTo>
                    <a:pt x="137" y="226"/>
                    <a:pt x="136" y="226"/>
                    <a:pt x="136" y="226"/>
                  </a:cubicBezTo>
                  <a:cubicBezTo>
                    <a:pt x="136" y="226"/>
                    <a:pt x="137" y="226"/>
                    <a:pt x="139" y="226"/>
                  </a:cubicBezTo>
                  <a:cubicBezTo>
                    <a:pt x="136" y="233"/>
                    <a:pt x="148" y="225"/>
                    <a:pt x="139" y="246"/>
                  </a:cubicBezTo>
                  <a:cubicBezTo>
                    <a:pt x="139" y="246"/>
                    <a:pt x="139" y="246"/>
                    <a:pt x="139" y="246"/>
                  </a:cubicBezTo>
                  <a:cubicBezTo>
                    <a:pt x="138" y="246"/>
                    <a:pt x="129" y="247"/>
                    <a:pt x="134" y="249"/>
                  </a:cubicBezTo>
                  <a:cubicBezTo>
                    <a:pt x="133" y="248"/>
                    <a:pt x="132" y="248"/>
                    <a:pt x="131" y="248"/>
                  </a:cubicBezTo>
                  <a:cubicBezTo>
                    <a:pt x="130" y="248"/>
                    <a:pt x="130" y="248"/>
                    <a:pt x="130" y="249"/>
                  </a:cubicBezTo>
                  <a:cubicBezTo>
                    <a:pt x="131" y="249"/>
                    <a:pt x="132" y="249"/>
                    <a:pt x="133" y="250"/>
                  </a:cubicBezTo>
                  <a:cubicBezTo>
                    <a:pt x="132" y="249"/>
                    <a:pt x="130" y="249"/>
                    <a:pt x="130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1" y="249"/>
                    <a:pt x="132" y="249"/>
                    <a:pt x="133" y="250"/>
                  </a:cubicBezTo>
                  <a:cubicBezTo>
                    <a:pt x="133" y="250"/>
                    <a:pt x="133" y="250"/>
                    <a:pt x="132" y="251"/>
                  </a:cubicBezTo>
                  <a:cubicBezTo>
                    <a:pt x="133" y="251"/>
                    <a:pt x="133" y="251"/>
                    <a:pt x="133" y="251"/>
                  </a:cubicBezTo>
                  <a:cubicBezTo>
                    <a:pt x="133" y="251"/>
                    <a:pt x="133" y="251"/>
                    <a:pt x="132" y="251"/>
                  </a:cubicBezTo>
                  <a:cubicBezTo>
                    <a:pt x="132" y="251"/>
                    <a:pt x="132" y="251"/>
                    <a:pt x="132" y="251"/>
                  </a:cubicBezTo>
                  <a:cubicBezTo>
                    <a:pt x="132" y="251"/>
                    <a:pt x="133" y="251"/>
                    <a:pt x="133" y="252"/>
                  </a:cubicBezTo>
                  <a:cubicBezTo>
                    <a:pt x="133" y="252"/>
                    <a:pt x="132" y="251"/>
                    <a:pt x="132" y="251"/>
                  </a:cubicBezTo>
                  <a:cubicBezTo>
                    <a:pt x="131" y="252"/>
                    <a:pt x="130" y="252"/>
                    <a:pt x="130" y="253"/>
                  </a:cubicBezTo>
                  <a:cubicBezTo>
                    <a:pt x="130" y="253"/>
                    <a:pt x="131" y="253"/>
                    <a:pt x="131" y="253"/>
                  </a:cubicBezTo>
                  <a:cubicBezTo>
                    <a:pt x="131" y="253"/>
                    <a:pt x="130" y="253"/>
                    <a:pt x="130" y="253"/>
                  </a:cubicBezTo>
                  <a:cubicBezTo>
                    <a:pt x="130" y="253"/>
                    <a:pt x="129" y="253"/>
                    <a:pt x="129" y="254"/>
                  </a:cubicBezTo>
                  <a:cubicBezTo>
                    <a:pt x="130" y="254"/>
                    <a:pt x="130" y="254"/>
                    <a:pt x="131" y="254"/>
                  </a:cubicBezTo>
                  <a:cubicBezTo>
                    <a:pt x="131" y="255"/>
                    <a:pt x="131" y="255"/>
                    <a:pt x="131" y="255"/>
                  </a:cubicBezTo>
                  <a:cubicBezTo>
                    <a:pt x="131" y="255"/>
                    <a:pt x="131" y="255"/>
                    <a:pt x="131" y="255"/>
                  </a:cubicBezTo>
                  <a:cubicBezTo>
                    <a:pt x="131" y="255"/>
                    <a:pt x="131" y="255"/>
                    <a:pt x="131" y="255"/>
                  </a:cubicBezTo>
                  <a:cubicBezTo>
                    <a:pt x="130" y="255"/>
                    <a:pt x="130" y="255"/>
                    <a:pt x="129" y="256"/>
                  </a:cubicBezTo>
                  <a:cubicBezTo>
                    <a:pt x="130" y="256"/>
                    <a:pt x="131" y="256"/>
                    <a:pt x="131" y="257"/>
                  </a:cubicBezTo>
                  <a:cubicBezTo>
                    <a:pt x="131" y="256"/>
                    <a:pt x="130" y="256"/>
                    <a:pt x="129" y="256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29" y="256"/>
                    <a:pt x="130" y="256"/>
                    <a:pt x="130" y="256"/>
                  </a:cubicBezTo>
                  <a:cubicBezTo>
                    <a:pt x="130" y="256"/>
                    <a:pt x="129" y="256"/>
                    <a:pt x="129" y="256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0" y="257"/>
                    <a:pt x="130" y="257"/>
                    <a:pt x="131" y="257"/>
                  </a:cubicBezTo>
                  <a:cubicBezTo>
                    <a:pt x="130" y="259"/>
                    <a:pt x="129" y="260"/>
                    <a:pt x="128" y="261"/>
                  </a:cubicBezTo>
                  <a:cubicBezTo>
                    <a:pt x="128" y="261"/>
                    <a:pt x="128" y="261"/>
                    <a:pt x="129" y="261"/>
                  </a:cubicBezTo>
                  <a:cubicBezTo>
                    <a:pt x="128" y="261"/>
                    <a:pt x="128" y="261"/>
                    <a:pt x="128" y="261"/>
                  </a:cubicBezTo>
                  <a:cubicBezTo>
                    <a:pt x="127" y="261"/>
                    <a:pt x="126" y="262"/>
                    <a:pt x="126" y="262"/>
                  </a:cubicBezTo>
                  <a:cubicBezTo>
                    <a:pt x="126" y="263"/>
                    <a:pt x="127" y="263"/>
                    <a:pt x="128" y="263"/>
                  </a:cubicBezTo>
                  <a:cubicBezTo>
                    <a:pt x="127" y="263"/>
                    <a:pt x="126" y="263"/>
                    <a:pt x="126" y="262"/>
                  </a:cubicBezTo>
                  <a:cubicBezTo>
                    <a:pt x="125" y="262"/>
                    <a:pt x="125" y="263"/>
                    <a:pt x="125" y="263"/>
                  </a:cubicBezTo>
                  <a:cubicBezTo>
                    <a:pt x="126" y="263"/>
                    <a:pt x="127" y="263"/>
                    <a:pt x="128" y="264"/>
                  </a:cubicBezTo>
                  <a:cubicBezTo>
                    <a:pt x="127" y="263"/>
                    <a:pt x="126" y="263"/>
                    <a:pt x="125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6" y="263"/>
                    <a:pt x="127" y="264"/>
                    <a:pt x="128" y="264"/>
                  </a:cubicBezTo>
                  <a:cubicBezTo>
                    <a:pt x="128" y="264"/>
                    <a:pt x="128" y="264"/>
                    <a:pt x="128" y="264"/>
                  </a:cubicBezTo>
                  <a:cubicBezTo>
                    <a:pt x="128" y="264"/>
                    <a:pt x="128" y="264"/>
                    <a:pt x="128" y="264"/>
                  </a:cubicBezTo>
                  <a:cubicBezTo>
                    <a:pt x="127" y="264"/>
                    <a:pt x="126" y="263"/>
                    <a:pt x="125" y="263"/>
                  </a:cubicBezTo>
                  <a:cubicBezTo>
                    <a:pt x="124" y="263"/>
                    <a:pt x="124" y="264"/>
                    <a:pt x="123" y="264"/>
                  </a:cubicBezTo>
                  <a:cubicBezTo>
                    <a:pt x="125" y="264"/>
                    <a:pt x="126" y="265"/>
                    <a:pt x="127" y="266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25" y="265"/>
                    <a:pt x="123" y="264"/>
                    <a:pt x="122" y="264"/>
                  </a:cubicBezTo>
                  <a:cubicBezTo>
                    <a:pt x="121" y="264"/>
                    <a:pt x="121" y="264"/>
                    <a:pt x="121" y="265"/>
                  </a:cubicBezTo>
                  <a:cubicBezTo>
                    <a:pt x="122" y="266"/>
                    <a:pt x="124" y="267"/>
                    <a:pt x="127" y="269"/>
                  </a:cubicBezTo>
                  <a:cubicBezTo>
                    <a:pt x="127" y="269"/>
                    <a:pt x="127" y="269"/>
                    <a:pt x="127" y="269"/>
                  </a:cubicBezTo>
                  <a:cubicBezTo>
                    <a:pt x="127" y="269"/>
                    <a:pt x="127" y="269"/>
                    <a:pt x="127" y="269"/>
                  </a:cubicBezTo>
                  <a:cubicBezTo>
                    <a:pt x="127" y="269"/>
                    <a:pt x="127" y="269"/>
                    <a:pt x="127" y="269"/>
                  </a:cubicBezTo>
                  <a:cubicBezTo>
                    <a:pt x="127" y="269"/>
                    <a:pt x="127" y="269"/>
                    <a:pt x="127" y="269"/>
                  </a:cubicBezTo>
                  <a:cubicBezTo>
                    <a:pt x="126" y="269"/>
                    <a:pt x="125" y="269"/>
                    <a:pt x="125" y="269"/>
                  </a:cubicBezTo>
                  <a:cubicBezTo>
                    <a:pt x="125" y="269"/>
                    <a:pt x="126" y="269"/>
                    <a:pt x="126" y="269"/>
                  </a:cubicBezTo>
                  <a:cubicBezTo>
                    <a:pt x="124" y="269"/>
                    <a:pt x="123" y="268"/>
                    <a:pt x="122" y="268"/>
                  </a:cubicBezTo>
                  <a:cubicBezTo>
                    <a:pt x="121" y="268"/>
                    <a:pt x="121" y="268"/>
                    <a:pt x="121" y="268"/>
                  </a:cubicBezTo>
                  <a:cubicBezTo>
                    <a:pt x="123" y="268"/>
                    <a:pt x="124" y="269"/>
                    <a:pt x="126" y="270"/>
                  </a:cubicBezTo>
                  <a:cubicBezTo>
                    <a:pt x="124" y="269"/>
                    <a:pt x="122" y="268"/>
                    <a:pt x="120" y="267"/>
                  </a:cubicBezTo>
                  <a:cubicBezTo>
                    <a:pt x="120" y="267"/>
                    <a:pt x="119" y="267"/>
                    <a:pt x="119" y="267"/>
                  </a:cubicBezTo>
                  <a:cubicBezTo>
                    <a:pt x="119" y="267"/>
                    <a:pt x="119" y="267"/>
                    <a:pt x="119" y="267"/>
                  </a:cubicBezTo>
                  <a:cubicBezTo>
                    <a:pt x="121" y="268"/>
                    <a:pt x="123" y="269"/>
                    <a:pt x="126" y="271"/>
                  </a:cubicBezTo>
                  <a:cubicBezTo>
                    <a:pt x="126" y="271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4" y="273"/>
                    <a:pt x="124" y="273"/>
                  </a:cubicBezTo>
                  <a:cubicBezTo>
                    <a:pt x="124" y="273"/>
                    <a:pt x="125" y="273"/>
                    <a:pt x="125" y="273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274"/>
                    <a:pt x="124" y="274"/>
                    <a:pt x="125" y="274"/>
                  </a:cubicBezTo>
                  <a:cubicBezTo>
                    <a:pt x="124" y="274"/>
                    <a:pt x="124" y="274"/>
                    <a:pt x="124" y="273"/>
                  </a:cubicBezTo>
                  <a:cubicBezTo>
                    <a:pt x="124" y="273"/>
                    <a:pt x="124" y="273"/>
                    <a:pt x="123" y="273"/>
                  </a:cubicBezTo>
                  <a:cubicBezTo>
                    <a:pt x="123" y="274"/>
                    <a:pt x="123" y="274"/>
                    <a:pt x="122" y="275"/>
                  </a:cubicBezTo>
                  <a:cubicBezTo>
                    <a:pt x="123" y="275"/>
                    <a:pt x="124" y="275"/>
                    <a:pt x="124" y="276"/>
                  </a:cubicBezTo>
                  <a:cubicBezTo>
                    <a:pt x="124" y="275"/>
                    <a:pt x="123" y="275"/>
                    <a:pt x="122" y="275"/>
                  </a:cubicBezTo>
                  <a:cubicBezTo>
                    <a:pt x="122" y="275"/>
                    <a:pt x="122" y="275"/>
                    <a:pt x="122" y="275"/>
                  </a:cubicBezTo>
                  <a:cubicBezTo>
                    <a:pt x="122" y="275"/>
                    <a:pt x="123" y="276"/>
                    <a:pt x="124" y="276"/>
                  </a:cubicBezTo>
                  <a:cubicBezTo>
                    <a:pt x="124" y="276"/>
                    <a:pt x="124" y="276"/>
                    <a:pt x="124" y="276"/>
                  </a:cubicBezTo>
                  <a:cubicBezTo>
                    <a:pt x="124" y="276"/>
                    <a:pt x="124" y="276"/>
                    <a:pt x="124" y="276"/>
                  </a:cubicBezTo>
                  <a:cubicBezTo>
                    <a:pt x="124" y="276"/>
                    <a:pt x="124" y="276"/>
                    <a:pt x="124" y="276"/>
                  </a:cubicBezTo>
                  <a:cubicBezTo>
                    <a:pt x="123" y="276"/>
                    <a:pt x="122" y="276"/>
                    <a:pt x="122" y="275"/>
                  </a:cubicBezTo>
                  <a:cubicBezTo>
                    <a:pt x="120" y="276"/>
                    <a:pt x="119" y="277"/>
                    <a:pt x="118" y="278"/>
                  </a:cubicBezTo>
                  <a:cubicBezTo>
                    <a:pt x="119" y="279"/>
                    <a:pt x="120" y="280"/>
                    <a:pt x="122" y="281"/>
                  </a:cubicBezTo>
                  <a:cubicBezTo>
                    <a:pt x="120" y="280"/>
                    <a:pt x="119" y="279"/>
                    <a:pt x="117" y="279"/>
                  </a:cubicBezTo>
                  <a:cubicBezTo>
                    <a:pt x="117" y="279"/>
                    <a:pt x="116" y="280"/>
                    <a:pt x="115" y="280"/>
                  </a:cubicBezTo>
                  <a:cubicBezTo>
                    <a:pt x="117" y="281"/>
                    <a:pt x="119" y="282"/>
                    <a:pt x="121" y="283"/>
                  </a:cubicBezTo>
                  <a:cubicBezTo>
                    <a:pt x="119" y="282"/>
                    <a:pt x="117" y="281"/>
                    <a:pt x="115" y="280"/>
                  </a:cubicBezTo>
                  <a:cubicBezTo>
                    <a:pt x="115" y="280"/>
                    <a:pt x="114" y="281"/>
                    <a:pt x="113" y="281"/>
                  </a:cubicBezTo>
                  <a:cubicBezTo>
                    <a:pt x="115" y="282"/>
                    <a:pt x="117" y="284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7"/>
                    <a:pt x="120" y="287"/>
                  </a:cubicBezTo>
                  <a:cubicBezTo>
                    <a:pt x="120" y="287"/>
                    <a:pt x="120" y="286"/>
                    <a:pt x="120" y="286"/>
                  </a:cubicBezTo>
                  <a:cubicBezTo>
                    <a:pt x="119" y="286"/>
                    <a:pt x="119" y="287"/>
                    <a:pt x="119" y="287"/>
                  </a:cubicBezTo>
                  <a:cubicBezTo>
                    <a:pt x="119" y="287"/>
                    <a:pt x="120" y="287"/>
                    <a:pt x="120" y="287"/>
                  </a:cubicBezTo>
                  <a:cubicBezTo>
                    <a:pt x="119" y="287"/>
                    <a:pt x="119" y="287"/>
                    <a:pt x="119" y="287"/>
                  </a:cubicBezTo>
                  <a:cubicBezTo>
                    <a:pt x="119" y="287"/>
                    <a:pt x="119" y="287"/>
                    <a:pt x="119" y="287"/>
                  </a:cubicBezTo>
                  <a:cubicBezTo>
                    <a:pt x="119" y="287"/>
                    <a:pt x="119" y="287"/>
                    <a:pt x="119" y="287"/>
                  </a:cubicBezTo>
                  <a:cubicBezTo>
                    <a:pt x="119" y="287"/>
                    <a:pt x="119" y="287"/>
                    <a:pt x="119" y="287"/>
                  </a:cubicBezTo>
                  <a:cubicBezTo>
                    <a:pt x="117" y="288"/>
                    <a:pt x="116" y="288"/>
                    <a:pt x="115" y="289"/>
                  </a:cubicBezTo>
                  <a:cubicBezTo>
                    <a:pt x="116" y="290"/>
                    <a:pt x="117" y="290"/>
                    <a:pt x="118" y="291"/>
                  </a:cubicBezTo>
                  <a:cubicBezTo>
                    <a:pt x="117" y="290"/>
                    <a:pt x="116" y="290"/>
                    <a:pt x="115" y="289"/>
                  </a:cubicBezTo>
                  <a:cubicBezTo>
                    <a:pt x="115" y="289"/>
                    <a:pt x="115" y="289"/>
                    <a:pt x="114" y="289"/>
                  </a:cubicBezTo>
                  <a:cubicBezTo>
                    <a:pt x="115" y="290"/>
                    <a:pt x="117" y="291"/>
                    <a:pt x="118" y="291"/>
                  </a:cubicBezTo>
                  <a:cubicBezTo>
                    <a:pt x="117" y="291"/>
                    <a:pt x="115" y="290"/>
                    <a:pt x="114" y="289"/>
                  </a:cubicBezTo>
                  <a:cubicBezTo>
                    <a:pt x="114" y="289"/>
                    <a:pt x="114" y="289"/>
                    <a:pt x="114" y="290"/>
                  </a:cubicBezTo>
                  <a:cubicBezTo>
                    <a:pt x="115" y="290"/>
                    <a:pt x="116" y="290"/>
                    <a:pt x="116" y="291"/>
                  </a:cubicBezTo>
                  <a:cubicBezTo>
                    <a:pt x="117" y="291"/>
                    <a:pt x="117" y="291"/>
                    <a:pt x="118" y="292"/>
                  </a:cubicBezTo>
                  <a:cubicBezTo>
                    <a:pt x="117" y="291"/>
                    <a:pt x="117" y="291"/>
                    <a:pt x="116" y="291"/>
                  </a:cubicBezTo>
                  <a:cubicBezTo>
                    <a:pt x="117" y="291"/>
                    <a:pt x="117" y="291"/>
                    <a:pt x="118" y="292"/>
                  </a:cubicBezTo>
                  <a:cubicBezTo>
                    <a:pt x="117" y="292"/>
                    <a:pt x="117" y="292"/>
                    <a:pt x="117" y="292"/>
                  </a:cubicBezTo>
                  <a:cubicBezTo>
                    <a:pt x="118" y="292"/>
                    <a:pt x="118" y="292"/>
                    <a:pt x="118" y="292"/>
                  </a:cubicBezTo>
                  <a:cubicBezTo>
                    <a:pt x="114" y="295"/>
                    <a:pt x="111" y="297"/>
                    <a:pt x="108" y="299"/>
                  </a:cubicBezTo>
                  <a:cubicBezTo>
                    <a:pt x="109" y="300"/>
                    <a:pt x="111" y="301"/>
                    <a:pt x="113" y="303"/>
                  </a:cubicBezTo>
                  <a:cubicBezTo>
                    <a:pt x="111" y="301"/>
                    <a:pt x="109" y="300"/>
                    <a:pt x="107" y="300"/>
                  </a:cubicBezTo>
                  <a:cubicBezTo>
                    <a:pt x="106" y="301"/>
                    <a:pt x="104" y="302"/>
                    <a:pt x="103" y="303"/>
                  </a:cubicBezTo>
                  <a:cubicBezTo>
                    <a:pt x="105" y="304"/>
                    <a:pt x="108" y="306"/>
                    <a:pt x="110" y="308"/>
                  </a:cubicBezTo>
                  <a:cubicBezTo>
                    <a:pt x="104" y="309"/>
                    <a:pt x="99" y="309"/>
                    <a:pt x="95" y="309"/>
                  </a:cubicBezTo>
                  <a:cubicBezTo>
                    <a:pt x="93" y="309"/>
                    <a:pt x="91" y="309"/>
                    <a:pt x="90" y="309"/>
                  </a:cubicBezTo>
                  <a:cubicBezTo>
                    <a:pt x="89" y="309"/>
                    <a:pt x="88" y="309"/>
                    <a:pt x="88" y="309"/>
                  </a:cubicBezTo>
                  <a:cubicBezTo>
                    <a:pt x="87" y="309"/>
                    <a:pt x="93" y="310"/>
                    <a:pt x="103" y="321"/>
                  </a:cubicBezTo>
                  <a:cubicBezTo>
                    <a:pt x="90" y="316"/>
                    <a:pt x="80" y="313"/>
                    <a:pt x="72" y="313"/>
                  </a:cubicBezTo>
                  <a:cubicBezTo>
                    <a:pt x="58" y="313"/>
                    <a:pt x="55" y="323"/>
                    <a:pt x="65" y="345"/>
                  </a:cubicBezTo>
                  <a:cubicBezTo>
                    <a:pt x="66" y="345"/>
                    <a:pt x="66" y="346"/>
                    <a:pt x="67" y="347"/>
                  </a:cubicBezTo>
                  <a:cubicBezTo>
                    <a:pt x="69" y="340"/>
                    <a:pt x="71" y="337"/>
                    <a:pt x="73" y="337"/>
                  </a:cubicBezTo>
                  <a:cubicBezTo>
                    <a:pt x="75" y="337"/>
                    <a:pt x="77" y="342"/>
                    <a:pt x="75" y="355"/>
                  </a:cubicBezTo>
                  <a:cubicBezTo>
                    <a:pt x="76" y="355"/>
                    <a:pt x="76" y="356"/>
                    <a:pt x="77" y="356"/>
                  </a:cubicBezTo>
                  <a:cubicBezTo>
                    <a:pt x="76" y="356"/>
                    <a:pt x="76" y="355"/>
                    <a:pt x="75" y="355"/>
                  </a:cubicBezTo>
                  <a:cubicBezTo>
                    <a:pt x="76" y="355"/>
                    <a:pt x="76" y="356"/>
                    <a:pt x="76" y="356"/>
                  </a:cubicBezTo>
                  <a:cubicBezTo>
                    <a:pt x="76" y="356"/>
                    <a:pt x="77" y="356"/>
                    <a:pt x="77" y="356"/>
                  </a:cubicBezTo>
                  <a:cubicBezTo>
                    <a:pt x="77" y="356"/>
                    <a:pt x="76" y="356"/>
                    <a:pt x="76" y="356"/>
                  </a:cubicBezTo>
                  <a:cubicBezTo>
                    <a:pt x="76" y="356"/>
                    <a:pt x="76" y="355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6" y="355"/>
                    <a:pt x="76" y="356"/>
                    <a:pt x="77" y="356"/>
                  </a:cubicBezTo>
                  <a:cubicBezTo>
                    <a:pt x="76" y="356"/>
                    <a:pt x="76" y="355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6" y="356"/>
                    <a:pt x="76" y="356"/>
                    <a:pt x="76" y="356"/>
                  </a:cubicBezTo>
                  <a:cubicBezTo>
                    <a:pt x="76" y="356"/>
                    <a:pt x="76" y="356"/>
                    <a:pt x="75" y="355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6" y="356"/>
                    <a:pt x="76" y="357"/>
                  </a:cubicBezTo>
                  <a:cubicBezTo>
                    <a:pt x="76" y="356"/>
                    <a:pt x="75" y="356"/>
                    <a:pt x="75" y="356"/>
                  </a:cubicBezTo>
                  <a:cubicBezTo>
                    <a:pt x="75" y="357"/>
                    <a:pt x="75" y="357"/>
                    <a:pt x="75" y="358"/>
                  </a:cubicBezTo>
                  <a:cubicBezTo>
                    <a:pt x="73" y="355"/>
                    <a:pt x="71" y="354"/>
                    <a:pt x="69" y="352"/>
                  </a:cubicBezTo>
                  <a:cubicBezTo>
                    <a:pt x="71" y="354"/>
                    <a:pt x="73" y="356"/>
                    <a:pt x="75" y="358"/>
                  </a:cubicBezTo>
                  <a:cubicBezTo>
                    <a:pt x="75" y="358"/>
                    <a:pt x="75" y="358"/>
                    <a:pt x="75" y="358"/>
                  </a:cubicBezTo>
                  <a:cubicBezTo>
                    <a:pt x="75" y="358"/>
                    <a:pt x="75" y="358"/>
                    <a:pt x="75" y="358"/>
                  </a:cubicBezTo>
                  <a:cubicBezTo>
                    <a:pt x="74" y="357"/>
                    <a:pt x="73" y="357"/>
                    <a:pt x="72" y="356"/>
                  </a:cubicBezTo>
                  <a:cubicBezTo>
                    <a:pt x="73" y="357"/>
                    <a:pt x="73" y="357"/>
                    <a:pt x="74" y="358"/>
                  </a:cubicBezTo>
                  <a:cubicBezTo>
                    <a:pt x="73" y="357"/>
                    <a:pt x="73" y="357"/>
                    <a:pt x="72" y="356"/>
                  </a:cubicBezTo>
                  <a:cubicBezTo>
                    <a:pt x="73" y="357"/>
                    <a:pt x="73" y="358"/>
                    <a:pt x="74" y="358"/>
                  </a:cubicBezTo>
                  <a:cubicBezTo>
                    <a:pt x="73" y="357"/>
                    <a:pt x="72" y="356"/>
                    <a:pt x="71" y="355"/>
                  </a:cubicBezTo>
                  <a:cubicBezTo>
                    <a:pt x="71" y="355"/>
                    <a:pt x="70" y="355"/>
                    <a:pt x="70" y="355"/>
                  </a:cubicBezTo>
                  <a:cubicBezTo>
                    <a:pt x="71" y="356"/>
                    <a:pt x="72" y="358"/>
                    <a:pt x="73" y="359"/>
                  </a:cubicBezTo>
                  <a:cubicBezTo>
                    <a:pt x="70" y="357"/>
                    <a:pt x="68" y="354"/>
                    <a:pt x="66" y="352"/>
                  </a:cubicBezTo>
                  <a:cubicBezTo>
                    <a:pt x="66" y="353"/>
                    <a:pt x="66" y="354"/>
                    <a:pt x="65" y="354"/>
                  </a:cubicBezTo>
                  <a:cubicBezTo>
                    <a:pt x="67" y="356"/>
                    <a:pt x="69" y="358"/>
                    <a:pt x="72" y="361"/>
                  </a:cubicBezTo>
                  <a:cubicBezTo>
                    <a:pt x="69" y="359"/>
                    <a:pt x="67" y="357"/>
                    <a:pt x="65" y="356"/>
                  </a:cubicBezTo>
                  <a:cubicBezTo>
                    <a:pt x="65" y="359"/>
                    <a:pt x="64" y="363"/>
                    <a:pt x="64" y="367"/>
                  </a:cubicBezTo>
                  <a:cubicBezTo>
                    <a:pt x="64" y="367"/>
                    <a:pt x="65" y="368"/>
                    <a:pt x="65" y="368"/>
                  </a:cubicBezTo>
                  <a:cubicBezTo>
                    <a:pt x="65" y="368"/>
                    <a:pt x="64" y="367"/>
                    <a:pt x="64" y="367"/>
                  </a:cubicBezTo>
                  <a:cubicBezTo>
                    <a:pt x="64" y="368"/>
                    <a:pt x="64" y="368"/>
                    <a:pt x="64" y="369"/>
                  </a:cubicBezTo>
                  <a:cubicBezTo>
                    <a:pt x="62" y="366"/>
                    <a:pt x="60" y="364"/>
                    <a:pt x="58" y="362"/>
                  </a:cubicBezTo>
                  <a:cubicBezTo>
                    <a:pt x="59" y="364"/>
                    <a:pt x="59" y="365"/>
                    <a:pt x="60" y="367"/>
                  </a:cubicBezTo>
                  <a:cubicBezTo>
                    <a:pt x="61" y="368"/>
                    <a:pt x="62" y="369"/>
                    <a:pt x="63" y="371"/>
                  </a:cubicBezTo>
                  <a:cubicBezTo>
                    <a:pt x="62" y="370"/>
                    <a:pt x="62" y="370"/>
                    <a:pt x="62" y="370"/>
                  </a:cubicBezTo>
                  <a:cubicBezTo>
                    <a:pt x="62" y="370"/>
                    <a:pt x="62" y="370"/>
                    <a:pt x="63" y="371"/>
                  </a:cubicBezTo>
                  <a:cubicBezTo>
                    <a:pt x="62" y="370"/>
                    <a:pt x="62" y="370"/>
                    <a:pt x="62" y="370"/>
                  </a:cubicBezTo>
                  <a:cubicBezTo>
                    <a:pt x="61" y="369"/>
                    <a:pt x="60" y="368"/>
                    <a:pt x="60" y="368"/>
                  </a:cubicBezTo>
                  <a:cubicBezTo>
                    <a:pt x="60" y="369"/>
                    <a:pt x="60" y="369"/>
                    <a:pt x="60" y="370"/>
                  </a:cubicBezTo>
                  <a:cubicBezTo>
                    <a:pt x="61" y="371"/>
                    <a:pt x="61" y="371"/>
                    <a:pt x="61" y="371"/>
                  </a:cubicBezTo>
                  <a:cubicBezTo>
                    <a:pt x="61" y="371"/>
                    <a:pt x="61" y="371"/>
                    <a:pt x="60" y="370"/>
                  </a:cubicBezTo>
                  <a:cubicBezTo>
                    <a:pt x="60" y="371"/>
                    <a:pt x="61" y="371"/>
                    <a:pt x="61" y="371"/>
                  </a:cubicBezTo>
                  <a:cubicBezTo>
                    <a:pt x="61" y="371"/>
                    <a:pt x="61" y="372"/>
                    <a:pt x="61" y="372"/>
                  </a:cubicBezTo>
                  <a:cubicBezTo>
                    <a:pt x="61" y="372"/>
                    <a:pt x="61" y="371"/>
                    <a:pt x="61" y="371"/>
                  </a:cubicBezTo>
                  <a:cubicBezTo>
                    <a:pt x="61" y="371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0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57" y="368"/>
                    <a:pt x="55" y="365"/>
                    <a:pt x="53" y="364"/>
                  </a:cubicBezTo>
                  <a:cubicBezTo>
                    <a:pt x="54" y="366"/>
                    <a:pt x="56" y="369"/>
                    <a:pt x="60" y="373"/>
                  </a:cubicBezTo>
                  <a:cubicBezTo>
                    <a:pt x="54" y="367"/>
                    <a:pt x="51" y="364"/>
                    <a:pt x="50" y="364"/>
                  </a:cubicBezTo>
                  <a:cubicBezTo>
                    <a:pt x="50" y="364"/>
                    <a:pt x="53" y="367"/>
                    <a:pt x="59" y="374"/>
                  </a:cubicBezTo>
                  <a:cubicBezTo>
                    <a:pt x="57" y="372"/>
                    <a:pt x="55" y="371"/>
                    <a:pt x="54" y="369"/>
                  </a:cubicBezTo>
                  <a:cubicBezTo>
                    <a:pt x="55" y="371"/>
                    <a:pt x="57" y="372"/>
                    <a:pt x="58" y="375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54" y="370"/>
                    <a:pt x="52" y="368"/>
                    <a:pt x="51" y="368"/>
                  </a:cubicBezTo>
                  <a:cubicBezTo>
                    <a:pt x="50" y="368"/>
                    <a:pt x="52" y="372"/>
                    <a:pt x="56" y="377"/>
                  </a:cubicBezTo>
                  <a:cubicBezTo>
                    <a:pt x="53" y="374"/>
                    <a:pt x="51" y="372"/>
                    <a:pt x="51" y="372"/>
                  </a:cubicBezTo>
                  <a:cubicBezTo>
                    <a:pt x="51" y="372"/>
                    <a:pt x="51" y="373"/>
                    <a:pt x="52" y="374"/>
                  </a:cubicBezTo>
                  <a:cubicBezTo>
                    <a:pt x="52" y="374"/>
                    <a:pt x="52" y="374"/>
                    <a:pt x="52" y="374"/>
                  </a:cubicBezTo>
                  <a:cubicBezTo>
                    <a:pt x="52" y="374"/>
                    <a:pt x="52" y="374"/>
                    <a:pt x="52" y="374"/>
                  </a:cubicBezTo>
                  <a:cubicBezTo>
                    <a:pt x="53" y="375"/>
                    <a:pt x="54" y="377"/>
                    <a:pt x="55" y="378"/>
                  </a:cubicBezTo>
                  <a:cubicBezTo>
                    <a:pt x="54" y="376"/>
                    <a:pt x="53" y="375"/>
                    <a:pt x="52" y="374"/>
                  </a:cubicBezTo>
                  <a:cubicBezTo>
                    <a:pt x="52" y="374"/>
                    <a:pt x="52" y="375"/>
                    <a:pt x="52" y="375"/>
                  </a:cubicBezTo>
                  <a:cubicBezTo>
                    <a:pt x="53" y="376"/>
                    <a:pt x="54" y="377"/>
                    <a:pt x="55" y="379"/>
                  </a:cubicBezTo>
                  <a:cubicBezTo>
                    <a:pt x="54" y="377"/>
                    <a:pt x="53" y="376"/>
                    <a:pt x="52" y="375"/>
                  </a:cubicBezTo>
                  <a:cubicBezTo>
                    <a:pt x="52" y="375"/>
                    <a:pt x="52" y="375"/>
                    <a:pt x="52" y="375"/>
                  </a:cubicBezTo>
                  <a:cubicBezTo>
                    <a:pt x="53" y="376"/>
                    <a:pt x="54" y="377"/>
                    <a:pt x="55" y="379"/>
                  </a:cubicBezTo>
                  <a:cubicBezTo>
                    <a:pt x="53" y="378"/>
                    <a:pt x="52" y="377"/>
                    <a:pt x="51" y="376"/>
                  </a:cubicBezTo>
                  <a:cubicBezTo>
                    <a:pt x="50" y="378"/>
                    <a:pt x="48" y="382"/>
                    <a:pt x="44" y="387"/>
                  </a:cubicBezTo>
                  <a:cubicBezTo>
                    <a:pt x="41" y="384"/>
                    <a:pt x="39" y="382"/>
                    <a:pt x="39" y="382"/>
                  </a:cubicBezTo>
                  <a:cubicBezTo>
                    <a:pt x="38" y="382"/>
                    <a:pt x="39" y="384"/>
                    <a:pt x="42" y="388"/>
                  </a:cubicBezTo>
                  <a:cubicBezTo>
                    <a:pt x="39" y="383"/>
                    <a:pt x="34" y="380"/>
                    <a:pt x="33" y="380"/>
                  </a:cubicBezTo>
                  <a:cubicBezTo>
                    <a:pt x="31" y="380"/>
                    <a:pt x="32" y="383"/>
                    <a:pt x="37" y="391"/>
                  </a:cubicBezTo>
                  <a:cubicBezTo>
                    <a:pt x="37" y="390"/>
                    <a:pt x="36" y="390"/>
                    <a:pt x="35" y="389"/>
                  </a:cubicBezTo>
                  <a:cubicBezTo>
                    <a:pt x="36" y="390"/>
                    <a:pt x="36" y="391"/>
                    <a:pt x="36" y="391"/>
                  </a:cubicBezTo>
                  <a:cubicBezTo>
                    <a:pt x="36" y="391"/>
                    <a:pt x="36" y="391"/>
                    <a:pt x="36" y="391"/>
                  </a:cubicBezTo>
                  <a:cubicBezTo>
                    <a:pt x="36" y="391"/>
                    <a:pt x="36" y="391"/>
                    <a:pt x="36" y="391"/>
                  </a:cubicBezTo>
                  <a:cubicBezTo>
                    <a:pt x="36" y="391"/>
                    <a:pt x="36" y="391"/>
                    <a:pt x="36" y="391"/>
                  </a:cubicBezTo>
                  <a:cubicBezTo>
                    <a:pt x="36" y="390"/>
                    <a:pt x="35" y="390"/>
                    <a:pt x="35" y="389"/>
                  </a:cubicBezTo>
                  <a:cubicBezTo>
                    <a:pt x="35" y="389"/>
                    <a:pt x="35" y="389"/>
                    <a:pt x="34" y="389"/>
                  </a:cubicBezTo>
                  <a:cubicBezTo>
                    <a:pt x="35" y="390"/>
                    <a:pt x="36" y="391"/>
                    <a:pt x="36" y="391"/>
                  </a:cubicBezTo>
                  <a:cubicBezTo>
                    <a:pt x="36" y="391"/>
                    <a:pt x="35" y="391"/>
                    <a:pt x="35" y="391"/>
                  </a:cubicBezTo>
                  <a:cubicBezTo>
                    <a:pt x="35" y="391"/>
                    <a:pt x="35" y="391"/>
                    <a:pt x="35" y="392"/>
                  </a:cubicBezTo>
                  <a:cubicBezTo>
                    <a:pt x="35" y="391"/>
                    <a:pt x="35" y="391"/>
                    <a:pt x="35" y="391"/>
                  </a:cubicBezTo>
                  <a:cubicBezTo>
                    <a:pt x="34" y="391"/>
                    <a:pt x="34" y="391"/>
                    <a:pt x="34" y="390"/>
                  </a:cubicBezTo>
                  <a:cubicBezTo>
                    <a:pt x="34" y="391"/>
                    <a:pt x="35" y="391"/>
                    <a:pt x="35" y="392"/>
                  </a:cubicBezTo>
                  <a:cubicBezTo>
                    <a:pt x="35" y="391"/>
                    <a:pt x="34" y="391"/>
                    <a:pt x="34" y="390"/>
                  </a:cubicBezTo>
                  <a:cubicBezTo>
                    <a:pt x="34" y="390"/>
                    <a:pt x="34" y="390"/>
                    <a:pt x="34" y="390"/>
                  </a:cubicBezTo>
                  <a:cubicBezTo>
                    <a:pt x="34" y="391"/>
                    <a:pt x="34" y="391"/>
                    <a:pt x="35" y="392"/>
                  </a:cubicBezTo>
                  <a:cubicBezTo>
                    <a:pt x="34" y="391"/>
                    <a:pt x="34" y="391"/>
                    <a:pt x="34" y="390"/>
                  </a:cubicBezTo>
                  <a:cubicBezTo>
                    <a:pt x="33" y="390"/>
                    <a:pt x="33" y="390"/>
                    <a:pt x="33" y="390"/>
                  </a:cubicBezTo>
                  <a:cubicBezTo>
                    <a:pt x="33" y="391"/>
                    <a:pt x="34" y="391"/>
                    <a:pt x="35" y="392"/>
                  </a:cubicBezTo>
                  <a:cubicBezTo>
                    <a:pt x="34" y="391"/>
                    <a:pt x="33" y="391"/>
                    <a:pt x="33" y="390"/>
                  </a:cubicBezTo>
                  <a:cubicBezTo>
                    <a:pt x="33" y="390"/>
                    <a:pt x="33" y="390"/>
                    <a:pt x="33" y="390"/>
                  </a:cubicBezTo>
                  <a:cubicBezTo>
                    <a:pt x="33" y="391"/>
                    <a:pt x="34" y="392"/>
                    <a:pt x="34" y="393"/>
                  </a:cubicBezTo>
                  <a:cubicBezTo>
                    <a:pt x="34" y="391"/>
                    <a:pt x="33" y="390"/>
                    <a:pt x="32" y="390"/>
                  </a:cubicBezTo>
                  <a:cubicBezTo>
                    <a:pt x="30" y="388"/>
                    <a:pt x="28" y="387"/>
                    <a:pt x="26" y="386"/>
                  </a:cubicBezTo>
                  <a:cubicBezTo>
                    <a:pt x="27" y="388"/>
                    <a:pt x="28" y="389"/>
                    <a:pt x="29" y="390"/>
                  </a:cubicBezTo>
                  <a:cubicBezTo>
                    <a:pt x="29" y="390"/>
                    <a:pt x="29" y="390"/>
                    <a:pt x="29" y="390"/>
                  </a:cubicBezTo>
                  <a:cubicBezTo>
                    <a:pt x="30" y="390"/>
                    <a:pt x="30" y="391"/>
                    <a:pt x="30" y="392"/>
                  </a:cubicBezTo>
                  <a:cubicBezTo>
                    <a:pt x="30" y="393"/>
                    <a:pt x="31" y="394"/>
                    <a:pt x="31" y="394"/>
                  </a:cubicBezTo>
                  <a:cubicBezTo>
                    <a:pt x="31" y="394"/>
                    <a:pt x="30" y="394"/>
                    <a:pt x="30" y="393"/>
                  </a:cubicBezTo>
                  <a:cubicBezTo>
                    <a:pt x="30" y="394"/>
                    <a:pt x="30" y="394"/>
                    <a:pt x="30" y="394"/>
                  </a:cubicBezTo>
                  <a:cubicBezTo>
                    <a:pt x="30" y="395"/>
                    <a:pt x="30" y="395"/>
                    <a:pt x="30" y="395"/>
                  </a:cubicBezTo>
                  <a:cubicBezTo>
                    <a:pt x="30" y="395"/>
                    <a:pt x="30" y="395"/>
                    <a:pt x="30" y="394"/>
                  </a:cubicBezTo>
                  <a:cubicBezTo>
                    <a:pt x="30" y="394"/>
                    <a:pt x="30" y="395"/>
                    <a:pt x="30" y="395"/>
                  </a:cubicBezTo>
                  <a:cubicBezTo>
                    <a:pt x="30" y="395"/>
                    <a:pt x="29" y="396"/>
                    <a:pt x="29" y="397"/>
                  </a:cubicBezTo>
                  <a:cubicBezTo>
                    <a:pt x="29" y="397"/>
                    <a:pt x="29" y="397"/>
                    <a:pt x="29" y="397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8" y="399"/>
                    <a:pt x="28" y="399"/>
                    <a:pt x="28" y="400"/>
                  </a:cubicBezTo>
                  <a:cubicBezTo>
                    <a:pt x="28" y="400"/>
                    <a:pt x="28" y="400"/>
                    <a:pt x="29" y="400"/>
                  </a:cubicBezTo>
                  <a:cubicBezTo>
                    <a:pt x="29" y="399"/>
                    <a:pt x="29" y="399"/>
                    <a:pt x="29" y="399"/>
                  </a:cubicBezTo>
                  <a:cubicBezTo>
                    <a:pt x="29" y="399"/>
                    <a:pt x="29" y="399"/>
                    <a:pt x="29" y="399"/>
                  </a:cubicBezTo>
                  <a:cubicBezTo>
                    <a:pt x="29" y="399"/>
                    <a:pt x="29" y="399"/>
                    <a:pt x="29" y="398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398"/>
                    <a:pt x="29" y="399"/>
                    <a:pt x="29" y="399"/>
                  </a:cubicBezTo>
                  <a:cubicBezTo>
                    <a:pt x="29" y="399"/>
                    <a:pt x="29" y="399"/>
                    <a:pt x="29" y="400"/>
                  </a:cubicBezTo>
                  <a:cubicBezTo>
                    <a:pt x="29" y="400"/>
                    <a:pt x="29" y="400"/>
                    <a:pt x="29" y="400"/>
                  </a:cubicBezTo>
                  <a:cubicBezTo>
                    <a:pt x="29" y="400"/>
                    <a:pt x="29" y="400"/>
                    <a:pt x="29" y="400"/>
                  </a:cubicBezTo>
                  <a:cubicBezTo>
                    <a:pt x="29" y="400"/>
                    <a:pt x="29" y="401"/>
                    <a:pt x="29" y="401"/>
                  </a:cubicBezTo>
                  <a:cubicBezTo>
                    <a:pt x="29" y="401"/>
                    <a:pt x="29" y="401"/>
                    <a:pt x="29" y="401"/>
                  </a:cubicBezTo>
                  <a:cubicBezTo>
                    <a:pt x="29" y="401"/>
                    <a:pt x="29" y="401"/>
                    <a:pt x="29" y="401"/>
                  </a:cubicBezTo>
                  <a:cubicBezTo>
                    <a:pt x="29" y="401"/>
                    <a:pt x="29" y="401"/>
                    <a:pt x="29" y="401"/>
                  </a:cubicBezTo>
                  <a:cubicBezTo>
                    <a:pt x="29" y="401"/>
                    <a:pt x="29" y="402"/>
                    <a:pt x="29" y="402"/>
                  </a:cubicBezTo>
                  <a:cubicBezTo>
                    <a:pt x="29" y="402"/>
                    <a:pt x="29" y="403"/>
                    <a:pt x="29" y="404"/>
                  </a:cubicBezTo>
                  <a:cubicBezTo>
                    <a:pt x="29" y="404"/>
                    <a:pt x="29" y="403"/>
                    <a:pt x="29" y="403"/>
                  </a:cubicBezTo>
                  <a:cubicBezTo>
                    <a:pt x="29" y="404"/>
                    <a:pt x="29" y="404"/>
                    <a:pt x="29" y="404"/>
                  </a:cubicBezTo>
                  <a:cubicBezTo>
                    <a:pt x="29" y="404"/>
                    <a:pt x="29" y="404"/>
                    <a:pt x="29" y="404"/>
                  </a:cubicBezTo>
                  <a:cubicBezTo>
                    <a:pt x="29" y="403"/>
                    <a:pt x="29" y="401"/>
                    <a:pt x="30" y="400"/>
                  </a:cubicBezTo>
                  <a:cubicBezTo>
                    <a:pt x="30" y="400"/>
                    <a:pt x="30" y="401"/>
                    <a:pt x="30" y="401"/>
                  </a:cubicBezTo>
                  <a:cubicBezTo>
                    <a:pt x="30" y="399"/>
                    <a:pt x="31" y="398"/>
                    <a:pt x="31" y="397"/>
                  </a:cubicBezTo>
                  <a:cubicBezTo>
                    <a:pt x="31" y="396"/>
                    <a:pt x="31" y="395"/>
                    <a:pt x="31" y="395"/>
                  </a:cubicBezTo>
                  <a:cubicBezTo>
                    <a:pt x="31" y="394"/>
                    <a:pt x="32" y="394"/>
                    <a:pt x="32" y="394"/>
                  </a:cubicBezTo>
                  <a:cubicBezTo>
                    <a:pt x="32" y="394"/>
                    <a:pt x="32" y="396"/>
                    <a:pt x="32" y="399"/>
                  </a:cubicBezTo>
                  <a:cubicBezTo>
                    <a:pt x="32" y="399"/>
                    <a:pt x="32" y="399"/>
                    <a:pt x="31" y="400"/>
                  </a:cubicBezTo>
                  <a:cubicBezTo>
                    <a:pt x="31" y="400"/>
                    <a:pt x="31" y="401"/>
                    <a:pt x="31" y="401"/>
                  </a:cubicBezTo>
                  <a:cubicBezTo>
                    <a:pt x="31" y="401"/>
                    <a:pt x="31" y="401"/>
                    <a:pt x="31" y="401"/>
                  </a:cubicBezTo>
                  <a:cubicBezTo>
                    <a:pt x="31" y="402"/>
                    <a:pt x="31" y="403"/>
                    <a:pt x="30" y="404"/>
                  </a:cubicBezTo>
                  <a:cubicBezTo>
                    <a:pt x="31" y="404"/>
                    <a:pt x="31" y="403"/>
                    <a:pt x="31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1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0"/>
                    <a:pt x="33" y="399"/>
                    <a:pt x="33" y="398"/>
                  </a:cubicBezTo>
                  <a:cubicBezTo>
                    <a:pt x="33" y="398"/>
                    <a:pt x="33" y="398"/>
                    <a:pt x="33" y="398"/>
                  </a:cubicBezTo>
                  <a:cubicBezTo>
                    <a:pt x="33" y="398"/>
                    <a:pt x="33" y="398"/>
                    <a:pt x="33" y="397"/>
                  </a:cubicBezTo>
                  <a:cubicBezTo>
                    <a:pt x="33" y="397"/>
                    <a:pt x="33" y="396"/>
                    <a:pt x="33" y="396"/>
                  </a:cubicBezTo>
                  <a:cubicBezTo>
                    <a:pt x="34" y="395"/>
                    <a:pt x="34" y="394"/>
                    <a:pt x="34" y="394"/>
                  </a:cubicBezTo>
                  <a:cubicBezTo>
                    <a:pt x="34" y="394"/>
                    <a:pt x="34" y="395"/>
                    <a:pt x="34" y="396"/>
                  </a:cubicBezTo>
                  <a:cubicBezTo>
                    <a:pt x="34" y="396"/>
                    <a:pt x="34" y="396"/>
                    <a:pt x="34" y="396"/>
                  </a:cubicBezTo>
                  <a:cubicBezTo>
                    <a:pt x="34" y="396"/>
                    <a:pt x="33" y="396"/>
                    <a:pt x="33" y="397"/>
                  </a:cubicBezTo>
                  <a:cubicBezTo>
                    <a:pt x="33" y="397"/>
                    <a:pt x="33" y="397"/>
                    <a:pt x="33" y="398"/>
                  </a:cubicBezTo>
                  <a:cubicBezTo>
                    <a:pt x="33" y="398"/>
                    <a:pt x="33" y="398"/>
                    <a:pt x="33" y="398"/>
                  </a:cubicBezTo>
                  <a:cubicBezTo>
                    <a:pt x="33" y="399"/>
                    <a:pt x="32" y="400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3" y="400"/>
                    <a:pt x="33" y="399"/>
                    <a:pt x="33" y="398"/>
                  </a:cubicBezTo>
                  <a:cubicBezTo>
                    <a:pt x="33" y="398"/>
                    <a:pt x="33" y="398"/>
                    <a:pt x="33" y="398"/>
                  </a:cubicBezTo>
                  <a:cubicBezTo>
                    <a:pt x="33" y="397"/>
                    <a:pt x="34" y="396"/>
                    <a:pt x="34" y="396"/>
                  </a:cubicBezTo>
                  <a:cubicBezTo>
                    <a:pt x="34" y="396"/>
                    <a:pt x="34" y="396"/>
                    <a:pt x="34" y="396"/>
                  </a:cubicBezTo>
                  <a:cubicBezTo>
                    <a:pt x="34" y="395"/>
                    <a:pt x="34" y="395"/>
                    <a:pt x="34" y="395"/>
                  </a:cubicBezTo>
                  <a:cubicBezTo>
                    <a:pt x="34" y="395"/>
                    <a:pt x="34" y="394"/>
                    <a:pt x="34" y="394"/>
                  </a:cubicBezTo>
                  <a:cubicBezTo>
                    <a:pt x="34" y="394"/>
                    <a:pt x="34" y="395"/>
                    <a:pt x="34" y="395"/>
                  </a:cubicBezTo>
                  <a:cubicBezTo>
                    <a:pt x="34" y="395"/>
                    <a:pt x="34" y="395"/>
                    <a:pt x="34" y="395"/>
                  </a:cubicBezTo>
                  <a:cubicBezTo>
                    <a:pt x="34" y="395"/>
                    <a:pt x="34" y="396"/>
                    <a:pt x="34" y="398"/>
                  </a:cubicBezTo>
                  <a:cubicBezTo>
                    <a:pt x="34" y="398"/>
                    <a:pt x="34" y="398"/>
                    <a:pt x="34" y="398"/>
                  </a:cubicBezTo>
                  <a:cubicBezTo>
                    <a:pt x="34" y="398"/>
                    <a:pt x="33" y="398"/>
                    <a:pt x="33" y="398"/>
                  </a:cubicBezTo>
                  <a:cubicBezTo>
                    <a:pt x="33" y="399"/>
                    <a:pt x="33" y="400"/>
                    <a:pt x="32" y="402"/>
                  </a:cubicBezTo>
                  <a:cubicBezTo>
                    <a:pt x="33" y="402"/>
                    <a:pt x="33" y="402"/>
                    <a:pt x="33" y="402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4" y="403"/>
                    <a:pt x="34" y="403"/>
                  </a:cubicBezTo>
                  <a:cubicBezTo>
                    <a:pt x="34" y="403"/>
                    <a:pt x="35" y="403"/>
                    <a:pt x="35" y="404"/>
                  </a:cubicBezTo>
                  <a:cubicBezTo>
                    <a:pt x="35" y="401"/>
                    <a:pt x="35" y="400"/>
                    <a:pt x="35" y="399"/>
                  </a:cubicBezTo>
                  <a:cubicBezTo>
                    <a:pt x="35" y="398"/>
                    <a:pt x="36" y="397"/>
                    <a:pt x="36" y="397"/>
                  </a:cubicBezTo>
                  <a:cubicBezTo>
                    <a:pt x="36" y="397"/>
                    <a:pt x="36" y="399"/>
                    <a:pt x="36" y="403"/>
                  </a:cubicBezTo>
                  <a:cubicBezTo>
                    <a:pt x="36" y="403"/>
                    <a:pt x="36" y="403"/>
                    <a:pt x="36" y="404"/>
                  </a:cubicBezTo>
                  <a:cubicBezTo>
                    <a:pt x="36" y="404"/>
                    <a:pt x="36" y="404"/>
                    <a:pt x="36" y="404"/>
                  </a:cubicBezTo>
                  <a:cubicBezTo>
                    <a:pt x="36" y="404"/>
                    <a:pt x="36" y="404"/>
                    <a:pt x="35" y="405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6" y="404"/>
                    <a:pt x="36" y="404"/>
                    <a:pt x="36" y="404"/>
                  </a:cubicBezTo>
                  <a:cubicBezTo>
                    <a:pt x="36" y="404"/>
                    <a:pt x="36" y="404"/>
                    <a:pt x="36" y="404"/>
                  </a:cubicBezTo>
                  <a:cubicBezTo>
                    <a:pt x="36" y="404"/>
                    <a:pt x="36" y="404"/>
                    <a:pt x="36" y="405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6" y="405"/>
                    <a:pt x="37" y="405"/>
                    <a:pt x="37" y="404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7" y="405"/>
                    <a:pt x="36" y="405"/>
                    <a:pt x="36" y="405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7" y="405"/>
                    <a:pt x="37" y="405"/>
                    <a:pt x="37" y="404"/>
                  </a:cubicBezTo>
                  <a:cubicBezTo>
                    <a:pt x="37" y="404"/>
                    <a:pt x="37" y="405"/>
                    <a:pt x="37" y="405"/>
                  </a:cubicBezTo>
                  <a:cubicBezTo>
                    <a:pt x="38" y="402"/>
                    <a:pt x="38" y="401"/>
                    <a:pt x="38" y="401"/>
                  </a:cubicBezTo>
                  <a:cubicBezTo>
                    <a:pt x="38" y="401"/>
                    <a:pt x="38" y="401"/>
                    <a:pt x="38" y="401"/>
                  </a:cubicBezTo>
                  <a:cubicBezTo>
                    <a:pt x="38" y="400"/>
                    <a:pt x="38" y="400"/>
                    <a:pt x="38" y="400"/>
                  </a:cubicBezTo>
                  <a:cubicBezTo>
                    <a:pt x="38" y="400"/>
                    <a:pt x="38" y="401"/>
                    <a:pt x="37" y="405"/>
                  </a:cubicBezTo>
                  <a:cubicBezTo>
                    <a:pt x="38" y="405"/>
                    <a:pt x="38" y="405"/>
                    <a:pt x="38" y="405"/>
                  </a:cubicBezTo>
                  <a:cubicBezTo>
                    <a:pt x="38" y="406"/>
                    <a:pt x="38" y="406"/>
                    <a:pt x="38" y="406"/>
                  </a:cubicBezTo>
                  <a:cubicBezTo>
                    <a:pt x="38" y="406"/>
                    <a:pt x="38" y="406"/>
                    <a:pt x="38" y="406"/>
                  </a:cubicBezTo>
                  <a:cubicBezTo>
                    <a:pt x="38" y="406"/>
                    <a:pt x="39" y="406"/>
                    <a:pt x="39" y="406"/>
                  </a:cubicBezTo>
                  <a:cubicBezTo>
                    <a:pt x="39" y="405"/>
                    <a:pt x="39" y="405"/>
                    <a:pt x="39" y="405"/>
                  </a:cubicBezTo>
                  <a:cubicBezTo>
                    <a:pt x="39" y="405"/>
                    <a:pt x="39" y="405"/>
                    <a:pt x="39" y="405"/>
                  </a:cubicBezTo>
                  <a:cubicBezTo>
                    <a:pt x="39" y="405"/>
                    <a:pt x="39" y="405"/>
                    <a:pt x="39" y="406"/>
                  </a:cubicBezTo>
                  <a:cubicBezTo>
                    <a:pt x="39" y="406"/>
                    <a:pt x="39" y="406"/>
                    <a:pt x="39" y="406"/>
                  </a:cubicBezTo>
                  <a:cubicBezTo>
                    <a:pt x="39" y="405"/>
                    <a:pt x="39" y="405"/>
                    <a:pt x="39" y="404"/>
                  </a:cubicBezTo>
                  <a:cubicBezTo>
                    <a:pt x="39" y="404"/>
                    <a:pt x="39" y="404"/>
                    <a:pt x="39" y="404"/>
                  </a:cubicBezTo>
                  <a:cubicBezTo>
                    <a:pt x="39" y="404"/>
                    <a:pt x="39" y="404"/>
                    <a:pt x="39" y="404"/>
                  </a:cubicBezTo>
                  <a:cubicBezTo>
                    <a:pt x="39" y="404"/>
                    <a:pt x="39" y="404"/>
                    <a:pt x="39" y="404"/>
                  </a:cubicBezTo>
                  <a:cubicBezTo>
                    <a:pt x="40" y="403"/>
                    <a:pt x="40" y="403"/>
                    <a:pt x="40" y="403"/>
                  </a:cubicBezTo>
                  <a:cubicBezTo>
                    <a:pt x="40" y="403"/>
                    <a:pt x="40" y="403"/>
                    <a:pt x="39" y="404"/>
                  </a:cubicBezTo>
                  <a:cubicBezTo>
                    <a:pt x="40" y="404"/>
                    <a:pt x="40" y="405"/>
                    <a:pt x="40" y="406"/>
                  </a:cubicBezTo>
                  <a:cubicBezTo>
                    <a:pt x="40" y="406"/>
                    <a:pt x="40" y="406"/>
                    <a:pt x="40" y="406"/>
                  </a:cubicBezTo>
                  <a:cubicBezTo>
                    <a:pt x="41" y="406"/>
                    <a:pt x="42" y="409"/>
                    <a:pt x="42" y="409"/>
                  </a:cubicBezTo>
                  <a:cubicBezTo>
                    <a:pt x="44" y="409"/>
                    <a:pt x="46" y="410"/>
                    <a:pt x="47" y="410"/>
                  </a:cubicBezTo>
                  <a:cubicBezTo>
                    <a:pt x="49" y="410"/>
                    <a:pt x="50" y="409"/>
                    <a:pt x="50" y="408"/>
                  </a:cubicBezTo>
                  <a:cubicBezTo>
                    <a:pt x="50" y="408"/>
                    <a:pt x="50" y="407"/>
                    <a:pt x="51" y="407"/>
                  </a:cubicBezTo>
                  <a:cubicBezTo>
                    <a:pt x="51" y="407"/>
                    <a:pt x="51" y="407"/>
                    <a:pt x="52" y="407"/>
                  </a:cubicBezTo>
                  <a:cubicBezTo>
                    <a:pt x="52" y="406"/>
                    <a:pt x="52" y="406"/>
                    <a:pt x="52" y="406"/>
                  </a:cubicBezTo>
                  <a:cubicBezTo>
                    <a:pt x="52" y="406"/>
                    <a:pt x="52" y="406"/>
                    <a:pt x="52" y="407"/>
                  </a:cubicBezTo>
                  <a:cubicBezTo>
                    <a:pt x="52" y="407"/>
                    <a:pt x="53" y="407"/>
                    <a:pt x="53" y="40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55" y="407"/>
                    <a:pt x="55" y="406"/>
                    <a:pt x="54" y="406"/>
                  </a:cubicBezTo>
                  <a:cubicBezTo>
                    <a:pt x="55" y="405"/>
                    <a:pt x="55" y="405"/>
                    <a:pt x="56" y="405"/>
                  </a:cubicBezTo>
                  <a:cubicBezTo>
                    <a:pt x="56" y="405"/>
                    <a:pt x="56" y="406"/>
                    <a:pt x="56" y="406"/>
                  </a:cubicBezTo>
                  <a:cubicBezTo>
                    <a:pt x="56" y="406"/>
                    <a:pt x="56" y="405"/>
                    <a:pt x="56" y="40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56" y="404"/>
                    <a:pt x="56" y="403"/>
                    <a:pt x="56" y="403"/>
                  </a:cubicBezTo>
                  <a:cubicBezTo>
                    <a:pt x="56" y="403"/>
                    <a:pt x="56" y="403"/>
                    <a:pt x="56" y="403"/>
                  </a:cubicBezTo>
                  <a:cubicBezTo>
                    <a:pt x="56" y="403"/>
                    <a:pt x="57" y="402"/>
                    <a:pt x="57" y="402"/>
                  </a:cubicBezTo>
                  <a:cubicBezTo>
                    <a:pt x="57" y="402"/>
                    <a:pt x="57" y="403"/>
                    <a:pt x="57" y="405"/>
                  </a:cubicBezTo>
                  <a:cubicBezTo>
                    <a:pt x="57" y="405"/>
                    <a:pt x="57" y="405"/>
                    <a:pt x="57" y="406"/>
                  </a:cubicBezTo>
                  <a:cubicBezTo>
                    <a:pt x="57" y="406"/>
                    <a:pt x="57" y="406"/>
                    <a:pt x="57" y="406"/>
                  </a:cubicBezTo>
                  <a:cubicBezTo>
                    <a:pt x="58" y="405"/>
                    <a:pt x="59" y="405"/>
                    <a:pt x="60" y="404"/>
                  </a:cubicBezTo>
                  <a:cubicBezTo>
                    <a:pt x="60" y="401"/>
                    <a:pt x="61" y="400"/>
                    <a:pt x="62" y="400"/>
                  </a:cubicBezTo>
                  <a:cubicBezTo>
                    <a:pt x="62" y="400"/>
                    <a:pt x="62" y="400"/>
                    <a:pt x="63" y="401"/>
                  </a:cubicBezTo>
                  <a:cubicBezTo>
                    <a:pt x="63" y="401"/>
                    <a:pt x="62" y="401"/>
                    <a:pt x="62" y="401"/>
                  </a:cubicBezTo>
                  <a:cubicBezTo>
                    <a:pt x="62" y="401"/>
                    <a:pt x="61" y="402"/>
                    <a:pt x="60" y="404"/>
                  </a:cubicBezTo>
                  <a:cubicBezTo>
                    <a:pt x="61" y="403"/>
                    <a:pt x="62" y="403"/>
                    <a:pt x="63" y="403"/>
                  </a:cubicBezTo>
                  <a:cubicBezTo>
                    <a:pt x="63" y="403"/>
                    <a:pt x="64" y="404"/>
                    <a:pt x="64" y="405"/>
                  </a:cubicBezTo>
                  <a:cubicBezTo>
                    <a:pt x="64" y="404"/>
                    <a:pt x="64" y="403"/>
                    <a:pt x="64" y="403"/>
                  </a:cubicBezTo>
                  <a:cubicBezTo>
                    <a:pt x="64" y="403"/>
                    <a:pt x="64" y="403"/>
                    <a:pt x="64" y="402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4" y="401"/>
                    <a:pt x="64" y="400"/>
                    <a:pt x="64" y="400"/>
                  </a:cubicBezTo>
                  <a:cubicBezTo>
                    <a:pt x="64" y="400"/>
                    <a:pt x="64" y="401"/>
                    <a:pt x="64" y="402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5" y="401"/>
                    <a:pt x="65" y="401"/>
                    <a:pt x="65" y="401"/>
                  </a:cubicBezTo>
                  <a:cubicBezTo>
                    <a:pt x="65" y="401"/>
                    <a:pt x="65" y="401"/>
                    <a:pt x="65" y="402"/>
                  </a:cubicBezTo>
                  <a:cubicBezTo>
                    <a:pt x="65" y="402"/>
                    <a:pt x="65" y="402"/>
                    <a:pt x="65" y="402"/>
                  </a:cubicBezTo>
                  <a:cubicBezTo>
                    <a:pt x="65" y="401"/>
                    <a:pt x="65" y="401"/>
                    <a:pt x="65" y="401"/>
                  </a:cubicBezTo>
                  <a:cubicBezTo>
                    <a:pt x="65" y="401"/>
                    <a:pt x="65" y="401"/>
                    <a:pt x="65" y="402"/>
                  </a:cubicBezTo>
                  <a:cubicBezTo>
                    <a:pt x="65" y="402"/>
                    <a:pt x="65" y="402"/>
                    <a:pt x="65" y="402"/>
                  </a:cubicBezTo>
                  <a:cubicBezTo>
                    <a:pt x="65" y="403"/>
                    <a:pt x="64" y="404"/>
                    <a:pt x="64" y="405"/>
                  </a:cubicBezTo>
                  <a:cubicBezTo>
                    <a:pt x="64" y="405"/>
                    <a:pt x="64" y="405"/>
                    <a:pt x="64" y="405"/>
                  </a:cubicBezTo>
                  <a:cubicBezTo>
                    <a:pt x="64" y="405"/>
                    <a:pt x="64" y="405"/>
                    <a:pt x="64" y="405"/>
                  </a:cubicBezTo>
                  <a:cubicBezTo>
                    <a:pt x="64" y="405"/>
                    <a:pt x="64" y="405"/>
                    <a:pt x="64" y="405"/>
                  </a:cubicBezTo>
                  <a:cubicBezTo>
                    <a:pt x="64" y="405"/>
                    <a:pt x="64" y="405"/>
                    <a:pt x="64" y="405"/>
                  </a:cubicBezTo>
                  <a:cubicBezTo>
                    <a:pt x="64" y="405"/>
                    <a:pt x="64" y="405"/>
                    <a:pt x="64" y="405"/>
                  </a:cubicBezTo>
                  <a:cubicBezTo>
                    <a:pt x="65" y="405"/>
                    <a:pt x="65" y="405"/>
                    <a:pt x="65" y="405"/>
                  </a:cubicBezTo>
                  <a:cubicBezTo>
                    <a:pt x="65" y="405"/>
                    <a:pt x="65" y="405"/>
                    <a:pt x="65" y="404"/>
                  </a:cubicBezTo>
                  <a:cubicBezTo>
                    <a:pt x="65" y="405"/>
                    <a:pt x="65" y="405"/>
                    <a:pt x="64" y="405"/>
                  </a:cubicBezTo>
                  <a:cubicBezTo>
                    <a:pt x="65" y="404"/>
                    <a:pt x="65" y="403"/>
                    <a:pt x="65" y="402"/>
                  </a:cubicBezTo>
                  <a:cubicBezTo>
                    <a:pt x="65" y="402"/>
                    <a:pt x="65" y="402"/>
                    <a:pt x="65" y="402"/>
                  </a:cubicBezTo>
                  <a:cubicBezTo>
                    <a:pt x="65" y="402"/>
                    <a:pt x="65" y="402"/>
                    <a:pt x="65" y="402"/>
                  </a:cubicBezTo>
                  <a:cubicBezTo>
                    <a:pt x="65" y="401"/>
                    <a:pt x="65" y="401"/>
                    <a:pt x="66" y="401"/>
                  </a:cubicBezTo>
                  <a:cubicBezTo>
                    <a:pt x="66" y="401"/>
                    <a:pt x="66" y="401"/>
                    <a:pt x="66" y="401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6" y="399"/>
                    <a:pt x="66" y="400"/>
                    <a:pt x="66" y="401"/>
                  </a:cubicBezTo>
                  <a:cubicBezTo>
                    <a:pt x="66" y="401"/>
                    <a:pt x="66" y="402"/>
                    <a:pt x="67" y="402"/>
                  </a:cubicBezTo>
                  <a:cubicBezTo>
                    <a:pt x="67" y="402"/>
                    <a:pt x="67" y="403"/>
                    <a:pt x="67" y="403"/>
                  </a:cubicBezTo>
                  <a:cubicBezTo>
                    <a:pt x="66" y="403"/>
                    <a:pt x="66" y="403"/>
                    <a:pt x="66" y="403"/>
                  </a:cubicBezTo>
                  <a:cubicBezTo>
                    <a:pt x="66" y="404"/>
                    <a:pt x="66" y="404"/>
                    <a:pt x="65" y="405"/>
                  </a:cubicBezTo>
                  <a:cubicBezTo>
                    <a:pt x="65" y="405"/>
                    <a:pt x="65" y="405"/>
                    <a:pt x="65" y="405"/>
                  </a:cubicBezTo>
                  <a:cubicBezTo>
                    <a:pt x="65" y="405"/>
                    <a:pt x="65" y="405"/>
                    <a:pt x="65" y="405"/>
                  </a:cubicBezTo>
                  <a:cubicBezTo>
                    <a:pt x="65" y="405"/>
                    <a:pt x="65" y="405"/>
                    <a:pt x="65" y="405"/>
                  </a:cubicBezTo>
                  <a:cubicBezTo>
                    <a:pt x="66" y="405"/>
                    <a:pt x="66" y="405"/>
                    <a:pt x="67" y="405"/>
                  </a:cubicBezTo>
                  <a:cubicBezTo>
                    <a:pt x="67" y="405"/>
                    <a:pt x="67" y="405"/>
                    <a:pt x="67" y="405"/>
                  </a:cubicBezTo>
                  <a:cubicBezTo>
                    <a:pt x="67" y="405"/>
                    <a:pt x="67" y="405"/>
                    <a:pt x="67" y="405"/>
                  </a:cubicBezTo>
                  <a:cubicBezTo>
                    <a:pt x="67" y="405"/>
                    <a:pt x="67" y="405"/>
                    <a:pt x="67" y="405"/>
                  </a:cubicBezTo>
                  <a:cubicBezTo>
                    <a:pt x="67" y="404"/>
                    <a:pt x="67" y="403"/>
                    <a:pt x="67" y="403"/>
                  </a:cubicBezTo>
                  <a:cubicBezTo>
                    <a:pt x="67" y="403"/>
                    <a:pt x="67" y="403"/>
                    <a:pt x="67" y="403"/>
                  </a:cubicBezTo>
                  <a:cubicBezTo>
                    <a:pt x="67" y="403"/>
                    <a:pt x="67" y="403"/>
                    <a:pt x="67" y="403"/>
                  </a:cubicBezTo>
                  <a:cubicBezTo>
                    <a:pt x="67" y="404"/>
                    <a:pt x="67" y="404"/>
                    <a:pt x="67" y="405"/>
                  </a:cubicBezTo>
                  <a:cubicBezTo>
                    <a:pt x="67" y="405"/>
                    <a:pt x="67" y="405"/>
                    <a:pt x="67" y="405"/>
                  </a:cubicBezTo>
                  <a:cubicBezTo>
                    <a:pt x="67" y="405"/>
                    <a:pt x="67" y="405"/>
                    <a:pt x="67" y="405"/>
                  </a:cubicBezTo>
                  <a:cubicBezTo>
                    <a:pt x="67" y="405"/>
                    <a:pt x="67" y="405"/>
                    <a:pt x="67" y="405"/>
                  </a:cubicBezTo>
                  <a:cubicBezTo>
                    <a:pt x="68" y="405"/>
                    <a:pt x="68" y="405"/>
                    <a:pt x="68" y="404"/>
                  </a:cubicBezTo>
                  <a:cubicBezTo>
                    <a:pt x="68" y="405"/>
                    <a:pt x="68" y="405"/>
                    <a:pt x="68" y="405"/>
                  </a:cubicBezTo>
                  <a:cubicBezTo>
                    <a:pt x="68" y="405"/>
                    <a:pt x="68" y="405"/>
                    <a:pt x="68" y="404"/>
                  </a:cubicBezTo>
                  <a:cubicBezTo>
                    <a:pt x="68" y="404"/>
                    <a:pt x="68" y="404"/>
                    <a:pt x="68" y="404"/>
                  </a:cubicBezTo>
                  <a:cubicBezTo>
                    <a:pt x="68" y="405"/>
                    <a:pt x="68" y="405"/>
                    <a:pt x="68" y="405"/>
                  </a:cubicBezTo>
                  <a:cubicBezTo>
                    <a:pt x="68" y="405"/>
                    <a:pt x="68" y="405"/>
                    <a:pt x="68" y="405"/>
                  </a:cubicBezTo>
                  <a:cubicBezTo>
                    <a:pt x="68" y="405"/>
                    <a:pt x="68" y="405"/>
                    <a:pt x="68" y="404"/>
                  </a:cubicBezTo>
                  <a:cubicBezTo>
                    <a:pt x="68" y="404"/>
                    <a:pt x="68" y="404"/>
                    <a:pt x="68" y="404"/>
                  </a:cubicBezTo>
                  <a:cubicBezTo>
                    <a:pt x="68" y="405"/>
                    <a:pt x="68" y="405"/>
                    <a:pt x="68" y="405"/>
                  </a:cubicBezTo>
                  <a:cubicBezTo>
                    <a:pt x="68" y="405"/>
                    <a:pt x="68" y="405"/>
                    <a:pt x="68" y="405"/>
                  </a:cubicBezTo>
                  <a:cubicBezTo>
                    <a:pt x="68" y="405"/>
                    <a:pt x="68" y="405"/>
                    <a:pt x="68" y="404"/>
                  </a:cubicBezTo>
                  <a:cubicBezTo>
                    <a:pt x="73" y="403"/>
                    <a:pt x="72" y="402"/>
                    <a:pt x="70" y="402"/>
                  </a:cubicBezTo>
                  <a:cubicBezTo>
                    <a:pt x="70" y="402"/>
                    <a:pt x="69" y="402"/>
                    <a:pt x="68" y="402"/>
                  </a:cubicBezTo>
                  <a:cubicBezTo>
                    <a:pt x="69" y="400"/>
                    <a:pt x="70" y="399"/>
                    <a:pt x="71" y="399"/>
                  </a:cubicBezTo>
                  <a:cubicBezTo>
                    <a:pt x="72" y="399"/>
                    <a:pt x="73" y="401"/>
                    <a:pt x="74" y="404"/>
                  </a:cubicBezTo>
                  <a:cubicBezTo>
                    <a:pt x="74" y="401"/>
                    <a:pt x="75" y="400"/>
                    <a:pt x="75" y="400"/>
                  </a:cubicBezTo>
                  <a:cubicBezTo>
                    <a:pt x="75" y="400"/>
                    <a:pt x="75" y="401"/>
                    <a:pt x="76" y="404"/>
                  </a:cubicBezTo>
                  <a:cubicBezTo>
                    <a:pt x="77" y="402"/>
                    <a:pt x="77" y="401"/>
                    <a:pt x="78" y="401"/>
                  </a:cubicBezTo>
                  <a:cubicBezTo>
                    <a:pt x="79" y="401"/>
                    <a:pt x="80" y="403"/>
                    <a:pt x="81" y="404"/>
                  </a:cubicBezTo>
                  <a:cubicBezTo>
                    <a:pt x="81" y="404"/>
                    <a:pt x="81" y="404"/>
                    <a:pt x="81" y="404"/>
                  </a:cubicBezTo>
                  <a:cubicBezTo>
                    <a:pt x="81" y="404"/>
                    <a:pt x="82" y="404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cubicBezTo>
                    <a:pt x="82" y="405"/>
                    <a:pt x="82" y="405"/>
                    <a:pt x="82" y="405"/>
                  </a:cubicBezTo>
                  <a:cubicBezTo>
                    <a:pt x="82" y="405"/>
                    <a:pt x="82" y="405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cubicBezTo>
                    <a:pt x="82" y="405"/>
                    <a:pt x="82" y="405"/>
                    <a:pt x="82" y="405"/>
                  </a:cubicBezTo>
                  <a:cubicBezTo>
                    <a:pt x="83" y="405"/>
                    <a:pt x="83" y="404"/>
                    <a:pt x="83" y="404"/>
                  </a:cubicBezTo>
                  <a:cubicBezTo>
                    <a:pt x="83" y="404"/>
                    <a:pt x="85" y="404"/>
                    <a:pt x="87" y="404"/>
                  </a:cubicBezTo>
                  <a:cubicBezTo>
                    <a:pt x="88" y="404"/>
                    <a:pt x="88" y="404"/>
                    <a:pt x="88" y="404"/>
                  </a:cubicBezTo>
                  <a:cubicBezTo>
                    <a:pt x="88" y="404"/>
                    <a:pt x="88" y="403"/>
                    <a:pt x="88" y="403"/>
                  </a:cubicBezTo>
                  <a:cubicBezTo>
                    <a:pt x="88" y="403"/>
                    <a:pt x="88" y="403"/>
                    <a:pt x="88" y="404"/>
                  </a:cubicBezTo>
                  <a:cubicBezTo>
                    <a:pt x="88" y="403"/>
                    <a:pt x="90" y="401"/>
                    <a:pt x="90" y="401"/>
                  </a:cubicBezTo>
                  <a:cubicBezTo>
                    <a:pt x="91" y="401"/>
                    <a:pt x="91" y="402"/>
                    <a:pt x="91" y="402"/>
                  </a:cubicBezTo>
                  <a:cubicBezTo>
                    <a:pt x="93" y="399"/>
                    <a:pt x="96" y="398"/>
                    <a:pt x="99" y="398"/>
                  </a:cubicBezTo>
                  <a:cubicBezTo>
                    <a:pt x="100" y="398"/>
                    <a:pt x="101" y="398"/>
                    <a:pt x="102" y="399"/>
                  </a:cubicBezTo>
                  <a:cubicBezTo>
                    <a:pt x="102" y="398"/>
                    <a:pt x="102" y="398"/>
                    <a:pt x="103" y="398"/>
                  </a:cubicBezTo>
                  <a:cubicBezTo>
                    <a:pt x="106" y="398"/>
                    <a:pt x="110" y="401"/>
                    <a:pt x="114" y="403"/>
                  </a:cubicBezTo>
                  <a:cubicBezTo>
                    <a:pt x="116" y="404"/>
                    <a:pt x="117" y="406"/>
                    <a:pt x="119" y="407"/>
                  </a:cubicBezTo>
                  <a:cubicBezTo>
                    <a:pt x="121" y="408"/>
                    <a:pt x="121" y="408"/>
                    <a:pt x="121" y="408"/>
                  </a:cubicBezTo>
                  <a:cubicBezTo>
                    <a:pt x="132" y="404"/>
                    <a:pt x="124" y="406"/>
                    <a:pt x="127" y="405"/>
                  </a:cubicBezTo>
                  <a:cubicBezTo>
                    <a:pt x="129" y="402"/>
                    <a:pt x="129" y="402"/>
                    <a:pt x="129" y="402"/>
                  </a:cubicBezTo>
                  <a:cubicBezTo>
                    <a:pt x="133" y="395"/>
                    <a:pt x="140" y="392"/>
                    <a:pt x="147" y="392"/>
                  </a:cubicBezTo>
                  <a:cubicBezTo>
                    <a:pt x="148" y="392"/>
                    <a:pt x="149" y="392"/>
                    <a:pt x="150" y="392"/>
                  </a:cubicBezTo>
                  <a:cubicBezTo>
                    <a:pt x="160" y="389"/>
                    <a:pt x="170" y="384"/>
                    <a:pt x="179" y="379"/>
                  </a:cubicBezTo>
                  <a:cubicBezTo>
                    <a:pt x="179" y="379"/>
                    <a:pt x="179" y="379"/>
                    <a:pt x="179" y="379"/>
                  </a:cubicBezTo>
                  <a:cubicBezTo>
                    <a:pt x="208" y="364"/>
                    <a:pt x="234" y="343"/>
                    <a:pt x="254" y="318"/>
                  </a:cubicBezTo>
                  <a:cubicBezTo>
                    <a:pt x="264" y="306"/>
                    <a:pt x="272" y="292"/>
                    <a:pt x="280" y="278"/>
                  </a:cubicBezTo>
                  <a:cubicBezTo>
                    <a:pt x="284" y="268"/>
                    <a:pt x="288" y="257"/>
                    <a:pt x="293" y="247"/>
                  </a:cubicBezTo>
                  <a:cubicBezTo>
                    <a:pt x="288" y="245"/>
                    <a:pt x="285" y="244"/>
                    <a:pt x="285" y="244"/>
                  </a:cubicBezTo>
                  <a:cubicBezTo>
                    <a:pt x="285" y="244"/>
                    <a:pt x="288" y="244"/>
                    <a:pt x="294" y="246"/>
                  </a:cubicBezTo>
                  <a:cubicBezTo>
                    <a:pt x="294" y="246"/>
                    <a:pt x="294" y="246"/>
                    <a:pt x="294" y="246"/>
                  </a:cubicBezTo>
                  <a:cubicBezTo>
                    <a:pt x="294" y="246"/>
                    <a:pt x="294" y="246"/>
                    <a:pt x="294" y="247"/>
                  </a:cubicBezTo>
                  <a:cubicBezTo>
                    <a:pt x="295" y="247"/>
                    <a:pt x="295" y="247"/>
                    <a:pt x="295" y="247"/>
                  </a:cubicBezTo>
                  <a:cubicBezTo>
                    <a:pt x="295" y="247"/>
                    <a:pt x="294" y="246"/>
                    <a:pt x="294" y="246"/>
                  </a:cubicBezTo>
                  <a:cubicBezTo>
                    <a:pt x="296" y="242"/>
                    <a:pt x="298" y="238"/>
                    <a:pt x="301" y="234"/>
                  </a:cubicBezTo>
                  <a:cubicBezTo>
                    <a:pt x="299" y="232"/>
                    <a:pt x="298" y="229"/>
                    <a:pt x="298" y="227"/>
                  </a:cubicBezTo>
                  <a:cubicBezTo>
                    <a:pt x="289" y="231"/>
                    <a:pt x="287" y="235"/>
                    <a:pt x="291" y="242"/>
                  </a:cubicBezTo>
                  <a:cubicBezTo>
                    <a:pt x="285" y="233"/>
                    <a:pt x="286" y="227"/>
                    <a:pt x="296" y="222"/>
                  </a:cubicBezTo>
                  <a:cubicBezTo>
                    <a:pt x="297" y="222"/>
                    <a:pt x="297" y="223"/>
                    <a:pt x="298" y="223"/>
                  </a:cubicBezTo>
                  <a:cubicBezTo>
                    <a:pt x="298" y="222"/>
                    <a:pt x="299" y="222"/>
                    <a:pt x="299" y="221"/>
                  </a:cubicBezTo>
                  <a:cubicBezTo>
                    <a:pt x="301" y="220"/>
                    <a:pt x="303" y="220"/>
                    <a:pt x="305" y="219"/>
                  </a:cubicBezTo>
                  <a:cubicBezTo>
                    <a:pt x="304" y="219"/>
                    <a:pt x="303" y="218"/>
                    <a:pt x="302" y="218"/>
                  </a:cubicBezTo>
                  <a:cubicBezTo>
                    <a:pt x="303" y="217"/>
                    <a:pt x="304" y="217"/>
                    <a:pt x="306" y="216"/>
                  </a:cubicBezTo>
                  <a:cubicBezTo>
                    <a:pt x="304" y="216"/>
                    <a:pt x="303" y="216"/>
                    <a:pt x="302" y="215"/>
                  </a:cubicBezTo>
                  <a:cubicBezTo>
                    <a:pt x="300" y="216"/>
                    <a:pt x="299" y="216"/>
                    <a:pt x="297" y="216"/>
                  </a:cubicBezTo>
                  <a:cubicBezTo>
                    <a:pt x="291" y="214"/>
                    <a:pt x="291" y="214"/>
                    <a:pt x="299" y="211"/>
                  </a:cubicBezTo>
                  <a:cubicBezTo>
                    <a:pt x="299" y="209"/>
                    <a:pt x="301" y="207"/>
                    <a:pt x="302" y="206"/>
                  </a:cubicBezTo>
                  <a:cubicBezTo>
                    <a:pt x="293" y="204"/>
                    <a:pt x="292" y="199"/>
                    <a:pt x="300" y="197"/>
                  </a:cubicBezTo>
                  <a:cubicBezTo>
                    <a:pt x="302" y="198"/>
                    <a:pt x="303" y="198"/>
                    <a:pt x="305" y="199"/>
                  </a:cubicBezTo>
                  <a:cubicBezTo>
                    <a:pt x="306" y="199"/>
                    <a:pt x="307" y="198"/>
                    <a:pt x="308" y="198"/>
                  </a:cubicBezTo>
                  <a:cubicBezTo>
                    <a:pt x="307" y="198"/>
                    <a:pt x="305" y="197"/>
                    <a:pt x="304" y="197"/>
                  </a:cubicBezTo>
                  <a:cubicBezTo>
                    <a:pt x="305" y="197"/>
                    <a:pt x="307" y="197"/>
                    <a:pt x="308" y="197"/>
                  </a:cubicBezTo>
                  <a:cubicBezTo>
                    <a:pt x="306" y="196"/>
                    <a:pt x="304" y="196"/>
                    <a:pt x="303" y="196"/>
                  </a:cubicBezTo>
                  <a:cubicBezTo>
                    <a:pt x="300" y="194"/>
                    <a:pt x="302" y="192"/>
                    <a:pt x="309" y="190"/>
                  </a:cubicBezTo>
                  <a:cubicBezTo>
                    <a:pt x="308" y="190"/>
                    <a:pt x="307" y="190"/>
                    <a:pt x="306" y="190"/>
                  </a:cubicBezTo>
                  <a:cubicBezTo>
                    <a:pt x="300" y="191"/>
                    <a:pt x="296" y="193"/>
                    <a:pt x="296" y="194"/>
                  </a:cubicBezTo>
                  <a:cubicBezTo>
                    <a:pt x="293" y="193"/>
                    <a:pt x="296" y="191"/>
                    <a:pt x="304" y="189"/>
                  </a:cubicBezTo>
                  <a:cubicBezTo>
                    <a:pt x="303" y="189"/>
                    <a:pt x="303" y="189"/>
                    <a:pt x="303" y="189"/>
                  </a:cubicBezTo>
                  <a:cubicBezTo>
                    <a:pt x="304" y="189"/>
                    <a:pt x="304" y="189"/>
                    <a:pt x="305" y="189"/>
                  </a:cubicBezTo>
                  <a:cubicBezTo>
                    <a:pt x="306" y="189"/>
                    <a:pt x="307" y="189"/>
                    <a:pt x="309" y="188"/>
                  </a:cubicBezTo>
                  <a:cubicBezTo>
                    <a:pt x="306" y="189"/>
                    <a:pt x="304" y="189"/>
                    <a:pt x="302" y="189"/>
                  </a:cubicBezTo>
                  <a:cubicBezTo>
                    <a:pt x="301" y="189"/>
                    <a:pt x="302" y="188"/>
                    <a:pt x="303" y="188"/>
                  </a:cubicBezTo>
                  <a:cubicBezTo>
                    <a:pt x="299" y="189"/>
                    <a:pt x="297" y="189"/>
                    <a:pt x="296" y="189"/>
                  </a:cubicBezTo>
                  <a:cubicBezTo>
                    <a:pt x="294" y="189"/>
                    <a:pt x="296" y="189"/>
                    <a:pt x="304" y="188"/>
                  </a:cubicBezTo>
                  <a:cubicBezTo>
                    <a:pt x="305" y="188"/>
                    <a:pt x="307" y="187"/>
                    <a:pt x="309" y="187"/>
                  </a:cubicBezTo>
                  <a:cubicBezTo>
                    <a:pt x="305" y="188"/>
                    <a:pt x="302" y="188"/>
                    <a:pt x="302" y="188"/>
                  </a:cubicBezTo>
                  <a:cubicBezTo>
                    <a:pt x="301" y="188"/>
                    <a:pt x="302" y="188"/>
                    <a:pt x="303" y="187"/>
                  </a:cubicBezTo>
                  <a:cubicBezTo>
                    <a:pt x="299" y="188"/>
                    <a:pt x="297" y="188"/>
                    <a:pt x="297" y="188"/>
                  </a:cubicBezTo>
                  <a:cubicBezTo>
                    <a:pt x="296" y="188"/>
                    <a:pt x="299" y="188"/>
                    <a:pt x="303" y="187"/>
                  </a:cubicBezTo>
                  <a:cubicBezTo>
                    <a:pt x="304" y="187"/>
                    <a:pt x="304" y="187"/>
                    <a:pt x="305" y="187"/>
                  </a:cubicBezTo>
                  <a:cubicBezTo>
                    <a:pt x="306" y="187"/>
                    <a:pt x="307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14" y="175"/>
                    <a:pt x="314" y="172"/>
                    <a:pt x="312" y="172"/>
                  </a:cubicBezTo>
                  <a:cubicBezTo>
                    <a:pt x="311" y="172"/>
                    <a:pt x="309" y="173"/>
                    <a:pt x="308" y="174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05" y="174"/>
                    <a:pt x="305" y="172"/>
                    <a:pt x="309" y="171"/>
                  </a:cubicBezTo>
                  <a:cubicBezTo>
                    <a:pt x="303" y="170"/>
                    <a:pt x="302" y="166"/>
                    <a:pt x="307" y="162"/>
                  </a:cubicBezTo>
                  <a:cubicBezTo>
                    <a:pt x="314" y="153"/>
                    <a:pt x="316" y="150"/>
                    <a:pt x="315" y="150"/>
                  </a:cubicBezTo>
                  <a:cubicBezTo>
                    <a:pt x="315" y="150"/>
                    <a:pt x="313" y="152"/>
                    <a:pt x="311" y="153"/>
                  </a:cubicBezTo>
                  <a:cubicBezTo>
                    <a:pt x="309" y="155"/>
                    <a:pt x="308" y="157"/>
                    <a:pt x="308" y="157"/>
                  </a:cubicBezTo>
                  <a:cubicBezTo>
                    <a:pt x="308" y="157"/>
                    <a:pt x="308" y="156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3"/>
                    <a:pt x="310" y="153"/>
                    <a:pt x="310" y="153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7"/>
                    <a:pt x="301" y="140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39"/>
                    <a:pt x="300" y="138"/>
                    <a:pt x="299" y="137"/>
                  </a:cubicBezTo>
                  <a:cubicBezTo>
                    <a:pt x="294" y="139"/>
                    <a:pt x="291" y="140"/>
                    <a:pt x="290" y="140"/>
                  </a:cubicBezTo>
                  <a:cubicBezTo>
                    <a:pt x="290" y="140"/>
                    <a:pt x="290" y="140"/>
                    <a:pt x="292" y="139"/>
                  </a:cubicBezTo>
                  <a:cubicBezTo>
                    <a:pt x="292" y="139"/>
                    <a:pt x="292" y="139"/>
                    <a:pt x="292" y="139"/>
                  </a:cubicBezTo>
                  <a:cubicBezTo>
                    <a:pt x="293" y="139"/>
                    <a:pt x="296" y="138"/>
                    <a:pt x="299" y="137"/>
                  </a:cubicBezTo>
                  <a:cubicBezTo>
                    <a:pt x="299" y="136"/>
                    <a:pt x="299" y="136"/>
                    <a:pt x="298" y="135"/>
                  </a:cubicBezTo>
                  <a:cubicBezTo>
                    <a:pt x="299" y="135"/>
                    <a:pt x="299" y="135"/>
                    <a:pt x="299" y="135"/>
                  </a:cubicBezTo>
                  <a:cubicBezTo>
                    <a:pt x="299" y="135"/>
                    <a:pt x="299" y="135"/>
                    <a:pt x="298" y="135"/>
                  </a:cubicBezTo>
                  <a:cubicBezTo>
                    <a:pt x="298" y="135"/>
                    <a:pt x="298" y="134"/>
                    <a:pt x="298" y="134"/>
                  </a:cubicBezTo>
                  <a:cubicBezTo>
                    <a:pt x="295" y="135"/>
                    <a:pt x="294" y="137"/>
                    <a:pt x="293" y="138"/>
                  </a:cubicBezTo>
                  <a:cubicBezTo>
                    <a:pt x="291" y="138"/>
                    <a:pt x="291" y="138"/>
                    <a:pt x="290" y="138"/>
                  </a:cubicBezTo>
                  <a:cubicBezTo>
                    <a:pt x="290" y="138"/>
                    <a:pt x="292" y="137"/>
                    <a:pt x="298" y="134"/>
                  </a:cubicBezTo>
                  <a:cubicBezTo>
                    <a:pt x="298" y="134"/>
                    <a:pt x="298" y="134"/>
                    <a:pt x="298" y="134"/>
                  </a:cubicBezTo>
                  <a:cubicBezTo>
                    <a:pt x="298" y="134"/>
                    <a:pt x="298" y="134"/>
                    <a:pt x="298" y="134"/>
                  </a:cubicBezTo>
                  <a:cubicBezTo>
                    <a:pt x="298" y="133"/>
                    <a:pt x="298" y="133"/>
                    <a:pt x="299" y="133"/>
                  </a:cubicBezTo>
                  <a:cubicBezTo>
                    <a:pt x="298" y="133"/>
                    <a:pt x="298" y="133"/>
                    <a:pt x="298" y="134"/>
                  </a:cubicBezTo>
                  <a:cubicBezTo>
                    <a:pt x="298" y="132"/>
                    <a:pt x="298" y="132"/>
                    <a:pt x="299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9" y="131"/>
                  </a:cubicBezTo>
                  <a:cubicBezTo>
                    <a:pt x="298" y="131"/>
                    <a:pt x="297" y="132"/>
                    <a:pt x="297" y="132"/>
                  </a:cubicBezTo>
                  <a:cubicBezTo>
                    <a:pt x="297" y="132"/>
                    <a:pt x="297" y="131"/>
                    <a:pt x="299" y="131"/>
                  </a:cubicBezTo>
                  <a:cubicBezTo>
                    <a:pt x="298" y="131"/>
                    <a:pt x="297" y="131"/>
                    <a:pt x="297" y="131"/>
                  </a:cubicBezTo>
                  <a:cubicBezTo>
                    <a:pt x="297" y="131"/>
                    <a:pt x="298" y="131"/>
                    <a:pt x="299" y="130"/>
                  </a:cubicBezTo>
                  <a:cubicBezTo>
                    <a:pt x="298" y="131"/>
                    <a:pt x="297" y="131"/>
                    <a:pt x="297" y="131"/>
                  </a:cubicBezTo>
                  <a:cubicBezTo>
                    <a:pt x="297" y="131"/>
                    <a:pt x="298" y="131"/>
                    <a:pt x="299" y="130"/>
                  </a:cubicBezTo>
                  <a:cubicBezTo>
                    <a:pt x="298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9" y="130"/>
                  </a:cubicBezTo>
                  <a:cubicBezTo>
                    <a:pt x="298" y="130"/>
                    <a:pt x="298" y="131"/>
                    <a:pt x="297" y="131"/>
                  </a:cubicBezTo>
                  <a:cubicBezTo>
                    <a:pt x="297" y="131"/>
                    <a:pt x="297" y="130"/>
                    <a:pt x="298" y="129"/>
                  </a:cubicBezTo>
                  <a:cubicBezTo>
                    <a:pt x="298" y="129"/>
                    <a:pt x="297" y="129"/>
                    <a:pt x="297" y="129"/>
                  </a:cubicBezTo>
                  <a:cubicBezTo>
                    <a:pt x="296" y="129"/>
                    <a:pt x="295" y="128"/>
                    <a:pt x="297" y="127"/>
                  </a:cubicBezTo>
                  <a:cubicBezTo>
                    <a:pt x="297" y="128"/>
                    <a:pt x="296" y="128"/>
                    <a:pt x="296" y="128"/>
                  </a:cubicBezTo>
                  <a:cubicBezTo>
                    <a:pt x="295" y="128"/>
                    <a:pt x="295" y="127"/>
                    <a:pt x="297" y="126"/>
                  </a:cubicBezTo>
                  <a:cubicBezTo>
                    <a:pt x="303" y="119"/>
                    <a:pt x="309" y="112"/>
                    <a:pt x="309" y="112"/>
                  </a:cubicBezTo>
                  <a:cubicBezTo>
                    <a:pt x="309" y="112"/>
                    <a:pt x="306" y="114"/>
                    <a:pt x="301" y="121"/>
                  </a:cubicBezTo>
                  <a:cubicBezTo>
                    <a:pt x="301" y="121"/>
                    <a:pt x="301" y="121"/>
                    <a:pt x="301" y="121"/>
                  </a:cubicBezTo>
                  <a:cubicBezTo>
                    <a:pt x="301" y="121"/>
                    <a:pt x="301" y="121"/>
                    <a:pt x="301" y="121"/>
                  </a:cubicBezTo>
                  <a:cubicBezTo>
                    <a:pt x="300" y="120"/>
                    <a:pt x="300" y="120"/>
                    <a:pt x="300" y="120"/>
                  </a:cubicBezTo>
                  <a:cubicBezTo>
                    <a:pt x="299" y="119"/>
                    <a:pt x="299" y="119"/>
                    <a:pt x="299" y="119"/>
                  </a:cubicBezTo>
                  <a:cubicBezTo>
                    <a:pt x="299" y="119"/>
                    <a:pt x="299" y="119"/>
                    <a:pt x="299" y="119"/>
                  </a:cubicBezTo>
                  <a:cubicBezTo>
                    <a:pt x="299" y="119"/>
                    <a:pt x="296" y="116"/>
                    <a:pt x="297" y="116"/>
                  </a:cubicBezTo>
                  <a:cubicBezTo>
                    <a:pt x="297" y="116"/>
                    <a:pt x="297" y="116"/>
                    <a:pt x="297" y="116"/>
                  </a:cubicBezTo>
                  <a:cubicBezTo>
                    <a:pt x="296" y="116"/>
                    <a:pt x="290" y="109"/>
                    <a:pt x="293" y="109"/>
                  </a:cubicBezTo>
                  <a:cubicBezTo>
                    <a:pt x="289" y="108"/>
                    <a:pt x="288" y="107"/>
                    <a:pt x="291" y="104"/>
                  </a:cubicBezTo>
                  <a:cubicBezTo>
                    <a:pt x="296" y="95"/>
                    <a:pt x="302" y="87"/>
                    <a:pt x="301" y="87"/>
                  </a:cubicBezTo>
                  <a:cubicBezTo>
                    <a:pt x="301" y="87"/>
                    <a:pt x="299" y="90"/>
                    <a:pt x="294" y="97"/>
                  </a:cubicBezTo>
                  <a:cubicBezTo>
                    <a:pt x="294" y="97"/>
                    <a:pt x="293" y="97"/>
                    <a:pt x="293" y="97"/>
                  </a:cubicBezTo>
                  <a:cubicBezTo>
                    <a:pt x="293" y="97"/>
                    <a:pt x="293" y="97"/>
                    <a:pt x="294" y="97"/>
                  </a:cubicBezTo>
                  <a:cubicBezTo>
                    <a:pt x="294" y="97"/>
                    <a:pt x="293" y="97"/>
                    <a:pt x="293" y="97"/>
                  </a:cubicBezTo>
                  <a:cubicBezTo>
                    <a:pt x="293" y="97"/>
                    <a:pt x="293" y="97"/>
                    <a:pt x="294" y="97"/>
                  </a:cubicBezTo>
                  <a:cubicBezTo>
                    <a:pt x="294" y="97"/>
                    <a:pt x="294" y="97"/>
                    <a:pt x="293" y="97"/>
                  </a:cubicBezTo>
                  <a:cubicBezTo>
                    <a:pt x="293" y="97"/>
                    <a:pt x="289" y="94"/>
                    <a:pt x="286" y="90"/>
                  </a:cubicBezTo>
                  <a:cubicBezTo>
                    <a:pt x="282" y="92"/>
                    <a:pt x="280" y="93"/>
                    <a:pt x="279" y="93"/>
                  </a:cubicBezTo>
                  <a:cubicBezTo>
                    <a:pt x="279" y="93"/>
                    <a:pt x="280" y="93"/>
                    <a:pt x="281" y="92"/>
                  </a:cubicBezTo>
                  <a:cubicBezTo>
                    <a:pt x="282" y="91"/>
                    <a:pt x="284" y="91"/>
                    <a:pt x="286" y="90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83" y="87"/>
                    <a:pt x="282" y="84"/>
                    <a:pt x="285" y="82"/>
                  </a:cubicBezTo>
                  <a:cubicBezTo>
                    <a:pt x="274" y="82"/>
                    <a:pt x="269" y="78"/>
                    <a:pt x="275" y="66"/>
                  </a:cubicBezTo>
                  <a:cubicBezTo>
                    <a:pt x="270" y="68"/>
                    <a:pt x="266" y="69"/>
                    <a:pt x="264" y="69"/>
                  </a:cubicBezTo>
                  <a:cubicBezTo>
                    <a:pt x="260" y="69"/>
                    <a:pt x="262" y="65"/>
                    <a:pt x="269" y="55"/>
                  </a:cubicBezTo>
                  <a:cubicBezTo>
                    <a:pt x="261" y="60"/>
                    <a:pt x="257" y="63"/>
                    <a:pt x="255" y="63"/>
                  </a:cubicBezTo>
                  <a:cubicBezTo>
                    <a:pt x="253" y="63"/>
                    <a:pt x="256" y="58"/>
                    <a:pt x="263" y="48"/>
                  </a:cubicBezTo>
                  <a:cubicBezTo>
                    <a:pt x="254" y="56"/>
                    <a:pt x="249" y="59"/>
                    <a:pt x="249" y="59"/>
                  </a:cubicBezTo>
                  <a:cubicBezTo>
                    <a:pt x="248" y="59"/>
                    <a:pt x="252" y="55"/>
                    <a:pt x="262" y="46"/>
                  </a:cubicBezTo>
                  <a:cubicBezTo>
                    <a:pt x="253" y="53"/>
                    <a:pt x="247" y="56"/>
                    <a:pt x="245" y="56"/>
                  </a:cubicBezTo>
                  <a:cubicBezTo>
                    <a:pt x="243" y="56"/>
                    <a:pt x="246" y="50"/>
                    <a:pt x="255" y="39"/>
                  </a:cubicBezTo>
                  <a:cubicBezTo>
                    <a:pt x="248" y="43"/>
                    <a:pt x="242" y="45"/>
                    <a:pt x="238" y="45"/>
                  </a:cubicBezTo>
                  <a:cubicBezTo>
                    <a:pt x="228" y="45"/>
                    <a:pt x="226" y="36"/>
                    <a:pt x="227" y="18"/>
                  </a:cubicBezTo>
                  <a:cubicBezTo>
                    <a:pt x="220" y="28"/>
                    <a:pt x="217" y="34"/>
                    <a:pt x="216" y="34"/>
                  </a:cubicBezTo>
                  <a:cubicBezTo>
                    <a:pt x="216" y="34"/>
                    <a:pt x="219" y="28"/>
                    <a:pt x="226" y="17"/>
                  </a:cubicBezTo>
                  <a:cubicBezTo>
                    <a:pt x="219" y="28"/>
                    <a:pt x="216" y="33"/>
                    <a:pt x="215" y="33"/>
                  </a:cubicBezTo>
                  <a:cubicBezTo>
                    <a:pt x="215" y="33"/>
                    <a:pt x="218" y="27"/>
                    <a:pt x="224" y="16"/>
                  </a:cubicBezTo>
                  <a:cubicBezTo>
                    <a:pt x="215" y="23"/>
                    <a:pt x="208" y="26"/>
                    <a:pt x="204" y="26"/>
                  </a:cubicBezTo>
                  <a:cubicBezTo>
                    <a:pt x="200" y="26"/>
                    <a:pt x="199" y="20"/>
                    <a:pt x="201" y="8"/>
                  </a:cubicBezTo>
                  <a:cubicBezTo>
                    <a:pt x="195" y="17"/>
                    <a:pt x="192" y="22"/>
                    <a:pt x="190" y="22"/>
                  </a:cubicBezTo>
                  <a:cubicBezTo>
                    <a:pt x="188" y="22"/>
                    <a:pt x="189" y="17"/>
                    <a:pt x="191" y="5"/>
                  </a:cubicBezTo>
                  <a:cubicBezTo>
                    <a:pt x="185" y="13"/>
                    <a:pt x="182" y="18"/>
                    <a:pt x="180" y="18"/>
                  </a:cubicBezTo>
                  <a:cubicBezTo>
                    <a:pt x="178" y="18"/>
                    <a:pt x="178" y="13"/>
                    <a:pt x="179" y="3"/>
                  </a:cubicBezTo>
                  <a:cubicBezTo>
                    <a:pt x="176" y="11"/>
                    <a:pt x="174" y="14"/>
                    <a:pt x="172" y="14"/>
                  </a:cubicBezTo>
                  <a:cubicBezTo>
                    <a:pt x="171" y="14"/>
                    <a:pt x="171" y="10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69" y="9"/>
                    <a:pt x="167" y="12"/>
                    <a:pt x="166" y="12"/>
                  </a:cubicBezTo>
                  <a:cubicBezTo>
                    <a:pt x="165" y="12"/>
                    <a:pt x="165" y="9"/>
                    <a:pt x="164" y="3"/>
                  </a:cubicBezTo>
                  <a:cubicBezTo>
                    <a:pt x="164" y="3"/>
                    <a:pt x="163" y="4"/>
                    <a:pt x="162" y="5"/>
                  </a:cubicBezTo>
                  <a:cubicBezTo>
                    <a:pt x="159" y="25"/>
                    <a:pt x="157" y="35"/>
                    <a:pt x="157" y="35"/>
                  </a:cubicBezTo>
                  <a:cubicBezTo>
                    <a:pt x="157" y="35"/>
                    <a:pt x="159" y="27"/>
                    <a:pt x="161" y="12"/>
                  </a:cubicBezTo>
                  <a:cubicBezTo>
                    <a:pt x="161" y="9"/>
                    <a:pt x="162" y="7"/>
                    <a:pt x="162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2" y="4"/>
                    <a:pt x="162" y="4"/>
                    <a:pt x="162" y="3"/>
                  </a:cubicBezTo>
                  <a:cubicBezTo>
                    <a:pt x="162" y="4"/>
                    <a:pt x="162" y="4"/>
                    <a:pt x="162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2" y="4"/>
                    <a:pt x="162" y="4"/>
                    <a:pt x="162" y="3"/>
                  </a:cubicBezTo>
                  <a:cubicBezTo>
                    <a:pt x="162" y="4"/>
                    <a:pt x="162" y="4"/>
                    <a:pt x="162" y="5"/>
                  </a:cubicBezTo>
                  <a:cubicBezTo>
                    <a:pt x="162" y="5"/>
                    <a:pt x="161" y="5"/>
                    <a:pt x="161" y="5"/>
                  </a:cubicBezTo>
                  <a:cubicBezTo>
                    <a:pt x="159" y="18"/>
                    <a:pt x="158" y="27"/>
                    <a:pt x="158" y="31"/>
                  </a:cubicBezTo>
                  <a:cubicBezTo>
                    <a:pt x="158" y="31"/>
                    <a:pt x="157" y="32"/>
                    <a:pt x="157" y="32"/>
                  </a:cubicBezTo>
                  <a:cubicBezTo>
                    <a:pt x="157" y="32"/>
                    <a:pt x="157" y="32"/>
                    <a:pt x="158" y="31"/>
                  </a:cubicBezTo>
                  <a:cubicBezTo>
                    <a:pt x="157" y="32"/>
                    <a:pt x="157" y="32"/>
                    <a:pt x="157" y="33"/>
                  </a:cubicBezTo>
                  <a:cubicBezTo>
                    <a:pt x="157" y="33"/>
                    <a:pt x="157" y="34"/>
                    <a:pt x="157" y="34"/>
                  </a:cubicBezTo>
                  <a:cubicBezTo>
                    <a:pt x="157" y="34"/>
                    <a:pt x="157" y="34"/>
                    <a:pt x="157" y="33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7" y="34"/>
                    <a:pt x="157" y="33"/>
                    <a:pt x="157" y="31"/>
                  </a:cubicBezTo>
                  <a:cubicBezTo>
                    <a:pt x="157" y="30"/>
                    <a:pt x="158" y="28"/>
                    <a:pt x="158" y="26"/>
                  </a:cubicBezTo>
                  <a:cubicBezTo>
                    <a:pt x="158" y="27"/>
                    <a:pt x="158" y="28"/>
                    <a:pt x="157" y="29"/>
                  </a:cubicBezTo>
                  <a:cubicBezTo>
                    <a:pt x="157" y="32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1"/>
                  </a:cubicBezTo>
                  <a:cubicBezTo>
                    <a:pt x="157" y="32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2"/>
                    <a:pt x="157" y="31"/>
                    <a:pt x="158" y="29"/>
                  </a:cubicBezTo>
                  <a:cubicBezTo>
                    <a:pt x="158" y="25"/>
                    <a:pt x="159" y="17"/>
                    <a:pt x="161" y="5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14"/>
                    <a:pt x="159" y="21"/>
                    <a:pt x="158" y="26"/>
                  </a:cubicBezTo>
                  <a:cubicBezTo>
                    <a:pt x="158" y="25"/>
                    <a:pt x="158" y="24"/>
                    <a:pt x="158" y="23"/>
                  </a:cubicBezTo>
                  <a:cubicBezTo>
                    <a:pt x="159" y="19"/>
                    <a:pt x="160" y="13"/>
                    <a:pt x="161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5"/>
                    <a:pt x="161" y="4"/>
                    <a:pt x="161" y="3"/>
                  </a:cubicBezTo>
                  <a:cubicBezTo>
                    <a:pt x="161" y="3"/>
                    <a:pt x="161" y="4"/>
                    <a:pt x="161" y="4"/>
                  </a:cubicBezTo>
                  <a:cubicBezTo>
                    <a:pt x="161" y="5"/>
                    <a:pt x="161" y="5"/>
                    <a:pt x="161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8"/>
                    <a:pt x="160" y="11"/>
                    <a:pt x="160" y="13"/>
                  </a:cubicBezTo>
                  <a:cubicBezTo>
                    <a:pt x="160" y="11"/>
                    <a:pt x="160" y="8"/>
                    <a:pt x="161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13"/>
                    <a:pt x="159" y="19"/>
                    <a:pt x="158" y="23"/>
                  </a:cubicBezTo>
                  <a:cubicBezTo>
                    <a:pt x="158" y="23"/>
                    <a:pt x="158" y="22"/>
                    <a:pt x="158" y="21"/>
                  </a:cubicBezTo>
                  <a:cubicBezTo>
                    <a:pt x="159" y="17"/>
                    <a:pt x="160" y="12"/>
                    <a:pt x="161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11"/>
                    <a:pt x="159" y="15"/>
                    <a:pt x="159" y="19"/>
                  </a:cubicBezTo>
                  <a:cubicBezTo>
                    <a:pt x="159" y="18"/>
                    <a:pt x="159" y="17"/>
                    <a:pt x="159" y="17"/>
                  </a:cubicBezTo>
                  <a:cubicBezTo>
                    <a:pt x="159" y="14"/>
                    <a:pt x="160" y="10"/>
                    <a:pt x="161" y="6"/>
                  </a:cubicBezTo>
                  <a:cubicBezTo>
                    <a:pt x="161" y="6"/>
                    <a:pt x="160" y="6"/>
                    <a:pt x="160" y="6"/>
                  </a:cubicBezTo>
                  <a:cubicBezTo>
                    <a:pt x="161" y="5"/>
                    <a:pt x="161" y="4"/>
                    <a:pt x="161" y="3"/>
                  </a:cubicBezTo>
                  <a:cubicBezTo>
                    <a:pt x="161" y="4"/>
                    <a:pt x="161" y="5"/>
                    <a:pt x="160" y="6"/>
                  </a:cubicBezTo>
                  <a:cubicBezTo>
                    <a:pt x="158" y="7"/>
                    <a:pt x="156" y="8"/>
                    <a:pt x="154" y="8"/>
                  </a:cubicBezTo>
                  <a:cubicBezTo>
                    <a:pt x="150" y="8"/>
                    <a:pt x="146" y="6"/>
                    <a:pt x="143" y="4"/>
                  </a:cubicBezTo>
                  <a:cubicBezTo>
                    <a:pt x="143" y="4"/>
                    <a:pt x="142" y="4"/>
                    <a:pt x="142" y="4"/>
                  </a:cubicBezTo>
                  <a:cubicBezTo>
                    <a:pt x="139" y="4"/>
                    <a:pt x="133" y="2"/>
                    <a:pt x="133" y="2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2" y="1"/>
                    <a:pt x="132" y="0"/>
                    <a:pt x="13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5" name="Freeform 35"/>
            <p:cNvSpPr>
              <a:spLocks noEditPoints="1"/>
            </p:cNvSpPr>
            <p:nvPr/>
          </p:nvSpPr>
          <p:spPr bwMode="auto">
            <a:xfrm>
              <a:off x="5376863" y="4786313"/>
              <a:ext cx="14288" cy="6350"/>
            </a:xfrm>
            <a:custGeom>
              <a:gdLst>
                <a:gd name="T0" fmla="*/ 4 w 4"/>
                <a:gd name="T1" fmla="*/ 1 h 2"/>
                <a:gd name="T2" fmla="*/ 4 w 4"/>
                <a:gd name="T3" fmla="*/ 1 h 2"/>
                <a:gd name="T4" fmla="*/ 3 w 4"/>
                <a:gd name="T5" fmla="*/ 1 h 2"/>
                <a:gd name="T6" fmla="*/ 4 w 4"/>
                <a:gd name="T7" fmla="*/ 1 h 2"/>
                <a:gd name="T8" fmla="*/ 4 w 4"/>
                <a:gd name="T9" fmla="*/ 1 h 2"/>
                <a:gd name="T10" fmla="*/ 0 w 4"/>
                <a:gd name="T11" fmla="*/ 1 h 2"/>
                <a:gd name="T12" fmla="*/ 0 w 4"/>
                <a:gd name="T13" fmla="*/ 1 h 2"/>
                <a:gd name="T14" fmla="*/ 4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3 w 4"/>
                <a:gd name="T25" fmla="*/ 2 h 2"/>
                <a:gd name="T26" fmla="*/ 3 w 4"/>
                <a:gd name="T27" fmla="*/ 1 h 2"/>
                <a:gd name="T28" fmla="*/ 4 w 4"/>
                <a:gd name="T29" fmla="*/ 1 h 2"/>
                <a:gd name="T30" fmla="*/ 3 w 4"/>
                <a:gd name="T31" fmla="*/ 1 h 2"/>
                <a:gd name="T32" fmla="*/ 3 w 4"/>
                <a:gd name="T33" fmla="*/ 1 h 2"/>
                <a:gd name="T34" fmla="*/ 3 w 4"/>
                <a:gd name="T35" fmla="*/ 1 h 2"/>
                <a:gd name="T36" fmla="*/ 3 w 4"/>
                <a:gd name="T37" fmla="*/ 1 h 2"/>
                <a:gd name="T38" fmla="*/ 3 w 4"/>
                <a:gd name="T39" fmla="*/ 1 h 2"/>
                <a:gd name="T40" fmla="*/ 3 w 4"/>
                <a:gd name="T41" fmla="*/ 1 h 2"/>
                <a:gd name="T42" fmla="*/ 3 w 4"/>
                <a:gd name="T43" fmla="*/ 1 h 2"/>
                <a:gd name="T44" fmla="*/ 3 w 4"/>
                <a:gd name="T45" fmla="*/ 1 h 2"/>
                <a:gd name="T46" fmla="*/ 3 w 4"/>
                <a:gd name="T47" fmla="*/ 1 h 2"/>
                <a:gd name="T48" fmla="*/ 3 w 4"/>
                <a:gd name="T49" fmla="*/ 1 h 2"/>
                <a:gd name="T50" fmla="*/ 3 w 4"/>
                <a:gd name="T51" fmla="*/ 1 h 2"/>
                <a:gd name="T52" fmla="*/ 3 w 4"/>
                <a:gd name="T53" fmla="*/ 1 h 2"/>
                <a:gd name="T54" fmla="*/ 3 w 4"/>
                <a:gd name="T55" fmla="*/ 1 h 2"/>
                <a:gd name="T56" fmla="*/ 3 w 4"/>
                <a:gd name="T57" fmla="*/ 1 h 2"/>
                <a:gd name="T58" fmla="*/ 3 w 4"/>
                <a:gd name="T59" fmla="*/ 1 h 2"/>
                <a:gd name="T60" fmla="*/ 3 w 4"/>
                <a:gd name="T61" fmla="*/ 1 h 2"/>
                <a:gd name="T62" fmla="*/ 3 w 4"/>
                <a:gd name="T63" fmla="*/ 1 h 2"/>
                <a:gd name="T64" fmla="*/ 3 w 4"/>
                <a:gd name="T65" fmla="*/ 1 h 2"/>
                <a:gd name="T66" fmla="*/ 3 w 4"/>
                <a:gd name="T67" fmla="*/ 0 h 2"/>
                <a:gd name="T68" fmla="*/ 3 w 4"/>
                <a:gd name="T69" fmla="*/ 1 h 2"/>
                <a:gd name="T70" fmla="*/ 3 w 4"/>
                <a:gd name="T71" fmla="*/ 0 h 2"/>
                <a:gd name="T72" fmla="*/ 3 w 4"/>
                <a:gd name="T73" fmla="*/ 0 h 2"/>
                <a:gd name="T74" fmla="*/ 3 w 4"/>
                <a:gd name="T75" fmla="*/ 0 h 2"/>
                <a:gd name="T76" fmla="*/ 4 w 4"/>
                <a:gd name="T77" fmla="*/ 0 h 2"/>
                <a:gd name="T78" fmla="*/ 4 w 4"/>
                <a:gd name="T79" fmla="*/ 1 h 2"/>
                <a:gd name="T80" fmla="*/ 4 w 4"/>
                <a:gd name="T81" fmla="*/ 1 h 2"/>
                <a:gd name="T82" fmla="*/ 4 w 4"/>
                <a:gd name="T83" fmla="*/ 1 h 2"/>
                <a:gd name="T84" fmla="*/ 4 w 4"/>
                <a:gd name="T85" fmla="*/ 1 h 2"/>
                <a:gd name="T86" fmla="*/ 4 w 4"/>
                <a:gd name="T87" fmla="*/ 1 h 2"/>
                <a:gd name="T88" fmla="*/ 4 w 4"/>
                <a:gd name="T89" fmla="*/ 1 h 2"/>
                <a:gd name="T90" fmla="*/ 3 w 4"/>
                <a:gd name="T91" fmla="*/ 1 h 2"/>
                <a:gd name="T92" fmla="*/ 3 w 4"/>
                <a:gd name="T93" fmla="*/ 1 h 2"/>
                <a:gd name="T94" fmla="*/ 3 w 4"/>
                <a:gd name="T95" fmla="*/ 2 h 2"/>
                <a:gd name="T96" fmla="*/ 4 w 4"/>
                <a:gd name="T97" fmla="*/ 0 h 2"/>
                <a:gd name="T98" fmla="*/ 3 w 4"/>
                <a:gd name="T99" fmla="*/ 0 h 2"/>
                <a:gd name="T100" fmla="*/ 3 w 4"/>
                <a:gd name="T101" fmla="*/ 0 h 2"/>
                <a:gd name="T102" fmla="*/ 3 w 4"/>
                <a:gd name="T103" fmla="*/ 0 h 2"/>
                <a:gd name="T104" fmla="*/ 3 w 4"/>
                <a:gd name="T105" fmla="*/ 1 h 2"/>
                <a:gd name="T106" fmla="*/ 3 w 4"/>
                <a:gd name="T107" fmla="*/ 0 h 2"/>
                <a:gd name="T108" fmla="*/ 4 w 4"/>
                <a:gd name="T109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6" name="Freeform 36"/>
            <p:cNvSpPr>
              <a:spLocks noEditPoints="1"/>
            </p:cNvSpPr>
            <p:nvPr/>
          </p:nvSpPr>
          <p:spPr bwMode="auto">
            <a:xfrm>
              <a:off x="5140325" y="3259138"/>
              <a:ext cx="777875" cy="981075"/>
            </a:xfrm>
            <a:custGeom>
              <a:gdLst>
                <a:gd name="T0" fmla="*/ 88 w 207"/>
                <a:gd name="T1" fmla="*/ 257 h 261"/>
                <a:gd name="T2" fmla="*/ 87 w 207"/>
                <a:gd name="T3" fmla="*/ 257 h 261"/>
                <a:gd name="T4" fmla="*/ 180 w 207"/>
                <a:gd name="T5" fmla="*/ 256 h 261"/>
                <a:gd name="T6" fmla="*/ 85 w 207"/>
                <a:gd name="T7" fmla="*/ 253 h 261"/>
                <a:gd name="T8" fmla="*/ 174 w 207"/>
                <a:gd name="T9" fmla="*/ 240 h 261"/>
                <a:gd name="T10" fmla="*/ 175 w 207"/>
                <a:gd name="T11" fmla="*/ 236 h 261"/>
                <a:gd name="T12" fmla="*/ 174 w 207"/>
                <a:gd name="T13" fmla="*/ 235 h 261"/>
                <a:gd name="T14" fmla="*/ 172 w 207"/>
                <a:gd name="T15" fmla="*/ 232 h 261"/>
                <a:gd name="T16" fmla="*/ 170 w 207"/>
                <a:gd name="T17" fmla="*/ 232 h 261"/>
                <a:gd name="T18" fmla="*/ 171 w 207"/>
                <a:gd name="T19" fmla="*/ 232 h 261"/>
                <a:gd name="T20" fmla="*/ 183 w 207"/>
                <a:gd name="T21" fmla="*/ 223 h 261"/>
                <a:gd name="T22" fmla="*/ 166 w 207"/>
                <a:gd name="T23" fmla="*/ 220 h 261"/>
                <a:gd name="T24" fmla="*/ 65 w 207"/>
                <a:gd name="T25" fmla="*/ 213 h 261"/>
                <a:gd name="T26" fmla="*/ 186 w 207"/>
                <a:gd name="T27" fmla="*/ 208 h 261"/>
                <a:gd name="T28" fmla="*/ 186 w 207"/>
                <a:gd name="T29" fmla="*/ 207 h 261"/>
                <a:gd name="T30" fmla="*/ 186 w 207"/>
                <a:gd name="T31" fmla="*/ 208 h 261"/>
                <a:gd name="T32" fmla="*/ 186 w 207"/>
                <a:gd name="T33" fmla="*/ 206 h 261"/>
                <a:gd name="T34" fmla="*/ 181 w 207"/>
                <a:gd name="T35" fmla="*/ 206 h 261"/>
                <a:gd name="T36" fmla="*/ 27 w 207"/>
                <a:gd name="T37" fmla="*/ 205 h 261"/>
                <a:gd name="T38" fmla="*/ 28 w 207"/>
                <a:gd name="T39" fmla="*/ 206 h 261"/>
                <a:gd name="T40" fmla="*/ 184 w 207"/>
                <a:gd name="T41" fmla="*/ 206 h 261"/>
                <a:gd name="T42" fmla="*/ 186 w 207"/>
                <a:gd name="T43" fmla="*/ 201 h 261"/>
                <a:gd name="T44" fmla="*/ 85 w 207"/>
                <a:gd name="T45" fmla="*/ 194 h 261"/>
                <a:gd name="T46" fmla="*/ 116 w 207"/>
                <a:gd name="T47" fmla="*/ 191 h 261"/>
                <a:gd name="T48" fmla="*/ 95 w 207"/>
                <a:gd name="T49" fmla="*/ 188 h 261"/>
                <a:gd name="T50" fmla="*/ 115 w 207"/>
                <a:gd name="T51" fmla="*/ 189 h 261"/>
                <a:gd name="T52" fmla="*/ 116 w 207"/>
                <a:gd name="T53" fmla="*/ 191 h 261"/>
                <a:gd name="T54" fmla="*/ 186 w 207"/>
                <a:gd name="T55" fmla="*/ 230 h 261"/>
                <a:gd name="T56" fmla="*/ 181 w 207"/>
                <a:gd name="T57" fmla="*/ 202 h 261"/>
                <a:gd name="T58" fmla="*/ 89 w 207"/>
                <a:gd name="T59" fmla="*/ 57 h 261"/>
                <a:gd name="T60" fmla="*/ 94 w 207"/>
                <a:gd name="T61" fmla="*/ 53 h 261"/>
                <a:gd name="T62" fmla="*/ 133 w 207"/>
                <a:gd name="T63" fmla="*/ 35 h 261"/>
                <a:gd name="T64" fmla="*/ 100 w 207"/>
                <a:gd name="T65" fmla="*/ 25 h 261"/>
                <a:gd name="T66" fmla="*/ 57 w 207"/>
                <a:gd name="T67" fmla="*/ 57 h 261"/>
                <a:gd name="T68" fmla="*/ 30 w 207"/>
                <a:gd name="T69" fmla="*/ 202 h 261"/>
                <a:gd name="T70" fmla="*/ 56 w 207"/>
                <a:gd name="T71" fmla="*/ 216 h 261"/>
                <a:gd name="T72" fmla="*/ 65 w 207"/>
                <a:gd name="T73" fmla="*/ 213 h 261"/>
                <a:gd name="T74" fmla="*/ 81 w 207"/>
                <a:gd name="T75" fmla="*/ 193 h 261"/>
                <a:gd name="T76" fmla="*/ 86 w 207"/>
                <a:gd name="T77" fmla="*/ 185 h 261"/>
                <a:gd name="T78" fmla="*/ 98 w 207"/>
                <a:gd name="T79" fmla="*/ 183 h 261"/>
                <a:gd name="T80" fmla="*/ 106 w 207"/>
                <a:gd name="T81" fmla="*/ 183 h 261"/>
                <a:gd name="T82" fmla="*/ 114 w 207"/>
                <a:gd name="T83" fmla="*/ 185 h 261"/>
                <a:gd name="T84" fmla="*/ 114 w 207"/>
                <a:gd name="T85" fmla="*/ 184 h 261"/>
                <a:gd name="T86" fmla="*/ 122 w 207"/>
                <a:gd name="T87" fmla="*/ 185 h 261"/>
                <a:gd name="T88" fmla="*/ 149 w 207"/>
                <a:gd name="T89" fmla="*/ 203 h 261"/>
                <a:gd name="T90" fmla="*/ 157 w 207"/>
                <a:gd name="T91" fmla="*/ 208 h 261"/>
                <a:gd name="T92" fmla="*/ 164 w 207"/>
                <a:gd name="T93" fmla="*/ 217 h 261"/>
                <a:gd name="T94" fmla="*/ 165 w 207"/>
                <a:gd name="T95" fmla="*/ 219 h 261"/>
                <a:gd name="T96" fmla="*/ 167 w 207"/>
                <a:gd name="T97" fmla="*/ 220 h 261"/>
                <a:gd name="T98" fmla="*/ 174 w 207"/>
                <a:gd name="T99" fmla="*/ 232 h 261"/>
                <a:gd name="T100" fmla="*/ 174 w 207"/>
                <a:gd name="T101" fmla="*/ 234 h 261"/>
                <a:gd name="T102" fmla="*/ 175 w 207"/>
                <a:gd name="T103" fmla="*/ 236 h 261"/>
                <a:gd name="T104" fmla="*/ 176 w 207"/>
                <a:gd name="T105" fmla="*/ 238 h 261"/>
                <a:gd name="T106" fmla="*/ 175 w 207"/>
                <a:gd name="T107" fmla="*/ 240 h 261"/>
                <a:gd name="T108" fmla="*/ 186 w 207"/>
                <a:gd name="T109" fmla="*/ 232 h 261"/>
                <a:gd name="T110" fmla="*/ 185 w 207"/>
                <a:gd name="T111" fmla="*/ 222 h 261"/>
                <a:gd name="T112" fmla="*/ 180 w 207"/>
                <a:gd name="T113" fmla="*/ 207 h 261"/>
                <a:gd name="T114" fmla="*/ 186 w 207"/>
                <a:gd name="T115" fmla="*/ 203 h 261"/>
                <a:gd name="T116" fmla="*/ 185 w 207"/>
                <a:gd name="T117" fmla="*/ 200 h 261"/>
                <a:gd name="T118" fmla="*/ 189 w 207"/>
                <a:gd name="T119" fmla="*/ 174 h 261"/>
                <a:gd name="T120" fmla="*/ 203 w 207"/>
                <a:gd name="T121" fmla="*/ 90 h 261"/>
                <a:gd name="T122" fmla="*/ 147 w 207"/>
                <a:gd name="T123" fmla="*/ 14 h 2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6" h="261">
                  <a:moveTo>
                    <a:pt x="88" y="257"/>
                  </a:moveTo>
                  <a:cubicBezTo>
                    <a:pt x="88" y="257"/>
                    <a:pt x="87" y="257"/>
                    <a:pt x="87" y="258"/>
                  </a:cubicBezTo>
                  <a:cubicBezTo>
                    <a:pt x="87" y="258"/>
                    <a:pt x="87" y="258"/>
                    <a:pt x="87" y="258"/>
                  </a:cubicBezTo>
                  <a:cubicBezTo>
                    <a:pt x="87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moveTo>
                    <a:pt x="88" y="257"/>
                  </a:move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moveTo>
                    <a:pt x="88" y="257"/>
                  </a:moveTo>
                  <a:cubicBezTo>
                    <a:pt x="88" y="257"/>
                    <a:pt x="88" y="257"/>
                    <a:pt x="88" y="257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7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moveTo>
                    <a:pt x="88" y="257"/>
                  </a:move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moveTo>
                    <a:pt x="88" y="257"/>
                  </a:move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moveTo>
                    <a:pt x="179" y="257"/>
                  </a:moveTo>
                  <a:cubicBezTo>
                    <a:pt x="179" y="257"/>
                    <a:pt x="179" y="257"/>
                    <a:pt x="179" y="257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80" y="257"/>
                    <a:pt x="180" y="257"/>
                    <a:pt x="179" y="257"/>
                  </a:cubicBezTo>
                  <a:moveTo>
                    <a:pt x="86" y="256"/>
                  </a:moveTo>
                  <a:cubicBezTo>
                    <a:pt x="83" y="257"/>
                    <a:pt x="84" y="258"/>
                    <a:pt x="87" y="261"/>
                  </a:cubicBezTo>
                  <a:cubicBezTo>
                    <a:pt x="85" y="259"/>
                    <a:pt x="85" y="258"/>
                    <a:pt x="87" y="257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7" y="257"/>
                    <a:pt x="86" y="257"/>
                    <a:pt x="86" y="257"/>
                  </a:cubicBezTo>
                  <a:cubicBezTo>
                    <a:pt x="86" y="257"/>
                    <a:pt x="86" y="257"/>
                    <a:pt x="87" y="257"/>
                  </a:cubicBezTo>
                  <a:cubicBezTo>
                    <a:pt x="87" y="257"/>
                    <a:pt x="86" y="257"/>
                    <a:pt x="86" y="256"/>
                  </a:cubicBezTo>
                  <a:cubicBezTo>
                    <a:pt x="86" y="256"/>
                    <a:pt x="86" y="256"/>
                    <a:pt x="86" y="256"/>
                  </a:cubicBezTo>
                  <a:moveTo>
                    <a:pt x="88" y="256"/>
                  </a:moveTo>
                  <a:cubicBezTo>
                    <a:pt x="87" y="256"/>
                    <a:pt x="87" y="256"/>
                    <a:pt x="87" y="256"/>
                  </a:cubicBezTo>
                  <a:cubicBezTo>
                    <a:pt x="86" y="256"/>
                    <a:pt x="86" y="256"/>
                    <a:pt x="86" y="256"/>
                  </a:cubicBezTo>
                  <a:cubicBezTo>
                    <a:pt x="87" y="256"/>
                    <a:pt x="87" y="257"/>
                    <a:pt x="87" y="257"/>
                  </a:cubicBezTo>
                  <a:cubicBezTo>
                    <a:pt x="87" y="256"/>
                    <a:pt x="88" y="256"/>
                    <a:pt x="88" y="256"/>
                  </a:cubicBezTo>
                  <a:moveTo>
                    <a:pt x="87" y="255"/>
                  </a:moveTo>
                  <a:cubicBezTo>
                    <a:pt x="87" y="255"/>
                    <a:pt x="87" y="255"/>
                    <a:pt x="87" y="255"/>
                  </a:cubicBezTo>
                  <a:cubicBezTo>
                    <a:pt x="87" y="255"/>
                    <a:pt x="87" y="255"/>
                    <a:pt x="88" y="256"/>
                  </a:cubicBezTo>
                  <a:cubicBezTo>
                    <a:pt x="88" y="255"/>
                    <a:pt x="88" y="255"/>
                    <a:pt x="87" y="255"/>
                  </a:cubicBezTo>
                  <a:moveTo>
                    <a:pt x="177" y="255"/>
                  </a:move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9" y="255"/>
                    <a:pt x="180" y="256"/>
                  </a:cubicBezTo>
                  <a:cubicBezTo>
                    <a:pt x="179" y="255"/>
                    <a:pt x="178" y="255"/>
                    <a:pt x="177" y="255"/>
                  </a:cubicBezTo>
                  <a:moveTo>
                    <a:pt x="175" y="254"/>
                  </a:moveTo>
                  <a:cubicBezTo>
                    <a:pt x="175" y="255"/>
                    <a:pt x="174" y="257"/>
                    <a:pt x="174" y="258"/>
                  </a:cubicBezTo>
                  <a:cubicBezTo>
                    <a:pt x="175" y="258"/>
                    <a:pt x="176" y="259"/>
                    <a:pt x="177" y="259"/>
                  </a:cubicBezTo>
                  <a:cubicBezTo>
                    <a:pt x="177" y="258"/>
                    <a:pt x="178" y="258"/>
                    <a:pt x="179" y="257"/>
                  </a:cubicBezTo>
                  <a:cubicBezTo>
                    <a:pt x="179" y="257"/>
                    <a:pt x="180" y="258"/>
                    <a:pt x="180" y="258"/>
                  </a:cubicBezTo>
                  <a:cubicBezTo>
                    <a:pt x="180" y="257"/>
                    <a:pt x="179" y="257"/>
                    <a:pt x="179" y="257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9" y="256"/>
                    <a:pt x="178" y="256"/>
                    <a:pt x="178" y="256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8" y="256"/>
                    <a:pt x="179" y="256"/>
                    <a:pt x="179" y="257"/>
                  </a:cubicBezTo>
                  <a:cubicBezTo>
                    <a:pt x="180" y="256"/>
                    <a:pt x="180" y="256"/>
                    <a:pt x="180" y="256"/>
                  </a:cubicBezTo>
                  <a:cubicBezTo>
                    <a:pt x="179" y="255"/>
                    <a:pt x="178" y="255"/>
                    <a:pt x="177" y="255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6" y="255"/>
                    <a:pt x="176" y="254"/>
                    <a:pt x="176" y="254"/>
                  </a:cubicBezTo>
                  <a:cubicBezTo>
                    <a:pt x="176" y="254"/>
                    <a:pt x="175" y="254"/>
                    <a:pt x="175" y="254"/>
                  </a:cubicBezTo>
                  <a:moveTo>
                    <a:pt x="85" y="253"/>
                  </a:moveTo>
                  <a:cubicBezTo>
                    <a:pt x="84" y="254"/>
                    <a:pt x="84" y="254"/>
                    <a:pt x="85" y="254"/>
                  </a:cubicBezTo>
                  <a:cubicBezTo>
                    <a:pt x="85" y="254"/>
                    <a:pt x="85" y="254"/>
                    <a:pt x="85" y="254"/>
                  </a:cubicBezTo>
                  <a:cubicBezTo>
                    <a:pt x="84" y="254"/>
                    <a:pt x="85" y="254"/>
                    <a:pt x="85" y="254"/>
                  </a:cubicBezTo>
                  <a:cubicBezTo>
                    <a:pt x="85" y="254"/>
                    <a:pt x="85" y="254"/>
                    <a:pt x="85" y="253"/>
                  </a:cubicBezTo>
                  <a:moveTo>
                    <a:pt x="176" y="246"/>
                  </a:moveTo>
                  <a:cubicBezTo>
                    <a:pt x="176" y="246"/>
                    <a:pt x="176" y="246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moveTo>
                    <a:pt x="173" y="245"/>
                  </a:moveTo>
                  <a:cubicBezTo>
                    <a:pt x="173" y="245"/>
                    <a:pt x="174" y="245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4" y="245"/>
                    <a:pt x="173" y="245"/>
                    <a:pt x="173" y="245"/>
                  </a:cubicBezTo>
                  <a:moveTo>
                    <a:pt x="174" y="240"/>
                  </a:moveTo>
                  <a:cubicBezTo>
                    <a:pt x="171" y="241"/>
                    <a:pt x="172" y="242"/>
                    <a:pt x="175" y="245"/>
                  </a:cubicBezTo>
                  <a:cubicBezTo>
                    <a:pt x="173" y="243"/>
                    <a:pt x="173" y="242"/>
                    <a:pt x="175" y="241"/>
                  </a:cubicBezTo>
                  <a:cubicBezTo>
                    <a:pt x="175" y="241"/>
                    <a:pt x="174" y="241"/>
                    <a:pt x="174" y="240"/>
                  </a:cubicBezTo>
                  <a:cubicBezTo>
                    <a:pt x="174" y="240"/>
                    <a:pt x="174" y="240"/>
                    <a:pt x="174" y="240"/>
                  </a:cubicBezTo>
                  <a:moveTo>
                    <a:pt x="175" y="238"/>
                  </a:moveTo>
                  <a:cubicBezTo>
                    <a:pt x="175" y="238"/>
                    <a:pt x="175" y="238"/>
                    <a:pt x="175" y="238"/>
                  </a:cubicBezTo>
                  <a:cubicBezTo>
                    <a:pt x="175" y="238"/>
                    <a:pt x="175" y="238"/>
                    <a:pt x="175" y="239"/>
                  </a:cubicBezTo>
                  <a:cubicBezTo>
                    <a:pt x="175" y="238"/>
                    <a:pt x="175" y="238"/>
                    <a:pt x="175" y="238"/>
                  </a:cubicBezTo>
                  <a:cubicBezTo>
                    <a:pt x="175" y="238"/>
                    <a:pt x="175" y="238"/>
                    <a:pt x="175" y="238"/>
                  </a:cubicBezTo>
                  <a:moveTo>
                    <a:pt x="173" y="237"/>
                  </a:moveTo>
                  <a:cubicBezTo>
                    <a:pt x="172" y="238"/>
                    <a:pt x="171" y="238"/>
                    <a:pt x="174" y="239"/>
                  </a:cubicBezTo>
                  <a:cubicBezTo>
                    <a:pt x="174" y="239"/>
                    <a:pt x="174" y="239"/>
                    <a:pt x="175" y="239"/>
                  </a:cubicBezTo>
                  <a:cubicBezTo>
                    <a:pt x="175" y="239"/>
                    <a:pt x="175" y="239"/>
                    <a:pt x="174" y="239"/>
                  </a:cubicBezTo>
                  <a:cubicBezTo>
                    <a:pt x="174" y="239"/>
                    <a:pt x="174" y="239"/>
                    <a:pt x="174" y="239"/>
                  </a:cubicBezTo>
                  <a:cubicBezTo>
                    <a:pt x="174" y="239"/>
                    <a:pt x="174" y="238"/>
                    <a:pt x="173" y="238"/>
                  </a:cubicBezTo>
                  <a:cubicBezTo>
                    <a:pt x="172" y="238"/>
                    <a:pt x="172" y="238"/>
                    <a:pt x="173" y="237"/>
                  </a:cubicBezTo>
                  <a:cubicBezTo>
                    <a:pt x="173" y="237"/>
                    <a:pt x="173" y="237"/>
                    <a:pt x="173" y="237"/>
                  </a:cubicBezTo>
                  <a:moveTo>
                    <a:pt x="174" y="236"/>
                  </a:moveTo>
                  <a:cubicBezTo>
                    <a:pt x="173" y="237"/>
                    <a:pt x="173" y="237"/>
                    <a:pt x="173" y="237"/>
                  </a:cubicBezTo>
                  <a:cubicBezTo>
                    <a:pt x="173" y="237"/>
                    <a:pt x="174" y="237"/>
                    <a:pt x="174" y="237"/>
                  </a:cubicBezTo>
                  <a:cubicBezTo>
                    <a:pt x="174" y="237"/>
                    <a:pt x="174" y="237"/>
                    <a:pt x="175" y="236"/>
                  </a:cubicBezTo>
                  <a:cubicBezTo>
                    <a:pt x="174" y="236"/>
                    <a:pt x="174" y="236"/>
                    <a:pt x="174" y="236"/>
                  </a:cubicBezTo>
                  <a:moveTo>
                    <a:pt x="175" y="236"/>
                  </a:move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moveTo>
                    <a:pt x="173" y="235"/>
                  </a:moveTo>
                  <a:cubicBezTo>
                    <a:pt x="174" y="235"/>
                    <a:pt x="174" y="235"/>
                    <a:pt x="175" y="236"/>
                  </a:cubicBezTo>
                  <a:cubicBezTo>
                    <a:pt x="174" y="235"/>
                    <a:pt x="174" y="235"/>
                    <a:pt x="173" y="235"/>
                  </a:cubicBezTo>
                  <a:moveTo>
                    <a:pt x="173" y="235"/>
                  </a:moveTo>
                  <a:cubicBezTo>
                    <a:pt x="173" y="235"/>
                    <a:pt x="173" y="235"/>
                    <a:pt x="173" y="235"/>
                  </a:cubicBezTo>
                  <a:cubicBezTo>
                    <a:pt x="173" y="235"/>
                    <a:pt x="173" y="235"/>
                    <a:pt x="173" y="235"/>
                  </a:cubicBezTo>
                  <a:cubicBezTo>
                    <a:pt x="173" y="235"/>
                    <a:pt x="173" y="235"/>
                    <a:pt x="173" y="235"/>
                  </a:cubicBezTo>
                  <a:moveTo>
                    <a:pt x="172" y="234"/>
                  </a:moveTo>
                  <a:cubicBezTo>
                    <a:pt x="170" y="235"/>
                    <a:pt x="171" y="236"/>
                    <a:pt x="174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1" y="236"/>
                    <a:pt x="171" y="235"/>
                    <a:pt x="173" y="235"/>
                  </a:cubicBezTo>
                  <a:cubicBezTo>
                    <a:pt x="173" y="235"/>
                    <a:pt x="173" y="235"/>
                    <a:pt x="174" y="235"/>
                  </a:cubicBezTo>
                  <a:cubicBezTo>
                    <a:pt x="173" y="235"/>
                    <a:pt x="173" y="234"/>
                    <a:pt x="172" y="234"/>
                  </a:cubicBezTo>
                  <a:moveTo>
                    <a:pt x="173" y="232"/>
                  </a:moveTo>
                  <a:cubicBezTo>
                    <a:pt x="171" y="233"/>
                    <a:pt x="170" y="233"/>
                    <a:pt x="171" y="233"/>
                  </a:cubicBezTo>
                  <a:cubicBezTo>
                    <a:pt x="171" y="233"/>
                    <a:pt x="172" y="233"/>
                    <a:pt x="173" y="232"/>
                  </a:cubicBezTo>
                  <a:cubicBezTo>
                    <a:pt x="173" y="232"/>
                    <a:pt x="173" y="232"/>
                    <a:pt x="173" y="232"/>
                  </a:cubicBezTo>
                  <a:moveTo>
                    <a:pt x="172" y="232"/>
                  </a:moveTo>
                  <a:cubicBezTo>
                    <a:pt x="172" y="232"/>
                    <a:pt x="172" y="232"/>
                    <a:pt x="173" y="232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3" y="232"/>
                    <a:pt x="172" y="232"/>
                    <a:pt x="172" y="232"/>
                  </a:cubicBezTo>
                  <a:moveTo>
                    <a:pt x="172" y="232"/>
                  </a:moveTo>
                  <a:cubicBezTo>
                    <a:pt x="170" y="232"/>
                    <a:pt x="170" y="232"/>
                    <a:pt x="170" y="232"/>
                  </a:cubicBezTo>
                  <a:cubicBezTo>
                    <a:pt x="171" y="232"/>
                    <a:pt x="171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moveTo>
                    <a:pt x="171" y="232"/>
                  </a:moveTo>
                  <a:cubicBezTo>
                    <a:pt x="170" y="232"/>
                    <a:pt x="171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1" y="232"/>
                    <a:pt x="171" y="232"/>
                    <a:pt x="171" y="232"/>
                  </a:cubicBezTo>
                  <a:moveTo>
                    <a:pt x="172" y="232"/>
                  </a:moveTo>
                  <a:cubicBezTo>
                    <a:pt x="173" y="232"/>
                    <a:pt x="173" y="232"/>
                    <a:pt x="173" y="232"/>
                  </a:cubicBezTo>
                  <a:cubicBezTo>
                    <a:pt x="173" y="232"/>
                    <a:pt x="173" y="232"/>
                    <a:pt x="174" y="232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3" y="232"/>
                    <a:pt x="173" y="232"/>
                    <a:pt x="172" y="232"/>
                  </a:cubicBezTo>
                  <a:moveTo>
                    <a:pt x="172" y="232"/>
                  </a:moveTo>
                  <a:cubicBezTo>
                    <a:pt x="172" y="232"/>
                    <a:pt x="172" y="232"/>
                    <a:pt x="172" y="232"/>
                  </a:cubicBezTo>
                  <a:cubicBezTo>
                    <a:pt x="172" y="232"/>
                    <a:pt x="172" y="232"/>
                    <a:pt x="173" y="232"/>
                  </a:cubicBezTo>
                  <a:cubicBezTo>
                    <a:pt x="173" y="232"/>
                    <a:pt x="173" y="232"/>
                    <a:pt x="174" y="232"/>
                  </a:cubicBezTo>
                  <a:cubicBezTo>
                    <a:pt x="173" y="232"/>
                    <a:pt x="172" y="232"/>
                    <a:pt x="172" y="232"/>
                  </a:cubicBezTo>
                  <a:moveTo>
                    <a:pt x="170" y="232"/>
                  </a:moveTo>
                  <a:cubicBezTo>
                    <a:pt x="171" y="232"/>
                    <a:pt x="171" y="232"/>
                    <a:pt x="171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1" y="232"/>
                    <a:pt x="171" y="232"/>
                    <a:pt x="170" y="232"/>
                  </a:cubicBezTo>
                  <a:moveTo>
                    <a:pt x="169" y="232"/>
                  </a:moveTo>
                  <a:cubicBezTo>
                    <a:pt x="169" y="232"/>
                    <a:pt x="170" y="232"/>
                    <a:pt x="170" y="232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70" y="232"/>
                    <a:pt x="169" y="232"/>
                    <a:pt x="169" y="232"/>
                  </a:cubicBezTo>
                  <a:moveTo>
                    <a:pt x="170" y="232"/>
                  </a:moveTo>
                  <a:cubicBezTo>
                    <a:pt x="170" y="232"/>
                    <a:pt x="170" y="232"/>
                    <a:pt x="170" y="232"/>
                  </a:cubicBezTo>
                  <a:cubicBezTo>
                    <a:pt x="171" y="232"/>
                    <a:pt x="171" y="232"/>
                    <a:pt x="172" y="232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70" y="232"/>
                    <a:pt x="170" y="232"/>
                    <a:pt x="170" y="232"/>
                  </a:cubicBezTo>
                  <a:moveTo>
                    <a:pt x="169" y="232"/>
                  </a:moveTo>
                  <a:cubicBezTo>
                    <a:pt x="169" y="232"/>
                    <a:pt x="169" y="232"/>
                    <a:pt x="169" y="232"/>
                  </a:cubicBezTo>
                  <a:cubicBezTo>
                    <a:pt x="169" y="232"/>
                    <a:pt x="169" y="232"/>
                    <a:pt x="169" y="232"/>
                  </a:cubicBezTo>
                  <a:moveTo>
                    <a:pt x="171" y="232"/>
                  </a:moveTo>
                  <a:cubicBezTo>
                    <a:pt x="169" y="232"/>
                    <a:pt x="169" y="232"/>
                    <a:pt x="172" y="232"/>
                  </a:cubicBezTo>
                  <a:cubicBezTo>
                    <a:pt x="172" y="232"/>
                    <a:pt x="173" y="232"/>
                    <a:pt x="173" y="232"/>
                  </a:cubicBezTo>
                  <a:cubicBezTo>
                    <a:pt x="172" y="232"/>
                    <a:pt x="171" y="232"/>
                    <a:pt x="171" y="232"/>
                  </a:cubicBezTo>
                  <a:moveTo>
                    <a:pt x="172" y="231"/>
                  </a:moveTo>
                  <a:cubicBezTo>
                    <a:pt x="169" y="231"/>
                    <a:pt x="168" y="231"/>
                    <a:pt x="169" y="231"/>
                  </a:cubicBezTo>
                  <a:cubicBezTo>
                    <a:pt x="170" y="231"/>
                    <a:pt x="171" y="231"/>
                    <a:pt x="173" y="231"/>
                  </a:cubicBezTo>
                  <a:cubicBezTo>
                    <a:pt x="173" y="231"/>
                    <a:pt x="172" y="231"/>
                    <a:pt x="172" y="231"/>
                  </a:cubicBezTo>
                  <a:moveTo>
                    <a:pt x="169" y="231"/>
                  </a:moveTo>
                  <a:cubicBezTo>
                    <a:pt x="169" y="231"/>
                    <a:pt x="169" y="231"/>
                    <a:pt x="169" y="231"/>
                  </a:cubicBezTo>
                  <a:cubicBezTo>
                    <a:pt x="169" y="231"/>
                    <a:pt x="169" y="231"/>
                    <a:pt x="169" y="231"/>
                  </a:cubicBezTo>
                  <a:moveTo>
                    <a:pt x="172" y="229"/>
                  </a:moveTo>
                  <a:cubicBezTo>
                    <a:pt x="172" y="229"/>
                    <a:pt x="171" y="229"/>
                    <a:pt x="172" y="229"/>
                  </a:cubicBezTo>
                  <a:cubicBezTo>
                    <a:pt x="172" y="229"/>
                    <a:pt x="172" y="229"/>
                    <a:pt x="172" y="229"/>
                  </a:cubicBezTo>
                  <a:cubicBezTo>
                    <a:pt x="172" y="229"/>
                    <a:pt x="172" y="229"/>
                    <a:pt x="172" y="229"/>
                  </a:cubicBezTo>
                  <a:moveTo>
                    <a:pt x="172" y="229"/>
                  </a:moveTo>
                  <a:cubicBezTo>
                    <a:pt x="172" y="229"/>
                    <a:pt x="171" y="229"/>
                    <a:pt x="172" y="229"/>
                  </a:cubicBezTo>
                  <a:cubicBezTo>
                    <a:pt x="172" y="229"/>
                    <a:pt x="172" y="229"/>
                    <a:pt x="172" y="229"/>
                  </a:cubicBezTo>
                  <a:cubicBezTo>
                    <a:pt x="172" y="229"/>
                    <a:pt x="172" y="229"/>
                    <a:pt x="172" y="229"/>
                  </a:cubicBezTo>
                  <a:moveTo>
                    <a:pt x="183" y="222"/>
                  </a:moveTo>
                  <a:cubicBezTo>
                    <a:pt x="183" y="222"/>
                    <a:pt x="183" y="222"/>
                    <a:pt x="183" y="223"/>
                  </a:cubicBezTo>
                  <a:cubicBezTo>
                    <a:pt x="184" y="223"/>
                    <a:pt x="185" y="223"/>
                    <a:pt x="186" y="223"/>
                  </a:cubicBezTo>
                  <a:cubicBezTo>
                    <a:pt x="184" y="223"/>
                    <a:pt x="183" y="222"/>
                    <a:pt x="183" y="222"/>
                  </a:cubicBezTo>
                  <a:moveTo>
                    <a:pt x="182" y="222"/>
                  </a:moveTo>
                  <a:cubicBezTo>
                    <a:pt x="182" y="222"/>
                    <a:pt x="182" y="222"/>
                    <a:pt x="183" y="222"/>
                  </a:cubicBezTo>
                  <a:cubicBezTo>
                    <a:pt x="183" y="222"/>
                    <a:pt x="183" y="222"/>
                    <a:pt x="183" y="222"/>
                  </a:cubicBezTo>
                  <a:cubicBezTo>
                    <a:pt x="183" y="222"/>
                    <a:pt x="182" y="222"/>
                    <a:pt x="182" y="222"/>
                  </a:cubicBezTo>
                  <a:moveTo>
                    <a:pt x="183" y="222"/>
                  </a:moveTo>
                  <a:cubicBezTo>
                    <a:pt x="183" y="222"/>
                    <a:pt x="183" y="222"/>
                    <a:pt x="183" y="222"/>
                  </a:cubicBezTo>
                  <a:cubicBezTo>
                    <a:pt x="183" y="222"/>
                    <a:pt x="185" y="222"/>
                    <a:pt x="186" y="223"/>
                  </a:cubicBezTo>
                  <a:cubicBezTo>
                    <a:pt x="186" y="222"/>
                    <a:pt x="185" y="222"/>
                    <a:pt x="185" y="222"/>
                  </a:cubicBezTo>
                  <a:cubicBezTo>
                    <a:pt x="184" y="222"/>
                    <a:pt x="184" y="222"/>
                    <a:pt x="183" y="222"/>
                  </a:cubicBezTo>
                  <a:moveTo>
                    <a:pt x="166" y="220"/>
                  </a:moveTo>
                  <a:cubicBezTo>
                    <a:pt x="165" y="220"/>
                    <a:pt x="165" y="220"/>
                    <a:pt x="164" y="220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64" y="220"/>
                    <a:pt x="165" y="220"/>
                    <a:pt x="166" y="220"/>
                  </a:cubicBezTo>
                  <a:cubicBezTo>
                    <a:pt x="166" y="220"/>
                    <a:pt x="166" y="220"/>
                    <a:pt x="166" y="220"/>
                  </a:cubicBezTo>
                  <a:moveTo>
                    <a:pt x="165" y="219"/>
                  </a:moveTo>
                  <a:cubicBezTo>
                    <a:pt x="165" y="219"/>
                    <a:pt x="165" y="219"/>
                    <a:pt x="165" y="219"/>
                  </a:cubicBezTo>
                  <a:cubicBezTo>
                    <a:pt x="164" y="219"/>
                    <a:pt x="163" y="220"/>
                    <a:pt x="164" y="220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64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moveTo>
                    <a:pt x="182" y="216"/>
                  </a:moveTo>
                  <a:cubicBezTo>
                    <a:pt x="182" y="216"/>
                    <a:pt x="182" y="216"/>
                    <a:pt x="182" y="216"/>
                  </a:cubicBezTo>
                  <a:cubicBezTo>
                    <a:pt x="183" y="217"/>
                    <a:pt x="184" y="217"/>
                    <a:pt x="185" y="218"/>
                  </a:cubicBezTo>
                  <a:cubicBezTo>
                    <a:pt x="184" y="217"/>
                    <a:pt x="183" y="216"/>
                    <a:pt x="182" y="216"/>
                  </a:cubicBezTo>
                  <a:moveTo>
                    <a:pt x="65" y="213"/>
                  </a:move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moveTo>
                    <a:pt x="65" y="213"/>
                  </a:move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moveTo>
                    <a:pt x="157" y="208"/>
                  </a:moveTo>
                  <a:cubicBezTo>
                    <a:pt x="157" y="208"/>
                    <a:pt x="156" y="208"/>
                    <a:pt x="156" y="208"/>
                  </a:cubicBezTo>
                  <a:cubicBezTo>
                    <a:pt x="156" y="209"/>
                    <a:pt x="156" y="209"/>
                    <a:pt x="156" y="209"/>
                  </a:cubicBezTo>
                  <a:cubicBezTo>
                    <a:pt x="156" y="209"/>
                    <a:pt x="156" y="209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6" y="208"/>
                    <a:pt x="156" y="209"/>
                    <a:pt x="156" y="209"/>
                  </a:cubicBezTo>
                  <a:cubicBezTo>
                    <a:pt x="156" y="209"/>
                    <a:pt x="156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moveTo>
                    <a:pt x="186" y="208"/>
                  </a:move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moveTo>
                    <a:pt x="186" y="208"/>
                  </a:move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moveTo>
                    <a:pt x="186" y="207"/>
                  </a:moveTo>
                  <a:cubicBezTo>
                    <a:pt x="186" y="207"/>
                    <a:pt x="186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moveTo>
                    <a:pt x="28" y="207"/>
                  </a:move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moveTo>
                    <a:pt x="180" y="207"/>
                  </a:moveTo>
                  <a:cubicBezTo>
                    <a:pt x="180" y="207"/>
                    <a:pt x="180" y="208"/>
                    <a:pt x="180" y="208"/>
                  </a:cubicBezTo>
                  <a:cubicBezTo>
                    <a:pt x="180" y="208"/>
                    <a:pt x="181" y="208"/>
                    <a:pt x="181" y="208"/>
                  </a:cubicBezTo>
                  <a:cubicBezTo>
                    <a:pt x="182" y="208"/>
                    <a:pt x="184" y="208"/>
                    <a:pt x="186" y="208"/>
                  </a:cubicBezTo>
                  <a:cubicBezTo>
                    <a:pt x="184" y="207"/>
                    <a:pt x="182" y="207"/>
                    <a:pt x="180" y="207"/>
                  </a:cubicBezTo>
                  <a:moveTo>
                    <a:pt x="186" y="207"/>
                  </a:moveTo>
                  <a:cubicBezTo>
                    <a:pt x="186" y="207"/>
                    <a:pt x="186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moveTo>
                    <a:pt x="184" y="207"/>
                  </a:moveTo>
                  <a:cubicBezTo>
                    <a:pt x="185" y="207"/>
                    <a:pt x="185" y="207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5" y="207"/>
                    <a:pt x="185" y="207"/>
                    <a:pt x="184" y="207"/>
                  </a:cubicBezTo>
                  <a:moveTo>
                    <a:pt x="180" y="207"/>
                  </a:moveTo>
                  <a:cubicBezTo>
                    <a:pt x="180" y="207"/>
                    <a:pt x="180" y="207"/>
                    <a:pt x="180" y="207"/>
                  </a:cubicBezTo>
                  <a:cubicBezTo>
                    <a:pt x="182" y="207"/>
                    <a:pt x="183" y="207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4" y="207"/>
                    <a:pt x="182" y="207"/>
                    <a:pt x="180" y="207"/>
                  </a:cubicBezTo>
                  <a:moveTo>
                    <a:pt x="180" y="207"/>
                  </a:moveTo>
                  <a:cubicBezTo>
                    <a:pt x="180" y="207"/>
                    <a:pt x="180" y="207"/>
                    <a:pt x="180" y="207"/>
                  </a:cubicBezTo>
                  <a:cubicBezTo>
                    <a:pt x="182" y="207"/>
                    <a:pt x="184" y="207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4" y="207"/>
                    <a:pt x="182" y="207"/>
                    <a:pt x="180" y="207"/>
                  </a:cubicBezTo>
                  <a:moveTo>
                    <a:pt x="184" y="206"/>
                  </a:moveTo>
                  <a:cubicBezTo>
                    <a:pt x="184" y="207"/>
                    <a:pt x="184" y="207"/>
                    <a:pt x="184" y="207"/>
                  </a:cubicBezTo>
                  <a:cubicBezTo>
                    <a:pt x="185" y="207"/>
                    <a:pt x="185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5" y="207"/>
                    <a:pt x="185" y="207"/>
                    <a:pt x="184" y="206"/>
                  </a:cubicBezTo>
                  <a:moveTo>
                    <a:pt x="186" y="206"/>
                  </a:moveTo>
                  <a:cubicBezTo>
                    <a:pt x="186" y="206"/>
                    <a:pt x="186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6" y="207"/>
                    <a:pt x="186" y="206"/>
                    <a:pt x="186" y="206"/>
                  </a:cubicBezTo>
                  <a:moveTo>
                    <a:pt x="184" y="206"/>
                  </a:moveTo>
                  <a:cubicBezTo>
                    <a:pt x="184" y="206"/>
                    <a:pt x="184" y="206"/>
                    <a:pt x="184" y="206"/>
                  </a:cubicBezTo>
                  <a:cubicBezTo>
                    <a:pt x="184" y="207"/>
                    <a:pt x="185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5" y="207"/>
                    <a:pt x="184" y="206"/>
                    <a:pt x="184" y="206"/>
                  </a:cubicBezTo>
                  <a:moveTo>
                    <a:pt x="181" y="206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82" y="206"/>
                    <a:pt x="183" y="206"/>
                    <a:pt x="184" y="207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3" y="206"/>
                    <a:pt x="181" y="206"/>
                    <a:pt x="181" y="206"/>
                  </a:cubicBezTo>
                  <a:moveTo>
                    <a:pt x="181" y="206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81" y="206"/>
                    <a:pt x="183" y="206"/>
                    <a:pt x="184" y="206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2" y="206"/>
                    <a:pt x="181" y="206"/>
                    <a:pt x="181" y="206"/>
                  </a:cubicBezTo>
                  <a:moveTo>
                    <a:pt x="180" y="206"/>
                  </a:moveTo>
                  <a:cubicBezTo>
                    <a:pt x="180" y="206"/>
                    <a:pt x="180" y="206"/>
                    <a:pt x="181" y="206"/>
                  </a:cubicBezTo>
                  <a:cubicBezTo>
                    <a:pt x="181" y="206"/>
                    <a:pt x="181" y="206"/>
                    <a:pt x="181" y="206"/>
                  </a:cubicBezTo>
                  <a:cubicBezTo>
                    <a:pt x="180" y="206"/>
                    <a:pt x="180" y="206"/>
                    <a:pt x="180" y="206"/>
                  </a:cubicBezTo>
                  <a:moveTo>
                    <a:pt x="180" y="206"/>
                  </a:moveTo>
                  <a:cubicBezTo>
                    <a:pt x="180" y="206"/>
                    <a:pt x="180" y="206"/>
                    <a:pt x="181" y="206"/>
                  </a:cubicBezTo>
                  <a:cubicBezTo>
                    <a:pt x="181" y="206"/>
                    <a:pt x="181" y="206"/>
                    <a:pt x="181" y="206"/>
                  </a:cubicBezTo>
                  <a:cubicBezTo>
                    <a:pt x="180" y="206"/>
                    <a:pt x="180" y="206"/>
                    <a:pt x="180" y="206"/>
                  </a:cubicBezTo>
                  <a:moveTo>
                    <a:pt x="28" y="206"/>
                  </a:moveTo>
                  <a:cubicBezTo>
                    <a:pt x="28" y="206"/>
                    <a:pt x="28" y="207"/>
                    <a:pt x="28" y="207"/>
                  </a:cubicBezTo>
                  <a:cubicBezTo>
                    <a:pt x="28" y="207"/>
                    <a:pt x="28" y="208"/>
                    <a:pt x="28" y="208"/>
                  </a:cubicBezTo>
                  <a:cubicBezTo>
                    <a:pt x="28" y="208"/>
                    <a:pt x="28" y="208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6"/>
                  </a:cubicBezTo>
                  <a:cubicBezTo>
                    <a:pt x="28" y="206"/>
                    <a:pt x="28" y="206"/>
                    <a:pt x="28" y="206"/>
                  </a:cubicBezTo>
                  <a:moveTo>
                    <a:pt x="27" y="205"/>
                  </a:move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6"/>
                  </a:cubicBezTo>
                  <a:cubicBezTo>
                    <a:pt x="27" y="206"/>
                    <a:pt x="27" y="206"/>
                    <a:pt x="27" y="205"/>
                  </a:cubicBezTo>
                  <a:moveTo>
                    <a:pt x="27" y="204"/>
                  </a:moveTo>
                  <a:cubicBezTo>
                    <a:pt x="27" y="204"/>
                    <a:pt x="27" y="204"/>
                    <a:pt x="27" y="204"/>
                  </a:cubicBezTo>
                  <a:cubicBezTo>
                    <a:pt x="27" y="204"/>
                    <a:pt x="27" y="205"/>
                    <a:pt x="27" y="205"/>
                  </a:cubicBezTo>
                  <a:cubicBezTo>
                    <a:pt x="27" y="205"/>
                    <a:pt x="27" y="205"/>
                    <a:pt x="27" y="205"/>
                  </a:cubicBezTo>
                  <a:cubicBezTo>
                    <a:pt x="27" y="205"/>
                    <a:pt x="27" y="205"/>
                    <a:pt x="27" y="204"/>
                  </a:cubicBezTo>
                  <a:moveTo>
                    <a:pt x="27" y="204"/>
                  </a:moveTo>
                  <a:cubicBezTo>
                    <a:pt x="27" y="204"/>
                    <a:pt x="27" y="204"/>
                    <a:pt x="27" y="204"/>
                  </a:cubicBezTo>
                  <a:cubicBezTo>
                    <a:pt x="27" y="205"/>
                    <a:pt x="27" y="205"/>
                    <a:pt x="27" y="205"/>
                  </a:cubicBezTo>
                  <a:cubicBezTo>
                    <a:pt x="27" y="205"/>
                    <a:pt x="27" y="205"/>
                    <a:pt x="27" y="205"/>
                  </a:cubicBezTo>
                  <a:cubicBezTo>
                    <a:pt x="27" y="205"/>
                    <a:pt x="27" y="205"/>
                    <a:pt x="27" y="204"/>
                  </a:cubicBezTo>
                  <a:moveTo>
                    <a:pt x="27" y="204"/>
                  </a:moveTo>
                  <a:cubicBezTo>
                    <a:pt x="27" y="204"/>
                    <a:pt x="27" y="204"/>
                    <a:pt x="27" y="204"/>
                  </a:cubicBezTo>
                  <a:cubicBezTo>
                    <a:pt x="27" y="205"/>
                    <a:pt x="27" y="205"/>
                    <a:pt x="27" y="205"/>
                  </a:cubicBezTo>
                  <a:cubicBezTo>
                    <a:pt x="27" y="205"/>
                    <a:pt x="28" y="205"/>
                    <a:pt x="28" y="206"/>
                  </a:cubicBezTo>
                  <a:cubicBezTo>
                    <a:pt x="27" y="205"/>
                    <a:pt x="27" y="205"/>
                    <a:pt x="27" y="204"/>
                  </a:cubicBezTo>
                  <a:moveTo>
                    <a:pt x="27" y="204"/>
                  </a:moveTo>
                  <a:cubicBezTo>
                    <a:pt x="27" y="204"/>
                    <a:pt x="27" y="204"/>
                    <a:pt x="27" y="204"/>
                  </a:cubicBezTo>
                  <a:cubicBezTo>
                    <a:pt x="27" y="205"/>
                    <a:pt x="28" y="206"/>
                    <a:pt x="28" y="206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6"/>
                    <a:pt x="28" y="205"/>
                    <a:pt x="27" y="204"/>
                  </a:cubicBezTo>
                  <a:moveTo>
                    <a:pt x="27" y="204"/>
                  </a:moveTo>
                  <a:cubicBezTo>
                    <a:pt x="27" y="204"/>
                    <a:pt x="27" y="204"/>
                    <a:pt x="27" y="204"/>
                  </a:cubicBezTo>
                  <a:cubicBezTo>
                    <a:pt x="28" y="207"/>
                    <a:pt x="28" y="208"/>
                    <a:pt x="28" y="208"/>
                  </a:cubicBezTo>
                  <a:cubicBezTo>
                    <a:pt x="28" y="208"/>
                    <a:pt x="28" y="207"/>
                    <a:pt x="27" y="204"/>
                  </a:cubicBezTo>
                  <a:moveTo>
                    <a:pt x="178" y="204"/>
                  </a:moveTo>
                  <a:cubicBezTo>
                    <a:pt x="178" y="204"/>
                    <a:pt x="178" y="204"/>
                    <a:pt x="178" y="204"/>
                  </a:cubicBezTo>
                  <a:cubicBezTo>
                    <a:pt x="179" y="204"/>
                    <a:pt x="181" y="205"/>
                    <a:pt x="182" y="205"/>
                  </a:cubicBezTo>
                  <a:cubicBezTo>
                    <a:pt x="182" y="205"/>
                    <a:pt x="181" y="205"/>
                    <a:pt x="181" y="206"/>
                  </a:cubicBezTo>
                  <a:cubicBezTo>
                    <a:pt x="181" y="206"/>
                    <a:pt x="182" y="206"/>
                    <a:pt x="184" y="206"/>
                  </a:cubicBezTo>
                  <a:cubicBezTo>
                    <a:pt x="183" y="206"/>
                    <a:pt x="183" y="206"/>
                    <a:pt x="183" y="205"/>
                  </a:cubicBezTo>
                  <a:cubicBezTo>
                    <a:pt x="184" y="205"/>
                    <a:pt x="184" y="206"/>
                    <a:pt x="185" y="206"/>
                  </a:cubicBezTo>
                  <a:cubicBezTo>
                    <a:pt x="185" y="206"/>
                    <a:pt x="185" y="206"/>
                    <a:pt x="185" y="206"/>
                  </a:cubicBezTo>
                  <a:cubicBezTo>
                    <a:pt x="184" y="206"/>
                    <a:pt x="184" y="205"/>
                    <a:pt x="183" y="205"/>
                  </a:cubicBezTo>
                  <a:cubicBezTo>
                    <a:pt x="183" y="205"/>
                    <a:pt x="183" y="205"/>
                    <a:pt x="183" y="205"/>
                  </a:cubicBezTo>
                  <a:cubicBezTo>
                    <a:pt x="183" y="205"/>
                    <a:pt x="183" y="205"/>
                    <a:pt x="183" y="205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1" y="205"/>
                    <a:pt x="179" y="204"/>
                    <a:pt x="178" y="204"/>
                  </a:cubicBezTo>
                  <a:moveTo>
                    <a:pt x="186" y="202"/>
                  </a:move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moveTo>
                    <a:pt x="186" y="201"/>
                  </a:moveTo>
                  <a:cubicBezTo>
                    <a:pt x="186" y="201"/>
                    <a:pt x="186" y="201"/>
                    <a:pt x="186" y="201"/>
                  </a:cubicBezTo>
                  <a:cubicBezTo>
                    <a:pt x="186" y="201"/>
                    <a:pt x="186" y="201"/>
                    <a:pt x="186" y="201"/>
                  </a:cubicBezTo>
                  <a:cubicBezTo>
                    <a:pt x="186" y="201"/>
                    <a:pt x="186" y="201"/>
                    <a:pt x="186" y="201"/>
                  </a:cubicBezTo>
                  <a:moveTo>
                    <a:pt x="186" y="200"/>
                  </a:moveTo>
                  <a:cubicBezTo>
                    <a:pt x="186" y="200"/>
                    <a:pt x="186" y="200"/>
                    <a:pt x="186" y="200"/>
                  </a:cubicBezTo>
                  <a:cubicBezTo>
                    <a:pt x="186" y="200"/>
                    <a:pt x="186" y="200"/>
                    <a:pt x="186" y="200"/>
                  </a:cubicBezTo>
                  <a:cubicBezTo>
                    <a:pt x="186" y="200"/>
                    <a:pt x="186" y="200"/>
                    <a:pt x="186" y="200"/>
                  </a:cubicBezTo>
                  <a:moveTo>
                    <a:pt x="81" y="194"/>
                  </a:moveTo>
                  <a:cubicBezTo>
                    <a:pt x="79" y="196"/>
                    <a:pt x="76" y="199"/>
                    <a:pt x="74" y="201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8" y="201"/>
                    <a:pt x="79" y="200"/>
                    <a:pt x="80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1" y="197"/>
                    <a:pt x="82" y="196"/>
                    <a:pt x="82" y="195"/>
                  </a:cubicBezTo>
                  <a:cubicBezTo>
                    <a:pt x="81" y="196"/>
                    <a:pt x="80" y="197"/>
                    <a:pt x="79" y="198"/>
                  </a:cubicBezTo>
                  <a:cubicBezTo>
                    <a:pt x="80" y="197"/>
                    <a:pt x="81" y="196"/>
                    <a:pt x="81" y="194"/>
                  </a:cubicBezTo>
                  <a:moveTo>
                    <a:pt x="86" y="193"/>
                  </a:moveTo>
                  <a:cubicBezTo>
                    <a:pt x="86" y="193"/>
                    <a:pt x="85" y="194"/>
                    <a:pt x="85" y="194"/>
                  </a:cubicBezTo>
                  <a:cubicBezTo>
                    <a:pt x="83" y="194"/>
                    <a:pt x="83" y="195"/>
                    <a:pt x="82" y="196"/>
                  </a:cubicBezTo>
                  <a:cubicBezTo>
                    <a:pt x="83" y="196"/>
                    <a:pt x="83" y="195"/>
                    <a:pt x="83" y="195"/>
                  </a:cubicBezTo>
                  <a:cubicBezTo>
                    <a:pt x="84" y="195"/>
                    <a:pt x="84" y="195"/>
                    <a:pt x="85" y="194"/>
                  </a:cubicBezTo>
                  <a:cubicBezTo>
                    <a:pt x="85" y="194"/>
                    <a:pt x="86" y="194"/>
                    <a:pt x="86" y="193"/>
                  </a:cubicBezTo>
                  <a:cubicBezTo>
                    <a:pt x="86" y="193"/>
                    <a:pt x="86" y="193"/>
                    <a:pt x="86" y="193"/>
                  </a:cubicBezTo>
                  <a:moveTo>
                    <a:pt x="87" y="192"/>
                  </a:moveTo>
                  <a:cubicBezTo>
                    <a:pt x="87" y="192"/>
                    <a:pt x="87" y="192"/>
                    <a:pt x="87" y="192"/>
                  </a:cubicBezTo>
                  <a:cubicBezTo>
                    <a:pt x="87" y="192"/>
                    <a:pt x="87" y="192"/>
                    <a:pt x="87" y="192"/>
                  </a:cubicBezTo>
                  <a:cubicBezTo>
                    <a:pt x="87" y="192"/>
                    <a:pt x="87" y="192"/>
                    <a:pt x="87" y="192"/>
                  </a:cubicBezTo>
                  <a:moveTo>
                    <a:pt x="87" y="192"/>
                  </a:moveTo>
                  <a:cubicBezTo>
                    <a:pt x="87" y="192"/>
                    <a:pt x="87" y="192"/>
                    <a:pt x="87" y="192"/>
                  </a:cubicBezTo>
                  <a:cubicBezTo>
                    <a:pt x="87" y="192"/>
                    <a:pt x="87" y="192"/>
                    <a:pt x="87" y="192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7" y="192"/>
                    <a:pt x="87" y="192"/>
                    <a:pt x="87" y="192"/>
                  </a:cubicBezTo>
                  <a:moveTo>
                    <a:pt x="116" y="191"/>
                  </a:move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moveTo>
                    <a:pt x="116" y="190"/>
                  </a:moveTo>
                  <a:cubicBezTo>
                    <a:pt x="116" y="190"/>
                    <a:pt x="116" y="191"/>
                    <a:pt x="116" y="191"/>
                  </a:cubicBezTo>
                  <a:cubicBezTo>
                    <a:pt x="116" y="191"/>
                    <a:pt x="116" y="192"/>
                    <a:pt x="116" y="192"/>
                  </a:cubicBezTo>
                  <a:cubicBezTo>
                    <a:pt x="116" y="192"/>
                    <a:pt x="116" y="192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0"/>
                  </a:cubicBezTo>
                  <a:cubicBezTo>
                    <a:pt x="116" y="190"/>
                    <a:pt x="116" y="190"/>
                    <a:pt x="116" y="190"/>
                  </a:cubicBezTo>
                  <a:moveTo>
                    <a:pt x="115" y="189"/>
                  </a:move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moveTo>
                    <a:pt x="95" y="188"/>
                  </a:moveTo>
                  <a:cubicBezTo>
                    <a:pt x="96" y="189"/>
                    <a:pt x="96" y="189"/>
                    <a:pt x="96" y="189"/>
                  </a:cubicBezTo>
                  <a:cubicBezTo>
                    <a:pt x="96" y="189"/>
                    <a:pt x="96" y="189"/>
                    <a:pt x="95" y="188"/>
                  </a:cubicBezTo>
                  <a:cubicBezTo>
                    <a:pt x="95" y="188"/>
                    <a:pt x="95" y="188"/>
                    <a:pt x="95" y="188"/>
                  </a:cubicBezTo>
                  <a:moveTo>
                    <a:pt x="96" y="188"/>
                  </a:moveTo>
                  <a:cubicBezTo>
                    <a:pt x="96" y="188"/>
                    <a:pt x="96" y="189"/>
                    <a:pt x="96" y="189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6" y="189"/>
                    <a:pt x="96" y="188"/>
                    <a:pt x="96" y="188"/>
                  </a:cubicBezTo>
                  <a:moveTo>
                    <a:pt x="114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4" y="186"/>
                    <a:pt x="115" y="187"/>
                    <a:pt x="115" y="187"/>
                  </a:cubicBezTo>
                  <a:cubicBezTo>
                    <a:pt x="115" y="188"/>
                    <a:pt x="115" y="188"/>
                    <a:pt x="115" y="188"/>
                  </a:cubicBezTo>
                  <a:cubicBezTo>
                    <a:pt x="115" y="187"/>
                    <a:pt x="115" y="186"/>
                    <a:pt x="114" y="185"/>
                  </a:cubicBezTo>
                  <a:moveTo>
                    <a:pt x="114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5" y="186"/>
                    <a:pt x="115" y="188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5" y="188"/>
                    <a:pt x="115" y="187"/>
                    <a:pt x="114" y="185"/>
                  </a:cubicBezTo>
                  <a:moveTo>
                    <a:pt x="114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5" y="187"/>
                    <a:pt x="115" y="188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5" y="188"/>
                    <a:pt x="115" y="187"/>
                    <a:pt x="114" y="185"/>
                  </a:cubicBezTo>
                  <a:moveTo>
                    <a:pt x="114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5" y="187"/>
                    <a:pt x="115" y="188"/>
                    <a:pt x="115" y="189"/>
                  </a:cubicBezTo>
                  <a:cubicBezTo>
                    <a:pt x="115" y="189"/>
                    <a:pt x="116" y="189"/>
                    <a:pt x="116" y="190"/>
                  </a:cubicBezTo>
                  <a:cubicBezTo>
                    <a:pt x="115" y="188"/>
                    <a:pt x="115" y="187"/>
                    <a:pt x="114" y="185"/>
                  </a:cubicBezTo>
                  <a:moveTo>
                    <a:pt x="114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5" y="187"/>
                    <a:pt x="116" y="189"/>
                    <a:pt x="116" y="190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0"/>
                    <a:pt x="115" y="188"/>
                    <a:pt x="114" y="185"/>
                  </a:cubicBezTo>
                  <a:moveTo>
                    <a:pt x="115" y="185"/>
                  </a:move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6"/>
                    <a:pt x="115" y="187"/>
                  </a:cubicBezTo>
                  <a:cubicBezTo>
                    <a:pt x="116" y="190"/>
                    <a:pt x="116" y="192"/>
                    <a:pt x="116" y="192"/>
                  </a:cubicBezTo>
                  <a:cubicBezTo>
                    <a:pt x="116" y="192"/>
                    <a:pt x="116" y="189"/>
                    <a:pt x="115" y="185"/>
                  </a:cubicBezTo>
                  <a:moveTo>
                    <a:pt x="114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moveTo>
                    <a:pt x="99" y="184"/>
                  </a:moveTo>
                  <a:cubicBezTo>
                    <a:pt x="99" y="184"/>
                    <a:pt x="99" y="184"/>
                    <a:pt x="100" y="184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99" y="184"/>
                    <a:pt x="99" y="184"/>
                    <a:pt x="99" y="184"/>
                  </a:cubicBezTo>
                  <a:moveTo>
                    <a:pt x="186" y="230"/>
                  </a:moveTo>
                  <a:cubicBezTo>
                    <a:pt x="186" y="230"/>
                    <a:pt x="186" y="230"/>
                    <a:pt x="186" y="230"/>
                  </a:cubicBezTo>
                  <a:cubicBezTo>
                    <a:pt x="186" y="230"/>
                    <a:pt x="186" y="230"/>
                    <a:pt x="186" y="230"/>
                  </a:cubicBezTo>
                  <a:cubicBezTo>
                    <a:pt x="186" y="230"/>
                    <a:pt x="186" y="230"/>
                    <a:pt x="186" y="230"/>
                  </a:cubicBezTo>
                  <a:moveTo>
                    <a:pt x="186" y="229"/>
                  </a:moveTo>
                  <a:cubicBezTo>
                    <a:pt x="186" y="229"/>
                    <a:pt x="186" y="229"/>
                    <a:pt x="186" y="229"/>
                  </a:cubicBezTo>
                  <a:cubicBezTo>
                    <a:pt x="186" y="230"/>
                    <a:pt x="186" y="230"/>
                    <a:pt x="186" y="230"/>
                  </a:cubicBezTo>
                  <a:cubicBezTo>
                    <a:pt x="186" y="230"/>
                    <a:pt x="186" y="230"/>
                    <a:pt x="186" y="229"/>
                  </a:cubicBezTo>
                  <a:moveTo>
                    <a:pt x="182" y="229"/>
                  </a:moveTo>
                  <a:cubicBezTo>
                    <a:pt x="181" y="229"/>
                    <a:pt x="181" y="229"/>
                    <a:pt x="181" y="229"/>
                  </a:cubicBezTo>
                  <a:cubicBezTo>
                    <a:pt x="182" y="229"/>
                    <a:pt x="182" y="229"/>
                    <a:pt x="184" y="229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3" y="229"/>
                    <a:pt x="182" y="229"/>
                    <a:pt x="182" y="229"/>
                  </a:cubicBezTo>
                  <a:cubicBezTo>
                    <a:pt x="182" y="229"/>
                    <a:pt x="182" y="229"/>
                    <a:pt x="182" y="229"/>
                  </a:cubicBezTo>
                  <a:moveTo>
                    <a:pt x="181" y="202"/>
                  </a:moveTo>
                  <a:cubicBezTo>
                    <a:pt x="176" y="201"/>
                    <a:pt x="174" y="200"/>
                    <a:pt x="174" y="200"/>
                  </a:cubicBezTo>
                  <a:cubicBezTo>
                    <a:pt x="174" y="200"/>
                    <a:pt x="177" y="201"/>
                    <a:pt x="181" y="201"/>
                  </a:cubicBezTo>
                  <a:cubicBezTo>
                    <a:pt x="181" y="202"/>
                    <a:pt x="181" y="202"/>
                    <a:pt x="181" y="202"/>
                  </a:cubicBezTo>
                  <a:moveTo>
                    <a:pt x="77" y="192"/>
                  </a:move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moveTo>
                    <a:pt x="189" y="174"/>
                  </a:moveTo>
                  <a:cubicBezTo>
                    <a:pt x="189" y="174"/>
                    <a:pt x="189" y="174"/>
                    <a:pt x="189" y="174"/>
                  </a:cubicBezTo>
                  <a:cubicBezTo>
                    <a:pt x="189" y="174"/>
                    <a:pt x="189" y="174"/>
                    <a:pt x="189" y="174"/>
                  </a:cubicBezTo>
                  <a:moveTo>
                    <a:pt x="37" y="101"/>
                  </a:moveTo>
                  <a:cubicBezTo>
                    <a:pt x="30" y="98"/>
                    <a:pt x="30" y="98"/>
                    <a:pt x="30" y="98"/>
                  </a:cubicBezTo>
                  <a:cubicBezTo>
                    <a:pt x="42" y="86"/>
                    <a:pt x="55" y="74"/>
                    <a:pt x="65" y="66"/>
                  </a:cubicBezTo>
                  <a:cubicBezTo>
                    <a:pt x="63" y="71"/>
                    <a:pt x="58" y="77"/>
                    <a:pt x="53" y="83"/>
                  </a:cubicBezTo>
                  <a:cubicBezTo>
                    <a:pt x="58" y="78"/>
                    <a:pt x="65" y="74"/>
                    <a:pt x="68" y="69"/>
                  </a:cubicBezTo>
                  <a:cubicBezTo>
                    <a:pt x="66" y="73"/>
                    <a:pt x="62" y="77"/>
                    <a:pt x="61" y="79"/>
                  </a:cubicBezTo>
                  <a:cubicBezTo>
                    <a:pt x="60" y="81"/>
                    <a:pt x="58" y="82"/>
                    <a:pt x="56" y="84"/>
                  </a:cubicBezTo>
                  <a:cubicBezTo>
                    <a:pt x="50" y="89"/>
                    <a:pt x="43" y="95"/>
                    <a:pt x="37" y="101"/>
                  </a:cubicBezTo>
                  <a:moveTo>
                    <a:pt x="68" y="74"/>
                  </a:moveTo>
                  <a:cubicBezTo>
                    <a:pt x="72" y="68"/>
                    <a:pt x="77" y="62"/>
                    <a:pt x="82" y="61"/>
                  </a:cubicBezTo>
                  <a:cubicBezTo>
                    <a:pt x="83" y="60"/>
                    <a:pt x="86" y="59"/>
                    <a:pt x="89" y="57"/>
                  </a:cubicBezTo>
                  <a:cubicBezTo>
                    <a:pt x="89" y="58"/>
                    <a:pt x="89" y="59"/>
                    <a:pt x="88" y="59"/>
                  </a:cubicBezTo>
                  <a:cubicBezTo>
                    <a:pt x="85" y="61"/>
                    <a:pt x="82" y="63"/>
                    <a:pt x="80" y="65"/>
                  </a:cubicBezTo>
                  <a:cubicBezTo>
                    <a:pt x="78" y="65"/>
                    <a:pt x="77" y="66"/>
                    <a:pt x="75" y="66"/>
                  </a:cubicBezTo>
                  <a:cubicBezTo>
                    <a:pt x="74" y="68"/>
                    <a:pt x="71" y="71"/>
                    <a:pt x="68" y="74"/>
                  </a:cubicBezTo>
                  <a:moveTo>
                    <a:pt x="96" y="55"/>
                  </a:move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moveTo>
                    <a:pt x="96" y="55"/>
                  </a:move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moveTo>
                    <a:pt x="94" y="53"/>
                  </a:moveTo>
                  <a:cubicBezTo>
                    <a:pt x="94" y="53"/>
                    <a:pt x="94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moveTo>
                    <a:pt x="95" y="54"/>
                  </a:moveTo>
                  <a:cubicBezTo>
                    <a:pt x="95" y="54"/>
                    <a:pt x="95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moveTo>
                    <a:pt x="132" y="37"/>
                  </a:moveTo>
                  <a:cubicBezTo>
                    <a:pt x="132" y="37"/>
                    <a:pt x="132" y="36"/>
                    <a:pt x="130" y="33"/>
                  </a:cubicBezTo>
                  <a:cubicBezTo>
                    <a:pt x="130" y="33"/>
                    <a:pt x="131" y="33"/>
                    <a:pt x="131" y="34"/>
                  </a:cubicBezTo>
                  <a:cubicBezTo>
                    <a:pt x="132" y="36"/>
                    <a:pt x="132" y="37"/>
                    <a:pt x="132" y="37"/>
                  </a:cubicBezTo>
                  <a:moveTo>
                    <a:pt x="133" y="35"/>
                  </a:moveTo>
                  <a:cubicBezTo>
                    <a:pt x="133" y="35"/>
                    <a:pt x="133" y="34"/>
                    <a:pt x="133" y="31"/>
                  </a:cubicBezTo>
                  <a:cubicBezTo>
                    <a:pt x="134" y="34"/>
                    <a:pt x="134" y="36"/>
                    <a:pt x="133" y="36"/>
                  </a:cubicBezTo>
                  <a:cubicBezTo>
                    <a:pt x="133" y="36"/>
                    <a:pt x="133" y="36"/>
                    <a:pt x="132" y="35"/>
                  </a:cubicBezTo>
                  <a:cubicBezTo>
                    <a:pt x="132" y="35"/>
                    <a:pt x="133" y="35"/>
                    <a:pt x="133" y="35"/>
                  </a:cubicBezTo>
                  <a:moveTo>
                    <a:pt x="153" y="14"/>
                  </a:moveTo>
                  <a:cubicBezTo>
                    <a:pt x="153" y="13"/>
                    <a:pt x="153" y="12"/>
                    <a:pt x="153" y="12"/>
                  </a:cubicBezTo>
                  <a:cubicBezTo>
                    <a:pt x="153" y="12"/>
                    <a:pt x="153" y="13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moveTo>
                    <a:pt x="144" y="0"/>
                  </a:moveTo>
                  <a:cubicBezTo>
                    <a:pt x="144" y="0"/>
                    <a:pt x="142" y="6"/>
                    <a:pt x="140" y="15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2" y="16"/>
                    <a:pt x="111" y="20"/>
                    <a:pt x="110" y="23"/>
                  </a:cubicBezTo>
                  <a:cubicBezTo>
                    <a:pt x="108" y="24"/>
                    <a:pt x="106" y="24"/>
                    <a:pt x="104" y="24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101" y="18"/>
                    <a:pt x="102" y="16"/>
                    <a:pt x="102" y="16"/>
                  </a:cubicBezTo>
                  <a:cubicBezTo>
                    <a:pt x="102" y="16"/>
                    <a:pt x="96" y="34"/>
                    <a:pt x="92" y="48"/>
                  </a:cubicBezTo>
                  <a:cubicBezTo>
                    <a:pt x="87" y="39"/>
                    <a:pt x="86" y="37"/>
                    <a:pt x="85" y="37"/>
                  </a:cubicBezTo>
                  <a:cubicBezTo>
                    <a:pt x="84" y="37"/>
                    <a:pt x="83" y="38"/>
                    <a:pt x="82" y="38"/>
                  </a:cubicBezTo>
                  <a:cubicBezTo>
                    <a:pt x="79" y="40"/>
                    <a:pt x="75" y="41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3"/>
                    <a:pt x="65" y="66"/>
                    <a:pt x="65" y="66"/>
                  </a:cubicBezTo>
                  <a:cubicBezTo>
                    <a:pt x="65" y="66"/>
                    <a:pt x="65" y="65"/>
                    <a:pt x="66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56"/>
                    <a:pt x="56" y="56"/>
                    <a:pt x="56" y="55"/>
                  </a:cubicBezTo>
                  <a:cubicBezTo>
                    <a:pt x="55" y="56"/>
                    <a:pt x="55" y="57"/>
                    <a:pt x="54" y="58"/>
                  </a:cubicBezTo>
                  <a:cubicBezTo>
                    <a:pt x="50" y="63"/>
                    <a:pt x="44" y="69"/>
                    <a:pt x="40" y="74"/>
                  </a:cubicBezTo>
                  <a:cubicBezTo>
                    <a:pt x="33" y="82"/>
                    <a:pt x="29" y="90"/>
                    <a:pt x="27" y="9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91"/>
                    <a:pt x="2" y="95"/>
                    <a:pt x="0" y="99"/>
                  </a:cubicBezTo>
                  <a:cubicBezTo>
                    <a:pt x="1" y="101"/>
                    <a:pt x="1" y="103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21"/>
                    <a:pt x="12" y="136"/>
                    <a:pt x="15" y="152"/>
                  </a:cubicBezTo>
                  <a:cubicBezTo>
                    <a:pt x="11" y="165"/>
                    <a:pt x="15" y="177"/>
                    <a:pt x="25" y="186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9" y="190"/>
                    <a:pt x="29" y="189"/>
                    <a:pt x="29" y="189"/>
                  </a:cubicBezTo>
                  <a:cubicBezTo>
                    <a:pt x="30" y="189"/>
                    <a:pt x="30" y="191"/>
                    <a:pt x="32" y="200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30" y="203"/>
                    <a:pt x="30" y="203"/>
                    <a:pt x="30" y="203"/>
                  </a:cubicBezTo>
                  <a:cubicBezTo>
                    <a:pt x="31" y="203"/>
                    <a:pt x="31" y="202"/>
                    <a:pt x="31" y="201"/>
                  </a:cubicBezTo>
                  <a:cubicBezTo>
                    <a:pt x="32" y="203"/>
                    <a:pt x="32" y="204"/>
                    <a:pt x="33" y="204"/>
                  </a:cubicBezTo>
                  <a:cubicBezTo>
                    <a:pt x="33" y="204"/>
                    <a:pt x="34" y="203"/>
                    <a:pt x="34" y="201"/>
                  </a:cubicBezTo>
                  <a:cubicBezTo>
                    <a:pt x="35" y="204"/>
                    <a:pt x="36" y="206"/>
                    <a:pt x="36" y="206"/>
                  </a:cubicBezTo>
                  <a:cubicBezTo>
                    <a:pt x="37" y="206"/>
                    <a:pt x="37" y="204"/>
                    <a:pt x="38" y="202"/>
                  </a:cubicBezTo>
                  <a:cubicBezTo>
                    <a:pt x="38" y="205"/>
                    <a:pt x="39" y="207"/>
                    <a:pt x="41" y="207"/>
                  </a:cubicBezTo>
                  <a:cubicBezTo>
                    <a:pt x="42" y="207"/>
                    <a:pt x="43" y="206"/>
                    <a:pt x="45" y="205"/>
                  </a:cubicBezTo>
                  <a:cubicBezTo>
                    <a:pt x="44" y="207"/>
                    <a:pt x="44" y="209"/>
                    <a:pt x="44" y="209"/>
                  </a:cubicBezTo>
                  <a:cubicBezTo>
                    <a:pt x="44" y="209"/>
                    <a:pt x="45" y="208"/>
                    <a:pt x="45" y="205"/>
                  </a:cubicBezTo>
                  <a:cubicBezTo>
                    <a:pt x="45" y="208"/>
                    <a:pt x="44" y="209"/>
                    <a:pt x="44" y="209"/>
                  </a:cubicBezTo>
                  <a:cubicBezTo>
                    <a:pt x="44" y="209"/>
                    <a:pt x="45" y="208"/>
                    <a:pt x="46" y="205"/>
                  </a:cubicBezTo>
                  <a:cubicBezTo>
                    <a:pt x="47" y="210"/>
                    <a:pt x="49" y="212"/>
                    <a:pt x="52" y="212"/>
                  </a:cubicBezTo>
                  <a:cubicBezTo>
                    <a:pt x="53" y="212"/>
                    <a:pt x="54" y="212"/>
                    <a:pt x="55" y="211"/>
                  </a:cubicBezTo>
                  <a:cubicBezTo>
                    <a:pt x="54" y="214"/>
                    <a:pt x="54" y="215"/>
                    <a:pt x="55" y="215"/>
                  </a:cubicBezTo>
                  <a:cubicBezTo>
                    <a:pt x="55" y="215"/>
                    <a:pt x="56" y="214"/>
                    <a:pt x="58" y="213"/>
                  </a:cubicBezTo>
                  <a:cubicBezTo>
                    <a:pt x="56" y="215"/>
                    <a:pt x="56" y="216"/>
                    <a:pt x="56" y="216"/>
                  </a:cubicBezTo>
                  <a:cubicBezTo>
                    <a:pt x="56" y="216"/>
                    <a:pt x="57" y="215"/>
                    <a:pt x="59" y="214"/>
                  </a:cubicBezTo>
                  <a:cubicBezTo>
                    <a:pt x="58" y="216"/>
                    <a:pt x="57" y="217"/>
                    <a:pt x="58" y="217"/>
                  </a:cubicBezTo>
                  <a:cubicBezTo>
                    <a:pt x="59" y="217"/>
                    <a:pt x="59" y="216"/>
                    <a:pt x="61" y="215"/>
                  </a:cubicBezTo>
                  <a:cubicBezTo>
                    <a:pt x="60" y="218"/>
                    <a:pt x="60" y="219"/>
                    <a:pt x="61" y="219"/>
                  </a:cubicBezTo>
                  <a:cubicBezTo>
                    <a:pt x="62" y="219"/>
                    <a:pt x="63" y="218"/>
                    <a:pt x="64" y="218"/>
                  </a:cubicBezTo>
                  <a:cubicBezTo>
                    <a:pt x="63" y="220"/>
                    <a:pt x="65" y="221"/>
                    <a:pt x="67" y="222"/>
                  </a:cubicBezTo>
                  <a:cubicBezTo>
                    <a:pt x="67" y="222"/>
                    <a:pt x="67" y="221"/>
                    <a:pt x="67" y="221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7" y="220"/>
                    <a:pt x="67" y="220"/>
                    <a:pt x="67" y="220"/>
                  </a:cubicBezTo>
                  <a:cubicBezTo>
                    <a:pt x="67" y="220"/>
                    <a:pt x="67" y="219"/>
                    <a:pt x="67" y="219"/>
                  </a:cubicBezTo>
                  <a:cubicBezTo>
                    <a:pt x="66" y="218"/>
                    <a:pt x="66" y="218"/>
                    <a:pt x="66" y="217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65" y="216"/>
                    <a:pt x="65" y="214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5" y="212"/>
                    <a:pt x="65" y="212"/>
                    <a:pt x="65" y="213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5" y="211"/>
                    <a:pt x="65" y="209"/>
                    <a:pt x="65" y="208"/>
                  </a:cubicBezTo>
                  <a:cubicBezTo>
                    <a:pt x="66" y="203"/>
                    <a:pt x="66" y="201"/>
                    <a:pt x="67" y="198"/>
                  </a:cubicBezTo>
                  <a:cubicBezTo>
                    <a:pt x="73" y="201"/>
                    <a:pt x="73" y="201"/>
                    <a:pt x="73" y="201"/>
                  </a:cubicBezTo>
                  <a:cubicBezTo>
                    <a:pt x="73" y="199"/>
                    <a:pt x="74" y="198"/>
                    <a:pt x="75" y="196"/>
                  </a:cubicBezTo>
                  <a:cubicBezTo>
                    <a:pt x="75" y="195"/>
                    <a:pt x="76" y="193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8" y="192"/>
                    <a:pt x="78" y="192"/>
                    <a:pt x="78" y="192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0" y="193"/>
                    <a:pt x="80" y="193"/>
                    <a:pt x="80" y="193"/>
                  </a:cubicBezTo>
                  <a:cubicBezTo>
                    <a:pt x="81" y="193"/>
                    <a:pt x="81" y="193"/>
                    <a:pt x="81" y="193"/>
                  </a:cubicBezTo>
                  <a:cubicBezTo>
                    <a:pt x="81" y="193"/>
                    <a:pt x="81" y="193"/>
                    <a:pt x="81" y="193"/>
                  </a:cubicBezTo>
                  <a:cubicBezTo>
                    <a:pt x="81" y="194"/>
                    <a:pt x="81" y="194"/>
                    <a:pt x="81" y="194"/>
                  </a:cubicBezTo>
                  <a:cubicBezTo>
                    <a:pt x="81" y="194"/>
                    <a:pt x="80" y="190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1" y="189"/>
                    <a:pt x="82" y="188"/>
                    <a:pt x="83" y="188"/>
                  </a:cubicBezTo>
                  <a:cubicBezTo>
                    <a:pt x="83" y="188"/>
                    <a:pt x="83" y="188"/>
                    <a:pt x="83" y="188"/>
                  </a:cubicBezTo>
                  <a:cubicBezTo>
                    <a:pt x="83" y="188"/>
                    <a:pt x="84" y="188"/>
                    <a:pt x="86" y="191"/>
                  </a:cubicBezTo>
                  <a:cubicBezTo>
                    <a:pt x="86" y="187"/>
                    <a:pt x="86" y="183"/>
                    <a:pt x="86" y="183"/>
                  </a:cubicBezTo>
                  <a:cubicBezTo>
                    <a:pt x="86" y="183"/>
                    <a:pt x="86" y="184"/>
                    <a:pt x="86" y="185"/>
                  </a:cubicBezTo>
                  <a:cubicBezTo>
                    <a:pt x="86" y="185"/>
                    <a:pt x="86" y="185"/>
                    <a:pt x="86" y="185"/>
                  </a:cubicBezTo>
                  <a:cubicBezTo>
                    <a:pt x="86" y="185"/>
                    <a:pt x="86" y="185"/>
                    <a:pt x="86" y="185"/>
                  </a:cubicBezTo>
                  <a:cubicBezTo>
                    <a:pt x="86" y="185"/>
                    <a:pt x="86" y="185"/>
                    <a:pt x="86" y="185"/>
                  </a:cubicBezTo>
                  <a:cubicBezTo>
                    <a:pt x="86" y="185"/>
                    <a:pt x="86" y="185"/>
                    <a:pt x="86" y="185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88" y="185"/>
                    <a:pt x="88" y="185"/>
                    <a:pt x="89" y="185"/>
                  </a:cubicBezTo>
                  <a:cubicBezTo>
                    <a:pt x="89" y="184"/>
                    <a:pt x="89" y="184"/>
                    <a:pt x="88" y="183"/>
                  </a:cubicBezTo>
                  <a:cubicBezTo>
                    <a:pt x="88" y="183"/>
                    <a:pt x="88" y="183"/>
                    <a:pt x="88" y="183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6" y="182"/>
                    <a:pt x="95" y="181"/>
                    <a:pt x="95" y="181"/>
                  </a:cubicBezTo>
                  <a:cubicBezTo>
                    <a:pt x="95" y="181"/>
                    <a:pt x="96" y="181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98" y="184"/>
                    <a:pt x="98" y="184"/>
                    <a:pt x="98" y="183"/>
                  </a:cubicBezTo>
                  <a:cubicBezTo>
                    <a:pt x="98" y="183"/>
                    <a:pt x="98" y="183"/>
                    <a:pt x="98" y="183"/>
                  </a:cubicBezTo>
                  <a:cubicBezTo>
                    <a:pt x="98" y="183"/>
                    <a:pt x="98" y="183"/>
                    <a:pt x="98" y="182"/>
                  </a:cubicBezTo>
                  <a:cubicBezTo>
                    <a:pt x="98" y="182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2"/>
                    <a:pt x="98" y="183"/>
                  </a:cubicBezTo>
                  <a:cubicBezTo>
                    <a:pt x="98" y="183"/>
                    <a:pt x="98" y="183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84"/>
                    <a:pt x="105" y="184"/>
                    <a:pt x="105" y="184"/>
                  </a:cubicBezTo>
                  <a:cubicBezTo>
                    <a:pt x="105" y="184"/>
                    <a:pt x="105" y="184"/>
                    <a:pt x="105" y="184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8" y="184"/>
                    <a:pt x="109" y="184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10" y="185"/>
                    <a:pt x="112" y="185"/>
                    <a:pt x="113" y="185"/>
                  </a:cubicBezTo>
                  <a:cubicBezTo>
                    <a:pt x="113" y="185"/>
                    <a:pt x="114" y="185"/>
                    <a:pt x="114" y="185"/>
                  </a:cubicBezTo>
                  <a:cubicBezTo>
                    <a:pt x="114" y="185"/>
                    <a:pt x="114" y="184"/>
                    <a:pt x="114" y="184"/>
                  </a:cubicBezTo>
                  <a:cubicBezTo>
                    <a:pt x="114" y="184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4"/>
                    <a:pt x="114" y="184"/>
                  </a:cubicBezTo>
                  <a:cubicBezTo>
                    <a:pt x="114" y="184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4"/>
                    <a:pt x="114" y="184"/>
                  </a:cubicBezTo>
                  <a:cubicBezTo>
                    <a:pt x="114" y="184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4"/>
                    <a:pt x="114" y="184"/>
                  </a:cubicBezTo>
                  <a:cubicBezTo>
                    <a:pt x="114" y="184"/>
                    <a:pt x="114" y="185"/>
                    <a:pt x="114" y="185"/>
                  </a:cubicBezTo>
                  <a:cubicBezTo>
                    <a:pt x="114" y="185"/>
                    <a:pt x="114" y="184"/>
                    <a:pt x="114" y="184"/>
                  </a:cubicBezTo>
                  <a:cubicBezTo>
                    <a:pt x="114" y="184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4"/>
                  </a:cubicBezTo>
                  <a:cubicBezTo>
                    <a:pt x="114" y="184"/>
                    <a:pt x="114" y="184"/>
                    <a:pt x="114" y="184"/>
                  </a:cubicBezTo>
                  <a:cubicBezTo>
                    <a:pt x="114" y="184"/>
                    <a:pt x="114" y="184"/>
                    <a:pt x="114" y="184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4"/>
                    <a:pt x="114" y="184"/>
                  </a:cubicBezTo>
                  <a:cubicBezTo>
                    <a:pt x="114" y="184"/>
                    <a:pt x="114" y="185"/>
                    <a:pt x="114" y="185"/>
                  </a:cubicBezTo>
                  <a:cubicBezTo>
                    <a:pt x="114" y="185"/>
                    <a:pt x="114" y="185"/>
                    <a:pt x="115" y="185"/>
                  </a:cubicBezTo>
                  <a:cubicBezTo>
                    <a:pt x="115" y="185"/>
                    <a:pt x="114" y="184"/>
                    <a:pt x="114" y="184"/>
                  </a:cubicBezTo>
                  <a:cubicBezTo>
                    <a:pt x="114" y="184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4" y="184"/>
                    <a:pt x="114" y="184"/>
                  </a:cubicBezTo>
                  <a:cubicBezTo>
                    <a:pt x="114" y="184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4"/>
                    <a:pt x="114" y="184"/>
                  </a:cubicBezTo>
                  <a:cubicBezTo>
                    <a:pt x="115" y="184"/>
                    <a:pt x="115" y="185"/>
                    <a:pt x="115" y="185"/>
                  </a:cubicBezTo>
                  <a:cubicBezTo>
                    <a:pt x="115" y="185"/>
                    <a:pt x="115" y="184"/>
                    <a:pt x="115" y="184"/>
                  </a:cubicBezTo>
                  <a:cubicBezTo>
                    <a:pt x="116" y="186"/>
                    <a:pt x="116" y="187"/>
                    <a:pt x="116" y="187"/>
                  </a:cubicBezTo>
                  <a:cubicBezTo>
                    <a:pt x="117" y="187"/>
                    <a:pt x="117" y="186"/>
                    <a:pt x="117" y="185"/>
                  </a:cubicBezTo>
                  <a:cubicBezTo>
                    <a:pt x="117" y="185"/>
                    <a:pt x="117" y="185"/>
                    <a:pt x="117" y="185"/>
                  </a:cubicBezTo>
                  <a:cubicBezTo>
                    <a:pt x="117" y="185"/>
                    <a:pt x="117" y="186"/>
                    <a:pt x="117" y="186"/>
                  </a:cubicBezTo>
                  <a:cubicBezTo>
                    <a:pt x="117" y="186"/>
                    <a:pt x="117" y="185"/>
                    <a:pt x="117" y="185"/>
                  </a:cubicBezTo>
                  <a:cubicBezTo>
                    <a:pt x="117" y="184"/>
                    <a:pt x="117" y="184"/>
                    <a:pt x="117" y="184"/>
                  </a:cubicBezTo>
                  <a:cubicBezTo>
                    <a:pt x="117" y="184"/>
                    <a:pt x="117" y="184"/>
                    <a:pt x="117" y="185"/>
                  </a:cubicBezTo>
                  <a:cubicBezTo>
                    <a:pt x="117" y="184"/>
                    <a:pt x="117" y="184"/>
                    <a:pt x="117" y="184"/>
                  </a:cubicBezTo>
                  <a:cubicBezTo>
                    <a:pt x="118" y="186"/>
                    <a:pt x="118" y="187"/>
                    <a:pt x="118" y="187"/>
                  </a:cubicBezTo>
                  <a:cubicBezTo>
                    <a:pt x="119" y="187"/>
                    <a:pt x="119" y="186"/>
                    <a:pt x="119" y="185"/>
                  </a:cubicBezTo>
                  <a:cubicBezTo>
                    <a:pt x="120" y="187"/>
                    <a:pt x="120" y="188"/>
                    <a:pt x="121" y="188"/>
                  </a:cubicBezTo>
                  <a:cubicBezTo>
                    <a:pt x="121" y="188"/>
                    <a:pt x="122" y="187"/>
                    <a:pt x="122" y="185"/>
                  </a:cubicBezTo>
                  <a:cubicBezTo>
                    <a:pt x="123" y="188"/>
                    <a:pt x="124" y="190"/>
                    <a:pt x="124" y="190"/>
                  </a:cubicBezTo>
                  <a:cubicBezTo>
                    <a:pt x="125" y="190"/>
                    <a:pt x="125" y="188"/>
                    <a:pt x="126" y="186"/>
                  </a:cubicBezTo>
                  <a:cubicBezTo>
                    <a:pt x="126" y="189"/>
                    <a:pt x="127" y="191"/>
                    <a:pt x="129" y="191"/>
                  </a:cubicBezTo>
                  <a:cubicBezTo>
                    <a:pt x="130" y="191"/>
                    <a:pt x="131" y="190"/>
                    <a:pt x="133" y="189"/>
                  </a:cubicBezTo>
                  <a:cubicBezTo>
                    <a:pt x="132" y="191"/>
                    <a:pt x="132" y="193"/>
                    <a:pt x="132" y="193"/>
                  </a:cubicBezTo>
                  <a:cubicBezTo>
                    <a:pt x="132" y="193"/>
                    <a:pt x="133" y="192"/>
                    <a:pt x="133" y="189"/>
                  </a:cubicBezTo>
                  <a:cubicBezTo>
                    <a:pt x="133" y="192"/>
                    <a:pt x="132" y="193"/>
                    <a:pt x="132" y="193"/>
                  </a:cubicBezTo>
                  <a:cubicBezTo>
                    <a:pt x="132" y="193"/>
                    <a:pt x="133" y="192"/>
                    <a:pt x="134" y="189"/>
                  </a:cubicBezTo>
                  <a:cubicBezTo>
                    <a:pt x="135" y="194"/>
                    <a:pt x="137" y="196"/>
                    <a:pt x="140" y="196"/>
                  </a:cubicBezTo>
                  <a:cubicBezTo>
                    <a:pt x="141" y="196"/>
                    <a:pt x="142" y="196"/>
                    <a:pt x="143" y="195"/>
                  </a:cubicBezTo>
                  <a:cubicBezTo>
                    <a:pt x="142" y="198"/>
                    <a:pt x="142" y="199"/>
                    <a:pt x="143" y="199"/>
                  </a:cubicBezTo>
                  <a:cubicBezTo>
                    <a:pt x="143" y="199"/>
                    <a:pt x="144" y="198"/>
                    <a:pt x="146" y="197"/>
                  </a:cubicBezTo>
                  <a:cubicBezTo>
                    <a:pt x="144" y="199"/>
                    <a:pt x="144" y="200"/>
                    <a:pt x="144" y="200"/>
                  </a:cubicBezTo>
                  <a:cubicBezTo>
                    <a:pt x="144" y="200"/>
                    <a:pt x="145" y="199"/>
                    <a:pt x="147" y="198"/>
                  </a:cubicBezTo>
                  <a:cubicBezTo>
                    <a:pt x="146" y="200"/>
                    <a:pt x="145" y="201"/>
                    <a:pt x="146" y="201"/>
                  </a:cubicBezTo>
                  <a:cubicBezTo>
                    <a:pt x="147" y="201"/>
                    <a:pt x="147" y="200"/>
                    <a:pt x="149" y="199"/>
                  </a:cubicBezTo>
                  <a:cubicBezTo>
                    <a:pt x="148" y="202"/>
                    <a:pt x="148" y="203"/>
                    <a:pt x="149" y="203"/>
                  </a:cubicBezTo>
                  <a:cubicBezTo>
                    <a:pt x="150" y="203"/>
                    <a:pt x="151" y="202"/>
                    <a:pt x="152" y="202"/>
                  </a:cubicBezTo>
                  <a:cubicBezTo>
                    <a:pt x="151" y="205"/>
                    <a:pt x="153" y="206"/>
                    <a:pt x="156" y="206"/>
                  </a:cubicBezTo>
                  <a:cubicBezTo>
                    <a:pt x="156" y="207"/>
                    <a:pt x="156" y="207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9" y="209"/>
                    <a:pt x="160" y="210"/>
                    <a:pt x="160" y="210"/>
                  </a:cubicBezTo>
                  <a:cubicBezTo>
                    <a:pt x="160" y="210"/>
                    <a:pt x="160" y="210"/>
                    <a:pt x="160" y="210"/>
                  </a:cubicBezTo>
                  <a:cubicBezTo>
                    <a:pt x="160" y="210"/>
                    <a:pt x="160" y="210"/>
                    <a:pt x="160" y="210"/>
                  </a:cubicBezTo>
                  <a:cubicBezTo>
                    <a:pt x="160" y="210"/>
                    <a:pt x="160" y="210"/>
                    <a:pt x="160" y="210"/>
                  </a:cubicBezTo>
                  <a:cubicBezTo>
                    <a:pt x="161" y="208"/>
                    <a:pt x="161" y="208"/>
                    <a:pt x="161" y="208"/>
                  </a:cubicBezTo>
                  <a:cubicBezTo>
                    <a:pt x="161" y="208"/>
                    <a:pt x="161" y="210"/>
                    <a:pt x="160" y="212"/>
                  </a:cubicBezTo>
                  <a:cubicBezTo>
                    <a:pt x="160" y="212"/>
                    <a:pt x="160" y="213"/>
                    <a:pt x="161" y="213"/>
                  </a:cubicBezTo>
                  <a:cubicBezTo>
                    <a:pt x="161" y="213"/>
                    <a:pt x="163" y="215"/>
                    <a:pt x="163" y="215"/>
                  </a:cubicBezTo>
                  <a:cubicBezTo>
                    <a:pt x="163" y="215"/>
                    <a:pt x="163" y="215"/>
                    <a:pt x="163" y="215"/>
                  </a:cubicBezTo>
                  <a:cubicBezTo>
                    <a:pt x="164" y="215"/>
                    <a:pt x="164" y="215"/>
                    <a:pt x="164" y="215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65" y="216"/>
                    <a:pt x="165" y="216"/>
                    <a:pt x="165" y="216"/>
                  </a:cubicBezTo>
                  <a:cubicBezTo>
                    <a:pt x="165" y="216"/>
                    <a:pt x="165" y="216"/>
                    <a:pt x="165" y="216"/>
                  </a:cubicBezTo>
                  <a:cubicBezTo>
                    <a:pt x="165" y="216"/>
                    <a:pt x="165" y="216"/>
                    <a:pt x="165" y="216"/>
                  </a:cubicBezTo>
                  <a:cubicBezTo>
                    <a:pt x="165" y="214"/>
                    <a:pt x="166" y="214"/>
                    <a:pt x="166" y="214"/>
                  </a:cubicBezTo>
                  <a:cubicBezTo>
                    <a:pt x="166" y="214"/>
                    <a:pt x="165" y="215"/>
                    <a:pt x="164" y="21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4" y="217"/>
                    <a:pt x="164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4" y="218"/>
                    <a:pt x="164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6" y="219"/>
                    <a:pt x="166" y="219"/>
                  </a:cubicBezTo>
                  <a:cubicBezTo>
                    <a:pt x="166" y="219"/>
                    <a:pt x="166" y="219"/>
                    <a:pt x="166" y="219"/>
                  </a:cubicBezTo>
                  <a:cubicBezTo>
                    <a:pt x="166" y="219"/>
                    <a:pt x="166" y="219"/>
                    <a:pt x="166" y="219"/>
                  </a:cubicBezTo>
                  <a:cubicBezTo>
                    <a:pt x="166" y="219"/>
                    <a:pt x="165" y="219"/>
                    <a:pt x="165" y="219"/>
                  </a:cubicBezTo>
                  <a:cubicBezTo>
                    <a:pt x="166" y="219"/>
                    <a:pt x="166" y="220"/>
                    <a:pt x="166" y="220"/>
                  </a:cubicBezTo>
                  <a:cubicBezTo>
                    <a:pt x="166" y="220"/>
                    <a:pt x="166" y="220"/>
                    <a:pt x="166" y="220"/>
                  </a:cubicBezTo>
                  <a:cubicBezTo>
                    <a:pt x="166" y="220"/>
                    <a:pt x="166" y="220"/>
                    <a:pt x="166" y="220"/>
                  </a:cubicBezTo>
                  <a:cubicBezTo>
                    <a:pt x="166" y="220"/>
                    <a:pt x="166" y="220"/>
                    <a:pt x="166" y="220"/>
                  </a:cubicBezTo>
                  <a:cubicBezTo>
                    <a:pt x="166" y="220"/>
                    <a:pt x="166" y="220"/>
                    <a:pt x="166" y="220"/>
                  </a:cubicBezTo>
                  <a:cubicBezTo>
                    <a:pt x="166" y="220"/>
                    <a:pt x="167" y="220"/>
                    <a:pt x="167" y="220"/>
                  </a:cubicBezTo>
                  <a:cubicBezTo>
                    <a:pt x="167" y="220"/>
                    <a:pt x="167" y="220"/>
                    <a:pt x="167" y="220"/>
                  </a:cubicBezTo>
                  <a:cubicBezTo>
                    <a:pt x="169" y="222"/>
                    <a:pt x="169" y="222"/>
                    <a:pt x="169" y="222"/>
                  </a:cubicBezTo>
                  <a:cubicBezTo>
                    <a:pt x="170" y="223"/>
                    <a:pt x="170" y="223"/>
                    <a:pt x="170" y="223"/>
                  </a:cubicBezTo>
                  <a:cubicBezTo>
                    <a:pt x="170" y="223"/>
                    <a:pt x="170" y="223"/>
                    <a:pt x="170" y="223"/>
                  </a:cubicBezTo>
                  <a:cubicBezTo>
                    <a:pt x="170" y="224"/>
                    <a:pt x="170" y="224"/>
                    <a:pt x="170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0" y="224"/>
                    <a:pt x="170" y="225"/>
                    <a:pt x="170" y="225"/>
                  </a:cubicBezTo>
                  <a:cubicBezTo>
                    <a:pt x="170" y="225"/>
                    <a:pt x="170" y="224"/>
                    <a:pt x="171" y="224"/>
                  </a:cubicBezTo>
                  <a:cubicBezTo>
                    <a:pt x="171" y="224"/>
                    <a:pt x="171" y="223"/>
                    <a:pt x="172" y="223"/>
                  </a:cubicBezTo>
                  <a:cubicBezTo>
                    <a:pt x="172" y="223"/>
                    <a:pt x="172" y="224"/>
                    <a:pt x="171" y="226"/>
                  </a:cubicBezTo>
                  <a:cubicBezTo>
                    <a:pt x="170" y="227"/>
                    <a:pt x="170" y="228"/>
                    <a:pt x="172" y="228"/>
                  </a:cubicBezTo>
                  <a:cubicBezTo>
                    <a:pt x="171" y="228"/>
                    <a:pt x="171" y="229"/>
                    <a:pt x="172" y="229"/>
                  </a:cubicBezTo>
                  <a:cubicBezTo>
                    <a:pt x="172" y="229"/>
                    <a:pt x="173" y="228"/>
                    <a:pt x="173" y="228"/>
                  </a:cubicBezTo>
                  <a:cubicBezTo>
                    <a:pt x="173" y="228"/>
                    <a:pt x="174" y="229"/>
                    <a:pt x="174" y="232"/>
                  </a:cubicBezTo>
                  <a:cubicBezTo>
                    <a:pt x="174" y="232"/>
                    <a:pt x="174" y="232"/>
                    <a:pt x="174" y="232"/>
                  </a:cubicBezTo>
                  <a:cubicBezTo>
                    <a:pt x="174" y="232"/>
                    <a:pt x="174" y="232"/>
                    <a:pt x="174" y="232"/>
                  </a:cubicBezTo>
                  <a:cubicBezTo>
                    <a:pt x="174" y="232"/>
                    <a:pt x="174" y="232"/>
                    <a:pt x="174" y="232"/>
                  </a:cubicBezTo>
                  <a:cubicBezTo>
                    <a:pt x="173" y="232"/>
                    <a:pt x="173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3" y="232"/>
                    <a:pt x="173" y="232"/>
                    <a:pt x="174" y="232"/>
                  </a:cubicBezTo>
                  <a:cubicBezTo>
                    <a:pt x="173" y="232"/>
                    <a:pt x="173" y="232"/>
                    <a:pt x="172" y="232"/>
                  </a:cubicBezTo>
                  <a:cubicBezTo>
                    <a:pt x="171" y="232"/>
                    <a:pt x="172" y="232"/>
                    <a:pt x="174" y="232"/>
                  </a:cubicBezTo>
                  <a:cubicBezTo>
                    <a:pt x="173" y="232"/>
                    <a:pt x="173" y="232"/>
                    <a:pt x="172" y="232"/>
                  </a:cubicBezTo>
                  <a:cubicBezTo>
                    <a:pt x="173" y="232"/>
                    <a:pt x="173" y="232"/>
                    <a:pt x="174" y="232"/>
                  </a:cubicBezTo>
                  <a:cubicBezTo>
                    <a:pt x="173" y="232"/>
                    <a:pt x="173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2" y="232"/>
                    <a:pt x="173" y="232"/>
                    <a:pt x="174" y="232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3" y="232"/>
                    <a:pt x="173" y="232"/>
                    <a:pt x="174" y="232"/>
                  </a:cubicBezTo>
                  <a:cubicBezTo>
                    <a:pt x="174" y="232"/>
                    <a:pt x="173" y="232"/>
                    <a:pt x="173" y="232"/>
                  </a:cubicBezTo>
                  <a:cubicBezTo>
                    <a:pt x="173" y="233"/>
                    <a:pt x="174" y="233"/>
                    <a:pt x="174" y="233"/>
                  </a:cubicBezTo>
                  <a:cubicBezTo>
                    <a:pt x="172" y="233"/>
                    <a:pt x="172" y="233"/>
                    <a:pt x="173" y="234"/>
                  </a:cubicBezTo>
                  <a:cubicBezTo>
                    <a:pt x="173" y="234"/>
                    <a:pt x="174" y="234"/>
                    <a:pt x="174" y="234"/>
                  </a:cubicBezTo>
                  <a:cubicBezTo>
                    <a:pt x="174" y="234"/>
                    <a:pt x="174" y="234"/>
                    <a:pt x="173" y="234"/>
                  </a:cubicBezTo>
                  <a:cubicBezTo>
                    <a:pt x="173" y="234"/>
                    <a:pt x="173" y="234"/>
                    <a:pt x="173" y="234"/>
                  </a:cubicBezTo>
                  <a:cubicBezTo>
                    <a:pt x="174" y="234"/>
                    <a:pt x="174" y="234"/>
                    <a:pt x="175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4" y="235"/>
                    <a:pt x="174" y="235"/>
                    <a:pt x="175" y="235"/>
                  </a:cubicBezTo>
                  <a:cubicBezTo>
                    <a:pt x="174" y="235"/>
                    <a:pt x="174" y="235"/>
                    <a:pt x="173" y="235"/>
                  </a:cubicBezTo>
                  <a:cubicBezTo>
                    <a:pt x="173" y="235"/>
                    <a:pt x="173" y="235"/>
                    <a:pt x="173" y="235"/>
                  </a:cubicBezTo>
                  <a:cubicBezTo>
                    <a:pt x="173" y="235"/>
                    <a:pt x="174" y="235"/>
                    <a:pt x="175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3" y="235"/>
                    <a:pt x="173" y="235"/>
                    <a:pt x="175" y="235"/>
                  </a:cubicBezTo>
                  <a:cubicBezTo>
                    <a:pt x="174" y="235"/>
                    <a:pt x="174" y="235"/>
                    <a:pt x="173" y="235"/>
                  </a:cubicBezTo>
                  <a:cubicBezTo>
                    <a:pt x="173" y="235"/>
                    <a:pt x="173" y="235"/>
                    <a:pt x="173" y="235"/>
                  </a:cubicBezTo>
                  <a:cubicBezTo>
                    <a:pt x="174" y="235"/>
                    <a:pt x="174" y="235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4" y="236"/>
                    <a:pt x="174" y="236"/>
                  </a:cubicBezTo>
                  <a:cubicBezTo>
                    <a:pt x="174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4" y="237"/>
                    <a:pt x="174" y="237"/>
                  </a:cubicBezTo>
                  <a:cubicBezTo>
                    <a:pt x="174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4" y="238"/>
                    <a:pt x="174" y="238"/>
                    <a:pt x="174" y="238"/>
                  </a:cubicBezTo>
                  <a:cubicBezTo>
                    <a:pt x="175" y="238"/>
                    <a:pt x="175" y="238"/>
                    <a:pt x="175" y="238"/>
                  </a:cubicBezTo>
                  <a:cubicBezTo>
                    <a:pt x="175" y="238"/>
                    <a:pt x="175" y="238"/>
                    <a:pt x="175" y="238"/>
                  </a:cubicBezTo>
                  <a:cubicBezTo>
                    <a:pt x="174" y="238"/>
                    <a:pt x="173" y="238"/>
                    <a:pt x="174" y="238"/>
                  </a:cubicBezTo>
                  <a:cubicBezTo>
                    <a:pt x="174" y="238"/>
                    <a:pt x="174" y="238"/>
                    <a:pt x="176" y="23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4" y="238"/>
                    <a:pt x="173" y="238"/>
                    <a:pt x="173" y="238"/>
                  </a:cubicBezTo>
                  <a:cubicBezTo>
                    <a:pt x="173" y="238"/>
                    <a:pt x="174" y="238"/>
                    <a:pt x="176" y="23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6" y="238"/>
                    <a:pt x="175" y="238"/>
                    <a:pt x="175" y="23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6" y="238"/>
                    <a:pt x="176" y="238"/>
                    <a:pt x="175" y="238"/>
                  </a:cubicBezTo>
                  <a:cubicBezTo>
                    <a:pt x="175" y="238"/>
                    <a:pt x="175" y="238"/>
                    <a:pt x="175" y="238"/>
                  </a:cubicBezTo>
                  <a:cubicBezTo>
                    <a:pt x="175" y="238"/>
                    <a:pt x="175" y="238"/>
                    <a:pt x="175" y="238"/>
                  </a:cubicBezTo>
                  <a:cubicBezTo>
                    <a:pt x="175" y="238"/>
                    <a:pt x="176" y="239"/>
                    <a:pt x="176" y="239"/>
                  </a:cubicBezTo>
                  <a:cubicBezTo>
                    <a:pt x="176" y="239"/>
                    <a:pt x="175" y="239"/>
                    <a:pt x="175" y="239"/>
                  </a:cubicBezTo>
                  <a:cubicBezTo>
                    <a:pt x="175" y="239"/>
                    <a:pt x="176" y="239"/>
                    <a:pt x="176" y="239"/>
                  </a:cubicBezTo>
                  <a:cubicBezTo>
                    <a:pt x="175" y="239"/>
                    <a:pt x="175" y="239"/>
                    <a:pt x="175" y="239"/>
                  </a:cubicBezTo>
                  <a:cubicBezTo>
                    <a:pt x="175" y="239"/>
                    <a:pt x="175" y="239"/>
                    <a:pt x="175" y="239"/>
                  </a:cubicBezTo>
                  <a:cubicBezTo>
                    <a:pt x="175" y="239"/>
                    <a:pt x="175" y="239"/>
                    <a:pt x="176" y="239"/>
                  </a:cubicBezTo>
                  <a:cubicBezTo>
                    <a:pt x="176" y="239"/>
                    <a:pt x="175" y="239"/>
                    <a:pt x="175" y="239"/>
                  </a:cubicBezTo>
                  <a:cubicBezTo>
                    <a:pt x="175" y="239"/>
                    <a:pt x="176" y="239"/>
                    <a:pt x="176" y="240"/>
                  </a:cubicBezTo>
                  <a:cubicBezTo>
                    <a:pt x="175" y="240"/>
                    <a:pt x="175" y="240"/>
                    <a:pt x="175" y="240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5" y="241"/>
                    <a:pt x="175" y="241"/>
                    <a:pt x="176" y="241"/>
                  </a:cubicBezTo>
                  <a:cubicBezTo>
                    <a:pt x="176" y="241"/>
                    <a:pt x="175" y="241"/>
                    <a:pt x="175" y="241"/>
                  </a:cubicBezTo>
                  <a:cubicBezTo>
                    <a:pt x="175" y="242"/>
                    <a:pt x="176" y="242"/>
                    <a:pt x="176" y="243"/>
                  </a:cubicBezTo>
                  <a:cubicBezTo>
                    <a:pt x="176" y="244"/>
                    <a:pt x="176" y="245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5" y="248"/>
                    <a:pt x="175" y="251"/>
                    <a:pt x="175" y="253"/>
                  </a:cubicBezTo>
                  <a:cubicBezTo>
                    <a:pt x="175" y="253"/>
                    <a:pt x="175" y="254"/>
                    <a:pt x="175" y="254"/>
                  </a:cubicBezTo>
                  <a:cubicBezTo>
                    <a:pt x="175" y="254"/>
                    <a:pt x="176" y="254"/>
                    <a:pt x="177" y="255"/>
                  </a:cubicBezTo>
                  <a:cubicBezTo>
                    <a:pt x="177" y="254"/>
                    <a:pt x="177" y="254"/>
                    <a:pt x="178" y="254"/>
                  </a:cubicBezTo>
                  <a:cubicBezTo>
                    <a:pt x="179" y="254"/>
                    <a:pt x="180" y="254"/>
                    <a:pt x="181" y="255"/>
                  </a:cubicBezTo>
                  <a:cubicBezTo>
                    <a:pt x="176" y="253"/>
                    <a:pt x="185" y="252"/>
                    <a:pt x="186" y="252"/>
                  </a:cubicBezTo>
                  <a:cubicBezTo>
                    <a:pt x="186" y="252"/>
                    <a:pt x="186" y="252"/>
                    <a:pt x="186" y="252"/>
                  </a:cubicBezTo>
                  <a:cubicBezTo>
                    <a:pt x="195" y="231"/>
                    <a:pt x="183" y="239"/>
                    <a:pt x="186" y="232"/>
                  </a:cubicBezTo>
                  <a:cubicBezTo>
                    <a:pt x="184" y="232"/>
                    <a:pt x="183" y="232"/>
                    <a:pt x="183" y="232"/>
                  </a:cubicBezTo>
                  <a:cubicBezTo>
                    <a:pt x="183" y="232"/>
                    <a:pt x="184" y="232"/>
                    <a:pt x="186" y="232"/>
                  </a:cubicBezTo>
                  <a:cubicBezTo>
                    <a:pt x="186" y="231"/>
                    <a:pt x="186" y="231"/>
                    <a:pt x="186" y="230"/>
                  </a:cubicBezTo>
                  <a:cubicBezTo>
                    <a:pt x="186" y="230"/>
                    <a:pt x="186" y="230"/>
                    <a:pt x="186" y="229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186" y="227"/>
                    <a:pt x="185" y="226"/>
                    <a:pt x="185" y="226"/>
                  </a:cubicBezTo>
                  <a:cubicBezTo>
                    <a:pt x="185" y="226"/>
                    <a:pt x="184" y="227"/>
                    <a:pt x="184" y="227"/>
                  </a:cubicBezTo>
                  <a:cubicBezTo>
                    <a:pt x="183" y="226"/>
                    <a:pt x="183" y="225"/>
                    <a:pt x="183" y="224"/>
                  </a:cubicBezTo>
                  <a:cubicBezTo>
                    <a:pt x="183" y="224"/>
                    <a:pt x="184" y="224"/>
                    <a:pt x="185" y="225"/>
                  </a:cubicBezTo>
                  <a:cubicBezTo>
                    <a:pt x="184" y="224"/>
                    <a:pt x="183" y="224"/>
                    <a:pt x="183" y="224"/>
                  </a:cubicBezTo>
                  <a:cubicBezTo>
                    <a:pt x="183" y="223"/>
                    <a:pt x="183" y="223"/>
                    <a:pt x="183" y="223"/>
                  </a:cubicBezTo>
                  <a:cubicBezTo>
                    <a:pt x="182" y="222"/>
                    <a:pt x="181" y="222"/>
                    <a:pt x="181" y="222"/>
                  </a:cubicBezTo>
                  <a:cubicBezTo>
                    <a:pt x="180" y="222"/>
                    <a:pt x="180" y="222"/>
                    <a:pt x="180" y="223"/>
                  </a:cubicBezTo>
                  <a:cubicBezTo>
                    <a:pt x="177" y="222"/>
                    <a:pt x="177" y="221"/>
                    <a:pt x="179" y="221"/>
                  </a:cubicBezTo>
                  <a:cubicBezTo>
                    <a:pt x="180" y="221"/>
                    <a:pt x="181" y="221"/>
                    <a:pt x="183" y="222"/>
                  </a:cubicBezTo>
                  <a:cubicBezTo>
                    <a:pt x="183" y="222"/>
                    <a:pt x="184" y="222"/>
                    <a:pt x="184" y="222"/>
                  </a:cubicBezTo>
                  <a:cubicBezTo>
                    <a:pt x="184" y="222"/>
                    <a:pt x="184" y="222"/>
                    <a:pt x="185" y="222"/>
                  </a:cubicBezTo>
                  <a:cubicBezTo>
                    <a:pt x="185" y="222"/>
                    <a:pt x="185" y="222"/>
                    <a:pt x="185" y="222"/>
                  </a:cubicBezTo>
                  <a:cubicBezTo>
                    <a:pt x="184" y="220"/>
                    <a:pt x="183" y="218"/>
                    <a:pt x="182" y="216"/>
                  </a:cubicBezTo>
                  <a:cubicBezTo>
                    <a:pt x="174" y="213"/>
                    <a:pt x="172" y="211"/>
                    <a:pt x="177" y="210"/>
                  </a:cubicBezTo>
                  <a:cubicBezTo>
                    <a:pt x="176" y="211"/>
                    <a:pt x="177" y="213"/>
                    <a:pt x="182" y="216"/>
                  </a:cubicBezTo>
                  <a:cubicBezTo>
                    <a:pt x="181" y="213"/>
                    <a:pt x="180" y="211"/>
                    <a:pt x="180" y="209"/>
                  </a:cubicBezTo>
                  <a:cubicBezTo>
                    <a:pt x="182" y="209"/>
                    <a:pt x="183" y="209"/>
                    <a:pt x="185" y="209"/>
                  </a:cubicBezTo>
                  <a:cubicBezTo>
                    <a:pt x="184" y="209"/>
                    <a:pt x="182" y="208"/>
                    <a:pt x="181" y="208"/>
                  </a:cubicBezTo>
                  <a:cubicBezTo>
                    <a:pt x="181" y="208"/>
                    <a:pt x="180" y="208"/>
                    <a:pt x="180" y="208"/>
                  </a:cubicBezTo>
                  <a:cubicBezTo>
                    <a:pt x="180" y="208"/>
                    <a:pt x="180" y="208"/>
                    <a:pt x="180" y="208"/>
                  </a:cubicBezTo>
                  <a:cubicBezTo>
                    <a:pt x="175" y="207"/>
                    <a:pt x="175" y="207"/>
                    <a:pt x="176" y="207"/>
                  </a:cubicBezTo>
                  <a:cubicBezTo>
                    <a:pt x="177" y="207"/>
                    <a:pt x="179" y="207"/>
                    <a:pt x="180" y="207"/>
                  </a:cubicBezTo>
                  <a:cubicBezTo>
                    <a:pt x="180" y="207"/>
                    <a:pt x="180" y="207"/>
                    <a:pt x="180" y="207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8" y="206"/>
                    <a:pt x="179" y="206"/>
                    <a:pt x="180" y="207"/>
                  </a:cubicBezTo>
                  <a:cubicBezTo>
                    <a:pt x="180" y="207"/>
                    <a:pt x="180" y="207"/>
                    <a:pt x="180" y="207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8" y="206"/>
                    <a:pt x="179" y="206"/>
                    <a:pt x="180" y="207"/>
                  </a:cubicBezTo>
                  <a:cubicBezTo>
                    <a:pt x="180" y="207"/>
                    <a:pt x="180" y="207"/>
                    <a:pt x="180" y="207"/>
                  </a:cubicBezTo>
                  <a:cubicBezTo>
                    <a:pt x="182" y="207"/>
                    <a:pt x="183" y="207"/>
                    <a:pt x="186" y="208"/>
                  </a:cubicBezTo>
                  <a:cubicBezTo>
                    <a:pt x="184" y="207"/>
                    <a:pt x="182" y="207"/>
                    <a:pt x="181" y="206"/>
                  </a:cubicBezTo>
                  <a:cubicBezTo>
                    <a:pt x="181" y="206"/>
                    <a:pt x="181" y="206"/>
                    <a:pt x="181" y="206"/>
                  </a:cubicBezTo>
                  <a:cubicBezTo>
                    <a:pt x="181" y="206"/>
                    <a:pt x="180" y="206"/>
                    <a:pt x="180" y="206"/>
                  </a:cubicBezTo>
                  <a:cubicBezTo>
                    <a:pt x="179" y="205"/>
                    <a:pt x="178" y="205"/>
                    <a:pt x="178" y="204"/>
                  </a:cubicBezTo>
                  <a:cubicBezTo>
                    <a:pt x="174" y="203"/>
                    <a:pt x="173" y="202"/>
                    <a:pt x="174" y="202"/>
                  </a:cubicBezTo>
                  <a:cubicBezTo>
                    <a:pt x="174" y="202"/>
                    <a:pt x="175" y="203"/>
                    <a:pt x="178" y="204"/>
                  </a:cubicBezTo>
                  <a:cubicBezTo>
                    <a:pt x="178" y="203"/>
                    <a:pt x="179" y="203"/>
                    <a:pt x="181" y="202"/>
                  </a:cubicBezTo>
                  <a:cubicBezTo>
                    <a:pt x="181" y="202"/>
                    <a:pt x="181" y="202"/>
                    <a:pt x="181" y="202"/>
                  </a:cubicBezTo>
                  <a:cubicBezTo>
                    <a:pt x="182" y="203"/>
                    <a:pt x="182" y="204"/>
                    <a:pt x="183" y="205"/>
                  </a:cubicBezTo>
                  <a:cubicBezTo>
                    <a:pt x="183" y="205"/>
                    <a:pt x="184" y="205"/>
                    <a:pt x="185" y="206"/>
                  </a:cubicBezTo>
                  <a:cubicBezTo>
                    <a:pt x="185" y="206"/>
                    <a:pt x="185" y="206"/>
                    <a:pt x="186" y="206"/>
                  </a:cubicBezTo>
                  <a:cubicBezTo>
                    <a:pt x="185" y="206"/>
                    <a:pt x="185" y="206"/>
                    <a:pt x="185" y="206"/>
                  </a:cubicBezTo>
                  <a:cubicBezTo>
                    <a:pt x="185" y="206"/>
                    <a:pt x="186" y="206"/>
                    <a:pt x="186" y="206"/>
                  </a:cubicBezTo>
                  <a:cubicBezTo>
                    <a:pt x="186" y="205"/>
                    <a:pt x="186" y="204"/>
                    <a:pt x="186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4" y="202"/>
                    <a:pt x="183" y="202"/>
                    <a:pt x="182" y="202"/>
                  </a:cubicBezTo>
                  <a:cubicBezTo>
                    <a:pt x="182" y="202"/>
                    <a:pt x="182" y="202"/>
                    <a:pt x="182" y="202"/>
                  </a:cubicBezTo>
                  <a:cubicBezTo>
                    <a:pt x="182" y="202"/>
                    <a:pt x="182" y="202"/>
                    <a:pt x="182" y="202"/>
                  </a:cubicBezTo>
                  <a:cubicBezTo>
                    <a:pt x="183" y="202"/>
                    <a:pt x="184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5" y="202"/>
                    <a:pt x="185" y="201"/>
                    <a:pt x="185" y="201"/>
                  </a:cubicBezTo>
                  <a:cubicBezTo>
                    <a:pt x="185" y="201"/>
                    <a:pt x="186" y="201"/>
                    <a:pt x="186" y="201"/>
                  </a:cubicBezTo>
                  <a:cubicBezTo>
                    <a:pt x="186" y="201"/>
                    <a:pt x="185" y="201"/>
                    <a:pt x="185" y="201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5" y="201"/>
                    <a:pt x="186" y="201"/>
                    <a:pt x="186" y="201"/>
                  </a:cubicBezTo>
                  <a:cubicBezTo>
                    <a:pt x="186" y="201"/>
                    <a:pt x="186" y="200"/>
                    <a:pt x="186" y="200"/>
                  </a:cubicBezTo>
                  <a:cubicBezTo>
                    <a:pt x="186" y="200"/>
                    <a:pt x="186" y="200"/>
                    <a:pt x="185" y="200"/>
                  </a:cubicBezTo>
                  <a:cubicBezTo>
                    <a:pt x="185" y="200"/>
                    <a:pt x="185" y="200"/>
                    <a:pt x="185" y="200"/>
                  </a:cubicBezTo>
                  <a:cubicBezTo>
                    <a:pt x="186" y="200"/>
                    <a:pt x="186" y="200"/>
                    <a:pt x="186" y="200"/>
                  </a:cubicBezTo>
                  <a:cubicBezTo>
                    <a:pt x="186" y="200"/>
                    <a:pt x="186" y="200"/>
                    <a:pt x="186" y="200"/>
                  </a:cubicBezTo>
                  <a:cubicBezTo>
                    <a:pt x="186" y="200"/>
                    <a:pt x="186" y="200"/>
                    <a:pt x="185" y="200"/>
                  </a:cubicBezTo>
                  <a:cubicBezTo>
                    <a:pt x="184" y="195"/>
                    <a:pt x="183" y="193"/>
                    <a:pt x="183" y="193"/>
                  </a:cubicBezTo>
                  <a:cubicBezTo>
                    <a:pt x="181" y="193"/>
                    <a:pt x="181" y="196"/>
                    <a:pt x="181" y="200"/>
                  </a:cubicBezTo>
                  <a:cubicBezTo>
                    <a:pt x="173" y="194"/>
                    <a:pt x="175" y="191"/>
                    <a:pt x="186" y="189"/>
                  </a:cubicBezTo>
                  <a:cubicBezTo>
                    <a:pt x="175" y="187"/>
                    <a:pt x="176" y="186"/>
                    <a:pt x="186" y="186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79" y="181"/>
                    <a:pt x="182" y="179"/>
                    <a:pt x="188" y="176"/>
                  </a:cubicBezTo>
                  <a:cubicBezTo>
                    <a:pt x="186" y="176"/>
                    <a:pt x="188" y="174"/>
                    <a:pt x="189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74"/>
                    <a:pt x="190" y="174"/>
                    <a:pt x="190" y="174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190" y="173"/>
                    <a:pt x="190" y="173"/>
                    <a:pt x="190" y="173"/>
                  </a:cubicBezTo>
                  <a:cubicBezTo>
                    <a:pt x="190" y="173"/>
                    <a:pt x="189" y="173"/>
                    <a:pt x="189" y="173"/>
                  </a:cubicBezTo>
                  <a:cubicBezTo>
                    <a:pt x="190" y="172"/>
                    <a:pt x="190" y="169"/>
                    <a:pt x="190" y="164"/>
                  </a:cubicBezTo>
                  <a:cubicBezTo>
                    <a:pt x="190" y="164"/>
                    <a:pt x="189" y="164"/>
                    <a:pt x="190" y="164"/>
                  </a:cubicBezTo>
                  <a:cubicBezTo>
                    <a:pt x="189" y="164"/>
                    <a:pt x="188" y="162"/>
                    <a:pt x="189" y="162"/>
                  </a:cubicBezTo>
                  <a:cubicBezTo>
                    <a:pt x="189" y="162"/>
                    <a:pt x="189" y="162"/>
                    <a:pt x="189" y="162"/>
                  </a:cubicBezTo>
                  <a:cubicBezTo>
                    <a:pt x="188" y="162"/>
                    <a:pt x="185" y="157"/>
                    <a:pt x="187" y="157"/>
                  </a:cubicBezTo>
                  <a:cubicBezTo>
                    <a:pt x="187" y="157"/>
                    <a:pt x="187" y="157"/>
                    <a:pt x="187" y="157"/>
                  </a:cubicBezTo>
                  <a:cubicBezTo>
                    <a:pt x="180" y="149"/>
                    <a:pt x="180" y="142"/>
                    <a:pt x="184" y="134"/>
                  </a:cubicBezTo>
                  <a:cubicBezTo>
                    <a:pt x="185" y="127"/>
                    <a:pt x="190" y="120"/>
                    <a:pt x="195" y="114"/>
                  </a:cubicBezTo>
                  <a:cubicBezTo>
                    <a:pt x="198" y="110"/>
                    <a:pt x="201" y="108"/>
                    <a:pt x="204" y="105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5" y="91"/>
                    <a:pt x="204" y="89"/>
                    <a:pt x="204" y="89"/>
                  </a:cubicBezTo>
                  <a:cubicBezTo>
                    <a:pt x="204" y="89"/>
                    <a:pt x="204" y="89"/>
                    <a:pt x="203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03" y="90"/>
                    <a:pt x="203" y="90"/>
                    <a:pt x="203" y="89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185" y="73"/>
                    <a:pt x="180" y="58"/>
                    <a:pt x="185" y="42"/>
                  </a:cubicBezTo>
                  <a:cubicBezTo>
                    <a:pt x="183" y="31"/>
                    <a:pt x="181" y="20"/>
                    <a:pt x="177" y="9"/>
                  </a:cubicBezTo>
                  <a:cubicBezTo>
                    <a:pt x="177" y="10"/>
                    <a:pt x="176" y="11"/>
                    <a:pt x="175" y="12"/>
                  </a:cubicBezTo>
                  <a:cubicBezTo>
                    <a:pt x="175" y="12"/>
                    <a:pt x="175" y="12"/>
                    <a:pt x="174" y="12"/>
                  </a:cubicBezTo>
                  <a:cubicBezTo>
                    <a:pt x="173" y="12"/>
                    <a:pt x="171" y="12"/>
                    <a:pt x="170" y="11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49" y="10"/>
                    <a:pt x="148" y="11"/>
                    <a:pt x="148" y="11"/>
                  </a:cubicBezTo>
                  <a:cubicBezTo>
                    <a:pt x="148" y="11"/>
                    <a:pt x="150" y="9"/>
                    <a:pt x="151" y="6"/>
                  </a:cubicBezTo>
                  <a:cubicBezTo>
                    <a:pt x="152" y="3"/>
                    <a:pt x="153" y="1"/>
                    <a:pt x="153" y="1"/>
                  </a:cubicBezTo>
                  <a:cubicBezTo>
                    <a:pt x="153" y="1"/>
                    <a:pt x="151" y="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7" y="14"/>
                    <a:pt x="147" y="14"/>
                    <a:pt x="146" y="14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3" y="4"/>
                    <a:pt x="144" y="0"/>
                    <a:pt x="14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7" name="Freeform 37"/>
            <p:cNvSpPr>
              <a:spLocks noEditPoints="1"/>
            </p:cNvSpPr>
            <p:nvPr/>
          </p:nvSpPr>
          <p:spPr bwMode="auto">
            <a:xfrm>
              <a:off x="5132388" y="4225926"/>
              <a:ext cx="676275" cy="530225"/>
            </a:xfrm>
            <a:custGeom>
              <a:gdLst>
                <a:gd name="T0" fmla="*/ 119 w 180"/>
                <a:gd name="T1" fmla="*/ 17 h 141"/>
                <a:gd name="T2" fmla="*/ 174 w 180"/>
                <a:gd name="T3" fmla="*/ 22 h 141"/>
                <a:gd name="T4" fmla="*/ 166 w 180"/>
                <a:gd name="T5" fmla="*/ 16 h 141"/>
                <a:gd name="T6" fmla="*/ 106 w 180"/>
                <a:gd name="T7" fmla="*/ 14 h 141"/>
                <a:gd name="T8" fmla="*/ 106 w 180"/>
                <a:gd name="T9" fmla="*/ 14 h 141"/>
                <a:gd name="T10" fmla="*/ 171 w 180"/>
                <a:gd name="T11" fmla="*/ 13 h 141"/>
                <a:gd name="T12" fmla="*/ 103 w 180"/>
                <a:gd name="T13" fmla="*/ 12 h 141"/>
                <a:gd name="T14" fmla="*/ 103 w 180"/>
                <a:gd name="T15" fmla="*/ 12 h 141"/>
                <a:gd name="T16" fmla="*/ 102 w 180"/>
                <a:gd name="T17" fmla="*/ 11 h 141"/>
                <a:gd name="T18" fmla="*/ 174 w 180"/>
                <a:gd name="T19" fmla="*/ 12 h 141"/>
                <a:gd name="T20" fmla="*/ 172 w 180"/>
                <a:gd name="T21" fmla="*/ 10 h 141"/>
                <a:gd name="T22" fmla="*/ 175 w 180"/>
                <a:gd name="T23" fmla="*/ 11 h 141"/>
                <a:gd name="T24" fmla="*/ 98 w 180"/>
                <a:gd name="T25" fmla="*/ 9 h 141"/>
                <a:gd name="T26" fmla="*/ 96 w 180"/>
                <a:gd name="T27" fmla="*/ 7 h 141"/>
                <a:gd name="T28" fmla="*/ 96 w 180"/>
                <a:gd name="T29" fmla="*/ 8 h 141"/>
                <a:gd name="T30" fmla="*/ 96 w 180"/>
                <a:gd name="T31" fmla="*/ 7 h 141"/>
                <a:gd name="T32" fmla="*/ 96 w 180"/>
                <a:gd name="T33" fmla="*/ 7 h 141"/>
                <a:gd name="T34" fmla="*/ 97 w 180"/>
                <a:gd name="T35" fmla="*/ 6 h 141"/>
                <a:gd name="T36" fmla="*/ 97 w 180"/>
                <a:gd name="T37" fmla="*/ 6 h 141"/>
                <a:gd name="T38" fmla="*/ 173 w 180"/>
                <a:gd name="T39" fmla="*/ 9 h 141"/>
                <a:gd name="T40" fmla="*/ 178 w 180"/>
                <a:gd name="T41" fmla="*/ 5 h 141"/>
                <a:gd name="T42" fmla="*/ 31 w 180"/>
                <a:gd name="T43" fmla="*/ 126 h 141"/>
                <a:gd name="T44" fmla="*/ 114 w 180"/>
                <a:gd name="T45" fmla="*/ 101 h 141"/>
                <a:gd name="T46" fmla="*/ 48 w 180"/>
                <a:gd name="T47" fmla="*/ 38 h 141"/>
                <a:gd name="T48" fmla="*/ 43 w 180"/>
                <a:gd name="T49" fmla="*/ 37 h 141"/>
                <a:gd name="T50" fmla="*/ 40 w 180"/>
                <a:gd name="T51" fmla="*/ 38 h 141"/>
                <a:gd name="T52" fmla="*/ 35 w 180"/>
                <a:gd name="T53" fmla="*/ 37 h 141"/>
                <a:gd name="T54" fmla="*/ 33 w 180"/>
                <a:gd name="T55" fmla="*/ 36 h 141"/>
                <a:gd name="T56" fmla="*/ 31 w 180"/>
                <a:gd name="T57" fmla="*/ 35 h 141"/>
                <a:gd name="T58" fmla="*/ 30 w 180"/>
                <a:gd name="T59" fmla="*/ 35 h 141"/>
                <a:gd name="T60" fmla="*/ 17 w 180"/>
                <a:gd name="T61" fmla="*/ 30 h 141"/>
                <a:gd name="T62" fmla="*/ 15 w 180"/>
                <a:gd name="T63" fmla="*/ 29 h 141"/>
                <a:gd name="T64" fmla="*/ 14 w 180"/>
                <a:gd name="T65" fmla="*/ 33 h 141"/>
                <a:gd name="T66" fmla="*/ 12 w 180"/>
                <a:gd name="T67" fmla="*/ 65 h 141"/>
                <a:gd name="T68" fmla="*/ 8 w 180"/>
                <a:gd name="T69" fmla="*/ 75 h 141"/>
                <a:gd name="T70" fmla="*/ 6 w 180"/>
                <a:gd name="T71" fmla="*/ 81 h 141"/>
                <a:gd name="T72" fmla="*/ 2 w 180"/>
                <a:gd name="T73" fmla="*/ 93 h 141"/>
                <a:gd name="T74" fmla="*/ 4 w 180"/>
                <a:gd name="T75" fmla="*/ 106 h 141"/>
                <a:gd name="T76" fmla="*/ 5 w 180"/>
                <a:gd name="T77" fmla="*/ 106 h 141"/>
                <a:gd name="T78" fmla="*/ 10 w 180"/>
                <a:gd name="T79" fmla="*/ 112 h 141"/>
                <a:gd name="T80" fmla="*/ 17 w 180"/>
                <a:gd name="T81" fmla="*/ 123 h 141"/>
                <a:gd name="T82" fmla="*/ 24 w 180"/>
                <a:gd name="T83" fmla="*/ 122 h 141"/>
                <a:gd name="T84" fmla="*/ 29 w 180"/>
                <a:gd name="T85" fmla="*/ 131 h 141"/>
                <a:gd name="T86" fmla="*/ 33 w 180"/>
                <a:gd name="T87" fmla="*/ 127 h 141"/>
                <a:gd name="T88" fmla="*/ 57 w 180"/>
                <a:gd name="T89" fmla="*/ 128 h 141"/>
                <a:gd name="T90" fmla="*/ 80 w 180"/>
                <a:gd name="T91" fmla="*/ 136 h 141"/>
                <a:gd name="T92" fmla="*/ 101 w 180"/>
                <a:gd name="T93" fmla="*/ 123 h 141"/>
                <a:gd name="T94" fmla="*/ 110 w 180"/>
                <a:gd name="T95" fmla="*/ 120 h 141"/>
                <a:gd name="T96" fmla="*/ 115 w 180"/>
                <a:gd name="T97" fmla="*/ 99 h 141"/>
                <a:gd name="T98" fmla="*/ 152 w 180"/>
                <a:gd name="T99" fmla="*/ 70 h 141"/>
                <a:gd name="T100" fmla="*/ 168 w 180"/>
                <a:gd name="T101" fmla="*/ 36 h 141"/>
                <a:gd name="T102" fmla="*/ 136 w 180"/>
                <a:gd name="T103" fmla="*/ 22 h 141"/>
                <a:gd name="T104" fmla="*/ 131 w 180"/>
                <a:gd name="T105" fmla="*/ 21 h 141"/>
                <a:gd name="T106" fmla="*/ 128 w 180"/>
                <a:gd name="T107" fmla="*/ 21 h 141"/>
                <a:gd name="T108" fmla="*/ 123 w 180"/>
                <a:gd name="T109" fmla="*/ 21 h 141"/>
                <a:gd name="T110" fmla="*/ 121 w 180"/>
                <a:gd name="T111" fmla="*/ 20 h 141"/>
                <a:gd name="T112" fmla="*/ 119 w 180"/>
                <a:gd name="T113" fmla="*/ 19 h 141"/>
                <a:gd name="T114" fmla="*/ 118 w 180"/>
                <a:gd name="T115" fmla="*/ 19 h 141"/>
                <a:gd name="T116" fmla="*/ 105 w 180"/>
                <a:gd name="T117" fmla="*/ 14 h 141"/>
                <a:gd name="T118" fmla="*/ 103 w 180"/>
                <a:gd name="T119" fmla="*/ 13 h 141"/>
                <a:gd name="T120" fmla="*/ 101 w 180"/>
                <a:gd name="T121" fmla="*/ 12 h 141"/>
                <a:gd name="T122" fmla="*/ 97 w 180"/>
                <a:gd name="T123" fmla="*/ 9 h 141"/>
                <a:gd name="T124" fmla="*/ 96 w 180"/>
                <a:gd name="T125" fmla="*/ 7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" h="141">
                  <a:moveTo>
                    <a:pt x="118" y="17"/>
                  </a:moveTo>
                  <a:cubicBezTo>
                    <a:pt x="118" y="17"/>
                    <a:pt x="118" y="17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7"/>
                    <a:pt x="118" y="17"/>
                    <a:pt x="118" y="17"/>
                  </a:cubicBezTo>
                  <a:moveTo>
                    <a:pt x="119" y="17"/>
                  </a:moveTo>
                  <a:cubicBezTo>
                    <a:pt x="119" y="17"/>
                    <a:pt x="119" y="17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9" y="17"/>
                    <a:pt x="119" y="17"/>
                  </a:cubicBezTo>
                  <a:moveTo>
                    <a:pt x="162" y="17"/>
                  </a:moveTo>
                  <a:cubicBezTo>
                    <a:pt x="162" y="17"/>
                    <a:pt x="162" y="17"/>
                    <a:pt x="162" y="17"/>
                  </a:cubicBezTo>
                  <a:cubicBezTo>
                    <a:pt x="162" y="17"/>
                    <a:pt x="162" y="18"/>
                    <a:pt x="163" y="18"/>
                  </a:cubicBezTo>
                  <a:cubicBezTo>
                    <a:pt x="163" y="18"/>
                    <a:pt x="162" y="17"/>
                    <a:pt x="162" y="17"/>
                  </a:cubicBezTo>
                  <a:cubicBezTo>
                    <a:pt x="162" y="17"/>
                    <a:pt x="162" y="17"/>
                    <a:pt x="162" y="17"/>
                  </a:cubicBezTo>
                  <a:moveTo>
                    <a:pt x="120" y="17"/>
                  </a:moveTo>
                  <a:cubicBezTo>
                    <a:pt x="120" y="17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20" y="18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20" y="18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20" y="18"/>
                    <a:pt x="121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19" y="17"/>
                  </a:moveTo>
                  <a:cubicBezTo>
                    <a:pt x="119" y="17"/>
                    <a:pt x="119" y="17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9" y="17"/>
                    <a:pt x="119" y="17"/>
                  </a:cubicBezTo>
                  <a:moveTo>
                    <a:pt x="114" y="16"/>
                  </a:moveTo>
                  <a:cubicBezTo>
                    <a:pt x="114" y="16"/>
                    <a:pt x="114" y="17"/>
                    <a:pt x="115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4" y="17"/>
                    <a:pt x="114" y="16"/>
                    <a:pt x="114" y="16"/>
                  </a:cubicBezTo>
                  <a:moveTo>
                    <a:pt x="115" y="16"/>
                  </a:moveTo>
                  <a:cubicBezTo>
                    <a:pt x="115" y="16"/>
                    <a:pt x="115" y="17"/>
                    <a:pt x="115" y="17"/>
                  </a:cubicBezTo>
                  <a:cubicBezTo>
                    <a:pt x="115" y="17"/>
                    <a:pt x="115" y="17"/>
                    <a:pt x="116" y="17"/>
                  </a:cubicBezTo>
                  <a:cubicBezTo>
                    <a:pt x="116" y="17"/>
                    <a:pt x="116" y="16"/>
                    <a:pt x="115" y="16"/>
                  </a:cubicBezTo>
                  <a:moveTo>
                    <a:pt x="169" y="16"/>
                  </a:moveTo>
                  <a:cubicBezTo>
                    <a:pt x="171" y="17"/>
                    <a:pt x="173" y="18"/>
                    <a:pt x="175" y="19"/>
                  </a:cubicBezTo>
                  <a:cubicBezTo>
                    <a:pt x="173" y="18"/>
                    <a:pt x="172" y="17"/>
                    <a:pt x="170" y="17"/>
                  </a:cubicBezTo>
                  <a:cubicBezTo>
                    <a:pt x="170" y="17"/>
                    <a:pt x="170" y="17"/>
                    <a:pt x="169" y="16"/>
                  </a:cubicBezTo>
                  <a:moveTo>
                    <a:pt x="118" y="16"/>
                  </a:moveTo>
                  <a:cubicBezTo>
                    <a:pt x="118" y="16"/>
                    <a:pt x="118" y="17"/>
                    <a:pt x="118" y="17"/>
                  </a:cubicBezTo>
                  <a:cubicBezTo>
                    <a:pt x="118" y="18"/>
                    <a:pt x="118" y="18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8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6"/>
                    <a:pt x="118" y="16"/>
                    <a:pt x="118" y="16"/>
                  </a:cubicBezTo>
                  <a:moveTo>
                    <a:pt x="117" y="16"/>
                  </a:moveTo>
                  <a:cubicBezTo>
                    <a:pt x="116" y="16"/>
                    <a:pt x="116" y="17"/>
                    <a:pt x="116" y="18"/>
                  </a:cubicBezTo>
                  <a:cubicBezTo>
                    <a:pt x="116" y="18"/>
                    <a:pt x="117" y="18"/>
                    <a:pt x="117" y="19"/>
                  </a:cubicBezTo>
                  <a:cubicBezTo>
                    <a:pt x="117" y="17"/>
                    <a:pt x="117" y="16"/>
                    <a:pt x="117" y="16"/>
                  </a:cubicBezTo>
                  <a:moveTo>
                    <a:pt x="164" y="16"/>
                  </a:moveTo>
                  <a:cubicBezTo>
                    <a:pt x="163" y="16"/>
                    <a:pt x="163" y="17"/>
                    <a:pt x="162" y="17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3" y="18"/>
                    <a:pt x="165" y="18"/>
                    <a:pt x="166" y="19"/>
                  </a:cubicBezTo>
                  <a:cubicBezTo>
                    <a:pt x="166" y="19"/>
                    <a:pt x="166" y="19"/>
                    <a:pt x="166" y="19"/>
                  </a:cubicBezTo>
                  <a:cubicBezTo>
                    <a:pt x="166" y="19"/>
                    <a:pt x="167" y="19"/>
                    <a:pt x="168" y="20"/>
                  </a:cubicBezTo>
                  <a:cubicBezTo>
                    <a:pt x="169" y="20"/>
                    <a:pt x="171" y="21"/>
                    <a:pt x="173" y="22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73" y="22"/>
                    <a:pt x="174" y="22"/>
                    <a:pt x="174" y="22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4" y="22"/>
                    <a:pt x="173" y="22"/>
                    <a:pt x="173" y="22"/>
                  </a:cubicBezTo>
                  <a:cubicBezTo>
                    <a:pt x="173" y="22"/>
                    <a:pt x="174" y="21"/>
                    <a:pt x="174" y="2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1" y="20"/>
                    <a:pt x="169" y="19"/>
                    <a:pt x="167" y="18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166" y="17"/>
                    <a:pt x="165" y="17"/>
                    <a:pt x="165" y="17"/>
                  </a:cubicBezTo>
                  <a:cubicBezTo>
                    <a:pt x="165" y="17"/>
                    <a:pt x="164" y="16"/>
                    <a:pt x="164" y="16"/>
                  </a:cubicBezTo>
                  <a:cubicBezTo>
                    <a:pt x="164" y="16"/>
                    <a:pt x="164" y="16"/>
                    <a:pt x="164" y="16"/>
                  </a:cubicBezTo>
                  <a:moveTo>
                    <a:pt x="165" y="16"/>
                  </a:moveTo>
                  <a:cubicBezTo>
                    <a:pt x="166" y="16"/>
                    <a:pt x="167" y="16"/>
                    <a:pt x="167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9" y="18"/>
                    <a:pt x="171" y="19"/>
                    <a:pt x="174" y="21"/>
                  </a:cubicBezTo>
                  <a:cubicBezTo>
                    <a:pt x="174" y="21"/>
                    <a:pt x="175" y="20"/>
                    <a:pt x="175" y="20"/>
                  </a:cubicBezTo>
                  <a:cubicBezTo>
                    <a:pt x="172" y="18"/>
                    <a:pt x="170" y="17"/>
                    <a:pt x="168" y="1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7" y="16"/>
                    <a:pt x="167" y="16"/>
                    <a:pt x="166" y="16"/>
                  </a:cubicBezTo>
                  <a:cubicBezTo>
                    <a:pt x="166" y="16"/>
                    <a:pt x="165" y="16"/>
                    <a:pt x="165" y="16"/>
                  </a:cubicBezTo>
                  <a:moveTo>
                    <a:pt x="165" y="15"/>
                  </a:moveTo>
                  <a:cubicBezTo>
                    <a:pt x="164" y="16"/>
                    <a:pt x="164" y="16"/>
                    <a:pt x="164" y="16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5" y="17"/>
                    <a:pt x="166" y="17"/>
                    <a:pt x="167" y="18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6"/>
                    <a:pt x="166" y="16"/>
                    <a:pt x="165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5" y="16"/>
                    <a:pt x="165" y="15"/>
                    <a:pt x="165" y="15"/>
                  </a:cubicBezTo>
                  <a:cubicBezTo>
                    <a:pt x="165" y="15"/>
                    <a:pt x="165" y="15"/>
                    <a:pt x="165" y="15"/>
                  </a:cubicBezTo>
                  <a:moveTo>
                    <a:pt x="167" y="14"/>
                  </a:moveTo>
                  <a:cubicBezTo>
                    <a:pt x="166" y="14"/>
                    <a:pt x="166" y="15"/>
                    <a:pt x="165" y="15"/>
                  </a:cubicBezTo>
                  <a:cubicBezTo>
                    <a:pt x="165" y="15"/>
                    <a:pt x="166" y="16"/>
                    <a:pt x="166" y="16"/>
                  </a:cubicBezTo>
                  <a:cubicBezTo>
                    <a:pt x="166" y="16"/>
                    <a:pt x="167" y="16"/>
                    <a:pt x="167" y="16"/>
                  </a:cubicBezTo>
                  <a:cubicBezTo>
                    <a:pt x="167" y="16"/>
                    <a:pt x="167" y="16"/>
                    <a:pt x="168" y="1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16"/>
                    <a:pt x="169" y="16"/>
                    <a:pt x="169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6"/>
                    <a:pt x="170" y="16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7"/>
                    <a:pt x="170" y="17"/>
                    <a:pt x="171" y="17"/>
                  </a:cubicBezTo>
                  <a:cubicBezTo>
                    <a:pt x="172" y="17"/>
                    <a:pt x="173" y="18"/>
                    <a:pt x="175" y="18"/>
                  </a:cubicBezTo>
                  <a:cubicBezTo>
                    <a:pt x="175" y="18"/>
                    <a:pt x="174" y="18"/>
                    <a:pt x="174" y="18"/>
                  </a:cubicBezTo>
                  <a:cubicBezTo>
                    <a:pt x="174" y="18"/>
                    <a:pt x="175" y="18"/>
                    <a:pt x="176" y="18"/>
                  </a:cubicBezTo>
                  <a:cubicBezTo>
                    <a:pt x="173" y="17"/>
                    <a:pt x="170" y="16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8" y="14"/>
                    <a:pt x="168" y="14"/>
                    <a:pt x="167" y="14"/>
                  </a:cubicBezTo>
                  <a:moveTo>
                    <a:pt x="106" y="14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moveTo>
                    <a:pt x="170" y="14"/>
                  </a:moveTo>
                  <a:cubicBezTo>
                    <a:pt x="170" y="14"/>
                    <a:pt x="169" y="14"/>
                    <a:pt x="169" y="15"/>
                  </a:cubicBezTo>
                  <a:cubicBezTo>
                    <a:pt x="171" y="16"/>
                    <a:pt x="173" y="17"/>
                    <a:pt x="176" y="18"/>
                  </a:cubicBezTo>
                  <a:cubicBezTo>
                    <a:pt x="173" y="16"/>
                    <a:pt x="171" y="15"/>
                    <a:pt x="170" y="14"/>
                  </a:cubicBezTo>
                  <a:moveTo>
                    <a:pt x="106" y="14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6" y="14"/>
                    <a:pt x="106" y="14"/>
                    <a:pt x="106" y="14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4"/>
                    <a:pt x="106" y="14"/>
                  </a:cubicBezTo>
                  <a:cubicBezTo>
                    <a:pt x="106" y="14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71" y="13"/>
                  </a:moveTo>
                  <a:cubicBezTo>
                    <a:pt x="171" y="13"/>
                    <a:pt x="171" y="13"/>
                    <a:pt x="171" y="13"/>
                  </a:cubicBezTo>
                  <a:cubicBezTo>
                    <a:pt x="172" y="13"/>
                    <a:pt x="174" y="14"/>
                    <a:pt x="176" y="15"/>
                  </a:cubicBezTo>
                  <a:cubicBezTo>
                    <a:pt x="174" y="14"/>
                    <a:pt x="172" y="13"/>
                    <a:pt x="171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2"/>
                  </a:cubicBezTo>
                  <a:moveTo>
                    <a:pt x="169" y="12"/>
                  </a:moveTo>
                  <a:cubicBezTo>
                    <a:pt x="169" y="13"/>
                    <a:pt x="169" y="13"/>
                    <a:pt x="170" y="14"/>
                  </a:cubicBezTo>
                  <a:cubicBezTo>
                    <a:pt x="170" y="13"/>
                    <a:pt x="170" y="13"/>
                    <a:pt x="171" y="13"/>
                  </a:cubicBezTo>
                  <a:cubicBezTo>
                    <a:pt x="170" y="13"/>
                    <a:pt x="169" y="13"/>
                    <a:pt x="169" y="12"/>
                  </a:cubicBezTo>
                  <a:moveTo>
                    <a:pt x="169" y="12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moveTo>
                    <a:pt x="106" y="12"/>
                  </a:moveTo>
                  <a:cubicBezTo>
                    <a:pt x="106" y="12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2"/>
                    <a:pt x="103" y="12"/>
                  </a:cubicBezTo>
                  <a:moveTo>
                    <a:pt x="174" y="12"/>
                  </a:moveTo>
                  <a:cubicBezTo>
                    <a:pt x="174" y="12"/>
                    <a:pt x="174" y="12"/>
                    <a:pt x="174" y="12"/>
                  </a:cubicBezTo>
                  <a:cubicBezTo>
                    <a:pt x="175" y="12"/>
                    <a:pt x="176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6" y="13"/>
                    <a:pt x="175" y="12"/>
                    <a:pt x="174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3"/>
                  </a:cubicBezTo>
                  <a:cubicBezTo>
                    <a:pt x="103" y="13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moveTo>
                    <a:pt x="106" y="12"/>
                  </a:moveTo>
                  <a:cubicBezTo>
                    <a:pt x="106" y="12"/>
                    <a:pt x="106" y="12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moveTo>
                    <a:pt x="174" y="12"/>
                  </a:moveTo>
                  <a:cubicBezTo>
                    <a:pt x="174" y="12"/>
                    <a:pt x="174" y="12"/>
                    <a:pt x="174" y="12"/>
                  </a:cubicBezTo>
                  <a:cubicBezTo>
                    <a:pt x="175" y="12"/>
                    <a:pt x="176" y="12"/>
                    <a:pt x="177" y="13"/>
                  </a:cubicBezTo>
                  <a:cubicBezTo>
                    <a:pt x="176" y="12"/>
                    <a:pt x="175" y="12"/>
                    <a:pt x="174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moveTo>
                    <a:pt x="172" y="12"/>
                  </a:move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3"/>
                    <a:pt x="172" y="13"/>
                  </a:cubicBezTo>
                  <a:cubicBezTo>
                    <a:pt x="173" y="13"/>
                    <a:pt x="173" y="12"/>
                    <a:pt x="174" y="12"/>
                  </a:cubicBezTo>
                  <a:cubicBezTo>
                    <a:pt x="173" y="12"/>
                    <a:pt x="172" y="12"/>
                    <a:pt x="172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2" y="13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moveTo>
                    <a:pt x="103" y="11"/>
                  </a:moveTo>
                  <a:cubicBezTo>
                    <a:pt x="103" y="11"/>
                    <a:pt x="103" y="11"/>
                    <a:pt x="103" y="11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moveTo>
                    <a:pt x="102" y="11"/>
                  </a:moveTo>
                  <a:cubicBezTo>
                    <a:pt x="102" y="11"/>
                    <a:pt x="102" y="11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moveTo>
                    <a:pt x="103" y="11"/>
                  </a:move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1"/>
                    <a:pt x="103" y="11"/>
                    <a:pt x="103" y="11"/>
                  </a:cubicBezTo>
                  <a:moveTo>
                    <a:pt x="102" y="11"/>
                  </a:moveTo>
                  <a:cubicBezTo>
                    <a:pt x="102" y="11"/>
                    <a:pt x="102" y="11"/>
                    <a:pt x="102" y="11"/>
                  </a:cubicBezTo>
                  <a:cubicBezTo>
                    <a:pt x="102" y="11"/>
                    <a:pt x="102" y="12"/>
                    <a:pt x="102" y="12"/>
                  </a:cubicBezTo>
                  <a:cubicBezTo>
                    <a:pt x="102" y="11"/>
                    <a:pt x="102" y="11"/>
                    <a:pt x="102" y="11"/>
                  </a:cubicBezTo>
                  <a:moveTo>
                    <a:pt x="103" y="11"/>
                  </a:moveTo>
                  <a:cubicBezTo>
                    <a:pt x="103" y="11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1"/>
                    <a:pt x="103" y="11"/>
                    <a:pt x="103" y="11"/>
                  </a:cubicBezTo>
                  <a:moveTo>
                    <a:pt x="105" y="11"/>
                  </a:moveTo>
                  <a:cubicBezTo>
                    <a:pt x="105" y="11"/>
                    <a:pt x="104" y="12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2"/>
                    <a:pt x="105" y="12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1"/>
                    <a:pt x="105" y="11"/>
                    <a:pt x="105" y="11"/>
                  </a:cubicBezTo>
                  <a:moveTo>
                    <a:pt x="104" y="11"/>
                  </a:moveTo>
                  <a:cubicBezTo>
                    <a:pt x="104" y="11"/>
                    <a:pt x="104" y="11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4" y="12"/>
                    <a:pt x="104" y="12"/>
                  </a:cubicBezTo>
                  <a:cubicBezTo>
                    <a:pt x="104" y="12"/>
                    <a:pt x="103" y="12"/>
                    <a:pt x="103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4" y="11"/>
                  </a:cubicBezTo>
                  <a:moveTo>
                    <a:pt x="172" y="11"/>
                  </a:move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3" y="11"/>
                    <a:pt x="173" y="12"/>
                    <a:pt x="174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75" y="12"/>
                    <a:pt x="176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6" y="13"/>
                    <a:pt x="175" y="12"/>
                    <a:pt x="174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74" y="11"/>
                    <a:pt x="173" y="11"/>
                    <a:pt x="172" y="11"/>
                  </a:cubicBezTo>
                  <a:moveTo>
                    <a:pt x="170" y="10"/>
                  </a:moveTo>
                  <a:cubicBezTo>
                    <a:pt x="170" y="11"/>
                    <a:pt x="169" y="11"/>
                    <a:pt x="169" y="12"/>
                  </a:cubicBezTo>
                  <a:cubicBezTo>
                    <a:pt x="170" y="12"/>
                    <a:pt x="170" y="12"/>
                    <a:pt x="171" y="13"/>
                  </a:cubicBezTo>
                  <a:cubicBezTo>
                    <a:pt x="171" y="13"/>
                    <a:pt x="171" y="12"/>
                    <a:pt x="171" y="12"/>
                  </a:cubicBezTo>
                  <a:cubicBezTo>
                    <a:pt x="173" y="13"/>
                    <a:pt x="174" y="14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5" y="14"/>
                    <a:pt x="174" y="13"/>
                    <a:pt x="172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72" y="13"/>
                    <a:pt x="172" y="12"/>
                  </a:cubicBezTo>
                  <a:cubicBezTo>
                    <a:pt x="172" y="12"/>
                    <a:pt x="171" y="12"/>
                    <a:pt x="171" y="12"/>
                  </a:cubicBezTo>
                  <a:cubicBezTo>
                    <a:pt x="171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1" y="11"/>
                    <a:pt x="170" y="10"/>
                  </a:cubicBezTo>
                  <a:moveTo>
                    <a:pt x="171" y="10"/>
                  </a:moveTo>
                  <a:cubicBezTo>
                    <a:pt x="171" y="10"/>
                    <a:pt x="171" y="10"/>
                    <a:pt x="170" y="10"/>
                  </a:cubicBezTo>
                  <a:cubicBezTo>
                    <a:pt x="171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0"/>
                  </a:cubicBezTo>
                  <a:cubicBezTo>
                    <a:pt x="172" y="10"/>
                    <a:pt x="171" y="10"/>
                    <a:pt x="171" y="10"/>
                  </a:cubicBezTo>
                  <a:moveTo>
                    <a:pt x="177" y="10"/>
                  </a:moveTo>
                  <a:cubicBezTo>
                    <a:pt x="177" y="10"/>
                    <a:pt x="177" y="10"/>
                    <a:pt x="177" y="10"/>
                  </a:cubicBezTo>
                  <a:cubicBezTo>
                    <a:pt x="177" y="10"/>
                    <a:pt x="177" y="10"/>
                    <a:pt x="178" y="10"/>
                  </a:cubicBezTo>
                  <a:cubicBezTo>
                    <a:pt x="177" y="10"/>
                    <a:pt x="177" y="10"/>
                    <a:pt x="177" y="10"/>
                  </a:cubicBezTo>
                  <a:moveTo>
                    <a:pt x="98" y="10"/>
                  </a:move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moveTo>
                    <a:pt x="98" y="9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moveTo>
                    <a:pt x="98" y="9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moveTo>
                    <a:pt x="98" y="9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moveTo>
                    <a:pt x="174" y="9"/>
                  </a:moveTo>
                  <a:cubicBezTo>
                    <a:pt x="174" y="9"/>
                    <a:pt x="173" y="10"/>
                    <a:pt x="173" y="11"/>
                  </a:cubicBezTo>
                  <a:cubicBezTo>
                    <a:pt x="173" y="11"/>
                    <a:pt x="172" y="11"/>
                    <a:pt x="172" y="10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2" y="11"/>
                    <a:pt x="173" y="11"/>
                    <a:pt x="173" y="11"/>
                  </a:cubicBezTo>
                  <a:cubicBezTo>
                    <a:pt x="173" y="11"/>
                    <a:pt x="172" y="11"/>
                    <a:pt x="172" y="11"/>
                  </a:cubicBezTo>
                  <a:cubicBezTo>
                    <a:pt x="173" y="11"/>
                    <a:pt x="174" y="11"/>
                    <a:pt x="174" y="12"/>
                  </a:cubicBezTo>
                  <a:cubicBezTo>
                    <a:pt x="174" y="12"/>
                    <a:pt x="174" y="11"/>
                    <a:pt x="175" y="11"/>
                  </a:cubicBezTo>
                  <a:cubicBezTo>
                    <a:pt x="175" y="12"/>
                    <a:pt x="176" y="12"/>
                    <a:pt x="177" y="12"/>
                  </a:cubicBezTo>
                  <a:cubicBezTo>
                    <a:pt x="176" y="12"/>
                    <a:pt x="175" y="12"/>
                    <a:pt x="175" y="11"/>
                  </a:cubicBezTo>
                  <a:cubicBezTo>
                    <a:pt x="175" y="11"/>
                    <a:pt x="176" y="10"/>
                    <a:pt x="177" y="10"/>
                  </a:cubicBezTo>
                  <a:cubicBezTo>
                    <a:pt x="176" y="9"/>
                    <a:pt x="175" y="9"/>
                    <a:pt x="174" y="9"/>
                  </a:cubicBezTo>
                  <a:moveTo>
                    <a:pt x="98" y="9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moveTo>
                    <a:pt x="98" y="9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moveTo>
                    <a:pt x="99" y="9"/>
                  </a:moveTo>
                  <a:cubicBezTo>
                    <a:pt x="99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moveTo>
                    <a:pt x="99" y="9"/>
                  </a:move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9" y="9"/>
                    <a:pt x="99" y="9"/>
                  </a:cubicBezTo>
                  <a:moveTo>
                    <a:pt x="99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9"/>
                    <a:pt x="99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8"/>
                  </a:cubicBezTo>
                  <a:moveTo>
                    <a:pt x="99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9"/>
                    <a:pt x="99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9" y="9"/>
                    <a:pt x="99" y="9"/>
                  </a:cubicBezTo>
                  <a:cubicBezTo>
                    <a:pt x="99" y="9"/>
                    <a:pt x="99" y="8"/>
                    <a:pt x="99" y="8"/>
                  </a:cubicBezTo>
                  <a:moveTo>
                    <a:pt x="99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moveTo>
                    <a:pt x="98" y="8"/>
                  </a:move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moveTo>
                    <a:pt x="99" y="8"/>
                  </a:moveTo>
                  <a:cubicBezTo>
                    <a:pt x="99" y="8"/>
                    <a:pt x="99" y="8"/>
                    <a:pt x="98" y="8"/>
                  </a:cubicBezTo>
                  <a:cubicBezTo>
                    <a:pt x="98" y="8"/>
                    <a:pt x="98" y="9"/>
                    <a:pt x="98" y="9"/>
                  </a:cubicBezTo>
                  <a:cubicBezTo>
                    <a:pt x="98" y="9"/>
                    <a:pt x="99" y="9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moveTo>
                    <a:pt x="96" y="8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moveTo>
                    <a:pt x="96" y="8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moveTo>
                    <a:pt x="96" y="7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8"/>
                    <a:pt x="96" y="8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7" y="7"/>
                  </a:moveTo>
                  <a:cubicBezTo>
                    <a:pt x="97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moveTo>
                    <a:pt x="97" y="7"/>
                  </a:move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moveTo>
                    <a:pt x="97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7" y="7"/>
                  </a:cubicBezTo>
                  <a:moveTo>
                    <a:pt x="97" y="7"/>
                  </a:move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moveTo>
                    <a:pt x="97" y="7"/>
                  </a:move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moveTo>
                    <a:pt x="97" y="7"/>
                  </a:move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moveTo>
                    <a:pt x="98" y="7"/>
                  </a:move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8" y="8"/>
                    <a:pt x="97" y="8"/>
                  </a:cubicBezTo>
                  <a:cubicBezTo>
                    <a:pt x="97" y="8"/>
                    <a:pt x="97" y="9"/>
                    <a:pt x="97" y="9"/>
                  </a:cubicBezTo>
                  <a:cubicBezTo>
                    <a:pt x="98" y="7"/>
                    <a:pt x="99" y="7"/>
                    <a:pt x="98" y="7"/>
                  </a:cubicBezTo>
                  <a:moveTo>
                    <a:pt x="98" y="6"/>
                  </a:moveTo>
                  <a:cubicBezTo>
                    <a:pt x="98" y="6"/>
                    <a:pt x="98" y="6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6"/>
                    <a:pt x="98" y="6"/>
                    <a:pt x="98" y="6"/>
                  </a:cubicBezTo>
                  <a:moveTo>
                    <a:pt x="97" y="6"/>
                  </a:moveTo>
                  <a:cubicBezTo>
                    <a:pt x="97" y="6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moveTo>
                    <a:pt x="97" y="6"/>
                  </a:moveTo>
                  <a:cubicBezTo>
                    <a:pt x="97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7" y="7"/>
                    <a:pt x="97" y="7"/>
                    <a:pt x="97" y="6"/>
                  </a:cubicBezTo>
                  <a:moveTo>
                    <a:pt x="96" y="6"/>
                  </a:moveTo>
                  <a:cubicBezTo>
                    <a:pt x="96" y="6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6"/>
                  </a:cubicBezTo>
                  <a:cubicBezTo>
                    <a:pt x="96" y="6"/>
                    <a:pt x="96" y="6"/>
                    <a:pt x="96" y="6"/>
                  </a:cubicBezTo>
                  <a:moveTo>
                    <a:pt x="97" y="6"/>
                  </a:move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moveTo>
                    <a:pt x="97" y="6"/>
                  </a:move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6" y="6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7" y="7"/>
                  </a:cubicBezTo>
                  <a:cubicBezTo>
                    <a:pt x="97" y="6"/>
                    <a:pt x="97" y="6"/>
                    <a:pt x="97" y="6"/>
                  </a:cubicBezTo>
                  <a:moveTo>
                    <a:pt x="97" y="6"/>
                  </a:moveTo>
                  <a:cubicBezTo>
                    <a:pt x="97" y="6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7" y="7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moveTo>
                    <a:pt x="97" y="6"/>
                  </a:moveTo>
                  <a:cubicBezTo>
                    <a:pt x="97" y="6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7" y="7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moveTo>
                    <a:pt x="98" y="6"/>
                  </a:moveTo>
                  <a:cubicBezTo>
                    <a:pt x="98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8" y="6"/>
                    <a:pt x="98" y="6"/>
                    <a:pt x="98" y="6"/>
                  </a:cubicBezTo>
                  <a:moveTo>
                    <a:pt x="98" y="6"/>
                  </a:moveTo>
                  <a:cubicBezTo>
                    <a:pt x="98" y="6"/>
                    <a:pt x="98" y="6"/>
                    <a:pt x="97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8" y="7"/>
                  </a:cubicBezTo>
                  <a:cubicBezTo>
                    <a:pt x="98" y="6"/>
                    <a:pt x="98" y="6"/>
                    <a:pt x="98" y="6"/>
                  </a:cubicBezTo>
                  <a:moveTo>
                    <a:pt x="97" y="6"/>
                  </a:move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6" y="6"/>
                    <a:pt x="96" y="7"/>
                    <a:pt x="96" y="7"/>
                  </a:cubicBezTo>
                  <a:cubicBezTo>
                    <a:pt x="96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moveTo>
                    <a:pt x="178" y="5"/>
                  </a:moveTo>
                  <a:cubicBezTo>
                    <a:pt x="177" y="6"/>
                    <a:pt x="176" y="7"/>
                    <a:pt x="175" y="9"/>
                  </a:cubicBezTo>
                  <a:cubicBezTo>
                    <a:pt x="175" y="9"/>
                    <a:pt x="176" y="9"/>
                    <a:pt x="177" y="10"/>
                  </a:cubicBezTo>
                  <a:cubicBezTo>
                    <a:pt x="178" y="9"/>
                    <a:pt x="179" y="8"/>
                    <a:pt x="180" y="6"/>
                  </a:cubicBezTo>
                  <a:cubicBezTo>
                    <a:pt x="179" y="6"/>
                    <a:pt x="179" y="6"/>
                    <a:pt x="178" y="5"/>
                  </a:cubicBezTo>
                  <a:moveTo>
                    <a:pt x="178" y="5"/>
                  </a:moveTo>
                  <a:cubicBezTo>
                    <a:pt x="178" y="5"/>
                    <a:pt x="178" y="5"/>
                    <a:pt x="178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8" y="5"/>
                    <a:pt x="178" y="5"/>
                    <a:pt x="178" y="5"/>
                  </a:cubicBezTo>
                  <a:moveTo>
                    <a:pt x="178" y="5"/>
                  </a:moveTo>
                  <a:cubicBezTo>
                    <a:pt x="178" y="5"/>
                    <a:pt x="178" y="5"/>
                    <a:pt x="178" y="5"/>
                  </a:cubicBezTo>
                  <a:cubicBezTo>
                    <a:pt x="178" y="5"/>
                    <a:pt x="179" y="5"/>
                    <a:pt x="179" y="5"/>
                  </a:cubicBezTo>
                  <a:cubicBezTo>
                    <a:pt x="179" y="5"/>
                    <a:pt x="178" y="5"/>
                    <a:pt x="178" y="5"/>
                  </a:cubicBezTo>
                  <a:moveTo>
                    <a:pt x="178" y="5"/>
                  </a:moveTo>
                  <a:cubicBezTo>
                    <a:pt x="178" y="5"/>
                    <a:pt x="178" y="5"/>
                    <a:pt x="178" y="5"/>
                  </a:cubicBezTo>
                  <a:cubicBezTo>
                    <a:pt x="179" y="5"/>
                    <a:pt x="180" y="5"/>
                    <a:pt x="180" y="6"/>
                  </a:cubicBezTo>
                  <a:cubicBezTo>
                    <a:pt x="180" y="5"/>
                    <a:pt x="179" y="5"/>
                    <a:pt x="178" y="5"/>
                  </a:cubicBezTo>
                  <a:moveTo>
                    <a:pt x="174" y="5"/>
                  </a:moveTo>
                  <a:cubicBezTo>
                    <a:pt x="174" y="5"/>
                    <a:pt x="174" y="5"/>
                    <a:pt x="174" y="5"/>
                  </a:cubicBezTo>
                  <a:cubicBezTo>
                    <a:pt x="173" y="7"/>
                    <a:pt x="172" y="8"/>
                    <a:pt x="171" y="10"/>
                  </a:cubicBezTo>
                  <a:cubicBezTo>
                    <a:pt x="171" y="10"/>
                    <a:pt x="172" y="10"/>
                    <a:pt x="172" y="10"/>
                  </a:cubicBezTo>
                  <a:cubicBezTo>
                    <a:pt x="173" y="10"/>
                    <a:pt x="173" y="9"/>
                    <a:pt x="173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4" y="9"/>
                    <a:pt x="175" y="9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4" y="7"/>
                    <a:pt x="175" y="6"/>
                    <a:pt x="176" y="5"/>
                  </a:cubicBezTo>
                  <a:cubicBezTo>
                    <a:pt x="175" y="5"/>
                    <a:pt x="175" y="5"/>
                    <a:pt x="174" y="5"/>
                  </a:cubicBezTo>
                  <a:moveTo>
                    <a:pt x="90" y="5"/>
                  </a:move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moveTo>
                    <a:pt x="176" y="5"/>
                  </a:moveTo>
                  <a:cubicBezTo>
                    <a:pt x="176" y="5"/>
                    <a:pt x="176" y="5"/>
                    <a:pt x="176" y="5"/>
                  </a:cubicBezTo>
                  <a:cubicBezTo>
                    <a:pt x="177" y="5"/>
                    <a:pt x="177" y="5"/>
                    <a:pt x="178" y="5"/>
                  </a:cubicBezTo>
                  <a:cubicBezTo>
                    <a:pt x="177" y="5"/>
                    <a:pt x="177" y="5"/>
                    <a:pt x="176" y="5"/>
                  </a:cubicBezTo>
                  <a:moveTo>
                    <a:pt x="87" y="4"/>
                  </a:moveTo>
                  <a:cubicBezTo>
                    <a:pt x="87" y="4"/>
                    <a:pt x="88" y="4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8" y="4"/>
                    <a:pt x="87" y="4"/>
                    <a:pt x="87" y="4"/>
                  </a:cubicBezTo>
                  <a:moveTo>
                    <a:pt x="180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moveTo>
                    <a:pt x="179" y="2"/>
                  </a:moveTo>
                  <a:cubicBezTo>
                    <a:pt x="179" y="2"/>
                    <a:pt x="179" y="2"/>
                    <a:pt x="179" y="2"/>
                  </a:cubicBezTo>
                  <a:cubicBezTo>
                    <a:pt x="179" y="2"/>
                    <a:pt x="180" y="2"/>
                    <a:pt x="180" y="2"/>
                  </a:cubicBezTo>
                  <a:cubicBezTo>
                    <a:pt x="180" y="2"/>
                    <a:pt x="179" y="2"/>
                    <a:pt x="179" y="2"/>
                  </a:cubicBezTo>
                  <a:moveTo>
                    <a:pt x="176" y="1"/>
                  </a:moveTo>
                  <a:cubicBezTo>
                    <a:pt x="176" y="2"/>
                    <a:pt x="175" y="3"/>
                    <a:pt x="175" y="4"/>
                  </a:cubicBezTo>
                  <a:cubicBezTo>
                    <a:pt x="175" y="4"/>
                    <a:pt x="175" y="4"/>
                    <a:pt x="176" y="4"/>
                  </a:cubicBezTo>
                  <a:cubicBezTo>
                    <a:pt x="176" y="5"/>
                    <a:pt x="176" y="5"/>
                    <a:pt x="176" y="5"/>
                  </a:cubicBezTo>
                  <a:cubicBezTo>
                    <a:pt x="176" y="5"/>
                    <a:pt x="176" y="5"/>
                    <a:pt x="176" y="5"/>
                  </a:cubicBezTo>
                  <a:cubicBezTo>
                    <a:pt x="177" y="5"/>
                    <a:pt x="178" y="5"/>
                    <a:pt x="178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8" y="5"/>
                    <a:pt x="177" y="4"/>
                    <a:pt x="177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77" y="4"/>
                    <a:pt x="178" y="5"/>
                    <a:pt x="178" y="5"/>
                  </a:cubicBezTo>
                  <a:cubicBezTo>
                    <a:pt x="179" y="4"/>
                    <a:pt x="179" y="4"/>
                    <a:pt x="180" y="4"/>
                  </a:cubicBezTo>
                  <a:cubicBezTo>
                    <a:pt x="179" y="3"/>
                    <a:pt x="178" y="3"/>
                    <a:pt x="178" y="3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9" y="3"/>
                    <a:pt x="179" y="3"/>
                    <a:pt x="180" y="4"/>
                  </a:cubicBezTo>
                  <a:cubicBezTo>
                    <a:pt x="180" y="4"/>
                    <a:pt x="180" y="4"/>
                    <a:pt x="180" y="3"/>
                  </a:cubicBezTo>
                  <a:cubicBezTo>
                    <a:pt x="179" y="3"/>
                    <a:pt x="179" y="3"/>
                    <a:pt x="178" y="3"/>
                  </a:cubicBezTo>
                  <a:cubicBezTo>
                    <a:pt x="178" y="2"/>
                    <a:pt x="179" y="2"/>
                    <a:pt x="179" y="2"/>
                  </a:cubicBezTo>
                  <a:cubicBezTo>
                    <a:pt x="178" y="2"/>
                    <a:pt x="177" y="1"/>
                    <a:pt x="176" y="1"/>
                  </a:cubicBezTo>
                  <a:moveTo>
                    <a:pt x="22" y="125"/>
                  </a:moveTo>
                  <a:cubicBezTo>
                    <a:pt x="22" y="124"/>
                    <a:pt x="23" y="124"/>
                    <a:pt x="23" y="123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2" y="125"/>
                    <a:pt x="22" y="125"/>
                    <a:pt x="22" y="125"/>
                  </a:cubicBezTo>
                  <a:moveTo>
                    <a:pt x="100" y="123"/>
                  </a:moveTo>
                  <a:cubicBezTo>
                    <a:pt x="100" y="123"/>
                    <a:pt x="100" y="123"/>
                    <a:pt x="100" y="123"/>
                  </a:cubicBezTo>
                  <a:cubicBezTo>
                    <a:pt x="100" y="123"/>
                    <a:pt x="100" y="123"/>
                    <a:pt x="101" y="123"/>
                  </a:cubicBezTo>
                  <a:cubicBezTo>
                    <a:pt x="100" y="123"/>
                    <a:pt x="100" y="123"/>
                    <a:pt x="100" y="123"/>
                  </a:cubicBezTo>
                  <a:moveTo>
                    <a:pt x="17" y="123"/>
                  </a:moveTo>
                  <a:cubicBezTo>
                    <a:pt x="17" y="122"/>
                    <a:pt x="17" y="122"/>
                    <a:pt x="17" y="122"/>
                  </a:cubicBezTo>
                  <a:cubicBezTo>
                    <a:pt x="17" y="122"/>
                    <a:pt x="17" y="122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moveTo>
                    <a:pt x="17" y="123"/>
                  </a:moveTo>
                  <a:cubicBezTo>
                    <a:pt x="18" y="122"/>
                    <a:pt x="18" y="122"/>
                    <a:pt x="18" y="122"/>
                  </a:cubicBezTo>
                  <a:cubicBezTo>
                    <a:pt x="18" y="122"/>
                    <a:pt x="18" y="122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moveTo>
                    <a:pt x="101" y="123"/>
                  </a:moveTo>
                  <a:cubicBezTo>
                    <a:pt x="100" y="123"/>
                    <a:pt x="100" y="122"/>
                    <a:pt x="100" y="122"/>
                  </a:cubicBezTo>
                  <a:cubicBezTo>
                    <a:pt x="100" y="122"/>
                    <a:pt x="100" y="122"/>
                    <a:pt x="101" y="123"/>
                  </a:cubicBezTo>
                  <a:cubicBezTo>
                    <a:pt x="101" y="123"/>
                    <a:pt x="101" y="123"/>
                    <a:pt x="101" y="123"/>
                  </a:cubicBezTo>
                  <a:moveTo>
                    <a:pt x="31" y="126"/>
                  </a:moveTo>
                  <a:cubicBezTo>
                    <a:pt x="33" y="123"/>
                    <a:pt x="34" y="122"/>
                    <a:pt x="34" y="122"/>
                  </a:cubicBezTo>
                  <a:cubicBezTo>
                    <a:pt x="34" y="122"/>
                    <a:pt x="34" y="123"/>
                    <a:pt x="34" y="123"/>
                  </a:cubicBezTo>
                  <a:cubicBezTo>
                    <a:pt x="33" y="124"/>
                    <a:pt x="32" y="126"/>
                    <a:pt x="30" y="128"/>
                  </a:cubicBezTo>
                  <a:cubicBezTo>
                    <a:pt x="30" y="127"/>
                    <a:pt x="31" y="126"/>
                    <a:pt x="31" y="126"/>
                  </a:cubicBezTo>
                  <a:moveTo>
                    <a:pt x="25" y="122"/>
                  </a:moveTo>
                  <a:cubicBezTo>
                    <a:pt x="26" y="121"/>
                    <a:pt x="26" y="120"/>
                    <a:pt x="27" y="120"/>
                  </a:cubicBezTo>
                  <a:cubicBezTo>
                    <a:pt x="27" y="120"/>
                    <a:pt x="26" y="121"/>
                    <a:pt x="25" y="123"/>
                  </a:cubicBezTo>
                  <a:cubicBezTo>
                    <a:pt x="25" y="123"/>
                    <a:pt x="24" y="124"/>
                    <a:pt x="23" y="124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2"/>
                    <a:pt x="24" y="123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3"/>
                    <a:pt x="24" y="123"/>
                    <a:pt x="25" y="122"/>
                  </a:cubicBezTo>
                  <a:moveTo>
                    <a:pt x="107" y="124"/>
                  </a:moveTo>
                  <a:cubicBezTo>
                    <a:pt x="102" y="117"/>
                    <a:pt x="99" y="114"/>
                    <a:pt x="99" y="114"/>
                  </a:cubicBezTo>
                  <a:cubicBezTo>
                    <a:pt x="99" y="114"/>
                    <a:pt x="100" y="115"/>
                    <a:pt x="102" y="118"/>
                  </a:cubicBezTo>
                  <a:cubicBezTo>
                    <a:pt x="104" y="119"/>
                    <a:pt x="105" y="121"/>
                    <a:pt x="107" y="124"/>
                  </a:cubicBezTo>
                  <a:moveTo>
                    <a:pt x="106" y="115"/>
                  </a:moveTo>
                  <a:cubicBezTo>
                    <a:pt x="105" y="114"/>
                    <a:pt x="104" y="113"/>
                    <a:pt x="104" y="112"/>
                  </a:cubicBezTo>
                  <a:cubicBezTo>
                    <a:pt x="104" y="112"/>
                    <a:pt x="105" y="113"/>
                    <a:pt x="105" y="114"/>
                  </a:cubicBezTo>
                  <a:cubicBezTo>
                    <a:pt x="106" y="114"/>
                    <a:pt x="106" y="115"/>
                    <a:pt x="106" y="115"/>
                  </a:cubicBezTo>
                  <a:moveTo>
                    <a:pt x="102" y="109"/>
                  </a:moveTo>
                  <a:cubicBezTo>
                    <a:pt x="100" y="106"/>
                    <a:pt x="99" y="105"/>
                    <a:pt x="99" y="105"/>
                  </a:cubicBezTo>
                  <a:cubicBezTo>
                    <a:pt x="100" y="105"/>
                    <a:pt x="101" y="106"/>
                    <a:pt x="104" y="108"/>
                  </a:cubicBezTo>
                  <a:cubicBezTo>
                    <a:pt x="104" y="109"/>
                    <a:pt x="104" y="111"/>
                    <a:pt x="105" y="112"/>
                  </a:cubicBezTo>
                  <a:cubicBezTo>
                    <a:pt x="103" y="110"/>
                    <a:pt x="102" y="109"/>
                    <a:pt x="102" y="109"/>
                  </a:cubicBezTo>
                  <a:cubicBezTo>
                    <a:pt x="102" y="109"/>
                    <a:pt x="103" y="110"/>
                    <a:pt x="105" y="112"/>
                  </a:cubicBezTo>
                  <a:cubicBezTo>
                    <a:pt x="105" y="112"/>
                    <a:pt x="105" y="113"/>
                    <a:pt x="105" y="113"/>
                  </a:cubicBezTo>
                  <a:cubicBezTo>
                    <a:pt x="104" y="111"/>
                    <a:pt x="102" y="110"/>
                    <a:pt x="102" y="109"/>
                  </a:cubicBezTo>
                  <a:moveTo>
                    <a:pt x="110" y="98"/>
                  </a:moveTo>
                  <a:cubicBezTo>
                    <a:pt x="106" y="93"/>
                    <a:pt x="104" y="91"/>
                    <a:pt x="105" y="91"/>
                  </a:cubicBezTo>
                  <a:cubicBezTo>
                    <a:pt x="105" y="91"/>
                    <a:pt x="105" y="92"/>
                    <a:pt x="107" y="92"/>
                  </a:cubicBezTo>
                  <a:cubicBezTo>
                    <a:pt x="108" y="94"/>
                    <a:pt x="111" y="97"/>
                    <a:pt x="114" y="101"/>
                  </a:cubicBezTo>
                  <a:cubicBezTo>
                    <a:pt x="113" y="100"/>
                    <a:pt x="111" y="99"/>
                    <a:pt x="110" y="98"/>
                  </a:cubicBezTo>
                  <a:moveTo>
                    <a:pt x="167" y="36"/>
                  </a:moveTo>
                  <a:cubicBezTo>
                    <a:pt x="160" y="34"/>
                    <a:pt x="156" y="32"/>
                    <a:pt x="154" y="30"/>
                  </a:cubicBezTo>
                  <a:cubicBezTo>
                    <a:pt x="158" y="31"/>
                    <a:pt x="162" y="33"/>
                    <a:pt x="167" y="36"/>
                  </a:cubicBezTo>
                  <a:moveTo>
                    <a:pt x="90" y="0"/>
                  </a:moveTo>
                  <a:cubicBezTo>
                    <a:pt x="90" y="0"/>
                    <a:pt x="90" y="0"/>
                    <a:pt x="89" y="1"/>
                  </a:cubicBezTo>
                  <a:cubicBezTo>
                    <a:pt x="89" y="1"/>
                    <a:pt x="90" y="2"/>
                    <a:pt x="90" y="2"/>
                  </a:cubicBezTo>
                  <a:cubicBezTo>
                    <a:pt x="90" y="3"/>
                    <a:pt x="90" y="4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7"/>
                    <a:pt x="89" y="10"/>
                    <a:pt x="89" y="12"/>
                  </a:cubicBezTo>
                  <a:cubicBezTo>
                    <a:pt x="89" y="15"/>
                    <a:pt x="88" y="18"/>
                    <a:pt x="86" y="21"/>
                  </a:cubicBezTo>
                  <a:cubicBezTo>
                    <a:pt x="83" y="27"/>
                    <a:pt x="78" y="31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0" y="35"/>
                    <a:pt x="68" y="36"/>
                    <a:pt x="65" y="36"/>
                  </a:cubicBezTo>
                  <a:cubicBezTo>
                    <a:pt x="65" y="36"/>
                    <a:pt x="64" y="36"/>
                    <a:pt x="64" y="36"/>
                  </a:cubicBezTo>
                  <a:cubicBezTo>
                    <a:pt x="62" y="36"/>
                    <a:pt x="61" y="37"/>
                    <a:pt x="61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2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7" y="38"/>
                    <a:pt x="56" y="38"/>
                  </a:cubicBezTo>
                  <a:cubicBezTo>
                    <a:pt x="55" y="37"/>
                    <a:pt x="54" y="37"/>
                    <a:pt x="53" y="37"/>
                  </a:cubicBezTo>
                  <a:cubicBezTo>
                    <a:pt x="52" y="37"/>
                    <a:pt x="52" y="36"/>
                    <a:pt x="52" y="36"/>
                  </a:cubicBezTo>
                  <a:cubicBezTo>
                    <a:pt x="51" y="36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7"/>
                    <a:pt x="47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6"/>
                    <a:pt x="45" y="36"/>
                  </a:cubicBezTo>
                  <a:cubicBezTo>
                    <a:pt x="45" y="36"/>
                    <a:pt x="45" y="37"/>
                    <a:pt x="46" y="37"/>
                  </a:cubicBezTo>
                  <a:cubicBezTo>
                    <a:pt x="45" y="37"/>
                    <a:pt x="45" y="36"/>
                    <a:pt x="44" y="36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6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0" y="37"/>
                  </a:cubicBezTo>
                  <a:cubicBezTo>
                    <a:pt x="41" y="37"/>
                    <a:pt x="41" y="37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7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8" y="38"/>
                    <a:pt x="37" y="38"/>
                  </a:cubicBezTo>
                  <a:cubicBezTo>
                    <a:pt x="37" y="38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5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5" y="37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5"/>
                    <a:pt x="31" y="35"/>
                  </a:cubicBezTo>
                  <a:cubicBezTo>
                    <a:pt x="31" y="35"/>
                    <a:pt x="31" y="36"/>
                    <a:pt x="31" y="36"/>
                  </a:cubicBezTo>
                  <a:cubicBezTo>
                    <a:pt x="31" y="36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6"/>
                    <a:pt x="30" y="36"/>
                  </a:cubicBezTo>
                  <a:cubicBezTo>
                    <a:pt x="30" y="36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4"/>
                    <a:pt x="28" y="34"/>
                  </a:cubicBezTo>
                  <a:cubicBezTo>
                    <a:pt x="28" y="34"/>
                    <a:pt x="28" y="35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3"/>
                    <a:pt x="25" y="32"/>
                    <a:pt x="25" y="32"/>
                  </a:cubicBezTo>
                  <a:cubicBezTo>
                    <a:pt x="25" y="32"/>
                    <a:pt x="25" y="32"/>
                    <a:pt x="25" y="34"/>
                  </a:cubicBezTo>
                  <a:cubicBezTo>
                    <a:pt x="24" y="30"/>
                    <a:pt x="23" y="28"/>
                    <a:pt x="21" y="28"/>
                  </a:cubicBezTo>
                  <a:cubicBezTo>
                    <a:pt x="20" y="28"/>
                    <a:pt x="19" y="28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20" y="30"/>
                    <a:pt x="20" y="30"/>
                  </a:cubicBezTo>
                  <a:cubicBezTo>
                    <a:pt x="21" y="30"/>
                    <a:pt x="20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29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cubicBezTo>
                    <a:pt x="17" y="30"/>
                    <a:pt x="17" y="29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ubicBezTo>
                    <a:pt x="15" y="28"/>
                    <a:pt x="15" y="27"/>
                    <a:pt x="15" y="27"/>
                  </a:cubicBezTo>
                  <a:cubicBezTo>
                    <a:pt x="15" y="27"/>
                    <a:pt x="15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7"/>
                    <a:pt x="14" y="27"/>
                  </a:cubicBezTo>
                  <a:cubicBezTo>
                    <a:pt x="14" y="27"/>
                    <a:pt x="14" y="28"/>
                    <a:pt x="13" y="28"/>
                  </a:cubicBezTo>
                  <a:cubicBezTo>
                    <a:pt x="14" y="28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3" y="28"/>
                    <a:pt x="13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9"/>
                    <a:pt x="13" y="30"/>
                    <a:pt x="14" y="33"/>
                  </a:cubicBezTo>
                  <a:cubicBezTo>
                    <a:pt x="15" y="33"/>
                    <a:pt x="16" y="33"/>
                    <a:pt x="17" y="34"/>
                  </a:cubicBezTo>
                  <a:cubicBezTo>
                    <a:pt x="16" y="34"/>
                    <a:pt x="15" y="33"/>
                    <a:pt x="14" y="33"/>
                  </a:cubicBezTo>
                  <a:cubicBezTo>
                    <a:pt x="15" y="34"/>
                    <a:pt x="16" y="36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8"/>
                    <a:pt x="17" y="38"/>
                  </a:cubicBezTo>
                  <a:cubicBezTo>
                    <a:pt x="16" y="38"/>
                    <a:pt x="15" y="37"/>
                    <a:pt x="15" y="37"/>
                  </a:cubicBezTo>
                  <a:cubicBezTo>
                    <a:pt x="15" y="37"/>
                    <a:pt x="15" y="37"/>
                    <a:pt x="15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9"/>
                  </a:cubicBezTo>
                  <a:cubicBezTo>
                    <a:pt x="15" y="39"/>
                    <a:pt x="16" y="39"/>
                    <a:pt x="17" y="39"/>
                  </a:cubicBezTo>
                  <a:cubicBezTo>
                    <a:pt x="16" y="39"/>
                    <a:pt x="15" y="39"/>
                    <a:pt x="15" y="39"/>
                  </a:cubicBezTo>
                  <a:cubicBezTo>
                    <a:pt x="15" y="40"/>
                    <a:pt x="15" y="40"/>
                    <a:pt x="16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4"/>
                  </a:cubicBezTo>
                  <a:cubicBezTo>
                    <a:pt x="17" y="44"/>
                    <a:pt x="17" y="45"/>
                    <a:pt x="17" y="45"/>
                  </a:cubicBezTo>
                  <a:cubicBezTo>
                    <a:pt x="16" y="45"/>
                    <a:pt x="15" y="45"/>
                    <a:pt x="15" y="45"/>
                  </a:cubicBezTo>
                  <a:cubicBezTo>
                    <a:pt x="15" y="45"/>
                    <a:pt x="16" y="45"/>
                    <a:pt x="17" y="45"/>
                  </a:cubicBezTo>
                  <a:cubicBezTo>
                    <a:pt x="15" y="51"/>
                    <a:pt x="24" y="44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9" y="62"/>
                    <a:pt x="13" y="63"/>
                  </a:cubicBezTo>
                  <a:cubicBezTo>
                    <a:pt x="12" y="63"/>
                    <a:pt x="12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1" y="64"/>
                    <a:pt x="11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1" y="64"/>
                    <a:pt x="13" y="64"/>
                  </a:cubicBezTo>
                  <a:cubicBezTo>
                    <a:pt x="12" y="64"/>
                    <a:pt x="12" y="64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0" y="67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8"/>
                    <a:pt x="10" y="68"/>
                    <a:pt x="10" y="69"/>
                  </a:cubicBezTo>
                  <a:cubicBezTo>
                    <a:pt x="10" y="69"/>
                    <a:pt x="11" y="69"/>
                    <a:pt x="11" y="69"/>
                  </a:cubicBezTo>
                  <a:cubicBezTo>
                    <a:pt x="11" y="69"/>
                    <a:pt x="10" y="69"/>
                    <a:pt x="10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10" y="69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69"/>
                    <a:pt x="10" y="70"/>
                    <a:pt x="11" y="70"/>
                  </a:cubicBezTo>
                  <a:cubicBezTo>
                    <a:pt x="10" y="71"/>
                    <a:pt x="9" y="72"/>
                    <a:pt x="8" y="72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8" y="73"/>
                  </a:cubicBezTo>
                  <a:cubicBezTo>
                    <a:pt x="8" y="73"/>
                    <a:pt x="7" y="74"/>
                    <a:pt x="7" y="74"/>
                  </a:cubicBezTo>
                  <a:cubicBezTo>
                    <a:pt x="7" y="74"/>
                    <a:pt x="8" y="74"/>
                    <a:pt x="9" y="75"/>
                  </a:cubicBezTo>
                  <a:cubicBezTo>
                    <a:pt x="8" y="74"/>
                    <a:pt x="7" y="74"/>
                    <a:pt x="7" y="74"/>
                  </a:cubicBezTo>
                  <a:cubicBezTo>
                    <a:pt x="7" y="74"/>
                    <a:pt x="6" y="74"/>
                    <a:pt x="6" y="74"/>
                  </a:cubicBezTo>
                  <a:cubicBezTo>
                    <a:pt x="7" y="74"/>
                    <a:pt x="8" y="75"/>
                    <a:pt x="8" y="75"/>
                  </a:cubicBezTo>
                  <a:cubicBezTo>
                    <a:pt x="8" y="75"/>
                    <a:pt x="7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7" y="75"/>
                    <a:pt x="6" y="74"/>
                  </a:cubicBezTo>
                  <a:cubicBezTo>
                    <a:pt x="6" y="75"/>
                    <a:pt x="5" y="75"/>
                    <a:pt x="5" y="75"/>
                  </a:cubicBezTo>
                  <a:cubicBezTo>
                    <a:pt x="6" y="75"/>
                    <a:pt x="7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6" y="76"/>
                    <a:pt x="5" y="76"/>
                    <a:pt x="4" y="75"/>
                  </a:cubicBezTo>
                  <a:cubicBezTo>
                    <a:pt x="3" y="75"/>
                    <a:pt x="3" y="75"/>
                    <a:pt x="3" y="76"/>
                  </a:cubicBezTo>
                  <a:cubicBezTo>
                    <a:pt x="4" y="77"/>
                    <a:pt x="6" y="78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6" y="79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ubicBezTo>
                    <a:pt x="6" y="79"/>
                    <a:pt x="5" y="78"/>
                    <a:pt x="4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5" y="79"/>
                    <a:pt x="6" y="79"/>
                    <a:pt x="7" y="80"/>
                  </a:cubicBezTo>
                  <a:cubicBezTo>
                    <a:pt x="6" y="79"/>
                    <a:pt x="4" y="78"/>
                    <a:pt x="3" y="78"/>
                  </a:cubicBezTo>
                  <a:cubicBezTo>
                    <a:pt x="2" y="78"/>
                    <a:pt x="2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3" y="78"/>
                    <a:pt x="5" y="79"/>
                    <a:pt x="7" y="81"/>
                  </a:cubicBezTo>
                  <a:cubicBezTo>
                    <a:pt x="7" y="81"/>
                    <a:pt x="7" y="81"/>
                    <a:pt x="6" y="81"/>
                  </a:cubicBezTo>
                  <a:cubicBezTo>
                    <a:pt x="6" y="81"/>
                    <a:pt x="6" y="81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1"/>
                    <a:pt x="6" y="81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5" y="83"/>
                    <a:pt x="5" y="83"/>
                  </a:cubicBezTo>
                  <a:cubicBezTo>
                    <a:pt x="5" y="83"/>
                    <a:pt x="6" y="83"/>
                    <a:pt x="6" y="83"/>
                  </a:cubicBezTo>
                  <a:cubicBezTo>
                    <a:pt x="6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4"/>
                  </a:cubicBezTo>
                  <a:cubicBezTo>
                    <a:pt x="5" y="84"/>
                    <a:pt x="5" y="84"/>
                    <a:pt x="6" y="84"/>
                  </a:cubicBezTo>
                  <a:cubicBezTo>
                    <a:pt x="5" y="84"/>
                    <a:pt x="5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5" y="84"/>
                    <a:pt x="5" y="85"/>
                  </a:cubicBezTo>
                  <a:cubicBezTo>
                    <a:pt x="5" y="85"/>
                    <a:pt x="5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5" y="85"/>
                    <a:pt x="6" y="85"/>
                  </a:cubicBezTo>
                  <a:cubicBezTo>
                    <a:pt x="5" y="85"/>
                    <a:pt x="4" y="84"/>
                    <a:pt x="4" y="84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1" y="87"/>
                    <a:pt x="2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3" y="88"/>
                    <a:pt x="3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8"/>
                    <a:pt x="2" y="89"/>
                    <a:pt x="2" y="89"/>
                  </a:cubicBezTo>
                  <a:cubicBezTo>
                    <a:pt x="2" y="90"/>
                    <a:pt x="3" y="90"/>
                    <a:pt x="3" y="90"/>
                  </a:cubicBezTo>
                  <a:cubicBezTo>
                    <a:pt x="3" y="90"/>
                    <a:pt x="2" y="90"/>
                    <a:pt x="2" y="89"/>
                  </a:cubicBezTo>
                  <a:cubicBezTo>
                    <a:pt x="1" y="90"/>
                    <a:pt x="1" y="90"/>
                    <a:pt x="0" y="91"/>
                  </a:cubicBezTo>
                  <a:cubicBezTo>
                    <a:pt x="1" y="91"/>
                    <a:pt x="2" y="92"/>
                    <a:pt x="2" y="92"/>
                  </a:cubicBezTo>
                  <a:cubicBezTo>
                    <a:pt x="2" y="92"/>
                    <a:pt x="2" y="92"/>
                    <a:pt x="2" y="93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5" y="92"/>
                    <a:pt x="7" y="92"/>
                    <a:pt x="9" y="92"/>
                  </a:cubicBezTo>
                  <a:cubicBezTo>
                    <a:pt x="12" y="92"/>
                    <a:pt x="12" y="95"/>
                    <a:pt x="7" y="102"/>
                  </a:cubicBezTo>
                  <a:cubicBezTo>
                    <a:pt x="6" y="102"/>
                    <a:pt x="5" y="103"/>
                    <a:pt x="4" y="104"/>
                  </a:cubicBezTo>
                  <a:cubicBezTo>
                    <a:pt x="6" y="100"/>
                    <a:pt x="7" y="98"/>
                    <a:pt x="6" y="98"/>
                  </a:cubicBezTo>
                  <a:cubicBezTo>
                    <a:pt x="6" y="98"/>
                    <a:pt x="4" y="100"/>
                    <a:pt x="2" y="106"/>
                  </a:cubicBezTo>
                  <a:cubicBezTo>
                    <a:pt x="1" y="106"/>
                    <a:pt x="1" y="107"/>
                    <a:pt x="0" y="107"/>
                  </a:cubicBezTo>
                  <a:cubicBezTo>
                    <a:pt x="1" y="107"/>
                    <a:pt x="1" y="106"/>
                    <a:pt x="2" y="106"/>
                  </a:cubicBezTo>
                  <a:cubicBezTo>
                    <a:pt x="2" y="106"/>
                    <a:pt x="2" y="106"/>
                    <a:pt x="1" y="107"/>
                  </a:cubicBezTo>
                  <a:cubicBezTo>
                    <a:pt x="2" y="106"/>
                    <a:pt x="2" y="106"/>
                    <a:pt x="3" y="105"/>
                  </a:cubicBezTo>
                  <a:cubicBezTo>
                    <a:pt x="3" y="105"/>
                    <a:pt x="3" y="105"/>
                    <a:pt x="4" y="104"/>
                  </a:cubicBezTo>
                  <a:cubicBezTo>
                    <a:pt x="5" y="104"/>
                    <a:pt x="6" y="103"/>
                    <a:pt x="6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7" y="102"/>
                    <a:pt x="7" y="102"/>
                    <a:pt x="8" y="101"/>
                  </a:cubicBezTo>
                  <a:cubicBezTo>
                    <a:pt x="9" y="101"/>
                    <a:pt x="9" y="100"/>
                    <a:pt x="9" y="100"/>
                  </a:cubicBezTo>
                  <a:cubicBezTo>
                    <a:pt x="9" y="100"/>
                    <a:pt x="9" y="101"/>
                    <a:pt x="9" y="101"/>
                  </a:cubicBezTo>
                  <a:cubicBezTo>
                    <a:pt x="9" y="101"/>
                    <a:pt x="8" y="101"/>
                    <a:pt x="7" y="102"/>
                  </a:cubicBezTo>
                  <a:cubicBezTo>
                    <a:pt x="8" y="102"/>
                    <a:pt x="8" y="102"/>
                    <a:pt x="8" y="101"/>
                  </a:cubicBezTo>
                  <a:cubicBezTo>
                    <a:pt x="8" y="102"/>
                    <a:pt x="7" y="102"/>
                    <a:pt x="7" y="103"/>
                  </a:cubicBezTo>
                  <a:cubicBezTo>
                    <a:pt x="6" y="104"/>
                    <a:pt x="5" y="104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5" y="105"/>
                    <a:pt x="5" y="104"/>
                    <a:pt x="6" y="104"/>
                  </a:cubicBezTo>
                  <a:cubicBezTo>
                    <a:pt x="6" y="104"/>
                    <a:pt x="6" y="104"/>
                    <a:pt x="5" y="104"/>
                  </a:cubicBezTo>
                  <a:cubicBezTo>
                    <a:pt x="5" y="105"/>
                    <a:pt x="5" y="105"/>
                    <a:pt x="4" y="105"/>
                  </a:cubicBezTo>
                  <a:cubicBezTo>
                    <a:pt x="4" y="105"/>
                    <a:pt x="4" y="106"/>
                    <a:pt x="4" y="106"/>
                  </a:cubicBezTo>
                  <a:cubicBezTo>
                    <a:pt x="4" y="106"/>
                    <a:pt x="3" y="106"/>
                    <a:pt x="3" y="106"/>
                  </a:cubicBezTo>
                  <a:cubicBezTo>
                    <a:pt x="3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7"/>
                    <a:pt x="2" y="107"/>
                    <a:pt x="2" y="107"/>
                  </a:cubicBezTo>
                  <a:cubicBezTo>
                    <a:pt x="3" y="107"/>
                    <a:pt x="3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6" y="104"/>
                    <a:pt x="8" y="102"/>
                    <a:pt x="9" y="101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8" y="102"/>
                    <a:pt x="6" y="104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3" y="106"/>
                    <a:pt x="2" y="107"/>
                    <a:pt x="2" y="107"/>
                  </a:cubicBezTo>
                  <a:cubicBezTo>
                    <a:pt x="2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2" y="107"/>
                    <a:pt x="3" y="107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6" y="104"/>
                    <a:pt x="8" y="102"/>
                    <a:pt x="9" y="101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8" y="102"/>
                    <a:pt x="6" y="104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4" y="106"/>
                    <a:pt x="5" y="106"/>
                  </a:cubicBezTo>
                  <a:cubicBezTo>
                    <a:pt x="5" y="106"/>
                    <a:pt x="5" y="106"/>
                    <a:pt x="5" y="105"/>
                  </a:cubicBezTo>
                  <a:cubicBezTo>
                    <a:pt x="5" y="106"/>
                    <a:pt x="4" y="106"/>
                    <a:pt x="3" y="107"/>
                  </a:cubicBezTo>
                  <a:cubicBezTo>
                    <a:pt x="5" y="105"/>
                    <a:pt x="7" y="103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9" y="102"/>
                    <a:pt x="10" y="102"/>
                  </a:cubicBezTo>
                  <a:cubicBezTo>
                    <a:pt x="10" y="101"/>
                    <a:pt x="11" y="101"/>
                    <a:pt x="11" y="101"/>
                  </a:cubicBezTo>
                  <a:cubicBezTo>
                    <a:pt x="11" y="101"/>
                    <a:pt x="11" y="101"/>
                    <a:pt x="10" y="102"/>
                  </a:cubicBezTo>
                  <a:cubicBezTo>
                    <a:pt x="10" y="102"/>
                    <a:pt x="10" y="102"/>
                    <a:pt x="10" y="103"/>
                  </a:cubicBezTo>
                  <a:cubicBezTo>
                    <a:pt x="12" y="101"/>
                    <a:pt x="13" y="100"/>
                    <a:pt x="13" y="100"/>
                  </a:cubicBezTo>
                  <a:cubicBezTo>
                    <a:pt x="13" y="100"/>
                    <a:pt x="12" y="101"/>
                    <a:pt x="10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1" y="102"/>
                    <a:pt x="11" y="102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3"/>
                    <a:pt x="9" y="103"/>
                    <a:pt x="9" y="104"/>
                  </a:cubicBezTo>
                  <a:cubicBezTo>
                    <a:pt x="7" y="105"/>
                    <a:pt x="5" y="107"/>
                    <a:pt x="2" y="110"/>
                  </a:cubicBezTo>
                  <a:cubicBezTo>
                    <a:pt x="5" y="107"/>
                    <a:pt x="8" y="106"/>
                    <a:pt x="9" y="104"/>
                  </a:cubicBezTo>
                  <a:cubicBezTo>
                    <a:pt x="9" y="106"/>
                    <a:pt x="8" y="108"/>
                    <a:pt x="7" y="111"/>
                  </a:cubicBezTo>
                  <a:cubicBezTo>
                    <a:pt x="10" y="107"/>
                    <a:pt x="12" y="104"/>
                    <a:pt x="11" y="103"/>
                  </a:cubicBezTo>
                  <a:cubicBezTo>
                    <a:pt x="12" y="103"/>
                    <a:pt x="13" y="102"/>
                    <a:pt x="13" y="102"/>
                  </a:cubicBezTo>
                  <a:cubicBezTo>
                    <a:pt x="14" y="102"/>
                    <a:pt x="12" y="106"/>
                    <a:pt x="6" y="112"/>
                  </a:cubicBezTo>
                  <a:cubicBezTo>
                    <a:pt x="6" y="112"/>
                    <a:pt x="6" y="113"/>
                    <a:pt x="5" y="114"/>
                  </a:cubicBezTo>
                  <a:cubicBezTo>
                    <a:pt x="7" y="112"/>
                    <a:pt x="8" y="111"/>
                    <a:pt x="9" y="111"/>
                  </a:cubicBezTo>
                  <a:cubicBezTo>
                    <a:pt x="10" y="109"/>
                    <a:pt x="10" y="108"/>
                    <a:pt x="10" y="108"/>
                  </a:cubicBezTo>
                  <a:cubicBezTo>
                    <a:pt x="10" y="108"/>
                    <a:pt x="10" y="109"/>
                    <a:pt x="10" y="110"/>
                  </a:cubicBezTo>
                  <a:cubicBezTo>
                    <a:pt x="12" y="108"/>
                    <a:pt x="13" y="108"/>
                    <a:pt x="14" y="108"/>
                  </a:cubicBezTo>
                  <a:cubicBezTo>
                    <a:pt x="14" y="108"/>
                    <a:pt x="13" y="109"/>
                    <a:pt x="11" y="111"/>
                  </a:cubicBezTo>
                  <a:cubicBezTo>
                    <a:pt x="11" y="111"/>
                    <a:pt x="10" y="112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0" y="112"/>
                    <a:pt x="10" y="112"/>
                    <a:pt x="11" y="111"/>
                  </a:cubicBezTo>
                  <a:cubicBezTo>
                    <a:pt x="11" y="111"/>
                    <a:pt x="11" y="111"/>
                    <a:pt x="10" y="112"/>
                  </a:cubicBezTo>
                  <a:cubicBezTo>
                    <a:pt x="10" y="112"/>
                    <a:pt x="10" y="112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0" y="112"/>
                    <a:pt x="10" y="112"/>
                  </a:cubicBezTo>
                  <a:cubicBezTo>
                    <a:pt x="10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0" y="113"/>
                    <a:pt x="10" y="112"/>
                    <a:pt x="11" y="111"/>
                  </a:cubicBezTo>
                  <a:cubicBezTo>
                    <a:pt x="11" y="111"/>
                    <a:pt x="11" y="111"/>
                    <a:pt x="12" y="111"/>
                  </a:cubicBezTo>
                  <a:cubicBezTo>
                    <a:pt x="11" y="111"/>
                    <a:pt x="10" y="112"/>
                    <a:pt x="9" y="113"/>
                  </a:cubicBezTo>
                  <a:cubicBezTo>
                    <a:pt x="9" y="113"/>
                    <a:pt x="9" y="114"/>
                    <a:pt x="9" y="114"/>
                  </a:cubicBezTo>
                  <a:cubicBezTo>
                    <a:pt x="10" y="112"/>
                    <a:pt x="12" y="111"/>
                    <a:pt x="12" y="110"/>
                  </a:cubicBezTo>
                  <a:cubicBezTo>
                    <a:pt x="12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2" y="111"/>
                    <a:pt x="10" y="113"/>
                  </a:cubicBezTo>
                  <a:cubicBezTo>
                    <a:pt x="10" y="113"/>
                    <a:pt x="9" y="114"/>
                    <a:pt x="8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5"/>
                    <a:pt x="8" y="116"/>
                    <a:pt x="8" y="116"/>
                  </a:cubicBezTo>
                  <a:cubicBezTo>
                    <a:pt x="8" y="116"/>
                    <a:pt x="8" y="116"/>
                    <a:pt x="8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8" y="116"/>
                    <a:pt x="8" y="116"/>
                    <a:pt x="8" y="115"/>
                  </a:cubicBezTo>
                  <a:cubicBezTo>
                    <a:pt x="8" y="116"/>
                    <a:pt x="8" y="116"/>
                    <a:pt x="8" y="117"/>
                  </a:cubicBezTo>
                  <a:cubicBezTo>
                    <a:pt x="10" y="114"/>
                    <a:pt x="12" y="113"/>
                    <a:pt x="12" y="113"/>
                  </a:cubicBezTo>
                  <a:cubicBezTo>
                    <a:pt x="14" y="113"/>
                    <a:pt x="12" y="116"/>
                    <a:pt x="9" y="119"/>
                  </a:cubicBezTo>
                  <a:cubicBezTo>
                    <a:pt x="11" y="117"/>
                    <a:pt x="12" y="116"/>
                    <a:pt x="12" y="116"/>
                  </a:cubicBezTo>
                  <a:cubicBezTo>
                    <a:pt x="13" y="116"/>
                    <a:pt x="12" y="118"/>
                    <a:pt x="10" y="120"/>
                  </a:cubicBezTo>
                  <a:cubicBezTo>
                    <a:pt x="13" y="122"/>
                    <a:pt x="15" y="122"/>
                    <a:pt x="16" y="123"/>
                  </a:cubicBezTo>
                  <a:cubicBezTo>
                    <a:pt x="16" y="123"/>
                    <a:pt x="15" y="124"/>
                    <a:pt x="15" y="125"/>
                  </a:cubicBezTo>
                  <a:cubicBezTo>
                    <a:pt x="16" y="124"/>
                    <a:pt x="17" y="123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3"/>
                    <a:pt x="16" y="124"/>
                    <a:pt x="15" y="125"/>
                  </a:cubicBezTo>
                  <a:cubicBezTo>
                    <a:pt x="16" y="124"/>
                    <a:pt x="17" y="123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3"/>
                    <a:pt x="16" y="124"/>
                    <a:pt x="16" y="125"/>
                  </a:cubicBezTo>
                  <a:cubicBezTo>
                    <a:pt x="16" y="124"/>
                    <a:pt x="17" y="123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2"/>
                    <a:pt x="18" y="123"/>
                    <a:pt x="16" y="125"/>
                  </a:cubicBezTo>
                  <a:cubicBezTo>
                    <a:pt x="18" y="123"/>
                    <a:pt x="20" y="122"/>
                    <a:pt x="20" y="122"/>
                  </a:cubicBezTo>
                  <a:cubicBezTo>
                    <a:pt x="21" y="122"/>
                    <a:pt x="20" y="123"/>
                    <a:pt x="18" y="126"/>
                  </a:cubicBezTo>
                  <a:cubicBezTo>
                    <a:pt x="20" y="123"/>
                    <a:pt x="22" y="121"/>
                    <a:pt x="22" y="121"/>
                  </a:cubicBezTo>
                  <a:cubicBezTo>
                    <a:pt x="22" y="121"/>
                    <a:pt x="21" y="122"/>
                    <a:pt x="20" y="123"/>
                  </a:cubicBezTo>
                  <a:cubicBezTo>
                    <a:pt x="20" y="124"/>
                    <a:pt x="19" y="125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19" y="124"/>
                    <a:pt x="20" y="124"/>
                  </a:cubicBezTo>
                  <a:cubicBezTo>
                    <a:pt x="19" y="124"/>
                    <a:pt x="19" y="125"/>
                    <a:pt x="18" y="126"/>
                  </a:cubicBezTo>
                  <a:cubicBezTo>
                    <a:pt x="21" y="123"/>
                    <a:pt x="22" y="121"/>
                    <a:pt x="23" y="121"/>
                  </a:cubicBezTo>
                  <a:cubicBezTo>
                    <a:pt x="23" y="121"/>
                    <a:pt x="21" y="123"/>
                    <a:pt x="18" y="127"/>
                  </a:cubicBezTo>
                  <a:cubicBezTo>
                    <a:pt x="20" y="125"/>
                    <a:pt x="22" y="123"/>
                    <a:pt x="23" y="123"/>
                  </a:cubicBezTo>
                  <a:cubicBezTo>
                    <a:pt x="22" y="124"/>
                    <a:pt x="21" y="125"/>
                    <a:pt x="19" y="127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21" y="125"/>
                    <a:pt x="22" y="124"/>
                    <a:pt x="23" y="123"/>
                  </a:cubicBezTo>
                  <a:cubicBezTo>
                    <a:pt x="23" y="123"/>
                    <a:pt x="23" y="122"/>
                    <a:pt x="23" y="122"/>
                  </a:cubicBezTo>
                  <a:cubicBezTo>
                    <a:pt x="23" y="123"/>
                    <a:pt x="22" y="124"/>
                    <a:pt x="20" y="126"/>
                  </a:cubicBezTo>
                  <a:cubicBezTo>
                    <a:pt x="21" y="125"/>
                    <a:pt x="22" y="124"/>
                    <a:pt x="22" y="124"/>
                  </a:cubicBezTo>
                  <a:cubicBezTo>
                    <a:pt x="23" y="123"/>
                    <a:pt x="23" y="123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3" y="122"/>
                    <a:pt x="23" y="123"/>
                    <a:pt x="23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3"/>
                    <a:pt x="23" y="124"/>
                    <a:pt x="21" y="125"/>
                  </a:cubicBezTo>
                  <a:cubicBezTo>
                    <a:pt x="21" y="125"/>
                    <a:pt x="21" y="126"/>
                    <a:pt x="21" y="126"/>
                  </a:cubicBezTo>
                  <a:cubicBezTo>
                    <a:pt x="20" y="126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19" y="128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1" y="127"/>
                    <a:pt x="21" y="126"/>
                  </a:cubicBezTo>
                  <a:cubicBezTo>
                    <a:pt x="21" y="127"/>
                    <a:pt x="21" y="127"/>
                    <a:pt x="20" y="127"/>
                  </a:cubicBezTo>
                  <a:cubicBezTo>
                    <a:pt x="21" y="127"/>
                    <a:pt x="21" y="127"/>
                    <a:pt x="21" y="126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1" y="127"/>
                    <a:pt x="21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1" y="127"/>
                    <a:pt x="21" y="127"/>
                    <a:pt x="21" y="126"/>
                  </a:cubicBezTo>
                  <a:cubicBezTo>
                    <a:pt x="22" y="126"/>
                    <a:pt x="23" y="125"/>
                    <a:pt x="24" y="125"/>
                  </a:cubicBezTo>
                  <a:cubicBezTo>
                    <a:pt x="23" y="126"/>
                    <a:pt x="22" y="127"/>
                    <a:pt x="21" y="129"/>
                  </a:cubicBezTo>
                  <a:cubicBezTo>
                    <a:pt x="21" y="129"/>
                    <a:pt x="22" y="129"/>
                    <a:pt x="22" y="129"/>
                  </a:cubicBezTo>
                  <a:cubicBezTo>
                    <a:pt x="27" y="123"/>
                    <a:pt x="31" y="120"/>
                    <a:pt x="32" y="120"/>
                  </a:cubicBezTo>
                  <a:cubicBezTo>
                    <a:pt x="32" y="120"/>
                    <a:pt x="32" y="121"/>
                    <a:pt x="31" y="123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29" y="122"/>
                    <a:pt x="26" y="124"/>
                    <a:pt x="22" y="129"/>
                  </a:cubicBezTo>
                  <a:cubicBezTo>
                    <a:pt x="24" y="128"/>
                    <a:pt x="26" y="128"/>
                    <a:pt x="28" y="128"/>
                  </a:cubicBezTo>
                  <a:cubicBezTo>
                    <a:pt x="27" y="129"/>
                    <a:pt x="27" y="131"/>
                    <a:pt x="26" y="132"/>
                  </a:cubicBezTo>
                  <a:cubicBezTo>
                    <a:pt x="27" y="131"/>
                    <a:pt x="28" y="129"/>
                    <a:pt x="29" y="128"/>
                  </a:cubicBezTo>
                  <a:cubicBezTo>
                    <a:pt x="29" y="128"/>
                    <a:pt x="29" y="128"/>
                    <a:pt x="30" y="128"/>
                  </a:cubicBezTo>
                  <a:cubicBezTo>
                    <a:pt x="29" y="130"/>
                    <a:pt x="28" y="131"/>
                    <a:pt x="27" y="133"/>
                  </a:cubicBezTo>
                  <a:cubicBezTo>
                    <a:pt x="27" y="132"/>
                    <a:pt x="28" y="131"/>
                    <a:pt x="29" y="131"/>
                  </a:cubicBezTo>
                  <a:cubicBezTo>
                    <a:pt x="29" y="130"/>
                    <a:pt x="30" y="129"/>
                    <a:pt x="30" y="128"/>
                  </a:cubicBezTo>
                  <a:cubicBezTo>
                    <a:pt x="30" y="128"/>
                    <a:pt x="30" y="128"/>
                    <a:pt x="31" y="128"/>
                  </a:cubicBezTo>
                  <a:cubicBezTo>
                    <a:pt x="30" y="129"/>
                    <a:pt x="30" y="130"/>
                    <a:pt x="29" y="131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0"/>
                    <a:pt x="30" y="129"/>
                    <a:pt x="31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3" y="126"/>
                    <a:pt x="34" y="125"/>
                    <a:pt x="34" y="125"/>
                  </a:cubicBezTo>
                  <a:cubicBezTo>
                    <a:pt x="34" y="125"/>
                    <a:pt x="34" y="125"/>
                    <a:pt x="33" y="125"/>
                  </a:cubicBezTo>
                  <a:cubicBezTo>
                    <a:pt x="33" y="126"/>
                    <a:pt x="32" y="127"/>
                    <a:pt x="31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9"/>
                    <a:pt x="30" y="129"/>
                    <a:pt x="30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9" y="131"/>
                    <a:pt x="29" y="132"/>
                    <a:pt x="28" y="133"/>
                  </a:cubicBezTo>
                  <a:cubicBezTo>
                    <a:pt x="29" y="132"/>
                    <a:pt x="29" y="131"/>
                    <a:pt x="30" y="130"/>
                  </a:cubicBezTo>
                  <a:cubicBezTo>
                    <a:pt x="30" y="130"/>
                    <a:pt x="30" y="130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9"/>
                    <a:pt x="31" y="129"/>
                    <a:pt x="31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3" y="127"/>
                    <a:pt x="34" y="126"/>
                    <a:pt x="34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125"/>
                    <a:pt x="34" y="126"/>
                    <a:pt x="34" y="126"/>
                  </a:cubicBezTo>
                  <a:cubicBezTo>
                    <a:pt x="33" y="127"/>
                    <a:pt x="33" y="127"/>
                    <a:pt x="32" y="128"/>
                  </a:cubicBezTo>
                  <a:cubicBezTo>
                    <a:pt x="32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2" y="128"/>
                  </a:cubicBezTo>
                  <a:cubicBezTo>
                    <a:pt x="33" y="128"/>
                    <a:pt x="33" y="128"/>
                    <a:pt x="33" y="129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8"/>
                    <a:pt x="33" y="128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8"/>
                    <a:pt x="33" y="128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8"/>
                    <a:pt x="33" y="128"/>
                    <a:pt x="34" y="127"/>
                  </a:cubicBezTo>
                  <a:cubicBezTo>
                    <a:pt x="38" y="124"/>
                    <a:pt x="42" y="123"/>
                    <a:pt x="45" y="123"/>
                  </a:cubicBezTo>
                  <a:cubicBezTo>
                    <a:pt x="48" y="123"/>
                    <a:pt x="50" y="125"/>
                    <a:pt x="51" y="131"/>
                  </a:cubicBezTo>
                  <a:cubicBezTo>
                    <a:pt x="53" y="132"/>
                    <a:pt x="55" y="134"/>
                    <a:pt x="58" y="137"/>
                  </a:cubicBezTo>
                  <a:cubicBezTo>
                    <a:pt x="58" y="138"/>
                    <a:pt x="59" y="139"/>
                    <a:pt x="60" y="141"/>
                  </a:cubicBezTo>
                  <a:cubicBezTo>
                    <a:pt x="60" y="141"/>
                    <a:pt x="60" y="141"/>
                    <a:pt x="60" y="140"/>
                  </a:cubicBezTo>
                  <a:cubicBezTo>
                    <a:pt x="60" y="140"/>
                    <a:pt x="59" y="139"/>
                    <a:pt x="59" y="138"/>
                  </a:cubicBezTo>
                  <a:cubicBezTo>
                    <a:pt x="59" y="138"/>
                    <a:pt x="60" y="139"/>
                    <a:pt x="60" y="139"/>
                  </a:cubicBezTo>
                  <a:cubicBezTo>
                    <a:pt x="59" y="137"/>
                    <a:pt x="58" y="136"/>
                    <a:pt x="57" y="135"/>
                  </a:cubicBezTo>
                  <a:cubicBezTo>
                    <a:pt x="56" y="133"/>
                    <a:pt x="56" y="132"/>
                    <a:pt x="56" y="132"/>
                  </a:cubicBezTo>
                  <a:cubicBezTo>
                    <a:pt x="56" y="132"/>
                    <a:pt x="57" y="132"/>
                    <a:pt x="57" y="133"/>
                  </a:cubicBezTo>
                  <a:cubicBezTo>
                    <a:pt x="57" y="133"/>
                    <a:pt x="58" y="135"/>
                    <a:pt x="59" y="136"/>
                  </a:cubicBezTo>
                  <a:cubicBezTo>
                    <a:pt x="58" y="135"/>
                    <a:pt x="58" y="135"/>
                    <a:pt x="58" y="134"/>
                  </a:cubicBezTo>
                  <a:cubicBezTo>
                    <a:pt x="59" y="135"/>
                    <a:pt x="60" y="136"/>
                    <a:pt x="61" y="138"/>
                  </a:cubicBezTo>
                  <a:cubicBezTo>
                    <a:pt x="61" y="138"/>
                    <a:pt x="61" y="139"/>
                    <a:pt x="61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0" y="136"/>
                    <a:pt x="59" y="134"/>
                    <a:pt x="58" y="133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59" y="134"/>
                    <a:pt x="60" y="136"/>
                    <a:pt x="6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0" y="136"/>
                    <a:pt x="59" y="134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9" y="134"/>
                    <a:pt x="61" y="137"/>
                    <a:pt x="64" y="141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62" y="138"/>
                    <a:pt x="60" y="135"/>
                    <a:pt x="59" y="133"/>
                  </a:cubicBezTo>
                  <a:cubicBezTo>
                    <a:pt x="59" y="133"/>
                    <a:pt x="59" y="132"/>
                    <a:pt x="58" y="132"/>
                  </a:cubicBezTo>
                  <a:cubicBezTo>
                    <a:pt x="58" y="132"/>
                    <a:pt x="59" y="132"/>
                    <a:pt x="59" y="132"/>
                  </a:cubicBezTo>
                  <a:cubicBezTo>
                    <a:pt x="57" y="130"/>
                    <a:pt x="57" y="128"/>
                    <a:pt x="57" y="128"/>
                  </a:cubicBezTo>
                  <a:cubicBezTo>
                    <a:pt x="57" y="128"/>
                    <a:pt x="58" y="129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8" y="128"/>
                    <a:pt x="57" y="125"/>
                    <a:pt x="57" y="125"/>
                  </a:cubicBezTo>
                  <a:cubicBezTo>
                    <a:pt x="57" y="125"/>
                    <a:pt x="58" y="127"/>
                    <a:pt x="61" y="131"/>
                  </a:cubicBezTo>
                  <a:cubicBezTo>
                    <a:pt x="60" y="130"/>
                    <a:pt x="60" y="129"/>
                    <a:pt x="60" y="129"/>
                  </a:cubicBezTo>
                  <a:cubicBezTo>
                    <a:pt x="60" y="129"/>
                    <a:pt x="61" y="130"/>
                    <a:pt x="61" y="130"/>
                  </a:cubicBezTo>
                  <a:cubicBezTo>
                    <a:pt x="61" y="131"/>
                    <a:pt x="61" y="131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2" y="132"/>
                    <a:pt x="62" y="132"/>
                  </a:cubicBezTo>
                  <a:cubicBezTo>
                    <a:pt x="62" y="132"/>
                    <a:pt x="62" y="133"/>
                    <a:pt x="62" y="134"/>
                  </a:cubicBezTo>
                  <a:cubicBezTo>
                    <a:pt x="63" y="135"/>
                    <a:pt x="64" y="137"/>
                    <a:pt x="65" y="138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5" y="136"/>
                    <a:pt x="65" y="134"/>
                    <a:pt x="64" y="133"/>
                  </a:cubicBezTo>
                  <a:cubicBezTo>
                    <a:pt x="67" y="134"/>
                    <a:pt x="70" y="136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8" y="132"/>
                    <a:pt x="64" y="129"/>
                    <a:pt x="62" y="129"/>
                  </a:cubicBezTo>
                  <a:cubicBezTo>
                    <a:pt x="61" y="126"/>
                    <a:pt x="61" y="125"/>
                    <a:pt x="62" y="125"/>
                  </a:cubicBezTo>
                  <a:cubicBezTo>
                    <a:pt x="63" y="125"/>
                    <a:pt x="68" y="130"/>
                    <a:pt x="77" y="141"/>
                  </a:cubicBezTo>
                  <a:cubicBezTo>
                    <a:pt x="77" y="140"/>
                    <a:pt x="77" y="140"/>
                    <a:pt x="78" y="139"/>
                  </a:cubicBezTo>
                  <a:cubicBezTo>
                    <a:pt x="77" y="138"/>
                    <a:pt x="76" y="137"/>
                    <a:pt x="75" y="135"/>
                  </a:cubicBezTo>
                  <a:cubicBezTo>
                    <a:pt x="72" y="133"/>
                    <a:pt x="71" y="132"/>
                    <a:pt x="72" y="132"/>
                  </a:cubicBezTo>
                  <a:cubicBezTo>
                    <a:pt x="72" y="132"/>
                    <a:pt x="73" y="132"/>
                    <a:pt x="74" y="133"/>
                  </a:cubicBezTo>
                  <a:cubicBezTo>
                    <a:pt x="71" y="128"/>
                    <a:pt x="70" y="126"/>
                    <a:pt x="71" y="126"/>
                  </a:cubicBezTo>
                  <a:cubicBezTo>
                    <a:pt x="72" y="126"/>
                    <a:pt x="73" y="128"/>
                    <a:pt x="76" y="131"/>
                  </a:cubicBezTo>
                  <a:cubicBezTo>
                    <a:pt x="77" y="132"/>
                    <a:pt x="78" y="134"/>
                    <a:pt x="79" y="136"/>
                  </a:cubicBezTo>
                  <a:cubicBezTo>
                    <a:pt x="79" y="136"/>
                    <a:pt x="80" y="136"/>
                    <a:pt x="80" y="136"/>
                  </a:cubicBezTo>
                  <a:cubicBezTo>
                    <a:pt x="79" y="134"/>
                    <a:pt x="78" y="133"/>
                    <a:pt x="77" y="132"/>
                  </a:cubicBezTo>
                  <a:cubicBezTo>
                    <a:pt x="77" y="132"/>
                    <a:pt x="78" y="133"/>
                    <a:pt x="78" y="133"/>
                  </a:cubicBezTo>
                  <a:cubicBezTo>
                    <a:pt x="78" y="134"/>
                    <a:pt x="79" y="135"/>
                    <a:pt x="80" y="13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0" y="135"/>
                    <a:pt x="79" y="135"/>
                    <a:pt x="79" y="134"/>
                  </a:cubicBezTo>
                  <a:cubicBezTo>
                    <a:pt x="79" y="135"/>
                    <a:pt x="80" y="136"/>
                    <a:pt x="80" y="136"/>
                  </a:cubicBezTo>
                  <a:cubicBezTo>
                    <a:pt x="80" y="136"/>
                    <a:pt x="80" y="136"/>
                    <a:pt x="81" y="136"/>
                  </a:cubicBezTo>
                  <a:cubicBezTo>
                    <a:pt x="79" y="135"/>
                    <a:pt x="78" y="133"/>
                    <a:pt x="77" y="132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8" y="132"/>
                    <a:pt x="79" y="134"/>
                    <a:pt x="81" y="136"/>
                  </a:cubicBezTo>
                  <a:cubicBezTo>
                    <a:pt x="81" y="136"/>
                    <a:pt x="81" y="136"/>
                    <a:pt x="81" y="137"/>
                  </a:cubicBezTo>
                  <a:cubicBezTo>
                    <a:pt x="79" y="133"/>
                    <a:pt x="77" y="130"/>
                    <a:pt x="76" y="129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7"/>
                    <a:pt x="74" y="127"/>
                    <a:pt x="74" y="127"/>
                  </a:cubicBezTo>
                  <a:cubicBezTo>
                    <a:pt x="74" y="127"/>
                    <a:pt x="75" y="127"/>
                    <a:pt x="76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6" y="128"/>
                    <a:pt x="77" y="130"/>
                    <a:pt x="80" y="133"/>
                  </a:cubicBezTo>
                  <a:cubicBezTo>
                    <a:pt x="81" y="135"/>
                    <a:pt x="82" y="136"/>
                    <a:pt x="83" y="138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4" y="139"/>
                    <a:pt x="85" y="139"/>
                    <a:pt x="85" y="140"/>
                  </a:cubicBezTo>
                  <a:cubicBezTo>
                    <a:pt x="85" y="139"/>
                    <a:pt x="84" y="139"/>
                    <a:pt x="84" y="138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4" y="139"/>
                    <a:pt x="85" y="139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39"/>
                    <a:pt x="84" y="138"/>
                  </a:cubicBezTo>
                  <a:cubicBezTo>
                    <a:pt x="85" y="139"/>
                    <a:pt x="86" y="139"/>
                    <a:pt x="86" y="140"/>
                  </a:cubicBezTo>
                  <a:cubicBezTo>
                    <a:pt x="81" y="132"/>
                    <a:pt x="80" y="129"/>
                    <a:pt x="82" y="129"/>
                  </a:cubicBezTo>
                  <a:cubicBezTo>
                    <a:pt x="83" y="129"/>
                    <a:pt x="88" y="132"/>
                    <a:pt x="91" y="137"/>
                  </a:cubicBezTo>
                  <a:cubicBezTo>
                    <a:pt x="88" y="133"/>
                    <a:pt x="87" y="131"/>
                    <a:pt x="88" y="131"/>
                  </a:cubicBezTo>
                  <a:cubicBezTo>
                    <a:pt x="88" y="131"/>
                    <a:pt x="90" y="133"/>
                    <a:pt x="93" y="136"/>
                  </a:cubicBezTo>
                  <a:cubicBezTo>
                    <a:pt x="97" y="131"/>
                    <a:pt x="99" y="127"/>
                    <a:pt x="100" y="125"/>
                  </a:cubicBezTo>
                  <a:cubicBezTo>
                    <a:pt x="101" y="126"/>
                    <a:pt x="102" y="127"/>
                    <a:pt x="104" y="128"/>
                  </a:cubicBezTo>
                  <a:cubicBezTo>
                    <a:pt x="103" y="126"/>
                    <a:pt x="102" y="125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5"/>
                    <a:pt x="103" y="126"/>
                    <a:pt x="104" y="128"/>
                  </a:cubicBezTo>
                  <a:cubicBezTo>
                    <a:pt x="103" y="126"/>
                    <a:pt x="102" y="125"/>
                    <a:pt x="101" y="124"/>
                  </a:cubicBezTo>
                  <a:cubicBezTo>
                    <a:pt x="101" y="124"/>
                    <a:pt x="101" y="123"/>
                    <a:pt x="101" y="123"/>
                  </a:cubicBezTo>
                  <a:cubicBezTo>
                    <a:pt x="102" y="124"/>
                    <a:pt x="103" y="125"/>
                    <a:pt x="104" y="127"/>
                  </a:cubicBezTo>
                  <a:cubicBezTo>
                    <a:pt x="103" y="126"/>
                    <a:pt x="102" y="124"/>
                    <a:pt x="101" y="12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0" y="122"/>
                    <a:pt x="100" y="121"/>
                    <a:pt x="100" y="121"/>
                  </a:cubicBezTo>
                  <a:cubicBezTo>
                    <a:pt x="100" y="121"/>
                    <a:pt x="102" y="123"/>
                    <a:pt x="105" y="126"/>
                  </a:cubicBezTo>
                  <a:cubicBezTo>
                    <a:pt x="101" y="121"/>
                    <a:pt x="99" y="117"/>
                    <a:pt x="100" y="117"/>
                  </a:cubicBezTo>
                  <a:cubicBezTo>
                    <a:pt x="101" y="117"/>
                    <a:pt x="103" y="119"/>
                    <a:pt x="107" y="124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6" y="121"/>
                    <a:pt x="104" y="120"/>
                    <a:pt x="103" y="118"/>
                  </a:cubicBezTo>
                  <a:cubicBezTo>
                    <a:pt x="104" y="120"/>
                    <a:pt x="106" y="121"/>
                    <a:pt x="108" y="123"/>
                  </a:cubicBezTo>
                  <a:cubicBezTo>
                    <a:pt x="102" y="116"/>
                    <a:pt x="99" y="113"/>
                    <a:pt x="99" y="113"/>
                  </a:cubicBezTo>
                  <a:cubicBezTo>
                    <a:pt x="100" y="113"/>
                    <a:pt x="103" y="116"/>
                    <a:pt x="109" y="122"/>
                  </a:cubicBezTo>
                  <a:cubicBezTo>
                    <a:pt x="105" y="118"/>
                    <a:pt x="103" y="115"/>
                    <a:pt x="102" y="113"/>
                  </a:cubicBezTo>
                  <a:cubicBezTo>
                    <a:pt x="104" y="114"/>
                    <a:pt x="106" y="117"/>
                    <a:pt x="110" y="121"/>
                  </a:cubicBezTo>
                  <a:cubicBezTo>
                    <a:pt x="106" y="117"/>
                    <a:pt x="104" y="114"/>
                    <a:pt x="102" y="113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3" y="113"/>
                    <a:pt x="105" y="115"/>
                    <a:pt x="107" y="118"/>
                  </a:cubicBezTo>
                  <a:cubicBezTo>
                    <a:pt x="106" y="117"/>
                    <a:pt x="105" y="115"/>
                    <a:pt x="104" y="114"/>
                  </a:cubicBezTo>
                  <a:cubicBezTo>
                    <a:pt x="103" y="113"/>
                    <a:pt x="102" y="112"/>
                    <a:pt x="102" y="112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2" y="112"/>
                    <a:pt x="102" y="112"/>
                    <a:pt x="103" y="113"/>
                  </a:cubicBezTo>
                  <a:cubicBezTo>
                    <a:pt x="103" y="113"/>
                    <a:pt x="102" y="112"/>
                    <a:pt x="102" y="112"/>
                  </a:cubicBezTo>
                  <a:cubicBezTo>
                    <a:pt x="102" y="111"/>
                    <a:pt x="101" y="111"/>
                    <a:pt x="101" y="111"/>
                  </a:cubicBezTo>
                  <a:cubicBezTo>
                    <a:pt x="101" y="111"/>
                    <a:pt x="101" y="111"/>
                    <a:pt x="101" y="110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11"/>
                    <a:pt x="104" y="113"/>
                    <a:pt x="107" y="117"/>
                  </a:cubicBezTo>
                  <a:cubicBezTo>
                    <a:pt x="107" y="117"/>
                    <a:pt x="107" y="117"/>
                    <a:pt x="107" y="117"/>
                  </a:cubicBezTo>
                  <a:cubicBezTo>
                    <a:pt x="108" y="118"/>
                    <a:pt x="109" y="119"/>
                    <a:pt x="110" y="120"/>
                  </a:cubicBezTo>
                  <a:cubicBezTo>
                    <a:pt x="110" y="120"/>
                    <a:pt x="109" y="120"/>
                    <a:pt x="109" y="119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10" y="120"/>
                    <a:pt x="110" y="120"/>
                    <a:pt x="109" y="119"/>
                  </a:cubicBezTo>
                  <a:cubicBezTo>
                    <a:pt x="109" y="118"/>
                    <a:pt x="109" y="118"/>
                    <a:pt x="109" y="117"/>
                  </a:cubicBezTo>
                  <a:cubicBezTo>
                    <a:pt x="109" y="117"/>
                    <a:pt x="110" y="118"/>
                    <a:pt x="111" y="119"/>
                  </a:cubicBezTo>
                  <a:cubicBezTo>
                    <a:pt x="110" y="118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10" y="118"/>
                    <a:pt x="111" y="119"/>
                  </a:cubicBezTo>
                  <a:cubicBezTo>
                    <a:pt x="111" y="119"/>
                    <a:pt x="111" y="119"/>
                    <a:pt x="112" y="120"/>
                  </a:cubicBezTo>
                  <a:cubicBezTo>
                    <a:pt x="111" y="118"/>
                    <a:pt x="110" y="117"/>
                    <a:pt x="109" y="116"/>
                  </a:cubicBezTo>
                  <a:cubicBezTo>
                    <a:pt x="108" y="114"/>
                    <a:pt x="108" y="113"/>
                    <a:pt x="107" y="111"/>
                  </a:cubicBezTo>
                  <a:cubicBezTo>
                    <a:pt x="109" y="113"/>
                    <a:pt x="111" y="115"/>
                    <a:pt x="113" y="118"/>
                  </a:cubicBezTo>
                  <a:cubicBezTo>
                    <a:pt x="113" y="117"/>
                    <a:pt x="113" y="117"/>
                    <a:pt x="113" y="116"/>
                  </a:cubicBezTo>
                  <a:cubicBezTo>
                    <a:pt x="103" y="102"/>
                    <a:pt x="98" y="95"/>
                    <a:pt x="100" y="95"/>
                  </a:cubicBezTo>
                  <a:cubicBezTo>
                    <a:pt x="101" y="95"/>
                    <a:pt x="102" y="96"/>
                    <a:pt x="104" y="97"/>
                  </a:cubicBezTo>
                  <a:cubicBezTo>
                    <a:pt x="103" y="98"/>
                    <a:pt x="106" y="105"/>
                    <a:pt x="113" y="116"/>
                  </a:cubicBezTo>
                  <a:cubicBezTo>
                    <a:pt x="113" y="112"/>
                    <a:pt x="114" y="108"/>
                    <a:pt x="114" y="105"/>
                  </a:cubicBezTo>
                  <a:cubicBezTo>
                    <a:pt x="116" y="106"/>
                    <a:pt x="118" y="108"/>
                    <a:pt x="121" y="110"/>
                  </a:cubicBezTo>
                  <a:cubicBezTo>
                    <a:pt x="118" y="107"/>
                    <a:pt x="116" y="105"/>
                    <a:pt x="114" y="103"/>
                  </a:cubicBezTo>
                  <a:cubicBezTo>
                    <a:pt x="115" y="103"/>
                    <a:pt x="115" y="102"/>
                    <a:pt x="115" y="101"/>
                  </a:cubicBezTo>
                  <a:cubicBezTo>
                    <a:pt x="117" y="103"/>
                    <a:pt x="119" y="106"/>
                    <a:pt x="122" y="108"/>
                  </a:cubicBezTo>
                  <a:cubicBezTo>
                    <a:pt x="121" y="107"/>
                    <a:pt x="120" y="105"/>
                    <a:pt x="119" y="104"/>
                  </a:cubicBezTo>
                  <a:cubicBezTo>
                    <a:pt x="118" y="103"/>
                    <a:pt x="116" y="102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6" y="101"/>
                    <a:pt x="118" y="102"/>
                    <a:pt x="119" y="104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18" y="102"/>
                    <a:pt x="116" y="101"/>
                    <a:pt x="115" y="100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1" y="95"/>
                    <a:pt x="109" y="93"/>
                    <a:pt x="109" y="93"/>
                  </a:cubicBezTo>
                  <a:cubicBezTo>
                    <a:pt x="109" y="93"/>
                    <a:pt x="109" y="93"/>
                    <a:pt x="110" y="94"/>
                  </a:cubicBezTo>
                  <a:cubicBezTo>
                    <a:pt x="111" y="95"/>
                    <a:pt x="113" y="97"/>
                    <a:pt x="115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6" y="99"/>
                    <a:pt x="117" y="100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9" y="103"/>
                    <a:pt x="121" y="105"/>
                    <a:pt x="124" y="107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2" y="105"/>
                    <a:pt x="120" y="103"/>
                    <a:pt x="118" y="101"/>
                  </a:cubicBezTo>
                  <a:cubicBezTo>
                    <a:pt x="118" y="101"/>
                    <a:pt x="117" y="100"/>
                    <a:pt x="117" y="100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99"/>
                    <a:pt x="116" y="99"/>
                    <a:pt x="115" y="98"/>
                  </a:cubicBezTo>
                  <a:cubicBezTo>
                    <a:pt x="116" y="98"/>
                    <a:pt x="116" y="97"/>
                    <a:pt x="116" y="97"/>
                  </a:cubicBezTo>
                  <a:cubicBezTo>
                    <a:pt x="116" y="97"/>
                    <a:pt x="116" y="97"/>
                    <a:pt x="116" y="97"/>
                  </a:cubicBezTo>
                  <a:cubicBezTo>
                    <a:pt x="114" y="95"/>
                    <a:pt x="112" y="94"/>
                    <a:pt x="111" y="92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11" y="92"/>
                    <a:pt x="111" y="93"/>
                    <a:pt x="112" y="93"/>
                  </a:cubicBezTo>
                  <a:cubicBezTo>
                    <a:pt x="113" y="94"/>
                    <a:pt x="114" y="95"/>
                    <a:pt x="115" y="9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5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5" y="96"/>
                    <a:pt x="115" y="95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15" y="95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5" y="95"/>
                    <a:pt x="115" y="95"/>
                    <a:pt x="114" y="95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5" y="95"/>
                    <a:pt x="115" y="95"/>
                    <a:pt x="114" y="94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5" y="95"/>
                    <a:pt x="115" y="94"/>
                    <a:pt x="114" y="94"/>
                  </a:cubicBezTo>
                  <a:cubicBezTo>
                    <a:pt x="104" y="72"/>
                    <a:pt x="107" y="62"/>
                    <a:pt x="121" y="62"/>
                  </a:cubicBezTo>
                  <a:cubicBezTo>
                    <a:pt x="129" y="62"/>
                    <a:pt x="139" y="65"/>
                    <a:pt x="152" y="70"/>
                  </a:cubicBezTo>
                  <a:cubicBezTo>
                    <a:pt x="142" y="59"/>
                    <a:pt x="136" y="58"/>
                    <a:pt x="137" y="58"/>
                  </a:cubicBezTo>
                  <a:cubicBezTo>
                    <a:pt x="137" y="58"/>
                    <a:pt x="138" y="58"/>
                    <a:pt x="139" y="58"/>
                  </a:cubicBezTo>
                  <a:cubicBezTo>
                    <a:pt x="140" y="58"/>
                    <a:pt x="142" y="58"/>
                    <a:pt x="144" y="58"/>
                  </a:cubicBezTo>
                  <a:cubicBezTo>
                    <a:pt x="148" y="58"/>
                    <a:pt x="153" y="58"/>
                    <a:pt x="159" y="57"/>
                  </a:cubicBezTo>
                  <a:cubicBezTo>
                    <a:pt x="157" y="55"/>
                    <a:pt x="154" y="53"/>
                    <a:pt x="152" y="52"/>
                  </a:cubicBezTo>
                  <a:cubicBezTo>
                    <a:pt x="148" y="54"/>
                    <a:pt x="145" y="55"/>
                    <a:pt x="144" y="55"/>
                  </a:cubicBezTo>
                  <a:cubicBezTo>
                    <a:pt x="143" y="55"/>
                    <a:pt x="144" y="53"/>
                    <a:pt x="149" y="49"/>
                  </a:cubicBezTo>
                  <a:cubicBezTo>
                    <a:pt x="144" y="45"/>
                    <a:pt x="143" y="43"/>
                    <a:pt x="145" y="43"/>
                  </a:cubicBezTo>
                  <a:cubicBezTo>
                    <a:pt x="146" y="43"/>
                    <a:pt x="148" y="44"/>
                    <a:pt x="152" y="46"/>
                  </a:cubicBezTo>
                  <a:cubicBezTo>
                    <a:pt x="152" y="46"/>
                    <a:pt x="153" y="45"/>
                    <a:pt x="153" y="45"/>
                  </a:cubicBezTo>
                  <a:cubicBezTo>
                    <a:pt x="144" y="37"/>
                    <a:pt x="141" y="33"/>
                    <a:pt x="145" y="33"/>
                  </a:cubicBezTo>
                  <a:cubicBezTo>
                    <a:pt x="147" y="33"/>
                    <a:pt x="153" y="35"/>
                    <a:pt x="162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4" y="39"/>
                    <a:pt x="165" y="40"/>
                    <a:pt x="166" y="41"/>
                  </a:cubicBezTo>
                  <a:cubicBezTo>
                    <a:pt x="166" y="41"/>
                    <a:pt x="166" y="41"/>
                    <a:pt x="167" y="41"/>
                  </a:cubicBezTo>
                  <a:cubicBezTo>
                    <a:pt x="166" y="40"/>
                    <a:pt x="166" y="40"/>
                    <a:pt x="165" y="40"/>
                  </a:cubicBezTo>
                  <a:cubicBezTo>
                    <a:pt x="165" y="39"/>
                    <a:pt x="164" y="39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4" y="39"/>
                    <a:pt x="165" y="39"/>
                    <a:pt x="165" y="40"/>
                  </a:cubicBezTo>
                  <a:cubicBezTo>
                    <a:pt x="165" y="39"/>
                    <a:pt x="164" y="39"/>
                    <a:pt x="163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2" y="38"/>
                    <a:pt x="160" y="37"/>
                    <a:pt x="159" y="36"/>
                  </a:cubicBezTo>
                  <a:cubicBezTo>
                    <a:pt x="159" y="36"/>
                    <a:pt x="159" y="36"/>
                    <a:pt x="158" y="36"/>
                  </a:cubicBezTo>
                  <a:cubicBezTo>
                    <a:pt x="160" y="36"/>
                    <a:pt x="161" y="37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58" y="35"/>
                    <a:pt x="153" y="32"/>
                    <a:pt x="151" y="31"/>
                  </a:cubicBezTo>
                  <a:cubicBezTo>
                    <a:pt x="145" y="27"/>
                    <a:pt x="143" y="26"/>
                    <a:pt x="144" y="26"/>
                  </a:cubicBezTo>
                  <a:cubicBezTo>
                    <a:pt x="144" y="26"/>
                    <a:pt x="145" y="26"/>
                    <a:pt x="147" y="26"/>
                  </a:cubicBezTo>
                  <a:cubicBezTo>
                    <a:pt x="146" y="27"/>
                    <a:pt x="152" y="31"/>
                    <a:pt x="164" y="38"/>
                  </a:cubicBezTo>
                  <a:cubicBezTo>
                    <a:pt x="165" y="37"/>
                    <a:pt x="166" y="37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2" y="33"/>
                    <a:pt x="157" y="31"/>
                    <a:pt x="154" y="29"/>
                  </a:cubicBezTo>
                  <a:cubicBezTo>
                    <a:pt x="154" y="29"/>
                    <a:pt x="154" y="28"/>
                    <a:pt x="154" y="28"/>
                  </a:cubicBezTo>
                  <a:cubicBezTo>
                    <a:pt x="155" y="29"/>
                    <a:pt x="160" y="32"/>
                    <a:pt x="168" y="36"/>
                  </a:cubicBezTo>
                  <a:cubicBezTo>
                    <a:pt x="168" y="36"/>
                    <a:pt x="168" y="35"/>
                    <a:pt x="169" y="35"/>
                  </a:cubicBezTo>
                  <a:cubicBezTo>
                    <a:pt x="160" y="31"/>
                    <a:pt x="155" y="29"/>
                    <a:pt x="154" y="28"/>
                  </a:cubicBezTo>
                  <a:cubicBezTo>
                    <a:pt x="154" y="28"/>
                    <a:pt x="154" y="28"/>
                    <a:pt x="154" y="27"/>
                  </a:cubicBezTo>
                  <a:cubicBezTo>
                    <a:pt x="156" y="29"/>
                    <a:pt x="161" y="31"/>
                    <a:pt x="169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1" y="31"/>
                    <a:pt x="156" y="28"/>
                    <a:pt x="154" y="27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3" y="26"/>
                    <a:pt x="152" y="26"/>
                    <a:pt x="152" y="26"/>
                  </a:cubicBezTo>
                  <a:cubicBezTo>
                    <a:pt x="152" y="26"/>
                    <a:pt x="153" y="26"/>
                    <a:pt x="154" y="27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1" y="25"/>
                    <a:pt x="150" y="23"/>
                    <a:pt x="151" y="23"/>
                  </a:cubicBezTo>
                  <a:cubicBezTo>
                    <a:pt x="151" y="23"/>
                    <a:pt x="153" y="24"/>
                    <a:pt x="156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4" y="23"/>
                    <a:pt x="151" y="22"/>
                    <a:pt x="150" y="21"/>
                  </a:cubicBezTo>
                  <a:cubicBezTo>
                    <a:pt x="149" y="21"/>
                    <a:pt x="149" y="22"/>
                    <a:pt x="149" y="22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150" y="23"/>
                    <a:pt x="147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5" y="22"/>
                    <a:pt x="144" y="22"/>
                  </a:cubicBezTo>
                  <a:cubicBezTo>
                    <a:pt x="143" y="21"/>
                    <a:pt x="142" y="21"/>
                    <a:pt x="141" y="21"/>
                  </a:cubicBezTo>
                  <a:cubicBezTo>
                    <a:pt x="140" y="21"/>
                    <a:pt x="140" y="20"/>
                    <a:pt x="140" y="20"/>
                  </a:cubicBezTo>
                  <a:cubicBezTo>
                    <a:pt x="139" y="20"/>
                    <a:pt x="138" y="21"/>
                    <a:pt x="138" y="21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6" y="2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5" y="21"/>
                    <a:pt x="135" y="21"/>
                    <a:pt x="134" y="21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34" y="21"/>
                    <a:pt x="134" y="20"/>
                    <a:pt x="133" y="20"/>
                  </a:cubicBezTo>
                  <a:cubicBezTo>
                    <a:pt x="133" y="20"/>
                    <a:pt x="133" y="21"/>
                    <a:pt x="134" y="21"/>
                  </a:cubicBezTo>
                  <a:cubicBezTo>
                    <a:pt x="133" y="21"/>
                    <a:pt x="133" y="20"/>
                    <a:pt x="132" y="20"/>
                  </a:cubicBezTo>
                  <a:cubicBezTo>
                    <a:pt x="132" y="20"/>
                    <a:pt x="132" y="20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3" y="21"/>
                    <a:pt x="134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2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2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8" y="21"/>
                  </a:cubicBezTo>
                  <a:cubicBezTo>
                    <a:pt x="129" y="21"/>
                    <a:pt x="129" y="21"/>
                    <a:pt x="128" y="2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1"/>
                    <a:pt x="128" y="21"/>
                    <a:pt x="128" y="22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7" y="21"/>
                    <a:pt x="127" y="22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2"/>
                    <a:pt x="126" y="22"/>
                    <a:pt x="125" y="22"/>
                  </a:cubicBezTo>
                  <a:cubicBezTo>
                    <a:pt x="125" y="22"/>
                    <a:pt x="125" y="21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3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3" y="21"/>
                  </a:cubicBezTo>
                  <a:cubicBezTo>
                    <a:pt x="123" y="21"/>
                    <a:pt x="123" y="21"/>
                    <a:pt x="124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0"/>
                    <a:pt x="123" y="20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19"/>
                    <a:pt x="119" y="19"/>
                  </a:cubicBezTo>
                  <a:cubicBezTo>
                    <a:pt x="119" y="19"/>
                    <a:pt x="119" y="20"/>
                    <a:pt x="119" y="20"/>
                  </a:cubicBezTo>
                  <a:cubicBezTo>
                    <a:pt x="119" y="20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20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20"/>
                    <a:pt x="118" y="20"/>
                  </a:cubicBezTo>
                  <a:cubicBezTo>
                    <a:pt x="118" y="20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7" y="19"/>
                    <a:pt x="116" y="18"/>
                    <a:pt x="116" y="18"/>
                  </a:cubicBezTo>
                  <a:cubicBezTo>
                    <a:pt x="116" y="18"/>
                    <a:pt x="116" y="19"/>
                    <a:pt x="116" y="19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3" y="17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8"/>
                  </a:cubicBezTo>
                  <a:cubicBezTo>
                    <a:pt x="112" y="14"/>
                    <a:pt x="111" y="12"/>
                    <a:pt x="109" y="12"/>
                  </a:cubicBezTo>
                  <a:cubicBezTo>
                    <a:pt x="108" y="12"/>
                    <a:pt x="107" y="12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7" y="13"/>
                    <a:pt x="108" y="14"/>
                    <a:pt x="108" y="14"/>
                  </a:cubicBezTo>
                  <a:cubicBezTo>
                    <a:pt x="109" y="14"/>
                    <a:pt x="108" y="14"/>
                    <a:pt x="107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3"/>
                    <a:pt x="106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4"/>
                    <a:pt x="105" y="14"/>
                  </a:cubicBezTo>
                  <a:cubicBezTo>
                    <a:pt x="105" y="14"/>
                    <a:pt x="105" y="13"/>
                    <a:pt x="105" y="13"/>
                  </a:cubicBezTo>
                  <a:cubicBezTo>
                    <a:pt x="105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4" y="12"/>
                    <a:pt x="104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2" y="12"/>
                  </a:cubicBezTo>
                  <a:cubicBezTo>
                    <a:pt x="103" y="12"/>
                    <a:pt x="103" y="11"/>
                    <a:pt x="103" y="11"/>
                  </a:cubicBezTo>
                  <a:cubicBezTo>
                    <a:pt x="103" y="11"/>
                    <a:pt x="103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2" y="11"/>
                    <a:pt x="102" y="11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1" y="12"/>
                    <a:pt x="101" y="12"/>
                  </a:cubicBezTo>
                  <a:cubicBezTo>
                    <a:pt x="101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1"/>
                  </a:cubicBezTo>
                  <a:cubicBezTo>
                    <a:pt x="101" y="11"/>
                    <a:pt x="100" y="11"/>
                    <a:pt x="99" y="11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100" y="9"/>
                    <a:pt x="99" y="9"/>
                  </a:cubicBezTo>
                  <a:cubicBezTo>
                    <a:pt x="99" y="9"/>
                    <a:pt x="99" y="9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10"/>
                    <a:pt x="98" y="10"/>
                  </a:cubicBezTo>
                  <a:cubicBezTo>
                    <a:pt x="98" y="10"/>
                    <a:pt x="98" y="10"/>
                    <a:pt x="98" y="9"/>
                  </a:cubicBezTo>
                  <a:cubicBezTo>
                    <a:pt x="98" y="9"/>
                    <a:pt x="98" y="10"/>
                    <a:pt x="98" y="10"/>
                  </a:cubicBezTo>
                  <a:cubicBezTo>
                    <a:pt x="98" y="10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10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10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8"/>
                  </a:cubicBezTo>
                  <a:cubicBezTo>
                    <a:pt x="98" y="9"/>
                    <a:pt x="98" y="9"/>
                    <a:pt x="97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9"/>
                    <a:pt x="97" y="9"/>
                    <a:pt x="97" y="8"/>
                  </a:cubicBezTo>
                  <a:cubicBezTo>
                    <a:pt x="98" y="8"/>
                    <a:pt x="98" y="7"/>
                    <a:pt x="97" y="7"/>
                  </a:cubicBezTo>
                  <a:cubicBezTo>
                    <a:pt x="97" y="7"/>
                    <a:pt x="97" y="8"/>
                    <a:pt x="96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6" y="8"/>
                    <a:pt x="96" y="8"/>
                  </a:cubicBezTo>
                  <a:cubicBezTo>
                    <a:pt x="96" y="8"/>
                    <a:pt x="97" y="7"/>
                    <a:pt x="97" y="7"/>
                  </a:cubicBezTo>
                  <a:cubicBezTo>
                    <a:pt x="97" y="7"/>
                    <a:pt x="96" y="7"/>
                    <a:pt x="96" y="7"/>
                  </a:cubicBezTo>
                  <a:cubicBezTo>
                    <a:pt x="96" y="7"/>
                    <a:pt x="96" y="8"/>
                    <a:pt x="96" y="8"/>
                  </a:cubicBezTo>
                  <a:cubicBezTo>
                    <a:pt x="96" y="8"/>
                    <a:pt x="96" y="8"/>
                    <a:pt x="96" y="7"/>
                  </a:cubicBezTo>
                  <a:cubicBezTo>
                    <a:pt x="96" y="7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5" y="8"/>
                  </a:cubicBezTo>
                  <a:cubicBezTo>
                    <a:pt x="96" y="8"/>
                    <a:pt x="96" y="8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6" y="6"/>
                    <a:pt x="96" y="5"/>
                    <a:pt x="96" y="5"/>
                  </a:cubicBezTo>
                  <a:cubicBezTo>
                    <a:pt x="96" y="5"/>
                    <a:pt x="96" y="6"/>
                    <a:pt x="96" y="7"/>
                  </a:cubicBezTo>
                  <a:cubicBezTo>
                    <a:pt x="96" y="6"/>
                    <a:pt x="96" y="6"/>
                    <a:pt x="97" y="6"/>
                  </a:cubicBezTo>
                  <a:cubicBezTo>
                    <a:pt x="97" y="5"/>
                    <a:pt x="97" y="4"/>
                    <a:pt x="96" y="4"/>
                  </a:cubicBezTo>
                  <a:cubicBezTo>
                    <a:pt x="95" y="4"/>
                    <a:pt x="94" y="4"/>
                    <a:pt x="92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3" y="3"/>
                    <a:pt x="92" y="3"/>
                    <a:pt x="91" y="4"/>
                  </a:cubicBezTo>
                  <a:cubicBezTo>
                    <a:pt x="93" y="3"/>
                    <a:pt x="93" y="2"/>
                    <a:pt x="93" y="2"/>
                  </a:cubicBezTo>
                  <a:cubicBezTo>
                    <a:pt x="92" y="2"/>
                    <a:pt x="92" y="3"/>
                    <a:pt x="91" y="3"/>
                  </a:cubicBezTo>
                  <a:cubicBezTo>
                    <a:pt x="92" y="3"/>
                    <a:pt x="92" y="2"/>
                    <a:pt x="92" y="2"/>
                  </a:cubicBezTo>
                  <a:cubicBezTo>
                    <a:pt x="92" y="2"/>
                    <a:pt x="92" y="2"/>
                    <a:pt x="91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2"/>
                    <a:pt x="91" y="1"/>
                    <a:pt x="9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8" name="Freeform 38"/>
            <p:cNvSpPr>
              <a:spLocks noEditPoints="1"/>
            </p:cNvSpPr>
            <p:nvPr/>
          </p:nvSpPr>
          <p:spPr bwMode="auto">
            <a:xfrm>
              <a:off x="5184775" y="4289426"/>
              <a:ext cx="601663" cy="500063"/>
            </a:xfrm>
            <a:custGeom>
              <a:gdLst>
                <a:gd name="T0" fmla="*/ 55 w 160"/>
                <a:gd name="T1" fmla="*/ 133 h 133"/>
                <a:gd name="T2" fmla="*/ 54 w 160"/>
                <a:gd name="T3" fmla="*/ 133 h 133"/>
                <a:gd name="T4" fmla="*/ 54 w 160"/>
                <a:gd name="T5" fmla="*/ 133 h 133"/>
                <a:gd name="T6" fmla="*/ 54 w 160"/>
                <a:gd name="T7" fmla="*/ 132 h 133"/>
                <a:gd name="T8" fmla="*/ 53 w 160"/>
                <a:gd name="T9" fmla="*/ 132 h 133"/>
                <a:gd name="T10" fmla="*/ 52 w 160"/>
                <a:gd name="T11" fmla="*/ 132 h 133"/>
                <a:gd name="T12" fmla="*/ 52 w 160"/>
                <a:gd name="T13" fmla="*/ 132 h 133"/>
                <a:gd name="T14" fmla="*/ 53 w 160"/>
                <a:gd name="T15" fmla="*/ 130 h 133"/>
                <a:gd name="T16" fmla="*/ 53 w 160"/>
                <a:gd name="T17" fmla="*/ 130 h 133"/>
                <a:gd name="T18" fmla="*/ 55 w 160"/>
                <a:gd name="T19" fmla="*/ 129 h 133"/>
                <a:gd name="T20" fmla="*/ 55 w 160"/>
                <a:gd name="T21" fmla="*/ 129 h 133"/>
                <a:gd name="T22" fmla="*/ 53 w 160"/>
                <a:gd name="T23" fmla="*/ 129 h 133"/>
                <a:gd name="T24" fmla="*/ 48 w 160"/>
                <a:gd name="T25" fmla="*/ 127 h 133"/>
                <a:gd name="T26" fmla="*/ 71 w 160"/>
                <a:gd name="T27" fmla="*/ 123 h 133"/>
                <a:gd name="T28" fmla="*/ 50 w 160"/>
                <a:gd name="T29" fmla="*/ 120 h 133"/>
                <a:gd name="T30" fmla="*/ 48 w 160"/>
                <a:gd name="T31" fmla="*/ 118 h 133"/>
                <a:gd name="T32" fmla="*/ 47 w 160"/>
                <a:gd name="T33" fmla="*/ 114 h 133"/>
                <a:gd name="T34" fmla="*/ 94 w 160"/>
                <a:gd name="T35" fmla="*/ 101 h 133"/>
                <a:gd name="T36" fmla="*/ 110 w 160"/>
                <a:gd name="T37" fmla="*/ 87 h 133"/>
                <a:gd name="T38" fmla="*/ 101 w 160"/>
                <a:gd name="T39" fmla="*/ 79 h 133"/>
                <a:gd name="T40" fmla="*/ 138 w 160"/>
                <a:gd name="T41" fmla="*/ 35 h 133"/>
                <a:gd name="T42" fmla="*/ 30 w 160"/>
                <a:gd name="T43" fmla="*/ 20 h 133"/>
                <a:gd name="T44" fmla="*/ 29 w 160"/>
                <a:gd name="T45" fmla="*/ 20 h 133"/>
                <a:gd name="T46" fmla="*/ 29 w 160"/>
                <a:gd name="T47" fmla="*/ 20 h 133"/>
                <a:gd name="T48" fmla="*/ 27 w 160"/>
                <a:gd name="T49" fmla="*/ 20 h 133"/>
                <a:gd name="T50" fmla="*/ 29 w 160"/>
                <a:gd name="T51" fmla="*/ 19 h 133"/>
                <a:gd name="T52" fmla="*/ 20 w 160"/>
                <a:gd name="T53" fmla="*/ 19 h 133"/>
                <a:gd name="T54" fmla="*/ 20 w 160"/>
                <a:gd name="T55" fmla="*/ 19 h 133"/>
                <a:gd name="T56" fmla="*/ 20 w 160"/>
                <a:gd name="T57" fmla="*/ 19 h 133"/>
                <a:gd name="T58" fmla="*/ 19 w 160"/>
                <a:gd name="T59" fmla="*/ 18 h 133"/>
                <a:gd name="T60" fmla="*/ 18 w 160"/>
                <a:gd name="T61" fmla="*/ 18 h 133"/>
                <a:gd name="T62" fmla="*/ 18 w 160"/>
                <a:gd name="T63" fmla="*/ 18 h 133"/>
                <a:gd name="T64" fmla="*/ 19 w 160"/>
                <a:gd name="T65" fmla="*/ 18 h 133"/>
                <a:gd name="T66" fmla="*/ 17 w 160"/>
                <a:gd name="T67" fmla="*/ 18 h 133"/>
                <a:gd name="T68" fmla="*/ 17 w 160"/>
                <a:gd name="T69" fmla="*/ 17 h 133"/>
                <a:gd name="T70" fmla="*/ 17 w 160"/>
                <a:gd name="T71" fmla="*/ 17 h 133"/>
                <a:gd name="T72" fmla="*/ 17 w 160"/>
                <a:gd name="T73" fmla="*/ 17 h 133"/>
                <a:gd name="T74" fmla="*/ 16 w 160"/>
                <a:gd name="T75" fmla="*/ 16 h 133"/>
                <a:gd name="T76" fmla="*/ 4 w 160"/>
                <a:gd name="T77" fmla="*/ 12 h 133"/>
                <a:gd name="T78" fmla="*/ 4 w 160"/>
                <a:gd name="T79" fmla="*/ 12 h 133"/>
                <a:gd name="T80" fmla="*/ 1 w 160"/>
                <a:gd name="T81" fmla="*/ 11 h 133"/>
                <a:gd name="T82" fmla="*/ 1 w 160"/>
                <a:gd name="T83" fmla="*/ 11 h 133"/>
                <a:gd name="T84" fmla="*/ 152 w 160"/>
                <a:gd name="T85" fmla="*/ 11 h 133"/>
                <a:gd name="T86" fmla="*/ 147 w 160"/>
                <a:gd name="T87" fmla="*/ 11 h 133"/>
                <a:gd name="T88" fmla="*/ 157 w 160"/>
                <a:gd name="T89" fmla="*/ 7 h 133"/>
                <a:gd name="T90" fmla="*/ 114 w 160"/>
                <a:gd name="T91" fmla="*/ 5 h 133"/>
                <a:gd name="T92" fmla="*/ 117 w 160"/>
                <a:gd name="T93" fmla="*/ 4 h 133"/>
                <a:gd name="T94" fmla="*/ 118 w 160"/>
                <a:gd name="T95" fmla="*/ 4 h 133"/>
                <a:gd name="T96" fmla="*/ 117 w 160"/>
                <a:gd name="T97" fmla="*/ 4 h 133"/>
                <a:gd name="T98" fmla="*/ 117 w 160"/>
                <a:gd name="T99" fmla="*/ 4 h 133"/>
                <a:gd name="T100" fmla="*/ 107 w 160"/>
                <a:gd name="T101" fmla="*/ 3 h 133"/>
                <a:gd name="T102" fmla="*/ 106 w 160"/>
                <a:gd name="T103" fmla="*/ 3 h 133"/>
                <a:gd name="T104" fmla="*/ 108 w 160"/>
                <a:gd name="T105" fmla="*/ 3 h 133"/>
                <a:gd name="T106" fmla="*/ 107 w 160"/>
                <a:gd name="T107" fmla="*/ 2 h 133"/>
                <a:gd name="T108" fmla="*/ 151 w 160"/>
                <a:gd name="T109" fmla="*/ 2 h 133"/>
                <a:gd name="T110" fmla="*/ 107 w 160"/>
                <a:gd name="T111" fmla="*/ 2 h 133"/>
                <a:gd name="T112" fmla="*/ 106 w 160"/>
                <a:gd name="T113" fmla="*/ 2 h 133"/>
                <a:gd name="T114" fmla="*/ 106 w 160"/>
                <a:gd name="T115" fmla="*/ 2 h 133"/>
                <a:gd name="T116" fmla="*/ 108 w 160"/>
                <a:gd name="T117" fmla="*/ 1 h 133"/>
                <a:gd name="T118" fmla="*/ 107 w 160"/>
                <a:gd name="T119" fmla="*/ 1 h 133"/>
                <a:gd name="T120" fmla="*/ 104 w 160"/>
                <a:gd name="T121" fmla="*/ 2 h 133"/>
                <a:gd name="T122" fmla="*/ 151 w 160"/>
                <a:gd name="T123" fmla="*/ 3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" h="133"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1" y="133"/>
                  </a:move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5" y="133"/>
                  </a:moveTo>
                  <a:cubicBezTo>
                    <a:pt x="55" y="133"/>
                    <a:pt x="54" y="133"/>
                    <a:pt x="54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5" y="133"/>
                  </a:cubicBezTo>
                  <a:cubicBezTo>
                    <a:pt x="54" y="133"/>
                    <a:pt x="54" y="132"/>
                    <a:pt x="54" y="132"/>
                  </a:cubicBezTo>
                  <a:moveTo>
                    <a:pt x="55" y="132"/>
                  </a:move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2"/>
                    <a:pt x="55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3"/>
                  </a:cubicBezTo>
                  <a:cubicBezTo>
                    <a:pt x="54" y="133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55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3" y="132"/>
                  </a:moveTo>
                  <a:cubicBezTo>
                    <a:pt x="53" y="132"/>
                    <a:pt x="54" y="132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3" y="132"/>
                    <a:pt x="53" y="132"/>
                    <a:pt x="53" y="132"/>
                  </a:cubicBezTo>
                  <a:moveTo>
                    <a:pt x="52" y="132"/>
                  </a:move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moveTo>
                    <a:pt x="52" y="132"/>
                  </a:move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moveTo>
                    <a:pt x="55" y="131"/>
                  </a:moveTo>
                  <a:cubicBezTo>
                    <a:pt x="55" y="131"/>
                    <a:pt x="55" y="132"/>
                    <a:pt x="55" y="132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55" y="131"/>
                    <a:pt x="55" y="131"/>
                  </a:cubicBezTo>
                  <a:moveTo>
                    <a:pt x="53" y="131"/>
                  </a:moveTo>
                  <a:cubicBezTo>
                    <a:pt x="53" y="131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3" y="132"/>
                    <a:pt x="53" y="132"/>
                    <a:pt x="54" y="133"/>
                  </a:cubicBezTo>
                  <a:cubicBezTo>
                    <a:pt x="53" y="132"/>
                    <a:pt x="53" y="132"/>
                    <a:pt x="53" y="131"/>
                  </a:cubicBezTo>
                  <a:moveTo>
                    <a:pt x="55" y="131"/>
                  </a:moveTo>
                  <a:cubicBezTo>
                    <a:pt x="55" y="131"/>
                    <a:pt x="55" y="131"/>
                    <a:pt x="55" y="131"/>
                  </a:cubicBezTo>
                  <a:cubicBezTo>
                    <a:pt x="55" y="131"/>
                    <a:pt x="55" y="131"/>
                    <a:pt x="55" y="132"/>
                  </a:cubicBezTo>
                  <a:cubicBezTo>
                    <a:pt x="55" y="131"/>
                    <a:pt x="55" y="131"/>
                    <a:pt x="55" y="131"/>
                  </a:cubicBezTo>
                  <a:cubicBezTo>
                    <a:pt x="55" y="131"/>
                    <a:pt x="55" y="131"/>
                    <a:pt x="55" y="131"/>
                  </a:cubicBezTo>
                  <a:moveTo>
                    <a:pt x="54" y="131"/>
                  </a:move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moveTo>
                    <a:pt x="52" y="131"/>
                  </a:moveTo>
                  <a:cubicBezTo>
                    <a:pt x="52" y="131"/>
                    <a:pt x="52" y="131"/>
                    <a:pt x="52" y="131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3" y="131"/>
                    <a:pt x="53" y="131"/>
                  </a:cubicBezTo>
                  <a:cubicBezTo>
                    <a:pt x="52" y="131"/>
                    <a:pt x="52" y="131"/>
                    <a:pt x="52" y="131"/>
                  </a:cubicBezTo>
                  <a:moveTo>
                    <a:pt x="53" y="131"/>
                  </a:move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53" y="131"/>
                    <a:pt x="53" y="131"/>
                    <a:pt x="53" y="131"/>
                  </a:cubicBezTo>
                  <a:moveTo>
                    <a:pt x="55" y="131"/>
                  </a:moveTo>
                  <a:cubicBezTo>
                    <a:pt x="55" y="131"/>
                    <a:pt x="55" y="131"/>
                    <a:pt x="54" y="131"/>
                  </a:cubicBezTo>
                  <a:cubicBezTo>
                    <a:pt x="55" y="131"/>
                    <a:pt x="55" y="131"/>
                    <a:pt x="55" y="131"/>
                  </a:cubicBezTo>
                  <a:cubicBezTo>
                    <a:pt x="55" y="131"/>
                    <a:pt x="55" y="131"/>
                    <a:pt x="55" y="131"/>
                  </a:cubicBezTo>
                  <a:cubicBezTo>
                    <a:pt x="55" y="131"/>
                    <a:pt x="55" y="131"/>
                    <a:pt x="55" y="131"/>
                  </a:cubicBezTo>
                  <a:moveTo>
                    <a:pt x="53" y="131"/>
                  </a:move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3" y="132"/>
                    <a:pt x="53" y="131"/>
                    <a:pt x="53" y="131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1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3" y="131"/>
                    <a:pt x="53" y="130"/>
                  </a:cubicBezTo>
                  <a:moveTo>
                    <a:pt x="52" y="130"/>
                  </a:move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2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0"/>
                  </a:cubicBezTo>
                  <a:moveTo>
                    <a:pt x="52" y="130"/>
                  </a:move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1"/>
                    <a:pt x="53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0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4" y="131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1"/>
                    <a:pt x="53" y="131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1"/>
                    <a:pt x="54" y="131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1"/>
                    <a:pt x="53" y="131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4" y="131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3" y="130"/>
                    <a:pt x="53" y="130"/>
                  </a:cubicBezTo>
                  <a:moveTo>
                    <a:pt x="52" y="130"/>
                  </a:moveTo>
                  <a:cubicBezTo>
                    <a:pt x="52" y="130"/>
                    <a:pt x="52" y="130"/>
                    <a:pt x="52" y="130"/>
                  </a:cubicBezTo>
                  <a:cubicBezTo>
                    <a:pt x="52" y="130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0"/>
                  </a:cubicBezTo>
                  <a:cubicBezTo>
                    <a:pt x="52" y="130"/>
                    <a:pt x="52" y="130"/>
                    <a:pt x="52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4" y="131"/>
                    <a:pt x="54" y="131"/>
                  </a:cubicBezTo>
                  <a:cubicBezTo>
                    <a:pt x="54" y="131"/>
                    <a:pt x="54" y="130"/>
                    <a:pt x="54" y="130"/>
                  </a:cubicBezTo>
                  <a:cubicBezTo>
                    <a:pt x="53" y="130"/>
                    <a:pt x="53" y="130"/>
                    <a:pt x="53" y="130"/>
                  </a:cubicBezTo>
                  <a:moveTo>
                    <a:pt x="56" y="130"/>
                  </a:move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moveTo>
                    <a:pt x="52" y="130"/>
                  </a:moveTo>
                  <a:cubicBezTo>
                    <a:pt x="52" y="130"/>
                    <a:pt x="52" y="130"/>
                    <a:pt x="52" y="130"/>
                  </a:cubicBezTo>
                  <a:cubicBezTo>
                    <a:pt x="52" y="130"/>
                    <a:pt x="52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2" y="130"/>
                    <a:pt x="52" y="130"/>
                    <a:pt x="52" y="130"/>
                  </a:cubicBezTo>
                  <a:moveTo>
                    <a:pt x="53" y="129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29"/>
                  </a:cubicBezTo>
                  <a:moveTo>
                    <a:pt x="53" y="129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29"/>
                    <a:pt x="53" y="129"/>
                  </a:cubicBezTo>
                  <a:moveTo>
                    <a:pt x="53" y="129"/>
                  </a:moveTo>
                  <a:cubicBezTo>
                    <a:pt x="53" y="129"/>
                    <a:pt x="53" y="129"/>
                    <a:pt x="53" y="129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29"/>
                    <a:pt x="53" y="129"/>
                  </a:cubicBezTo>
                  <a:moveTo>
                    <a:pt x="55" y="129"/>
                  </a:moveTo>
                  <a:cubicBezTo>
                    <a:pt x="55" y="129"/>
                    <a:pt x="55" y="129"/>
                    <a:pt x="55" y="129"/>
                  </a:cubicBezTo>
                  <a:cubicBezTo>
                    <a:pt x="55" y="129"/>
                    <a:pt x="55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5" y="130"/>
                    <a:pt x="55" y="129"/>
                    <a:pt x="55" y="129"/>
                  </a:cubicBezTo>
                  <a:moveTo>
                    <a:pt x="53" y="129"/>
                  </a:move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moveTo>
                    <a:pt x="52" y="129"/>
                  </a:moveTo>
                  <a:cubicBezTo>
                    <a:pt x="52" y="129"/>
                    <a:pt x="52" y="129"/>
                    <a:pt x="52" y="129"/>
                  </a:cubicBezTo>
                  <a:cubicBezTo>
                    <a:pt x="52" y="130"/>
                    <a:pt x="52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2" y="130"/>
                    <a:pt x="52" y="130"/>
                    <a:pt x="52" y="129"/>
                  </a:cubicBezTo>
                  <a:moveTo>
                    <a:pt x="52" y="129"/>
                  </a:move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2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2" y="129"/>
                    <a:pt x="52" y="129"/>
                  </a:cubicBezTo>
                  <a:moveTo>
                    <a:pt x="52" y="129"/>
                  </a:move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2" y="129"/>
                    <a:pt x="52" y="129"/>
                  </a:cubicBezTo>
                  <a:moveTo>
                    <a:pt x="52" y="129"/>
                  </a:move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2" y="129"/>
                    <a:pt x="52" y="129"/>
                  </a:cubicBezTo>
                  <a:moveTo>
                    <a:pt x="53" y="129"/>
                  </a:moveTo>
                  <a:cubicBezTo>
                    <a:pt x="53" y="129"/>
                    <a:pt x="53" y="129"/>
                    <a:pt x="53" y="129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4" y="130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0"/>
                  </a:cubicBezTo>
                  <a:cubicBezTo>
                    <a:pt x="54" y="130"/>
                    <a:pt x="54" y="129"/>
                    <a:pt x="53" y="129"/>
                  </a:cubicBezTo>
                  <a:moveTo>
                    <a:pt x="55" y="129"/>
                  </a:moveTo>
                  <a:cubicBezTo>
                    <a:pt x="55" y="129"/>
                    <a:pt x="55" y="129"/>
                    <a:pt x="55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5" y="129"/>
                    <a:pt x="55" y="129"/>
                    <a:pt x="55" y="129"/>
                  </a:cubicBezTo>
                  <a:moveTo>
                    <a:pt x="52" y="129"/>
                  </a:move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2" y="129"/>
                    <a:pt x="52" y="129"/>
                  </a:cubicBezTo>
                  <a:moveTo>
                    <a:pt x="56" y="128"/>
                  </a:moveTo>
                  <a:cubicBezTo>
                    <a:pt x="56" y="128"/>
                    <a:pt x="56" y="128"/>
                    <a:pt x="56" y="12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56" y="129"/>
                    <a:pt x="56" y="128"/>
                    <a:pt x="56" y="128"/>
                  </a:cubicBezTo>
                  <a:moveTo>
                    <a:pt x="52" y="128"/>
                  </a:moveTo>
                  <a:cubicBezTo>
                    <a:pt x="52" y="128"/>
                    <a:pt x="52" y="128"/>
                    <a:pt x="52" y="128"/>
                  </a:cubicBezTo>
                  <a:cubicBezTo>
                    <a:pt x="52" y="129"/>
                    <a:pt x="52" y="129"/>
                    <a:pt x="53" y="129"/>
                  </a:cubicBezTo>
                  <a:cubicBezTo>
                    <a:pt x="52" y="129"/>
                    <a:pt x="52" y="129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29"/>
                    <a:pt x="52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2" y="128"/>
                  </a:cubicBezTo>
                  <a:moveTo>
                    <a:pt x="56" y="128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9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moveTo>
                    <a:pt x="53" y="128"/>
                  </a:moveTo>
                  <a:cubicBezTo>
                    <a:pt x="53" y="128"/>
                    <a:pt x="53" y="128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8"/>
                    <a:pt x="53" y="128"/>
                    <a:pt x="53" y="128"/>
                  </a:cubicBezTo>
                  <a:moveTo>
                    <a:pt x="56" y="127"/>
                  </a:moveTo>
                  <a:cubicBezTo>
                    <a:pt x="56" y="128"/>
                    <a:pt x="56" y="128"/>
                    <a:pt x="55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7"/>
                    <a:pt x="56" y="127"/>
                  </a:cubicBezTo>
                  <a:moveTo>
                    <a:pt x="53" y="127"/>
                  </a:moveTo>
                  <a:cubicBezTo>
                    <a:pt x="53" y="127"/>
                    <a:pt x="53" y="127"/>
                    <a:pt x="53" y="127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7"/>
                    <a:pt x="53" y="127"/>
                  </a:cubicBezTo>
                  <a:moveTo>
                    <a:pt x="54" y="127"/>
                  </a:moveTo>
                  <a:cubicBezTo>
                    <a:pt x="54" y="127"/>
                    <a:pt x="54" y="127"/>
                    <a:pt x="54" y="127"/>
                  </a:cubicBezTo>
                  <a:cubicBezTo>
                    <a:pt x="54" y="128"/>
                    <a:pt x="55" y="128"/>
                    <a:pt x="55" y="128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28"/>
                    <a:pt x="54" y="128"/>
                    <a:pt x="54" y="127"/>
                  </a:cubicBezTo>
                  <a:moveTo>
                    <a:pt x="65" y="126"/>
                  </a:moveTo>
                  <a:cubicBezTo>
                    <a:pt x="65" y="126"/>
                    <a:pt x="65" y="126"/>
                    <a:pt x="65" y="126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5" y="127"/>
                    <a:pt x="65" y="127"/>
                    <a:pt x="65" y="126"/>
                  </a:cubicBezTo>
                  <a:moveTo>
                    <a:pt x="55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27"/>
                    <a:pt x="55" y="126"/>
                    <a:pt x="55" y="126"/>
                  </a:cubicBezTo>
                  <a:moveTo>
                    <a:pt x="47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48" y="127"/>
                    <a:pt x="48" y="127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48" y="126"/>
                    <a:pt x="48" y="126"/>
                    <a:pt x="47" y="126"/>
                  </a:cubicBezTo>
                  <a:moveTo>
                    <a:pt x="53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26"/>
                    <a:pt x="54" y="127"/>
                    <a:pt x="54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27"/>
                    <a:pt x="53" y="126"/>
                    <a:pt x="53" y="125"/>
                  </a:cubicBezTo>
                  <a:moveTo>
                    <a:pt x="65" y="124"/>
                  </a:moveTo>
                  <a:cubicBezTo>
                    <a:pt x="65" y="125"/>
                    <a:pt x="65" y="125"/>
                    <a:pt x="65" y="125"/>
                  </a:cubicBezTo>
                  <a:cubicBezTo>
                    <a:pt x="65" y="126"/>
                    <a:pt x="66" y="126"/>
                    <a:pt x="66" y="126"/>
                  </a:cubicBezTo>
                  <a:cubicBezTo>
                    <a:pt x="66" y="126"/>
                    <a:pt x="65" y="125"/>
                    <a:pt x="65" y="124"/>
                  </a:cubicBezTo>
                  <a:moveTo>
                    <a:pt x="48" y="124"/>
                  </a:moveTo>
                  <a:cubicBezTo>
                    <a:pt x="48" y="124"/>
                    <a:pt x="48" y="124"/>
                    <a:pt x="48" y="125"/>
                  </a:cubicBezTo>
                  <a:cubicBezTo>
                    <a:pt x="48" y="125"/>
                    <a:pt x="48" y="125"/>
                    <a:pt x="48" y="12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8" y="125"/>
                    <a:pt x="48" y="125"/>
                    <a:pt x="48" y="126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125"/>
                    <a:pt x="48" y="124"/>
                    <a:pt x="48" y="124"/>
                  </a:cubicBezTo>
                  <a:moveTo>
                    <a:pt x="48" y="123"/>
                  </a:moveTo>
                  <a:cubicBezTo>
                    <a:pt x="48" y="123"/>
                    <a:pt x="48" y="123"/>
                    <a:pt x="48" y="123"/>
                  </a:cubicBezTo>
                  <a:cubicBezTo>
                    <a:pt x="48" y="124"/>
                    <a:pt x="49" y="124"/>
                    <a:pt x="49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124"/>
                    <a:pt x="48" y="124"/>
                    <a:pt x="48" y="123"/>
                  </a:cubicBezTo>
                  <a:moveTo>
                    <a:pt x="61" y="123"/>
                  </a:moveTo>
                  <a:cubicBezTo>
                    <a:pt x="62" y="123"/>
                    <a:pt x="62" y="124"/>
                    <a:pt x="62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2" y="123"/>
                    <a:pt x="62" y="123"/>
                    <a:pt x="61" y="123"/>
                  </a:cubicBezTo>
                  <a:moveTo>
                    <a:pt x="53" y="123"/>
                  </a:moveTo>
                  <a:cubicBezTo>
                    <a:pt x="53" y="123"/>
                    <a:pt x="53" y="124"/>
                    <a:pt x="53" y="124"/>
                  </a:cubicBezTo>
                  <a:cubicBezTo>
                    <a:pt x="54" y="125"/>
                    <a:pt x="54" y="125"/>
                    <a:pt x="54" y="126"/>
                  </a:cubicBezTo>
                  <a:cubicBezTo>
                    <a:pt x="54" y="126"/>
                    <a:pt x="55" y="126"/>
                    <a:pt x="55" y="125"/>
                  </a:cubicBezTo>
                  <a:cubicBezTo>
                    <a:pt x="54" y="125"/>
                    <a:pt x="54" y="124"/>
                    <a:pt x="53" y="123"/>
                  </a:cubicBezTo>
                  <a:moveTo>
                    <a:pt x="71" y="123"/>
                  </a:moveTo>
                  <a:cubicBezTo>
                    <a:pt x="71" y="123"/>
                    <a:pt x="71" y="123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moveTo>
                    <a:pt x="48" y="122"/>
                  </a:moveTo>
                  <a:cubicBezTo>
                    <a:pt x="48" y="123"/>
                    <a:pt x="48" y="123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9" y="124"/>
                    <a:pt x="49" y="124"/>
                    <a:pt x="49" y="125"/>
                  </a:cubicBezTo>
                  <a:cubicBezTo>
                    <a:pt x="49" y="125"/>
                    <a:pt x="49" y="124"/>
                    <a:pt x="49" y="124"/>
                  </a:cubicBezTo>
                  <a:cubicBezTo>
                    <a:pt x="49" y="124"/>
                    <a:pt x="48" y="123"/>
                    <a:pt x="48" y="122"/>
                  </a:cubicBezTo>
                  <a:moveTo>
                    <a:pt x="69" y="122"/>
                  </a:moveTo>
                  <a:cubicBezTo>
                    <a:pt x="69" y="123"/>
                    <a:pt x="70" y="123"/>
                    <a:pt x="70" y="124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moveTo>
                    <a:pt x="48" y="122"/>
                  </a:move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49" y="124"/>
                    <a:pt x="49" y="124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49" y="124"/>
                    <a:pt x="48" y="123"/>
                    <a:pt x="48" y="122"/>
                  </a:cubicBezTo>
                  <a:moveTo>
                    <a:pt x="61" y="122"/>
                  </a:moveTo>
                  <a:cubicBezTo>
                    <a:pt x="61" y="122"/>
                    <a:pt x="61" y="122"/>
                    <a:pt x="61" y="122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1" y="123"/>
                    <a:pt x="61" y="122"/>
                    <a:pt x="61" y="122"/>
                  </a:cubicBezTo>
                  <a:moveTo>
                    <a:pt x="67" y="122"/>
                  </a:moveTo>
                  <a:cubicBezTo>
                    <a:pt x="68" y="122"/>
                    <a:pt x="69" y="123"/>
                    <a:pt x="69" y="125"/>
                  </a:cubicBezTo>
                  <a:cubicBezTo>
                    <a:pt x="69" y="124"/>
                    <a:pt x="68" y="123"/>
                    <a:pt x="68" y="122"/>
                  </a:cubicBezTo>
                  <a:cubicBezTo>
                    <a:pt x="68" y="122"/>
                    <a:pt x="67" y="122"/>
                    <a:pt x="67" y="122"/>
                  </a:cubicBezTo>
                  <a:moveTo>
                    <a:pt x="40" y="121"/>
                  </a:moveTo>
                  <a:cubicBezTo>
                    <a:pt x="40" y="122"/>
                    <a:pt x="40" y="123"/>
                    <a:pt x="41" y="124"/>
                  </a:cubicBezTo>
                  <a:cubicBezTo>
                    <a:pt x="42" y="125"/>
                    <a:pt x="43" y="126"/>
                    <a:pt x="44" y="127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42" y="124"/>
                    <a:pt x="42" y="123"/>
                    <a:pt x="42" y="123"/>
                  </a:cubicBezTo>
                  <a:cubicBezTo>
                    <a:pt x="43" y="123"/>
                    <a:pt x="44" y="123"/>
                    <a:pt x="46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3" y="123"/>
                    <a:pt x="42" y="122"/>
                    <a:pt x="40" y="121"/>
                  </a:cubicBezTo>
                  <a:moveTo>
                    <a:pt x="50" y="120"/>
                  </a:move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1" y="122"/>
                    <a:pt x="51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2"/>
                    <a:pt x="50" y="121"/>
                    <a:pt x="50" y="120"/>
                  </a:cubicBezTo>
                  <a:moveTo>
                    <a:pt x="37" y="119"/>
                  </a:moveTo>
                  <a:cubicBezTo>
                    <a:pt x="36" y="119"/>
                    <a:pt x="36" y="121"/>
                    <a:pt x="39" y="123"/>
                  </a:cubicBezTo>
                  <a:cubicBezTo>
                    <a:pt x="39" y="122"/>
                    <a:pt x="39" y="121"/>
                    <a:pt x="40" y="120"/>
                  </a:cubicBezTo>
                  <a:cubicBezTo>
                    <a:pt x="38" y="120"/>
                    <a:pt x="37" y="119"/>
                    <a:pt x="37" y="119"/>
                  </a:cubicBezTo>
                  <a:moveTo>
                    <a:pt x="45" y="119"/>
                  </a:moveTo>
                  <a:cubicBezTo>
                    <a:pt x="45" y="120"/>
                    <a:pt x="46" y="121"/>
                    <a:pt x="46" y="122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6" y="122"/>
                    <a:pt x="46" y="123"/>
                    <a:pt x="47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6" y="121"/>
                    <a:pt x="45" y="120"/>
                    <a:pt x="45" y="119"/>
                  </a:cubicBezTo>
                  <a:moveTo>
                    <a:pt x="66" y="119"/>
                  </a:moveTo>
                  <a:cubicBezTo>
                    <a:pt x="66" y="119"/>
                    <a:pt x="66" y="120"/>
                    <a:pt x="67" y="120"/>
                  </a:cubicBezTo>
                  <a:cubicBezTo>
                    <a:pt x="67" y="121"/>
                    <a:pt x="67" y="121"/>
                    <a:pt x="68" y="122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3"/>
                    <a:pt x="69" y="123"/>
                    <a:pt x="70" y="124"/>
                  </a:cubicBezTo>
                  <a:cubicBezTo>
                    <a:pt x="69" y="123"/>
                    <a:pt x="68" y="123"/>
                    <a:pt x="68" y="122"/>
                  </a:cubicBezTo>
                  <a:cubicBezTo>
                    <a:pt x="68" y="122"/>
                    <a:pt x="68" y="122"/>
                    <a:pt x="69" y="122"/>
                  </a:cubicBezTo>
                  <a:cubicBezTo>
                    <a:pt x="69" y="123"/>
                    <a:pt x="69" y="123"/>
                    <a:pt x="70" y="124"/>
                  </a:cubicBezTo>
                  <a:cubicBezTo>
                    <a:pt x="69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8" y="122"/>
                    <a:pt x="68" y="121"/>
                    <a:pt x="67" y="120"/>
                  </a:cubicBezTo>
                  <a:cubicBezTo>
                    <a:pt x="67" y="120"/>
                    <a:pt x="67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7" y="120"/>
                    <a:pt x="67" y="120"/>
                  </a:cubicBezTo>
                  <a:cubicBezTo>
                    <a:pt x="67" y="120"/>
                    <a:pt x="67" y="119"/>
                    <a:pt x="66" y="119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6" y="119"/>
                    <a:pt x="66" y="119"/>
                    <a:pt x="66" y="120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6" y="119"/>
                    <a:pt x="66" y="119"/>
                    <a:pt x="66" y="119"/>
                  </a:cubicBezTo>
                  <a:moveTo>
                    <a:pt x="48" y="118"/>
                  </a:moveTo>
                  <a:cubicBezTo>
                    <a:pt x="49" y="120"/>
                    <a:pt x="49" y="121"/>
                    <a:pt x="50" y="123"/>
                  </a:cubicBezTo>
                  <a:cubicBezTo>
                    <a:pt x="50" y="123"/>
                    <a:pt x="51" y="123"/>
                    <a:pt x="51" y="122"/>
                  </a:cubicBezTo>
                  <a:cubicBezTo>
                    <a:pt x="50" y="122"/>
                    <a:pt x="50" y="122"/>
                    <a:pt x="50" y="121"/>
                  </a:cubicBezTo>
                  <a:cubicBezTo>
                    <a:pt x="50" y="120"/>
                    <a:pt x="49" y="119"/>
                    <a:pt x="48" y="118"/>
                  </a:cubicBezTo>
                  <a:moveTo>
                    <a:pt x="48" y="117"/>
                  </a:moveTo>
                  <a:cubicBezTo>
                    <a:pt x="48" y="117"/>
                    <a:pt x="48" y="117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moveTo>
                    <a:pt x="60" y="116"/>
                  </a:moveTo>
                  <a:cubicBezTo>
                    <a:pt x="60" y="117"/>
                    <a:pt x="61" y="117"/>
                    <a:pt x="61" y="118"/>
                  </a:cubicBezTo>
                  <a:cubicBezTo>
                    <a:pt x="63" y="119"/>
                    <a:pt x="65" y="120"/>
                    <a:pt x="67" y="122"/>
                  </a:cubicBezTo>
                  <a:cubicBezTo>
                    <a:pt x="67" y="120"/>
                    <a:pt x="66" y="119"/>
                    <a:pt x="65" y="119"/>
                  </a:cubicBezTo>
                  <a:cubicBezTo>
                    <a:pt x="63" y="117"/>
                    <a:pt x="61" y="116"/>
                    <a:pt x="60" y="116"/>
                  </a:cubicBezTo>
                  <a:moveTo>
                    <a:pt x="46" y="115"/>
                  </a:moveTo>
                  <a:cubicBezTo>
                    <a:pt x="45" y="115"/>
                    <a:pt x="45" y="115"/>
                    <a:pt x="45" y="115"/>
                  </a:cubicBezTo>
                  <a:cubicBezTo>
                    <a:pt x="45" y="115"/>
                    <a:pt x="45" y="116"/>
                    <a:pt x="45" y="116"/>
                  </a:cubicBezTo>
                  <a:cubicBezTo>
                    <a:pt x="47" y="118"/>
                    <a:pt x="48" y="121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49" y="121"/>
                    <a:pt x="48" y="119"/>
                    <a:pt x="48" y="118"/>
                  </a:cubicBezTo>
                  <a:cubicBezTo>
                    <a:pt x="47" y="117"/>
                    <a:pt x="46" y="116"/>
                    <a:pt x="46" y="115"/>
                  </a:cubicBezTo>
                  <a:cubicBezTo>
                    <a:pt x="46" y="115"/>
                    <a:pt x="46" y="115"/>
                    <a:pt x="46" y="115"/>
                  </a:cubicBezTo>
                  <a:moveTo>
                    <a:pt x="47" y="114"/>
                  </a:moveTo>
                  <a:cubicBezTo>
                    <a:pt x="47" y="114"/>
                    <a:pt x="47" y="115"/>
                    <a:pt x="47" y="115"/>
                  </a:cubicBezTo>
                  <a:cubicBezTo>
                    <a:pt x="47" y="115"/>
                    <a:pt x="47" y="115"/>
                    <a:pt x="46" y="115"/>
                  </a:cubicBezTo>
                  <a:cubicBezTo>
                    <a:pt x="47" y="115"/>
                    <a:pt x="47" y="116"/>
                    <a:pt x="48" y="117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47" y="116"/>
                    <a:pt x="48" y="117"/>
                    <a:pt x="48" y="117"/>
                  </a:cubicBezTo>
                  <a:cubicBezTo>
                    <a:pt x="48" y="118"/>
                    <a:pt x="49" y="119"/>
                    <a:pt x="50" y="120"/>
                  </a:cubicBezTo>
                  <a:cubicBezTo>
                    <a:pt x="49" y="119"/>
                    <a:pt x="49" y="118"/>
                    <a:pt x="48" y="117"/>
                  </a:cubicBezTo>
                  <a:cubicBezTo>
                    <a:pt x="48" y="116"/>
                    <a:pt x="48" y="115"/>
                    <a:pt x="47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4"/>
                    <a:pt x="47" y="114"/>
                    <a:pt x="47" y="114"/>
                  </a:cubicBezTo>
                  <a:moveTo>
                    <a:pt x="62" y="111"/>
                  </a:moveTo>
                  <a:cubicBezTo>
                    <a:pt x="62" y="111"/>
                    <a:pt x="62" y="112"/>
                    <a:pt x="62" y="112"/>
                  </a:cubicBezTo>
                  <a:cubicBezTo>
                    <a:pt x="63" y="113"/>
                    <a:pt x="65" y="116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20"/>
                    <a:pt x="68" y="121"/>
                    <a:pt x="69" y="122"/>
                  </a:cubicBezTo>
                  <a:cubicBezTo>
                    <a:pt x="69" y="123"/>
                    <a:pt x="69" y="123"/>
                    <a:pt x="70" y="123"/>
                  </a:cubicBezTo>
                  <a:cubicBezTo>
                    <a:pt x="70" y="123"/>
                    <a:pt x="70" y="123"/>
                    <a:pt x="70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3"/>
                    <a:pt x="71" y="123"/>
                    <a:pt x="71" y="123"/>
                  </a:cubicBezTo>
                  <a:cubicBezTo>
                    <a:pt x="71" y="123"/>
                    <a:pt x="70" y="122"/>
                    <a:pt x="69" y="121"/>
                  </a:cubicBezTo>
                  <a:cubicBezTo>
                    <a:pt x="69" y="121"/>
                    <a:pt x="68" y="120"/>
                    <a:pt x="68" y="120"/>
                  </a:cubicBezTo>
                  <a:cubicBezTo>
                    <a:pt x="65" y="116"/>
                    <a:pt x="63" y="113"/>
                    <a:pt x="62" y="111"/>
                  </a:cubicBezTo>
                  <a:moveTo>
                    <a:pt x="96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moveTo>
                    <a:pt x="96" y="103"/>
                  </a:moveTo>
                  <a:cubicBezTo>
                    <a:pt x="96" y="103"/>
                    <a:pt x="96" y="103"/>
                    <a:pt x="96" y="103"/>
                  </a:cubicBezTo>
                  <a:cubicBezTo>
                    <a:pt x="96" y="103"/>
                    <a:pt x="96" y="104"/>
                    <a:pt x="96" y="104"/>
                  </a:cubicBezTo>
                  <a:cubicBezTo>
                    <a:pt x="96" y="104"/>
                    <a:pt x="96" y="103"/>
                    <a:pt x="96" y="103"/>
                  </a:cubicBezTo>
                  <a:moveTo>
                    <a:pt x="94" y="102"/>
                  </a:moveTo>
                  <a:cubicBezTo>
                    <a:pt x="95" y="103"/>
                    <a:pt x="95" y="103"/>
                    <a:pt x="95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5" y="103"/>
                    <a:pt x="95" y="103"/>
                    <a:pt x="94" y="102"/>
                  </a:cubicBezTo>
                  <a:moveTo>
                    <a:pt x="97" y="102"/>
                  </a:moveTo>
                  <a:cubicBezTo>
                    <a:pt x="97" y="102"/>
                    <a:pt x="97" y="102"/>
                    <a:pt x="98" y="103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moveTo>
                    <a:pt x="93" y="101"/>
                  </a:moveTo>
                  <a:cubicBezTo>
                    <a:pt x="94" y="102"/>
                    <a:pt x="95" y="103"/>
                    <a:pt x="96" y="104"/>
                  </a:cubicBezTo>
                  <a:cubicBezTo>
                    <a:pt x="96" y="104"/>
                    <a:pt x="96" y="104"/>
                    <a:pt x="95" y="104"/>
                  </a:cubicBezTo>
                  <a:cubicBezTo>
                    <a:pt x="95" y="103"/>
                    <a:pt x="94" y="102"/>
                    <a:pt x="93" y="101"/>
                  </a:cubicBezTo>
                  <a:moveTo>
                    <a:pt x="94" y="101"/>
                  </a:moveTo>
                  <a:cubicBezTo>
                    <a:pt x="94" y="102"/>
                    <a:pt x="94" y="102"/>
                    <a:pt x="94" y="102"/>
                  </a:cubicBezTo>
                  <a:cubicBezTo>
                    <a:pt x="95" y="103"/>
                    <a:pt x="95" y="103"/>
                    <a:pt x="96" y="104"/>
                  </a:cubicBezTo>
                  <a:cubicBezTo>
                    <a:pt x="96" y="104"/>
                    <a:pt x="96" y="103"/>
                    <a:pt x="96" y="103"/>
                  </a:cubicBezTo>
                  <a:cubicBezTo>
                    <a:pt x="95" y="103"/>
                    <a:pt x="94" y="102"/>
                    <a:pt x="94" y="101"/>
                  </a:cubicBezTo>
                  <a:moveTo>
                    <a:pt x="99" y="99"/>
                  </a:moveTo>
                  <a:cubicBezTo>
                    <a:pt x="99" y="99"/>
                    <a:pt x="99" y="99"/>
                    <a:pt x="99" y="99"/>
                  </a:cubicBezTo>
                  <a:cubicBezTo>
                    <a:pt x="99" y="99"/>
                    <a:pt x="100" y="100"/>
                    <a:pt x="100" y="100"/>
                  </a:cubicBezTo>
                  <a:cubicBezTo>
                    <a:pt x="100" y="100"/>
                    <a:pt x="99" y="99"/>
                    <a:pt x="99" y="99"/>
                  </a:cubicBezTo>
                  <a:moveTo>
                    <a:pt x="89" y="96"/>
                  </a:moveTo>
                  <a:cubicBezTo>
                    <a:pt x="89" y="96"/>
                    <a:pt x="90" y="97"/>
                    <a:pt x="90" y="97"/>
                  </a:cubicBezTo>
                  <a:cubicBezTo>
                    <a:pt x="91" y="98"/>
                    <a:pt x="93" y="100"/>
                    <a:pt x="94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2" y="100"/>
                    <a:pt x="90" y="97"/>
                    <a:pt x="89" y="96"/>
                  </a:cubicBezTo>
                  <a:moveTo>
                    <a:pt x="87" y="93"/>
                  </a:moveTo>
                  <a:cubicBezTo>
                    <a:pt x="87" y="93"/>
                    <a:pt x="87" y="93"/>
                    <a:pt x="87" y="93"/>
                  </a:cubicBezTo>
                  <a:cubicBezTo>
                    <a:pt x="87" y="94"/>
                    <a:pt x="88" y="94"/>
                    <a:pt x="88" y="95"/>
                  </a:cubicBezTo>
                  <a:cubicBezTo>
                    <a:pt x="89" y="96"/>
                    <a:pt x="91" y="98"/>
                    <a:pt x="94" y="101"/>
                  </a:cubicBezTo>
                  <a:cubicBezTo>
                    <a:pt x="94" y="101"/>
                    <a:pt x="93" y="101"/>
                    <a:pt x="93" y="100"/>
                  </a:cubicBezTo>
                  <a:cubicBezTo>
                    <a:pt x="90" y="96"/>
                    <a:pt x="88" y="93"/>
                    <a:pt x="87" y="93"/>
                  </a:cubicBezTo>
                  <a:moveTo>
                    <a:pt x="111" y="88"/>
                  </a:moveTo>
                  <a:cubicBezTo>
                    <a:pt x="111" y="88"/>
                    <a:pt x="112" y="88"/>
                    <a:pt x="112" y="88"/>
                  </a:cubicBezTo>
                  <a:cubicBezTo>
                    <a:pt x="112" y="88"/>
                    <a:pt x="111" y="88"/>
                    <a:pt x="111" y="88"/>
                  </a:cubicBezTo>
                  <a:moveTo>
                    <a:pt x="106" y="87"/>
                  </a:moveTo>
                  <a:cubicBezTo>
                    <a:pt x="107" y="88"/>
                    <a:pt x="108" y="89"/>
                    <a:pt x="109" y="90"/>
                  </a:cubicBezTo>
                  <a:cubicBezTo>
                    <a:pt x="108" y="90"/>
                    <a:pt x="108" y="89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6" y="88"/>
                    <a:pt x="106" y="87"/>
                    <a:pt x="106" y="87"/>
                  </a:cubicBezTo>
                  <a:moveTo>
                    <a:pt x="110" y="87"/>
                  </a:moveTo>
                  <a:cubicBezTo>
                    <a:pt x="111" y="87"/>
                    <a:pt x="111" y="88"/>
                    <a:pt x="111" y="88"/>
                  </a:cubicBezTo>
                  <a:cubicBezTo>
                    <a:pt x="111" y="88"/>
                    <a:pt x="111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moveTo>
                    <a:pt x="110" y="87"/>
                  </a:move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moveTo>
                    <a:pt x="110" y="87"/>
                  </a:move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1" y="87"/>
                    <a:pt x="111" y="88"/>
                    <a:pt x="112" y="88"/>
                  </a:cubicBezTo>
                  <a:cubicBezTo>
                    <a:pt x="111" y="88"/>
                    <a:pt x="111" y="87"/>
                    <a:pt x="110" y="87"/>
                  </a:cubicBezTo>
                  <a:moveTo>
                    <a:pt x="105" y="87"/>
                  </a:move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6" y="87"/>
                    <a:pt x="106" y="87"/>
                  </a:cubicBezTo>
                  <a:cubicBezTo>
                    <a:pt x="106" y="87"/>
                    <a:pt x="105" y="87"/>
                    <a:pt x="105" y="87"/>
                  </a:cubicBezTo>
                  <a:moveTo>
                    <a:pt x="101" y="82"/>
                  </a:moveTo>
                  <a:cubicBezTo>
                    <a:pt x="101" y="82"/>
                    <a:pt x="101" y="82"/>
                    <a:pt x="101" y="82"/>
                  </a:cubicBezTo>
                  <a:cubicBezTo>
                    <a:pt x="102" y="83"/>
                    <a:pt x="103" y="85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7"/>
                    <a:pt x="106" y="87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8" y="89"/>
                    <a:pt x="108" y="89"/>
                    <a:pt x="109" y="90"/>
                  </a:cubicBezTo>
                  <a:cubicBezTo>
                    <a:pt x="108" y="89"/>
                    <a:pt x="108" y="89"/>
                    <a:pt x="107" y="88"/>
                  </a:cubicBezTo>
                  <a:cubicBezTo>
                    <a:pt x="108" y="89"/>
                    <a:pt x="109" y="89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8" y="88"/>
                    <a:pt x="106" y="86"/>
                    <a:pt x="104" y="84"/>
                  </a:cubicBezTo>
                  <a:cubicBezTo>
                    <a:pt x="104" y="85"/>
                    <a:pt x="104" y="85"/>
                    <a:pt x="105" y="86"/>
                  </a:cubicBezTo>
                  <a:cubicBezTo>
                    <a:pt x="103" y="84"/>
                    <a:pt x="102" y="83"/>
                    <a:pt x="101" y="82"/>
                  </a:cubicBezTo>
                  <a:moveTo>
                    <a:pt x="102" y="79"/>
                  </a:moveTo>
                  <a:cubicBezTo>
                    <a:pt x="102" y="79"/>
                    <a:pt x="102" y="79"/>
                    <a:pt x="102" y="79"/>
                  </a:cubicBezTo>
                  <a:cubicBezTo>
                    <a:pt x="104" y="81"/>
                    <a:pt x="106" y="83"/>
                    <a:pt x="108" y="85"/>
                  </a:cubicBezTo>
                  <a:cubicBezTo>
                    <a:pt x="106" y="83"/>
                    <a:pt x="105" y="82"/>
                    <a:pt x="103" y="81"/>
                  </a:cubicBezTo>
                  <a:cubicBezTo>
                    <a:pt x="103" y="80"/>
                    <a:pt x="102" y="80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79"/>
                    <a:pt x="102" y="80"/>
                    <a:pt x="102" y="80"/>
                  </a:cubicBezTo>
                  <a:cubicBezTo>
                    <a:pt x="102" y="80"/>
                    <a:pt x="102" y="79"/>
                    <a:pt x="102" y="79"/>
                  </a:cubicBezTo>
                  <a:cubicBezTo>
                    <a:pt x="102" y="79"/>
                    <a:pt x="102" y="80"/>
                    <a:pt x="102" y="80"/>
                  </a:cubicBezTo>
                  <a:cubicBezTo>
                    <a:pt x="102" y="80"/>
                    <a:pt x="101" y="79"/>
                    <a:pt x="101" y="79"/>
                  </a:cubicBezTo>
                  <a:cubicBezTo>
                    <a:pt x="101" y="80"/>
                    <a:pt x="102" y="80"/>
                    <a:pt x="102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81"/>
                    <a:pt x="103" y="82"/>
                    <a:pt x="103" y="83"/>
                  </a:cubicBezTo>
                  <a:cubicBezTo>
                    <a:pt x="103" y="83"/>
                    <a:pt x="104" y="83"/>
                    <a:pt x="104" y="84"/>
                  </a:cubicBezTo>
                  <a:cubicBezTo>
                    <a:pt x="106" y="86"/>
                    <a:pt x="108" y="87"/>
                    <a:pt x="110" y="90"/>
                  </a:cubicBezTo>
                  <a:cubicBezTo>
                    <a:pt x="110" y="89"/>
                    <a:pt x="110" y="89"/>
                    <a:pt x="110" y="88"/>
                  </a:cubicBezTo>
                  <a:cubicBezTo>
                    <a:pt x="110" y="88"/>
                    <a:pt x="111" y="88"/>
                    <a:pt x="111" y="89"/>
                  </a:cubicBezTo>
                  <a:cubicBezTo>
                    <a:pt x="111" y="88"/>
                    <a:pt x="110" y="88"/>
                    <a:pt x="110" y="88"/>
                  </a:cubicBezTo>
                  <a:cubicBezTo>
                    <a:pt x="110" y="88"/>
                    <a:pt x="110" y="88"/>
                    <a:pt x="110" y="87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11" y="88"/>
                    <a:pt x="111" y="88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1" y="87"/>
                    <a:pt x="111" y="88"/>
                    <a:pt x="112" y="88"/>
                  </a:cubicBezTo>
                  <a:cubicBezTo>
                    <a:pt x="111" y="88"/>
                    <a:pt x="111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6"/>
                    <a:pt x="109" y="86"/>
                    <a:pt x="108" y="85"/>
                  </a:cubicBezTo>
                  <a:cubicBezTo>
                    <a:pt x="106" y="83"/>
                    <a:pt x="104" y="81"/>
                    <a:pt x="102" y="79"/>
                  </a:cubicBezTo>
                  <a:moveTo>
                    <a:pt x="102" y="79"/>
                  </a:moveTo>
                  <a:cubicBezTo>
                    <a:pt x="102" y="79"/>
                    <a:pt x="102" y="79"/>
                    <a:pt x="102" y="79"/>
                  </a:cubicBezTo>
                  <a:cubicBezTo>
                    <a:pt x="104" y="81"/>
                    <a:pt x="107" y="84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07" y="84"/>
                    <a:pt x="104" y="81"/>
                    <a:pt x="102" y="79"/>
                  </a:cubicBezTo>
                  <a:moveTo>
                    <a:pt x="108" y="69"/>
                  </a:moveTo>
                  <a:cubicBezTo>
                    <a:pt x="106" y="69"/>
                    <a:pt x="104" y="72"/>
                    <a:pt x="102" y="79"/>
                  </a:cubicBezTo>
                  <a:cubicBezTo>
                    <a:pt x="104" y="81"/>
                    <a:pt x="107" y="83"/>
                    <a:pt x="110" y="87"/>
                  </a:cubicBezTo>
                  <a:cubicBezTo>
                    <a:pt x="112" y="74"/>
                    <a:pt x="110" y="69"/>
                    <a:pt x="108" y="69"/>
                  </a:cubicBezTo>
                  <a:moveTo>
                    <a:pt x="143" y="31"/>
                  </a:moveTo>
                  <a:cubicBezTo>
                    <a:pt x="143" y="31"/>
                    <a:pt x="143" y="31"/>
                    <a:pt x="142" y="32"/>
                  </a:cubicBezTo>
                  <a:cubicBezTo>
                    <a:pt x="144" y="32"/>
                    <a:pt x="146" y="33"/>
                    <a:pt x="148" y="35"/>
                  </a:cubicBezTo>
                  <a:cubicBezTo>
                    <a:pt x="146" y="33"/>
                    <a:pt x="144" y="32"/>
                    <a:pt x="143" y="31"/>
                  </a:cubicBezTo>
                  <a:moveTo>
                    <a:pt x="138" y="29"/>
                  </a:moveTo>
                  <a:cubicBezTo>
                    <a:pt x="137" y="30"/>
                    <a:pt x="136" y="31"/>
                    <a:pt x="135" y="32"/>
                  </a:cubicBezTo>
                  <a:cubicBezTo>
                    <a:pt x="136" y="33"/>
                    <a:pt x="137" y="34"/>
                    <a:pt x="138" y="35"/>
                  </a:cubicBezTo>
                  <a:cubicBezTo>
                    <a:pt x="139" y="34"/>
                    <a:pt x="141" y="33"/>
                    <a:pt x="142" y="32"/>
                  </a:cubicBezTo>
                  <a:cubicBezTo>
                    <a:pt x="141" y="31"/>
                    <a:pt x="139" y="30"/>
                    <a:pt x="138" y="29"/>
                  </a:cubicBezTo>
                  <a:moveTo>
                    <a:pt x="151" y="23"/>
                  </a:moveTo>
                  <a:cubicBezTo>
                    <a:pt x="151" y="23"/>
                    <a:pt x="151" y="23"/>
                    <a:pt x="151" y="23"/>
                  </a:cubicBezTo>
                  <a:cubicBezTo>
                    <a:pt x="152" y="23"/>
                    <a:pt x="152" y="23"/>
                    <a:pt x="153" y="24"/>
                  </a:cubicBezTo>
                  <a:cubicBezTo>
                    <a:pt x="152" y="23"/>
                    <a:pt x="152" y="23"/>
                    <a:pt x="151" y="23"/>
                  </a:cubicBezTo>
                  <a:moveTo>
                    <a:pt x="148" y="22"/>
                  </a:moveTo>
                  <a:cubicBezTo>
                    <a:pt x="145" y="24"/>
                    <a:pt x="142" y="26"/>
                    <a:pt x="139" y="28"/>
                  </a:cubicBezTo>
                  <a:cubicBezTo>
                    <a:pt x="140" y="29"/>
                    <a:pt x="142" y="30"/>
                    <a:pt x="143" y="31"/>
                  </a:cubicBezTo>
                  <a:cubicBezTo>
                    <a:pt x="146" y="29"/>
                    <a:pt x="149" y="27"/>
                    <a:pt x="153" y="24"/>
                  </a:cubicBezTo>
                  <a:cubicBezTo>
                    <a:pt x="153" y="24"/>
                    <a:pt x="153" y="24"/>
                    <a:pt x="152" y="24"/>
                  </a:cubicBezTo>
                  <a:cubicBezTo>
                    <a:pt x="151" y="23"/>
                    <a:pt x="150" y="22"/>
                    <a:pt x="148" y="22"/>
                  </a:cubicBezTo>
                  <a:moveTo>
                    <a:pt x="149" y="21"/>
                  </a:moveTo>
                  <a:cubicBezTo>
                    <a:pt x="149" y="21"/>
                    <a:pt x="149" y="21"/>
                    <a:pt x="149" y="21"/>
                  </a:cubicBezTo>
                  <a:cubicBezTo>
                    <a:pt x="150" y="22"/>
                    <a:pt x="152" y="23"/>
                    <a:pt x="153" y="23"/>
                  </a:cubicBezTo>
                  <a:cubicBezTo>
                    <a:pt x="152" y="23"/>
                    <a:pt x="150" y="22"/>
                    <a:pt x="149" y="21"/>
                  </a:cubicBezTo>
                  <a:moveTo>
                    <a:pt x="150" y="21"/>
                  </a:moveTo>
                  <a:cubicBezTo>
                    <a:pt x="150" y="21"/>
                    <a:pt x="150" y="21"/>
                    <a:pt x="150" y="21"/>
                  </a:cubicBezTo>
                  <a:cubicBezTo>
                    <a:pt x="151" y="22"/>
                    <a:pt x="152" y="22"/>
                    <a:pt x="153" y="23"/>
                  </a:cubicBezTo>
                  <a:cubicBezTo>
                    <a:pt x="152" y="22"/>
                    <a:pt x="151" y="22"/>
                    <a:pt x="150" y="21"/>
                  </a:cubicBezTo>
                  <a:moveTo>
                    <a:pt x="26" y="21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moveTo>
                    <a:pt x="26" y="21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moveTo>
                    <a:pt x="30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30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6" y="2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moveTo>
                    <a:pt x="30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moveTo>
                    <a:pt x="27" y="19"/>
                  </a:moveTo>
                  <a:cubicBezTo>
                    <a:pt x="27" y="19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19"/>
                    <a:pt x="27" y="19"/>
                  </a:cubicBezTo>
                  <a:moveTo>
                    <a:pt x="29" y="19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19"/>
                  </a:cubicBezTo>
                  <a:moveTo>
                    <a:pt x="29" y="19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0"/>
                    <a:pt x="29" y="19"/>
                    <a:pt x="29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21" y="19"/>
                  </a:moveTo>
                  <a:cubicBezTo>
                    <a:pt x="21" y="19"/>
                    <a:pt x="21" y="19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moveTo>
                    <a:pt x="21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2" y="19"/>
                    <a:pt x="22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19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0" y="19"/>
                  </a:cubicBezTo>
                  <a:moveTo>
                    <a:pt x="28" y="19"/>
                  </a:moveTo>
                  <a:cubicBezTo>
                    <a:pt x="28" y="19"/>
                    <a:pt x="28" y="19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19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moveTo>
                    <a:pt x="154" y="19"/>
                  </a:moveTo>
                  <a:cubicBezTo>
                    <a:pt x="154" y="19"/>
                    <a:pt x="154" y="19"/>
                    <a:pt x="154" y="19"/>
                  </a:cubicBezTo>
                  <a:cubicBezTo>
                    <a:pt x="154" y="19"/>
                    <a:pt x="154" y="19"/>
                    <a:pt x="155" y="19"/>
                  </a:cubicBezTo>
                  <a:cubicBezTo>
                    <a:pt x="155" y="19"/>
                    <a:pt x="154" y="19"/>
                    <a:pt x="154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2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19"/>
                    <a:pt x="21" y="18"/>
                    <a:pt x="21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8"/>
                    <a:pt x="19" y="18"/>
                  </a:cubicBezTo>
                  <a:moveTo>
                    <a:pt x="19" y="18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55" y="18"/>
                  </a:move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9"/>
                    <a:pt x="155" y="19"/>
                  </a:cubicBezTo>
                  <a:cubicBezTo>
                    <a:pt x="155" y="19"/>
                    <a:pt x="155" y="18"/>
                    <a:pt x="155" y="18"/>
                  </a:cubicBezTo>
                  <a:moveTo>
                    <a:pt x="18" y="18"/>
                  </a:moveTo>
                  <a:cubicBezTo>
                    <a:pt x="18" y="18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8" y="18"/>
                  </a:moveTo>
                  <a:cubicBezTo>
                    <a:pt x="18" y="18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19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moveTo>
                    <a:pt x="19" y="18"/>
                  </a:moveTo>
                  <a:cubicBezTo>
                    <a:pt x="19" y="18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8" y="18"/>
                  </a:moveTo>
                  <a:cubicBezTo>
                    <a:pt x="18" y="18"/>
                    <a:pt x="18" y="19"/>
                    <a:pt x="18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18" y="19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moveTo>
                    <a:pt x="155" y="18"/>
                  </a:move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5" y="18"/>
                  </a:moveTo>
                  <a:cubicBezTo>
                    <a:pt x="15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21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cubicBezTo>
                    <a:pt x="18" y="18"/>
                    <a:pt x="17" y="18"/>
                    <a:pt x="17" y="18"/>
                  </a:cubicBezTo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7"/>
                    <a:pt x="17" y="17"/>
                  </a:cubicBezTo>
                  <a:moveTo>
                    <a:pt x="20" y="17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7"/>
                  </a:cubicBezTo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19" y="17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7"/>
                    <a:pt x="19" y="17"/>
                    <a:pt x="19" y="17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8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8"/>
                    <a:pt x="17" y="19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4" y="16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6"/>
                  </a:cubicBezTo>
                  <a:moveTo>
                    <a:pt x="16" y="16"/>
                  </a:moveTo>
                  <a:cubicBezTo>
                    <a:pt x="16" y="16"/>
                    <a:pt x="16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18" y="16"/>
                  </a:moveTo>
                  <a:cubicBezTo>
                    <a:pt x="18" y="16"/>
                    <a:pt x="18" y="16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6"/>
                    <a:pt x="18" y="16"/>
                    <a:pt x="18" y="16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12" y="15"/>
                  </a:moveTo>
                  <a:cubicBezTo>
                    <a:pt x="12" y="15"/>
                    <a:pt x="12" y="16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5"/>
                    <a:pt x="12" y="15"/>
                  </a:cubicBezTo>
                  <a:moveTo>
                    <a:pt x="13" y="15"/>
                  </a:moveTo>
                  <a:cubicBezTo>
                    <a:pt x="13" y="15"/>
                    <a:pt x="13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5"/>
                    <a:pt x="13" y="15"/>
                  </a:cubicBezTo>
                  <a:moveTo>
                    <a:pt x="16" y="15"/>
                  </a:moveTo>
                  <a:cubicBezTo>
                    <a:pt x="16" y="15"/>
                    <a:pt x="16" y="16"/>
                    <a:pt x="16" y="16"/>
                  </a:cubicBezTo>
                  <a:cubicBezTo>
                    <a:pt x="16" y="17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5" y="15"/>
                  </a:moveTo>
                  <a:cubicBezTo>
                    <a:pt x="14" y="15"/>
                    <a:pt x="14" y="16"/>
                    <a:pt x="14" y="17"/>
                  </a:cubicBezTo>
                  <a:cubicBezTo>
                    <a:pt x="14" y="17"/>
                    <a:pt x="15" y="17"/>
                    <a:pt x="15" y="18"/>
                  </a:cubicBezTo>
                  <a:cubicBezTo>
                    <a:pt x="15" y="16"/>
                    <a:pt x="15" y="15"/>
                    <a:pt x="15" y="15"/>
                  </a:cubicBezTo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50" y="12"/>
                  </a:moveTo>
                  <a:cubicBezTo>
                    <a:pt x="150" y="12"/>
                    <a:pt x="150" y="12"/>
                    <a:pt x="150" y="12"/>
                  </a:cubicBezTo>
                  <a:cubicBezTo>
                    <a:pt x="152" y="13"/>
                    <a:pt x="154" y="14"/>
                    <a:pt x="156" y="15"/>
                  </a:cubicBezTo>
                  <a:cubicBezTo>
                    <a:pt x="154" y="14"/>
                    <a:pt x="152" y="13"/>
                    <a:pt x="150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4" y="11"/>
                  </a:moveTo>
                  <a:cubicBezTo>
                    <a:pt x="4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0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1" y="10"/>
                  </a:moveTo>
                  <a:cubicBezTo>
                    <a:pt x="1" y="10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53" y="10"/>
                  </a:moveTo>
                  <a:cubicBezTo>
                    <a:pt x="153" y="10"/>
                    <a:pt x="152" y="11"/>
                    <a:pt x="152" y="11"/>
                  </a:cubicBezTo>
                  <a:cubicBezTo>
                    <a:pt x="154" y="11"/>
                    <a:pt x="155" y="12"/>
                    <a:pt x="157" y="13"/>
                  </a:cubicBezTo>
                  <a:cubicBezTo>
                    <a:pt x="155" y="12"/>
                    <a:pt x="154" y="11"/>
                    <a:pt x="153" y="10"/>
                  </a:cubicBezTo>
                  <a:moveTo>
                    <a:pt x="3" y="10"/>
                  </a:moveTo>
                  <a:cubicBezTo>
                    <a:pt x="3" y="10"/>
                    <a:pt x="2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140" y="10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3" y="11"/>
                    <a:pt x="148" y="14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47" y="14"/>
                    <a:pt x="143" y="11"/>
                    <a:pt x="140" y="10"/>
                  </a:cubicBezTo>
                  <a:moveTo>
                    <a:pt x="148" y="9"/>
                  </a:moveTo>
                  <a:cubicBezTo>
                    <a:pt x="147" y="9"/>
                    <a:pt x="147" y="10"/>
                    <a:pt x="147" y="10"/>
                  </a:cubicBezTo>
                  <a:cubicBezTo>
                    <a:pt x="148" y="11"/>
                    <a:pt x="149" y="11"/>
                    <a:pt x="150" y="12"/>
                  </a:cubicBezTo>
                  <a:cubicBezTo>
                    <a:pt x="151" y="12"/>
                    <a:pt x="152" y="11"/>
                    <a:pt x="152" y="11"/>
                  </a:cubicBezTo>
                  <a:cubicBezTo>
                    <a:pt x="151" y="10"/>
                    <a:pt x="149" y="9"/>
                    <a:pt x="148" y="9"/>
                  </a:cubicBezTo>
                  <a:moveTo>
                    <a:pt x="142" y="8"/>
                  </a:moveTo>
                  <a:cubicBezTo>
                    <a:pt x="141" y="9"/>
                    <a:pt x="141" y="9"/>
                    <a:pt x="140" y="10"/>
                  </a:cubicBezTo>
                  <a:cubicBezTo>
                    <a:pt x="144" y="12"/>
                    <a:pt x="148" y="14"/>
                    <a:pt x="155" y="18"/>
                  </a:cubicBezTo>
                  <a:cubicBezTo>
                    <a:pt x="152" y="16"/>
                    <a:pt x="150" y="14"/>
                    <a:pt x="148" y="13"/>
                  </a:cubicBezTo>
                  <a:cubicBezTo>
                    <a:pt x="149" y="13"/>
                    <a:pt x="150" y="12"/>
                    <a:pt x="150" y="12"/>
                  </a:cubicBezTo>
                  <a:cubicBezTo>
                    <a:pt x="149" y="11"/>
                    <a:pt x="148" y="11"/>
                    <a:pt x="147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6" y="11"/>
                    <a:pt x="145" y="10"/>
                    <a:pt x="145" y="9"/>
                  </a:cubicBezTo>
                  <a:cubicBezTo>
                    <a:pt x="144" y="9"/>
                    <a:pt x="143" y="9"/>
                    <a:pt x="142" y="8"/>
                  </a:cubicBezTo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moveTo>
                    <a:pt x="143" y="8"/>
                  </a:moveTo>
                  <a:cubicBezTo>
                    <a:pt x="144" y="8"/>
                    <a:pt x="144" y="9"/>
                    <a:pt x="145" y="9"/>
                  </a:cubicBezTo>
                  <a:cubicBezTo>
                    <a:pt x="145" y="10"/>
                    <a:pt x="146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6" y="9"/>
                    <a:pt x="144" y="9"/>
                    <a:pt x="143" y="8"/>
                  </a:cubicBezTo>
                  <a:moveTo>
                    <a:pt x="143" y="8"/>
                  </a:move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moveTo>
                    <a:pt x="157" y="7"/>
                  </a:moveTo>
                  <a:cubicBezTo>
                    <a:pt x="157" y="7"/>
                    <a:pt x="157" y="7"/>
                    <a:pt x="157" y="7"/>
                  </a:cubicBezTo>
                  <a:cubicBezTo>
                    <a:pt x="157" y="8"/>
                    <a:pt x="158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7"/>
                  </a:cubicBezTo>
                  <a:moveTo>
                    <a:pt x="157" y="7"/>
                  </a:move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8" y="8"/>
                    <a:pt x="159" y="8"/>
                  </a:cubicBezTo>
                  <a:cubicBezTo>
                    <a:pt x="158" y="8"/>
                    <a:pt x="157" y="7"/>
                    <a:pt x="157" y="7"/>
                  </a:cubicBezTo>
                  <a:moveTo>
                    <a:pt x="154" y="6"/>
                  </a:moveTo>
                  <a:cubicBezTo>
                    <a:pt x="152" y="6"/>
                    <a:pt x="150" y="6"/>
                    <a:pt x="149" y="7"/>
                  </a:cubicBezTo>
                  <a:cubicBezTo>
                    <a:pt x="149" y="7"/>
                    <a:pt x="148" y="7"/>
                    <a:pt x="148" y="7"/>
                  </a:cubicBezTo>
                  <a:cubicBezTo>
                    <a:pt x="150" y="8"/>
                    <a:pt x="151" y="9"/>
                    <a:pt x="153" y="10"/>
                  </a:cubicBezTo>
                  <a:cubicBezTo>
                    <a:pt x="154" y="9"/>
                    <a:pt x="155" y="8"/>
                    <a:pt x="157" y="7"/>
                  </a:cubicBezTo>
                  <a:cubicBezTo>
                    <a:pt x="156" y="7"/>
                    <a:pt x="155" y="6"/>
                    <a:pt x="154" y="6"/>
                  </a:cubicBezTo>
                  <a:moveTo>
                    <a:pt x="154" y="6"/>
                  </a:moveTo>
                  <a:cubicBezTo>
                    <a:pt x="154" y="6"/>
                    <a:pt x="154" y="6"/>
                    <a:pt x="154" y="6"/>
                  </a:cubicBezTo>
                  <a:cubicBezTo>
                    <a:pt x="155" y="6"/>
                    <a:pt x="156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6" y="7"/>
                    <a:pt x="155" y="6"/>
                    <a:pt x="154" y="6"/>
                  </a:cubicBezTo>
                  <a:moveTo>
                    <a:pt x="159" y="5"/>
                  </a:moveTo>
                  <a:cubicBezTo>
                    <a:pt x="159" y="5"/>
                    <a:pt x="159" y="5"/>
                    <a:pt x="159" y="5"/>
                  </a:cubicBezTo>
                  <a:cubicBezTo>
                    <a:pt x="159" y="6"/>
                    <a:pt x="159" y="6"/>
                    <a:pt x="160" y="6"/>
                  </a:cubicBezTo>
                  <a:cubicBezTo>
                    <a:pt x="159" y="6"/>
                    <a:pt x="159" y="6"/>
                    <a:pt x="159" y="5"/>
                  </a:cubicBezTo>
                  <a:moveTo>
                    <a:pt x="159" y="5"/>
                  </a:move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moveTo>
                    <a:pt x="154" y="5"/>
                  </a:moveTo>
                  <a:cubicBezTo>
                    <a:pt x="154" y="5"/>
                    <a:pt x="154" y="5"/>
                    <a:pt x="154" y="5"/>
                  </a:cubicBezTo>
                  <a:cubicBezTo>
                    <a:pt x="155" y="5"/>
                    <a:pt x="155" y="6"/>
                    <a:pt x="155" y="6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6" y="6"/>
                    <a:pt x="156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8" y="7"/>
                    <a:pt x="159" y="7"/>
                    <a:pt x="159" y="8"/>
                  </a:cubicBezTo>
                  <a:cubicBezTo>
                    <a:pt x="159" y="7"/>
                    <a:pt x="158" y="7"/>
                    <a:pt x="157" y="7"/>
                  </a:cubicBezTo>
                  <a:cubicBezTo>
                    <a:pt x="158" y="6"/>
                    <a:pt x="158" y="6"/>
                    <a:pt x="158" y="5"/>
                  </a:cubicBezTo>
                  <a:cubicBezTo>
                    <a:pt x="157" y="6"/>
                    <a:pt x="156" y="6"/>
                    <a:pt x="156" y="6"/>
                  </a:cubicBezTo>
                  <a:cubicBezTo>
                    <a:pt x="155" y="5"/>
                    <a:pt x="155" y="5"/>
                    <a:pt x="154" y="5"/>
                  </a:cubicBezTo>
                  <a:moveTo>
                    <a:pt x="159" y="5"/>
                  </a:move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60" y="5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60" y="5"/>
                    <a:pt x="159" y="5"/>
                    <a:pt x="159" y="5"/>
                  </a:cubicBezTo>
                  <a:moveTo>
                    <a:pt x="114" y="5"/>
                  </a:move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moveTo>
                    <a:pt x="114" y="5"/>
                  </a:move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5" y="4"/>
                  </a:move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4" y="4"/>
                  </a:move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moveTo>
                    <a:pt x="160" y="4"/>
                  </a:move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moveTo>
                    <a:pt x="109" y="3"/>
                  </a:moveTo>
                  <a:cubicBezTo>
                    <a:pt x="109" y="4"/>
                    <a:pt x="109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4"/>
                    <a:pt x="109" y="4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moveTo>
                    <a:pt x="115" y="3"/>
                  </a:moveTo>
                  <a:cubicBezTo>
                    <a:pt x="115" y="3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3"/>
                    <a:pt x="115" y="3"/>
                  </a:cubicBezTo>
                  <a:moveTo>
                    <a:pt x="117" y="3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4"/>
                    <a:pt x="117" y="3"/>
                    <a:pt x="117" y="3"/>
                  </a:cubicBezTo>
                  <a:moveTo>
                    <a:pt x="117" y="3"/>
                  </a:moveTo>
                  <a:cubicBezTo>
                    <a:pt x="117" y="3"/>
                    <a:pt x="117" y="3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moveTo>
                    <a:pt x="117" y="3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3"/>
                    <a:pt x="117" y="3"/>
                    <a:pt x="117" y="3"/>
                  </a:cubicBezTo>
                  <a:moveTo>
                    <a:pt x="109" y="3"/>
                  </a:move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moveTo>
                    <a:pt x="109" y="3"/>
                  </a:move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moveTo>
                    <a:pt x="110" y="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3"/>
                    <a:pt x="110" y="3"/>
                    <a:pt x="110" y="3"/>
                  </a:cubicBezTo>
                  <a:moveTo>
                    <a:pt x="117" y="3"/>
                  </a:moveTo>
                  <a:cubicBezTo>
                    <a:pt x="117" y="3"/>
                    <a:pt x="117" y="3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3"/>
                    <a:pt x="117" y="3"/>
                    <a:pt x="117" y="3"/>
                  </a:cubicBezTo>
                  <a:moveTo>
                    <a:pt x="107" y="3"/>
                  </a:move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8" y="3"/>
                  </a:cubicBezTo>
                  <a:moveTo>
                    <a:pt x="116" y="3"/>
                  </a:moveTo>
                  <a:cubicBezTo>
                    <a:pt x="116" y="3"/>
                    <a:pt x="116" y="3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moveTo>
                    <a:pt x="107" y="3"/>
                  </a:move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moveTo>
                    <a:pt x="106" y="3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moveTo>
                    <a:pt x="117" y="3"/>
                  </a:moveTo>
                  <a:cubicBezTo>
                    <a:pt x="117" y="3"/>
                    <a:pt x="117" y="3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3"/>
                    <a:pt x="117" y="3"/>
                    <a:pt x="117" y="3"/>
                  </a:cubicBezTo>
                  <a:moveTo>
                    <a:pt x="117" y="3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6" y="3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9" y="2"/>
                  </a:moveTo>
                  <a:cubicBezTo>
                    <a:pt x="109" y="2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10" y="3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3"/>
                    <a:pt x="109" y="2"/>
                    <a:pt x="109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2"/>
                    <a:pt x="107" y="2"/>
                  </a:cubicBezTo>
                  <a:moveTo>
                    <a:pt x="107" y="2"/>
                  </a:move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6" y="2"/>
                  </a:moveTo>
                  <a:cubicBezTo>
                    <a:pt x="106" y="2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6" y="2"/>
                  </a:moveTo>
                  <a:cubicBezTo>
                    <a:pt x="106" y="2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8" y="2"/>
                  </a:moveTo>
                  <a:cubicBezTo>
                    <a:pt x="108" y="2"/>
                    <a:pt x="108" y="2"/>
                    <a:pt x="107" y="2"/>
                  </a:cubicBezTo>
                  <a:cubicBezTo>
                    <a:pt x="108" y="2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2"/>
                    <a:pt x="108" y="2"/>
                  </a:cubicBezTo>
                  <a:moveTo>
                    <a:pt x="107" y="2"/>
                  </a:moveTo>
                  <a:cubicBezTo>
                    <a:pt x="107" y="2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52" y="2"/>
                  </a:moveTo>
                  <a:cubicBezTo>
                    <a:pt x="152" y="2"/>
                    <a:pt x="151" y="2"/>
                    <a:pt x="151" y="2"/>
                  </a:cubicBezTo>
                  <a:cubicBezTo>
                    <a:pt x="153" y="3"/>
                    <a:pt x="156" y="4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6" y="4"/>
                    <a:pt x="153" y="3"/>
                    <a:pt x="152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51" y="2"/>
                  </a:moveTo>
                  <a:cubicBezTo>
                    <a:pt x="151" y="2"/>
                    <a:pt x="151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1" y="2"/>
                    <a:pt x="151" y="2"/>
                  </a:cubicBezTo>
                  <a:moveTo>
                    <a:pt x="106" y="2"/>
                  </a:moveTo>
                  <a:cubicBezTo>
                    <a:pt x="106" y="2"/>
                    <a:pt x="106" y="3"/>
                    <a:pt x="106" y="3"/>
                  </a:cubicBezTo>
                  <a:cubicBezTo>
                    <a:pt x="106" y="3"/>
                    <a:pt x="107" y="3"/>
                    <a:pt x="107" y="3"/>
                  </a:cubicBezTo>
                  <a:cubicBezTo>
                    <a:pt x="107" y="3"/>
                    <a:pt x="106" y="3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8" y="2"/>
                  </a:move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2"/>
                    <a:pt x="108" y="2"/>
                    <a:pt x="108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8" y="2"/>
                  </a:move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2"/>
                    <a:pt x="108" y="2"/>
                    <a:pt x="108" y="2"/>
                  </a:cubicBezTo>
                  <a:moveTo>
                    <a:pt x="104" y="2"/>
                  </a:move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3" y="2"/>
                  </a:move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3" y="2"/>
                    <a:pt x="103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9" y="2"/>
                  </a:moveTo>
                  <a:cubicBezTo>
                    <a:pt x="108" y="2"/>
                    <a:pt x="108" y="2"/>
                    <a:pt x="108" y="2"/>
                  </a:cubicBezTo>
                  <a:cubicBezTo>
                    <a:pt x="109" y="2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2"/>
                    <a:pt x="109" y="2"/>
                    <a:pt x="109" y="2"/>
                  </a:cubicBezTo>
                  <a:moveTo>
                    <a:pt x="108" y="2"/>
                  </a:move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3"/>
                    <a:pt x="107" y="3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05" y="2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moveTo>
                    <a:pt x="105" y="2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6" y="2"/>
                    <a:pt x="106" y="2"/>
                  </a:cubicBezTo>
                  <a:cubicBezTo>
                    <a:pt x="106" y="2"/>
                    <a:pt x="105" y="2"/>
                    <a:pt x="105" y="2"/>
                  </a:cubicBezTo>
                  <a:moveTo>
                    <a:pt x="105" y="1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1"/>
                    <a:pt x="105" y="1"/>
                  </a:cubicBezTo>
                  <a:moveTo>
                    <a:pt x="108" y="1"/>
                  </a:move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2"/>
                    <a:pt x="108" y="2"/>
                  </a:cubicBezTo>
                  <a:cubicBezTo>
                    <a:pt x="108" y="2"/>
                    <a:pt x="108" y="1"/>
                    <a:pt x="108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1"/>
                    <a:pt x="108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105" y="1"/>
                  </a:move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moveTo>
                    <a:pt x="104" y="1"/>
                  </a:move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1"/>
                    <a:pt x="104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105" y="1"/>
                  </a:move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moveTo>
                    <a:pt x="107" y="1"/>
                  </a:move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2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7" y="1"/>
                    <a:pt x="107" y="1"/>
                    <a:pt x="107" y="1"/>
                  </a:cubicBezTo>
                  <a:moveTo>
                    <a:pt x="149" y="1"/>
                  </a:moveTo>
                  <a:cubicBezTo>
                    <a:pt x="149" y="1"/>
                    <a:pt x="149" y="1"/>
                    <a:pt x="150" y="1"/>
                  </a:cubicBezTo>
                  <a:cubicBezTo>
                    <a:pt x="150" y="2"/>
                    <a:pt x="150" y="2"/>
                    <a:pt x="151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2"/>
                    <a:pt x="150" y="1"/>
                    <a:pt x="149" y="1"/>
                  </a:cubicBezTo>
                  <a:moveTo>
                    <a:pt x="105" y="1"/>
                  </a:move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moveTo>
                    <a:pt x="104" y="1"/>
                  </a:moveTo>
                  <a:cubicBezTo>
                    <a:pt x="104" y="1"/>
                    <a:pt x="104" y="1"/>
                    <a:pt x="104" y="2"/>
                  </a:cubicBezTo>
                  <a:cubicBezTo>
                    <a:pt x="104" y="2"/>
                    <a:pt x="104" y="1"/>
                    <a:pt x="104" y="1"/>
                  </a:cubicBezTo>
                  <a:moveTo>
                    <a:pt x="104" y="1"/>
                  </a:moveTo>
                  <a:cubicBezTo>
                    <a:pt x="104" y="1"/>
                    <a:pt x="104" y="2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2"/>
                    <a:pt x="104" y="1"/>
                    <a:pt x="105" y="1"/>
                  </a:cubicBezTo>
                  <a:cubicBezTo>
                    <a:pt x="104" y="1"/>
                    <a:pt x="104" y="1"/>
                    <a:pt x="104" y="1"/>
                  </a:cubicBezTo>
                  <a:moveTo>
                    <a:pt x="104" y="1"/>
                  </a:moveTo>
                  <a:cubicBezTo>
                    <a:pt x="104" y="1"/>
                    <a:pt x="104" y="2"/>
                    <a:pt x="105" y="3"/>
                  </a:cubicBezTo>
                  <a:cubicBezTo>
                    <a:pt x="104" y="2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moveTo>
                    <a:pt x="104" y="1"/>
                  </a:moveTo>
                  <a:cubicBezTo>
                    <a:pt x="104" y="1"/>
                    <a:pt x="104" y="1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moveTo>
                    <a:pt x="104" y="1"/>
                  </a:move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1"/>
                    <a:pt x="104" y="1"/>
                    <a:pt x="104" y="1"/>
                  </a:cubicBezTo>
                  <a:moveTo>
                    <a:pt x="102" y="0"/>
                  </a:move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0"/>
                  </a:cubicBezTo>
                  <a:moveTo>
                    <a:pt x="147" y="0"/>
                  </a:moveTo>
                  <a:cubicBezTo>
                    <a:pt x="147" y="1"/>
                    <a:pt x="146" y="1"/>
                    <a:pt x="146" y="1"/>
                  </a:cubicBezTo>
                  <a:cubicBezTo>
                    <a:pt x="146" y="1"/>
                    <a:pt x="147" y="1"/>
                    <a:pt x="147" y="1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3" y="2"/>
                    <a:pt x="141" y="3"/>
                    <a:pt x="139" y="3"/>
                  </a:cubicBezTo>
                  <a:cubicBezTo>
                    <a:pt x="139" y="3"/>
                    <a:pt x="138" y="3"/>
                    <a:pt x="138" y="3"/>
                  </a:cubicBezTo>
                  <a:cubicBezTo>
                    <a:pt x="137" y="3"/>
                    <a:pt x="137" y="3"/>
                    <a:pt x="136" y="3"/>
                  </a:cubicBezTo>
                  <a:cubicBezTo>
                    <a:pt x="137" y="4"/>
                    <a:pt x="139" y="5"/>
                    <a:pt x="141" y="5"/>
                  </a:cubicBezTo>
                  <a:cubicBezTo>
                    <a:pt x="142" y="6"/>
                    <a:pt x="142" y="7"/>
                    <a:pt x="143" y="8"/>
                  </a:cubicBezTo>
                  <a:cubicBezTo>
                    <a:pt x="144" y="8"/>
                    <a:pt x="144" y="8"/>
                    <a:pt x="145" y="7"/>
                  </a:cubicBezTo>
                  <a:cubicBezTo>
                    <a:pt x="146" y="8"/>
                    <a:pt x="147" y="8"/>
                    <a:pt x="148" y="9"/>
                  </a:cubicBezTo>
                  <a:cubicBezTo>
                    <a:pt x="148" y="8"/>
                    <a:pt x="148" y="8"/>
                    <a:pt x="148" y="7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48" y="7"/>
                    <a:pt x="148" y="7"/>
                    <a:pt x="149" y="7"/>
                  </a:cubicBezTo>
                  <a:cubicBezTo>
                    <a:pt x="149" y="6"/>
                    <a:pt x="150" y="5"/>
                    <a:pt x="150" y="4"/>
                  </a:cubicBezTo>
                  <a:cubicBezTo>
                    <a:pt x="151" y="5"/>
                    <a:pt x="152" y="5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2" y="5"/>
                    <a:pt x="151" y="5"/>
                    <a:pt x="150" y="4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1" y="5"/>
                    <a:pt x="153" y="5"/>
                    <a:pt x="154" y="6"/>
                  </a:cubicBezTo>
                  <a:cubicBezTo>
                    <a:pt x="154" y="6"/>
                    <a:pt x="155" y="6"/>
                    <a:pt x="155" y="6"/>
                  </a:cubicBezTo>
                  <a:cubicBezTo>
                    <a:pt x="155" y="6"/>
                    <a:pt x="155" y="5"/>
                    <a:pt x="154" y="5"/>
                  </a:cubicBezTo>
                  <a:cubicBezTo>
                    <a:pt x="153" y="5"/>
                    <a:pt x="152" y="4"/>
                    <a:pt x="151" y="4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2" y="4"/>
                    <a:pt x="153" y="4"/>
                    <a:pt x="154" y="5"/>
                  </a:cubicBezTo>
                  <a:cubicBezTo>
                    <a:pt x="153" y="4"/>
                    <a:pt x="152" y="3"/>
                    <a:pt x="151" y="3"/>
                  </a:cubicBezTo>
                  <a:cubicBezTo>
                    <a:pt x="151" y="3"/>
                    <a:pt x="151" y="2"/>
                    <a:pt x="151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1"/>
                  </a:cubicBezTo>
                  <a:cubicBezTo>
                    <a:pt x="149" y="1"/>
                    <a:pt x="148" y="1"/>
                    <a:pt x="14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9" name="Freeform 39"/>
            <p:cNvSpPr>
              <a:spLocks noEditPoints="1"/>
            </p:cNvSpPr>
            <p:nvPr/>
          </p:nvSpPr>
          <p:spPr bwMode="auto">
            <a:xfrm>
              <a:off x="5905500" y="3294063"/>
              <a:ext cx="53975" cy="112713"/>
            </a:xfrm>
            <a:custGeom>
              <a:gdLst>
                <a:gd name="T0" fmla="*/ 0 w 14"/>
                <a:gd name="T1" fmla="*/ 29 h 30"/>
                <a:gd name="T2" fmla="*/ 0 w 14"/>
                <a:gd name="T3" fmla="*/ 30 h 30"/>
                <a:gd name="T4" fmla="*/ 0 w 14"/>
                <a:gd name="T5" fmla="*/ 30 h 30"/>
                <a:gd name="T6" fmla="*/ 0 w 14"/>
                <a:gd name="T7" fmla="*/ 29 h 30"/>
                <a:gd name="T8" fmla="*/ 4 w 14"/>
                <a:gd name="T9" fmla="*/ 1 h 30"/>
                <a:gd name="T10" fmla="*/ 4 w 14"/>
                <a:gd name="T11" fmla="*/ 3 h 30"/>
                <a:gd name="T12" fmla="*/ 4 w 14"/>
                <a:gd name="T13" fmla="*/ 3 h 30"/>
                <a:gd name="T14" fmla="*/ 4 w 14"/>
                <a:gd name="T15" fmla="*/ 1 h 30"/>
                <a:gd name="T16" fmla="*/ 4 w 14"/>
                <a:gd name="T17" fmla="*/ 0 h 30"/>
                <a:gd name="T18" fmla="*/ 4 w 14"/>
                <a:gd name="T19" fmla="*/ 3 h 30"/>
                <a:gd name="T20" fmla="*/ 4 w 14"/>
                <a:gd name="T21" fmla="*/ 3 h 30"/>
                <a:gd name="T22" fmla="*/ 4 w 14"/>
                <a:gd name="T23" fmla="*/ 0 h 30"/>
                <a:gd name="T24" fmla="*/ 4 w 14"/>
                <a:gd name="T25" fmla="*/ 0 h 30"/>
                <a:gd name="T26" fmla="*/ 4 w 14"/>
                <a:gd name="T27" fmla="*/ 3 h 30"/>
                <a:gd name="T28" fmla="*/ 4 w 14"/>
                <a:gd name="T29" fmla="*/ 3 h 30"/>
                <a:gd name="T30" fmla="*/ 4 w 14"/>
                <a:gd name="T31" fmla="*/ 1 h 30"/>
                <a:gd name="T32" fmla="*/ 4 w 14"/>
                <a:gd name="T33" fmla="*/ 0 h 30"/>
                <a:gd name="T34" fmla="*/ 14 w 14"/>
                <a:gd name="T35" fmla="*/ 0 h 30"/>
                <a:gd name="T36" fmla="*/ 12 w 14"/>
                <a:gd name="T37" fmla="*/ 6 h 30"/>
                <a:gd name="T38" fmla="*/ 14 w 14"/>
                <a:gd name="T39" fmla="*/ 0 h 30"/>
                <a:gd name="T40" fmla="*/ 4 w 14"/>
                <a:gd name="T41" fmla="*/ 0 h 30"/>
                <a:gd name="T42" fmla="*/ 4 w 14"/>
                <a:gd name="T43" fmla="*/ 1 h 30"/>
                <a:gd name="T44" fmla="*/ 4 w 14"/>
                <a:gd name="T45" fmla="*/ 0 h 30"/>
                <a:gd name="T46" fmla="*/ 4 w 14"/>
                <a:gd name="T47" fmla="*/ 0 h 30"/>
                <a:gd name="T48" fmla="*/ 4 w 14"/>
                <a:gd name="T49" fmla="*/ 3 h 30"/>
                <a:gd name="T50" fmla="*/ 4 w 14"/>
                <a:gd name="T51" fmla="*/ 3 h 30"/>
                <a:gd name="T52" fmla="*/ 4 w 14"/>
                <a:gd name="T53" fmla="*/ 0 h 30"/>
                <a:gd name="T54" fmla="*/ 5 w 14"/>
                <a:gd name="T55" fmla="*/ 0 h 30"/>
                <a:gd name="T56" fmla="*/ 4 w 14"/>
                <a:gd name="T57" fmla="*/ 2 h 30"/>
                <a:gd name="T58" fmla="*/ 4 w 14"/>
                <a:gd name="T59" fmla="*/ 2 h 30"/>
                <a:gd name="T60" fmla="*/ 5 w 14"/>
                <a:gd name="T61" fmla="*/ 0 h 30"/>
                <a:gd name="T62" fmla="*/ 6 w 14"/>
                <a:gd name="T63" fmla="*/ 0 h 30"/>
                <a:gd name="T64" fmla="*/ 5 w 14"/>
                <a:gd name="T65" fmla="*/ 2 h 30"/>
                <a:gd name="T66" fmla="*/ 5 w 14"/>
                <a:gd name="T67" fmla="*/ 2 h 30"/>
                <a:gd name="T68" fmla="*/ 6 w 14"/>
                <a:gd name="T69" fmla="*/ 0 h 30"/>
                <a:gd name="T70" fmla="*/ 14 w 14"/>
                <a:gd name="T71" fmla="*/ 0 h 30"/>
                <a:gd name="T72" fmla="*/ 14 w 14"/>
                <a:gd name="T73" fmla="*/ 0 h 30"/>
                <a:gd name="T74" fmla="*/ 14 w 14"/>
                <a:gd name="T75" fmla="*/ 0 h 30"/>
                <a:gd name="T76" fmla="*/ 14 w 14"/>
                <a:gd name="T77" fmla="*/ 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" h="30">
                  <a:moveTo>
                    <a:pt x="0" y="29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29"/>
                  </a:cubicBezTo>
                  <a:moveTo>
                    <a:pt x="4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14" y="0"/>
                  </a:moveTo>
                  <a:cubicBezTo>
                    <a:pt x="12" y="4"/>
                    <a:pt x="12" y="6"/>
                    <a:pt x="12" y="6"/>
                  </a:cubicBezTo>
                  <a:cubicBezTo>
                    <a:pt x="12" y="6"/>
                    <a:pt x="12" y="4"/>
                    <a:pt x="1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moveTo>
                    <a:pt x="5" y="0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0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6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0" name="Freeform 40"/>
            <p:cNvSpPr/>
            <p:nvPr/>
          </p:nvSpPr>
          <p:spPr bwMode="auto">
            <a:xfrm>
              <a:off x="5346700" y="3467101"/>
              <a:ext cx="3175" cy="0"/>
            </a:xfrm>
            <a:custGeom>
              <a:gdLst>
                <a:gd name="T0" fmla="*/ 1 w 1"/>
                <a:gd name="T1" fmla="*/ 1 w 1"/>
                <a:gd name="T2" fmla="*/ 1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1" name="Freeform 41"/>
            <p:cNvSpPr>
              <a:spLocks noEditPoints="1"/>
            </p:cNvSpPr>
            <p:nvPr/>
          </p:nvSpPr>
          <p:spPr bwMode="auto">
            <a:xfrm>
              <a:off x="6364288" y="3621088"/>
              <a:ext cx="112713" cy="593725"/>
            </a:xfrm>
            <a:custGeom>
              <a:gdLst>
                <a:gd name="T0" fmla="*/ 16 w 30"/>
                <a:gd name="T1" fmla="*/ 158 h 158"/>
                <a:gd name="T2" fmla="*/ 19 w 30"/>
                <a:gd name="T3" fmla="*/ 133 h 158"/>
                <a:gd name="T4" fmla="*/ 19 w 30"/>
                <a:gd name="T5" fmla="*/ 133 h 158"/>
                <a:gd name="T6" fmla="*/ 27 w 30"/>
                <a:gd name="T7" fmla="*/ 125 h 158"/>
                <a:gd name="T8" fmla="*/ 26 w 30"/>
                <a:gd name="T9" fmla="*/ 124 h 158"/>
                <a:gd name="T10" fmla="*/ 27 w 30"/>
                <a:gd name="T11" fmla="*/ 124 h 158"/>
                <a:gd name="T12" fmla="*/ 27 w 30"/>
                <a:gd name="T13" fmla="*/ 124 h 158"/>
                <a:gd name="T14" fmla="*/ 22 w 30"/>
                <a:gd name="T15" fmla="*/ 125 h 158"/>
                <a:gd name="T16" fmla="*/ 25 w 30"/>
                <a:gd name="T17" fmla="*/ 125 h 158"/>
                <a:gd name="T18" fmla="*/ 25 w 30"/>
                <a:gd name="T19" fmla="*/ 125 h 158"/>
                <a:gd name="T20" fmla="*/ 23 w 30"/>
                <a:gd name="T21" fmla="*/ 124 h 158"/>
                <a:gd name="T22" fmla="*/ 20 w 30"/>
                <a:gd name="T23" fmla="*/ 123 h 158"/>
                <a:gd name="T24" fmla="*/ 20 w 30"/>
                <a:gd name="T25" fmla="*/ 123 h 158"/>
                <a:gd name="T26" fmla="*/ 27 w 30"/>
                <a:gd name="T27" fmla="*/ 123 h 158"/>
                <a:gd name="T28" fmla="*/ 19 w 30"/>
                <a:gd name="T29" fmla="*/ 123 h 158"/>
                <a:gd name="T30" fmla="*/ 20 w 30"/>
                <a:gd name="T31" fmla="*/ 121 h 158"/>
                <a:gd name="T32" fmla="*/ 27 w 30"/>
                <a:gd name="T33" fmla="*/ 116 h 158"/>
                <a:gd name="T34" fmla="*/ 27 w 30"/>
                <a:gd name="T35" fmla="*/ 116 h 158"/>
                <a:gd name="T36" fmla="*/ 27 w 30"/>
                <a:gd name="T37" fmla="*/ 116 h 158"/>
                <a:gd name="T38" fmla="*/ 26 w 30"/>
                <a:gd name="T39" fmla="*/ 112 h 158"/>
                <a:gd name="T40" fmla="*/ 29 w 30"/>
                <a:gd name="T41" fmla="*/ 112 h 158"/>
                <a:gd name="T42" fmla="*/ 26 w 30"/>
                <a:gd name="T43" fmla="*/ 112 h 158"/>
                <a:gd name="T44" fmla="*/ 24 w 30"/>
                <a:gd name="T45" fmla="*/ 114 h 158"/>
                <a:gd name="T46" fmla="*/ 29 w 30"/>
                <a:gd name="T47" fmla="*/ 112 h 158"/>
                <a:gd name="T48" fmla="*/ 28 w 30"/>
                <a:gd name="T49" fmla="*/ 112 h 158"/>
                <a:gd name="T50" fmla="*/ 29 w 30"/>
                <a:gd name="T51" fmla="*/ 112 h 158"/>
                <a:gd name="T52" fmla="*/ 23 w 30"/>
                <a:gd name="T53" fmla="*/ 110 h 158"/>
                <a:gd name="T54" fmla="*/ 29 w 30"/>
                <a:gd name="T55" fmla="*/ 109 h 158"/>
                <a:gd name="T56" fmla="*/ 26 w 30"/>
                <a:gd name="T57" fmla="*/ 99 h 158"/>
                <a:gd name="T58" fmla="*/ 30 w 30"/>
                <a:gd name="T59" fmla="*/ 99 h 158"/>
                <a:gd name="T60" fmla="*/ 24 w 30"/>
                <a:gd name="T61" fmla="*/ 98 h 158"/>
                <a:gd name="T62" fmla="*/ 22 w 30"/>
                <a:gd name="T63" fmla="*/ 97 h 158"/>
                <a:gd name="T64" fmla="*/ 24 w 30"/>
                <a:gd name="T65" fmla="*/ 97 h 158"/>
                <a:gd name="T66" fmla="*/ 24 w 30"/>
                <a:gd name="T67" fmla="*/ 97 h 158"/>
                <a:gd name="T68" fmla="*/ 29 w 30"/>
                <a:gd name="T69" fmla="*/ 60 h 158"/>
                <a:gd name="T70" fmla="*/ 20 w 30"/>
                <a:gd name="T71" fmla="*/ 47 h 158"/>
                <a:gd name="T72" fmla="*/ 20 w 30"/>
                <a:gd name="T73" fmla="*/ 45 h 158"/>
                <a:gd name="T74" fmla="*/ 20 w 30"/>
                <a:gd name="T75" fmla="*/ 43 h 158"/>
                <a:gd name="T76" fmla="*/ 20 w 30"/>
                <a:gd name="T77" fmla="*/ 43 h 158"/>
                <a:gd name="T78" fmla="*/ 7 w 30"/>
                <a:gd name="T79" fmla="*/ 0 h 158"/>
                <a:gd name="T80" fmla="*/ 1 w 30"/>
                <a:gd name="T81" fmla="*/ 3 h 158"/>
                <a:gd name="T82" fmla="*/ 7 w 30"/>
                <a:gd name="T83" fmla="*/ 0 h 158"/>
                <a:gd name="T84" fmla="*/ 7 w 30"/>
                <a:gd name="T85" fmla="*/ 0 h 1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" h="158">
                  <a:moveTo>
                    <a:pt x="15" y="156"/>
                  </a:moveTo>
                  <a:cubicBezTo>
                    <a:pt x="15" y="157"/>
                    <a:pt x="15" y="157"/>
                    <a:pt x="14" y="157"/>
                  </a:cubicBezTo>
                  <a:cubicBezTo>
                    <a:pt x="15" y="157"/>
                    <a:pt x="16" y="157"/>
                    <a:pt x="16" y="158"/>
                  </a:cubicBezTo>
                  <a:cubicBezTo>
                    <a:pt x="16" y="157"/>
                    <a:pt x="16" y="157"/>
                    <a:pt x="15" y="157"/>
                  </a:cubicBezTo>
                  <a:cubicBezTo>
                    <a:pt x="15" y="157"/>
                    <a:pt x="15" y="157"/>
                    <a:pt x="15" y="156"/>
                  </a:cubicBezTo>
                  <a:moveTo>
                    <a:pt x="19" y="133"/>
                  </a:moveTo>
                  <a:cubicBezTo>
                    <a:pt x="19" y="134"/>
                    <a:pt x="19" y="136"/>
                    <a:pt x="19" y="137"/>
                  </a:cubicBezTo>
                  <a:cubicBezTo>
                    <a:pt x="20" y="137"/>
                    <a:pt x="22" y="136"/>
                    <a:pt x="24" y="136"/>
                  </a:cubicBezTo>
                  <a:cubicBezTo>
                    <a:pt x="22" y="135"/>
                    <a:pt x="20" y="134"/>
                    <a:pt x="19" y="133"/>
                  </a:cubicBezTo>
                  <a:moveTo>
                    <a:pt x="25" y="125"/>
                  </a:moveTo>
                  <a:cubicBezTo>
                    <a:pt x="25" y="125"/>
                    <a:pt x="25" y="125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6" y="125"/>
                    <a:pt x="25" y="125"/>
                    <a:pt x="25" y="125"/>
                  </a:cubicBezTo>
                  <a:moveTo>
                    <a:pt x="26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6" y="124"/>
                    <a:pt x="27" y="124"/>
                    <a:pt x="27" y="124"/>
                  </a:cubicBezTo>
                  <a:cubicBezTo>
                    <a:pt x="27" y="124"/>
                    <a:pt x="27" y="124"/>
                    <a:pt x="26" y="124"/>
                  </a:cubicBezTo>
                  <a:moveTo>
                    <a:pt x="27" y="124"/>
                  </a:moveTo>
                  <a:cubicBezTo>
                    <a:pt x="27" y="124"/>
                    <a:pt x="27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moveTo>
                    <a:pt x="19" y="123"/>
                  </a:moveTo>
                  <a:cubicBezTo>
                    <a:pt x="19" y="124"/>
                    <a:pt x="20" y="125"/>
                    <a:pt x="21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5"/>
                    <a:pt x="23" y="125"/>
                    <a:pt x="23" y="125"/>
                  </a:cubicBezTo>
                  <a:cubicBezTo>
                    <a:pt x="24" y="125"/>
                    <a:pt x="25" y="125"/>
                    <a:pt x="27" y="125"/>
                  </a:cubicBezTo>
                  <a:cubicBezTo>
                    <a:pt x="26" y="125"/>
                    <a:pt x="26" y="125"/>
                    <a:pt x="25" y="125"/>
                  </a:cubicBezTo>
                  <a:cubicBezTo>
                    <a:pt x="25" y="125"/>
                    <a:pt x="24" y="125"/>
                    <a:pt x="24" y="125"/>
                  </a:cubicBezTo>
                  <a:cubicBezTo>
                    <a:pt x="24" y="125"/>
                    <a:pt x="24" y="125"/>
                    <a:pt x="25" y="125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5" y="124"/>
                    <a:pt x="23" y="124"/>
                    <a:pt x="23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1" y="123"/>
                    <a:pt x="20" y="123"/>
                    <a:pt x="19" y="123"/>
                  </a:cubicBezTo>
                  <a:moveTo>
                    <a:pt x="20" y="123"/>
                  </a:moveTo>
                  <a:cubicBezTo>
                    <a:pt x="19" y="123"/>
                    <a:pt x="21" y="123"/>
                    <a:pt x="26" y="124"/>
                  </a:cubicBezTo>
                  <a:cubicBezTo>
                    <a:pt x="26" y="124"/>
                    <a:pt x="27" y="124"/>
                    <a:pt x="27" y="124"/>
                  </a:cubicBezTo>
                  <a:cubicBezTo>
                    <a:pt x="23" y="123"/>
                    <a:pt x="21" y="123"/>
                    <a:pt x="20" y="123"/>
                  </a:cubicBezTo>
                  <a:moveTo>
                    <a:pt x="19" y="123"/>
                  </a:moveTo>
                  <a:cubicBezTo>
                    <a:pt x="19" y="123"/>
                    <a:pt x="21" y="123"/>
                    <a:pt x="27" y="124"/>
                  </a:cubicBezTo>
                  <a:cubicBezTo>
                    <a:pt x="27" y="124"/>
                    <a:pt x="27" y="123"/>
                    <a:pt x="27" y="123"/>
                  </a:cubicBezTo>
                  <a:cubicBezTo>
                    <a:pt x="22" y="123"/>
                    <a:pt x="20" y="123"/>
                    <a:pt x="19" y="123"/>
                  </a:cubicBezTo>
                  <a:moveTo>
                    <a:pt x="19" y="121"/>
                  </a:moveTo>
                  <a:cubicBezTo>
                    <a:pt x="15" y="124"/>
                    <a:pt x="15" y="123"/>
                    <a:pt x="19" y="123"/>
                  </a:cubicBezTo>
                  <a:cubicBezTo>
                    <a:pt x="19" y="123"/>
                    <a:pt x="19" y="122"/>
                    <a:pt x="19" y="121"/>
                  </a:cubicBezTo>
                  <a:moveTo>
                    <a:pt x="23" y="119"/>
                  </a:moveTo>
                  <a:cubicBezTo>
                    <a:pt x="21" y="120"/>
                    <a:pt x="20" y="120"/>
                    <a:pt x="20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0" y="121"/>
                    <a:pt x="21" y="120"/>
                    <a:pt x="23" y="119"/>
                  </a:cubicBezTo>
                  <a:moveTo>
                    <a:pt x="27" y="116"/>
                  </a:moveTo>
                  <a:cubicBezTo>
                    <a:pt x="25" y="117"/>
                    <a:pt x="24" y="118"/>
                    <a:pt x="23" y="119"/>
                  </a:cubicBezTo>
                  <a:cubicBezTo>
                    <a:pt x="24" y="118"/>
                    <a:pt x="26" y="117"/>
                    <a:pt x="28" y="116"/>
                  </a:cubicBezTo>
                  <a:cubicBezTo>
                    <a:pt x="28" y="116"/>
                    <a:pt x="27" y="116"/>
                    <a:pt x="27" y="116"/>
                  </a:cubicBezTo>
                  <a:moveTo>
                    <a:pt x="24" y="114"/>
                  </a:moveTo>
                  <a:cubicBezTo>
                    <a:pt x="24" y="115"/>
                    <a:pt x="23" y="115"/>
                    <a:pt x="23" y="116"/>
                  </a:cubicBezTo>
                  <a:cubicBezTo>
                    <a:pt x="24" y="116"/>
                    <a:pt x="25" y="116"/>
                    <a:pt x="27" y="116"/>
                  </a:cubicBezTo>
                  <a:cubicBezTo>
                    <a:pt x="27" y="116"/>
                    <a:pt x="28" y="115"/>
                    <a:pt x="28" y="115"/>
                  </a:cubicBezTo>
                  <a:cubicBezTo>
                    <a:pt x="27" y="115"/>
                    <a:pt x="26" y="115"/>
                    <a:pt x="24" y="114"/>
                  </a:cubicBezTo>
                  <a:moveTo>
                    <a:pt x="26" y="112"/>
                  </a:moveTo>
                  <a:cubicBezTo>
                    <a:pt x="26" y="112"/>
                    <a:pt x="27" y="112"/>
                    <a:pt x="28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8" y="112"/>
                    <a:pt x="27" y="112"/>
                    <a:pt x="26" y="112"/>
                  </a:cubicBezTo>
                  <a:moveTo>
                    <a:pt x="23" y="112"/>
                  </a:moveTo>
                  <a:cubicBezTo>
                    <a:pt x="23" y="112"/>
                    <a:pt x="24" y="112"/>
                    <a:pt x="26" y="112"/>
                  </a:cubicBezTo>
                  <a:cubicBezTo>
                    <a:pt x="24" y="112"/>
                    <a:pt x="24" y="112"/>
                    <a:pt x="23" y="112"/>
                  </a:cubicBezTo>
                  <a:moveTo>
                    <a:pt x="23" y="110"/>
                  </a:moveTo>
                  <a:cubicBezTo>
                    <a:pt x="14" y="111"/>
                    <a:pt x="15" y="114"/>
                    <a:pt x="24" y="114"/>
                  </a:cubicBezTo>
                  <a:cubicBezTo>
                    <a:pt x="26" y="113"/>
                    <a:pt x="27" y="112"/>
                    <a:pt x="29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2" y="112"/>
                    <a:pt x="22" y="112"/>
                    <a:pt x="29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1" y="112"/>
                    <a:pt x="21" y="111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5" y="111"/>
                    <a:pt x="23" y="110"/>
                    <a:pt x="23" y="110"/>
                  </a:cubicBezTo>
                  <a:moveTo>
                    <a:pt x="26" y="109"/>
                  </a:moveTo>
                  <a:cubicBezTo>
                    <a:pt x="24" y="109"/>
                    <a:pt x="23" y="109"/>
                    <a:pt x="23" y="110"/>
                  </a:cubicBezTo>
                  <a:cubicBezTo>
                    <a:pt x="25" y="109"/>
                    <a:pt x="27" y="109"/>
                    <a:pt x="29" y="109"/>
                  </a:cubicBezTo>
                  <a:cubicBezTo>
                    <a:pt x="28" y="109"/>
                    <a:pt x="27" y="109"/>
                    <a:pt x="26" y="109"/>
                  </a:cubicBezTo>
                  <a:moveTo>
                    <a:pt x="30" y="99"/>
                  </a:moveTo>
                  <a:cubicBezTo>
                    <a:pt x="28" y="99"/>
                    <a:pt x="27" y="99"/>
                    <a:pt x="26" y="99"/>
                  </a:cubicBezTo>
                  <a:cubicBezTo>
                    <a:pt x="26" y="99"/>
                    <a:pt x="25" y="99"/>
                    <a:pt x="25" y="99"/>
                  </a:cubicBezTo>
                  <a:cubicBezTo>
                    <a:pt x="25" y="100"/>
                    <a:pt x="26" y="100"/>
                    <a:pt x="27" y="100"/>
                  </a:cubicBezTo>
                  <a:cubicBezTo>
                    <a:pt x="28" y="99"/>
                    <a:pt x="29" y="99"/>
                    <a:pt x="30" y="99"/>
                  </a:cubicBezTo>
                  <a:moveTo>
                    <a:pt x="30" y="97"/>
                  </a:moveTo>
                  <a:cubicBezTo>
                    <a:pt x="28" y="98"/>
                    <a:pt x="26" y="98"/>
                    <a:pt x="25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6" y="98"/>
                    <a:pt x="27" y="98"/>
                    <a:pt x="30" y="97"/>
                  </a:cubicBezTo>
                  <a:moveTo>
                    <a:pt x="24" y="97"/>
                  </a:moveTo>
                  <a:cubicBezTo>
                    <a:pt x="24" y="97"/>
                    <a:pt x="23" y="97"/>
                    <a:pt x="22" y="97"/>
                  </a:cubicBezTo>
                  <a:cubicBezTo>
                    <a:pt x="20" y="97"/>
                    <a:pt x="19" y="98"/>
                    <a:pt x="17" y="98"/>
                  </a:cubicBezTo>
                  <a:cubicBezTo>
                    <a:pt x="17" y="98"/>
                    <a:pt x="18" y="98"/>
                    <a:pt x="18" y="98"/>
                  </a:cubicBezTo>
                  <a:cubicBezTo>
                    <a:pt x="20" y="98"/>
                    <a:pt x="22" y="97"/>
                    <a:pt x="24" y="97"/>
                  </a:cubicBezTo>
                  <a:moveTo>
                    <a:pt x="30" y="97"/>
                  </a:moveTo>
                  <a:cubicBezTo>
                    <a:pt x="28" y="97"/>
                    <a:pt x="27" y="97"/>
                    <a:pt x="26" y="97"/>
                  </a:cubicBezTo>
                  <a:cubicBezTo>
                    <a:pt x="25" y="97"/>
                    <a:pt x="25" y="97"/>
                    <a:pt x="24" y="97"/>
                  </a:cubicBezTo>
                  <a:cubicBezTo>
                    <a:pt x="26" y="97"/>
                    <a:pt x="28" y="97"/>
                    <a:pt x="30" y="97"/>
                  </a:cubicBezTo>
                  <a:moveTo>
                    <a:pt x="30" y="60"/>
                  </a:moveTo>
                  <a:cubicBezTo>
                    <a:pt x="30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moveTo>
                    <a:pt x="21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0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moveTo>
                    <a:pt x="20" y="43"/>
                  </a:moveTo>
                  <a:cubicBezTo>
                    <a:pt x="19" y="43"/>
                    <a:pt x="19" y="43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3"/>
                    <a:pt x="20" y="4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2" y="2"/>
                    <a:pt x="0" y="3"/>
                    <a:pt x="1" y="3"/>
                  </a:cubicBezTo>
                  <a:cubicBezTo>
                    <a:pt x="1" y="3"/>
                    <a:pt x="3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2" name="Freeform 42"/>
            <p:cNvSpPr>
              <a:spLocks noEditPoints="1"/>
            </p:cNvSpPr>
            <p:nvPr/>
          </p:nvSpPr>
          <p:spPr bwMode="auto">
            <a:xfrm>
              <a:off x="5080000" y="4300538"/>
              <a:ext cx="206375" cy="428625"/>
            </a:xfrm>
            <a:custGeom>
              <a:gdLst>
                <a:gd name="T0" fmla="*/ 36 w 55"/>
                <a:gd name="T1" fmla="*/ 109 h 114"/>
                <a:gd name="T2" fmla="*/ 42 w 55"/>
                <a:gd name="T3" fmla="*/ 113 h 114"/>
                <a:gd name="T4" fmla="*/ 43 w 55"/>
                <a:gd name="T5" fmla="*/ 113 h 114"/>
                <a:gd name="T6" fmla="*/ 47 w 55"/>
                <a:gd name="T7" fmla="*/ 109 h 114"/>
                <a:gd name="T8" fmla="*/ 33 w 55"/>
                <a:gd name="T9" fmla="*/ 107 h 114"/>
                <a:gd name="T10" fmla="*/ 34 w 55"/>
                <a:gd name="T11" fmla="*/ 106 h 114"/>
                <a:gd name="T12" fmla="*/ 37 w 55"/>
                <a:gd name="T13" fmla="*/ 103 h 114"/>
                <a:gd name="T14" fmla="*/ 23 w 55"/>
                <a:gd name="T15" fmla="*/ 93 h 114"/>
                <a:gd name="T16" fmla="*/ 23 w 55"/>
                <a:gd name="T17" fmla="*/ 93 h 114"/>
                <a:gd name="T18" fmla="*/ 22 w 55"/>
                <a:gd name="T19" fmla="*/ 95 h 114"/>
                <a:gd name="T20" fmla="*/ 15 w 55"/>
                <a:gd name="T21" fmla="*/ 88 h 114"/>
                <a:gd name="T22" fmla="*/ 15 w 55"/>
                <a:gd name="T23" fmla="*/ 88 h 114"/>
                <a:gd name="T24" fmla="*/ 16 w 55"/>
                <a:gd name="T25" fmla="*/ 88 h 114"/>
                <a:gd name="T26" fmla="*/ 17 w 55"/>
                <a:gd name="T27" fmla="*/ 86 h 114"/>
                <a:gd name="T28" fmla="*/ 16 w 55"/>
                <a:gd name="T29" fmla="*/ 87 h 114"/>
                <a:gd name="T30" fmla="*/ 21 w 55"/>
                <a:gd name="T31" fmla="*/ 85 h 114"/>
                <a:gd name="T32" fmla="*/ 23 w 55"/>
                <a:gd name="T33" fmla="*/ 84 h 114"/>
                <a:gd name="T34" fmla="*/ 20 w 55"/>
                <a:gd name="T35" fmla="*/ 83 h 114"/>
                <a:gd name="T36" fmla="*/ 10 w 55"/>
                <a:gd name="T37" fmla="*/ 74 h 114"/>
                <a:gd name="T38" fmla="*/ 13 w 55"/>
                <a:gd name="T39" fmla="*/ 72 h 114"/>
                <a:gd name="T40" fmla="*/ 6 w 55"/>
                <a:gd name="T41" fmla="*/ 72 h 114"/>
                <a:gd name="T42" fmla="*/ 4 w 55"/>
                <a:gd name="T43" fmla="*/ 70 h 114"/>
                <a:gd name="T44" fmla="*/ 9 w 55"/>
                <a:gd name="T45" fmla="*/ 69 h 114"/>
                <a:gd name="T46" fmla="*/ 6 w 55"/>
                <a:gd name="T47" fmla="*/ 69 h 114"/>
                <a:gd name="T48" fmla="*/ 7 w 55"/>
                <a:gd name="T49" fmla="*/ 68 h 114"/>
                <a:gd name="T50" fmla="*/ 7 w 55"/>
                <a:gd name="T51" fmla="*/ 68 h 114"/>
                <a:gd name="T52" fmla="*/ 7 w 55"/>
                <a:gd name="T53" fmla="*/ 68 h 114"/>
                <a:gd name="T54" fmla="*/ 14 w 55"/>
                <a:gd name="T55" fmla="*/ 68 h 114"/>
                <a:gd name="T56" fmla="*/ 10 w 55"/>
                <a:gd name="T57" fmla="*/ 66 h 114"/>
                <a:gd name="T58" fmla="*/ 9 w 55"/>
                <a:gd name="T59" fmla="*/ 64 h 114"/>
                <a:gd name="T60" fmla="*/ 15 w 55"/>
                <a:gd name="T61" fmla="*/ 63 h 114"/>
                <a:gd name="T62" fmla="*/ 17 w 55"/>
                <a:gd name="T63" fmla="*/ 63 h 114"/>
                <a:gd name="T64" fmla="*/ 20 w 55"/>
                <a:gd name="T65" fmla="*/ 61 h 114"/>
                <a:gd name="T66" fmla="*/ 0 w 55"/>
                <a:gd name="T67" fmla="*/ 61 h 114"/>
                <a:gd name="T68" fmla="*/ 17 w 55"/>
                <a:gd name="T69" fmla="*/ 63 h 114"/>
                <a:gd name="T70" fmla="*/ 12 w 55"/>
                <a:gd name="T71" fmla="*/ 60 h 114"/>
                <a:gd name="T72" fmla="*/ 4 w 55"/>
                <a:gd name="T73" fmla="*/ 59 h 114"/>
                <a:gd name="T74" fmla="*/ 17 w 55"/>
                <a:gd name="T75" fmla="*/ 58 h 114"/>
                <a:gd name="T76" fmla="*/ 13 w 55"/>
                <a:gd name="T77" fmla="*/ 57 h 114"/>
                <a:gd name="T78" fmla="*/ 12 w 55"/>
                <a:gd name="T79" fmla="*/ 56 h 114"/>
                <a:gd name="T80" fmla="*/ 12 w 55"/>
                <a:gd name="T81" fmla="*/ 59 h 114"/>
                <a:gd name="T82" fmla="*/ 22 w 55"/>
                <a:gd name="T83" fmla="*/ 56 h 114"/>
                <a:gd name="T84" fmla="*/ 15 w 55"/>
                <a:gd name="T85" fmla="*/ 54 h 114"/>
                <a:gd name="T86" fmla="*/ 11 w 55"/>
                <a:gd name="T87" fmla="*/ 54 h 114"/>
                <a:gd name="T88" fmla="*/ 8 w 55"/>
                <a:gd name="T89" fmla="*/ 52 h 114"/>
                <a:gd name="T90" fmla="*/ 22 w 55"/>
                <a:gd name="T91" fmla="*/ 52 h 114"/>
                <a:gd name="T92" fmla="*/ 11 w 55"/>
                <a:gd name="T93" fmla="*/ 50 h 114"/>
                <a:gd name="T94" fmla="*/ 13 w 55"/>
                <a:gd name="T95" fmla="*/ 51 h 114"/>
                <a:gd name="T96" fmla="*/ 10 w 55"/>
                <a:gd name="T97" fmla="*/ 49 h 114"/>
                <a:gd name="T98" fmla="*/ 25 w 55"/>
                <a:gd name="T99" fmla="*/ 48 h 114"/>
                <a:gd name="T100" fmla="*/ 25 w 55"/>
                <a:gd name="T101" fmla="*/ 44 h 114"/>
                <a:gd name="T102" fmla="*/ 31 w 55"/>
                <a:gd name="T103" fmla="*/ 23 h 114"/>
                <a:gd name="T104" fmla="*/ 28 w 55"/>
                <a:gd name="T105" fmla="*/ 17 h 114"/>
                <a:gd name="T106" fmla="*/ 24 w 55"/>
                <a:gd name="T107" fmla="*/ 6 h 114"/>
                <a:gd name="T108" fmla="*/ 24 w 55"/>
                <a:gd name="T109" fmla="*/ 5 h 114"/>
                <a:gd name="T110" fmla="*/ 24 w 55"/>
                <a:gd name="T111" fmla="*/ 6 h 114"/>
                <a:gd name="T112" fmla="*/ 24 w 55"/>
                <a:gd name="T113" fmla="*/ 5 h 114"/>
                <a:gd name="T114" fmla="*/ 24 w 55"/>
                <a:gd name="T115" fmla="*/ 3 h 114"/>
                <a:gd name="T116" fmla="*/ 23 w 55"/>
                <a:gd name="T117" fmla="*/ 3 h 114"/>
                <a:gd name="T118" fmla="*/ 23 w 55"/>
                <a:gd name="T119" fmla="*/ 2 h 114"/>
                <a:gd name="T120" fmla="*/ 23 w 55"/>
                <a:gd name="T121" fmla="*/ 2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" h="114">
                  <a:moveTo>
                    <a:pt x="43" y="113"/>
                  </a:moveTo>
                  <a:cubicBezTo>
                    <a:pt x="43" y="113"/>
                    <a:pt x="43" y="113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3"/>
                  </a:cubicBezTo>
                  <a:moveTo>
                    <a:pt x="43" y="111"/>
                  </a:moveTo>
                  <a:cubicBezTo>
                    <a:pt x="42" y="112"/>
                    <a:pt x="42" y="112"/>
                    <a:pt x="41" y="113"/>
                  </a:cubicBezTo>
                  <a:cubicBezTo>
                    <a:pt x="42" y="113"/>
                    <a:pt x="42" y="112"/>
                    <a:pt x="42" y="112"/>
                  </a:cubicBezTo>
                  <a:cubicBezTo>
                    <a:pt x="43" y="111"/>
                    <a:pt x="43" y="111"/>
                    <a:pt x="43" y="111"/>
                  </a:cubicBezTo>
                  <a:moveTo>
                    <a:pt x="43" y="111"/>
                  </a:moveTo>
                  <a:cubicBezTo>
                    <a:pt x="43" y="111"/>
                    <a:pt x="43" y="111"/>
                    <a:pt x="43" y="111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43" y="111"/>
                    <a:pt x="43" y="111"/>
                    <a:pt x="43" y="111"/>
                  </a:cubicBezTo>
                  <a:moveTo>
                    <a:pt x="36" y="109"/>
                  </a:moveTo>
                  <a:cubicBezTo>
                    <a:pt x="36" y="109"/>
                    <a:pt x="36" y="109"/>
                    <a:pt x="36" y="109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6" y="109"/>
                    <a:pt x="36" y="109"/>
                    <a:pt x="36" y="109"/>
                  </a:cubicBezTo>
                  <a:moveTo>
                    <a:pt x="47" y="109"/>
                  </a:moveTo>
                  <a:cubicBezTo>
                    <a:pt x="46" y="110"/>
                    <a:pt x="45" y="111"/>
                    <a:pt x="43" y="113"/>
                  </a:cubicBezTo>
                  <a:cubicBezTo>
                    <a:pt x="55" y="113"/>
                    <a:pt x="55" y="109"/>
                    <a:pt x="47" y="109"/>
                  </a:cubicBezTo>
                  <a:moveTo>
                    <a:pt x="45" y="108"/>
                  </a:moveTo>
                  <a:cubicBezTo>
                    <a:pt x="44" y="109"/>
                    <a:pt x="44" y="110"/>
                    <a:pt x="43" y="110"/>
                  </a:cubicBezTo>
                  <a:cubicBezTo>
                    <a:pt x="43" y="110"/>
                    <a:pt x="43" y="110"/>
                    <a:pt x="43" y="111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42" y="111"/>
                    <a:pt x="42" y="112"/>
                    <a:pt x="42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2" y="112"/>
                    <a:pt x="42" y="113"/>
                    <a:pt x="41" y="113"/>
                  </a:cubicBezTo>
                  <a:cubicBezTo>
                    <a:pt x="42" y="113"/>
                    <a:pt x="42" y="112"/>
                    <a:pt x="42" y="112"/>
                  </a:cubicBezTo>
                  <a:cubicBezTo>
                    <a:pt x="42" y="112"/>
                    <a:pt x="42" y="113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3" y="112"/>
                    <a:pt x="43" y="111"/>
                    <a:pt x="44" y="110"/>
                  </a:cubicBezTo>
                  <a:cubicBezTo>
                    <a:pt x="44" y="110"/>
                    <a:pt x="44" y="110"/>
                    <a:pt x="43" y="110"/>
                  </a:cubicBezTo>
                  <a:cubicBezTo>
                    <a:pt x="44" y="110"/>
                    <a:pt x="44" y="109"/>
                    <a:pt x="45" y="108"/>
                  </a:cubicBezTo>
                  <a:cubicBezTo>
                    <a:pt x="45" y="108"/>
                    <a:pt x="45" y="108"/>
                    <a:pt x="45" y="108"/>
                  </a:cubicBezTo>
                  <a:moveTo>
                    <a:pt x="46" y="108"/>
                  </a:move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9"/>
                    <a:pt x="45" y="109"/>
                    <a:pt x="45" y="109"/>
                  </a:cubicBezTo>
                  <a:cubicBezTo>
                    <a:pt x="45" y="110"/>
                    <a:pt x="44" y="110"/>
                    <a:pt x="44" y="110"/>
                  </a:cubicBezTo>
                  <a:cubicBezTo>
                    <a:pt x="44" y="111"/>
                    <a:pt x="43" y="112"/>
                    <a:pt x="42" y="114"/>
                  </a:cubicBezTo>
                  <a:cubicBezTo>
                    <a:pt x="42" y="114"/>
                    <a:pt x="42" y="114"/>
                    <a:pt x="43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4"/>
                    <a:pt x="42" y="114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4"/>
                    <a:pt x="43" y="114"/>
                    <a:pt x="42" y="114"/>
                  </a:cubicBezTo>
                  <a:cubicBezTo>
                    <a:pt x="43" y="114"/>
                    <a:pt x="43" y="114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5" y="111"/>
                    <a:pt x="46" y="110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6" y="110"/>
                    <a:pt x="45" y="111"/>
                    <a:pt x="43" y="113"/>
                  </a:cubicBezTo>
                  <a:cubicBezTo>
                    <a:pt x="43" y="113"/>
                    <a:pt x="44" y="113"/>
                    <a:pt x="44" y="112"/>
                  </a:cubicBezTo>
                  <a:cubicBezTo>
                    <a:pt x="45" y="111"/>
                    <a:pt x="46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6" y="109"/>
                    <a:pt x="45" y="111"/>
                    <a:pt x="44" y="112"/>
                  </a:cubicBezTo>
                  <a:cubicBezTo>
                    <a:pt x="45" y="111"/>
                    <a:pt x="45" y="110"/>
                    <a:pt x="46" y="109"/>
                  </a:cubicBezTo>
                  <a:cubicBezTo>
                    <a:pt x="46" y="109"/>
                    <a:pt x="46" y="109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6" y="109"/>
                    <a:pt x="46" y="109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moveTo>
                    <a:pt x="34" y="107"/>
                  </a:move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moveTo>
                    <a:pt x="33" y="107"/>
                  </a:move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moveTo>
                    <a:pt x="34" y="107"/>
                  </a:moveTo>
                  <a:cubicBezTo>
                    <a:pt x="34" y="107"/>
                    <a:pt x="34" y="107"/>
                    <a:pt x="34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4" y="107"/>
                  </a:cubicBezTo>
                  <a:moveTo>
                    <a:pt x="34" y="106"/>
                  </a:moveTo>
                  <a:cubicBezTo>
                    <a:pt x="34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07"/>
                    <a:pt x="34" y="107"/>
                    <a:pt x="34" y="106"/>
                  </a:cubicBezTo>
                  <a:moveTo>
                    <a:pt x="32" y="106"/>
                  </a:moveTo>
                  <a:cubicBezTo>
                    <a:pt x="32" y="106"/>
                    <a:pt x="32" y="106"/>
                    <a:pt x="32" y="106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2" y="106"/>
                    <a:pt x="32" y="106"/>
                    <a:pt x="32" y="106"/>
                  </a:cubicBezTo>
                  <a:moveTo>
                    <a:pt x="34" y="106"/>
                  </a:moveTo>
                  <a:cubicBezTo>
                    <a:pt x="34" y="106"/>
                    <a:pt x="34" y="106"/>
                    <a:pt x="34" y="106"/>
                  </a:cubicBezTo>
                  <a:cubicBezTo>
                    <a:pt x="34" y="107"/>
                    <a:pt x="34" y="107"/>
                    <a:pt x="33" y="107"/>
                  </a:cubicBezTo>
                  <a:cubicBezTo>
                    <a:pt x="33" y="107"/>
                    <a:pt x="33" y="107"/>
                    <a:pt x="34" y="107"/>
                  </a:cubicBezTo>
                  <a:cubicBezTo>
                    <a:pt x="34" y="107"/>
                    <a:pt x="34" y="106"/>
                    <a:pt x="34" y="106"/>
                  </a:cubicBezTo>
                  <a:moveTo>
                    <a:pt x="34" y="106"/>
                  </a:moveTo>
                  <a:cubicBezTo>
                    <a:pt x="34" y="106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07"/>
                    <a:pt x="34" y="106"/>
                    <a:pt x="34" y="106"/>
                  </a:cubicBezTo>
                  <a:moveTo>
                    <a:pt x="37" y="103"/>
                  </a:moveTo>
                  <a:cubicBezTo>
                    <a:pt x="37" y="103"/>
                    <a:pt x="36" y="103"/>
                    <a:pt x="36" y="104"/>
                  </a:cubicBezTo>
                  <a:cubicBezTo>
                    <a:pt x="36" y="104"/>
                    <a:pt x="35" y="105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5" y="105"/>
                    <a:pt x="36" y="104"/>
                    <a:pt x="37" y="103"/>
                  </a:cubicBezTo>
                  <a:moveTo>
                    <a:pt x="38" y="102"/>
                  </a:move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7" y="103"/>
                  </a:cubicBezTo>
                  <a:cubicBezTo>
                    <a:pt x="37" y="103"/>
                    <a:pt x="36" y="104"/>
                    <a:pt x="34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7" y="103"/>
                    <a:pt x="38" y="102"/>
                    <a:pt x="38" y="102"/>
                  </a:cubicBezTo>
                  <a:moveTo>
                    <a:pt x="22" y="96"/>
                  </a:moveTo>
                  <a:cubicBezTo>
                    <a:pt x="21" y="96"/>
                    <a:pt x="21" y="96"/>
                    <a:pt x="21" y="96"/>
                  </a:cubicBezTo>
                  <a:cubicBezTo>
                    <a:pt x="21" y="96"/>
                    <a:pt x="21" y="96"/>
                    <a:pt x="22" y="96"/>
                  </a:cubicBezTo>
                  <a:cubicBezTo>
                    <a:pt x="22" y="96"/>
                    <a:pt x="22" y="96"/>
                    <a:pt x="22" y="96"/>
                  </a:cubicBezTo>
                  <a:moveTo>
                    <a:pt x="22" y="95"/>
                  </a:moveTo>
                  <a:cubicBezTo>
                    <a:pt x="21" y="95"/>
                    <a:pt x="21" y="95"/>
                    <a:pt x="21" y="96"/>
                  </a:cubicBezTo>
                  <a:cubicBezTo>
                    <a:pt x="21" y="95"/>
                    <a:pt x="21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moveTo>
                    <a:pt x="22" y="94"/>
                  </a:moveTo>
                  <a:cubicBezTo>
                    <a:pt x="21" y="94"/>
                    <a:pt x="21" y="95"/>
                    <a:pt x="20" y="95"/>
                  </a:cubicBezTo>
                  <a:cubicBezTo>
                    <a:pt x="21" y="95"/>
                    <a:pt x="21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moveTo>
                    <a:pt x="23" y="93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2" y="94"/>
                  </a:cubicBezTo>
                  <a:cubicBezTo>
                    <a:pt x="22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3" y="94"/>
                  </a:cubicBezTo>
                  <a:cubicBezTo>
                    <a:pt x="23" y="94"/>
                    <a:pt x="23" y="93"/>
                    <a:pt x="23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93"/>
                    <a:pt x="23" y="93"/>
                    <a:pt x="23" y="94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93"/>
                    <a:pt x="23" y="93"/>
                    <a:pt x="23" y="93"/>
                  </a:cubicBezTo>
                  <a:moveTo>
                    <a:pt x="21" y="91"/>
                  </a:moveTo>
                  <a:cubicBezTo>
                    <a:pt x="20" y="92"/>
                    <a:pt x="20" y="92"/>
                    <a:pt x="19" y="93"/>
                  </a:cubicBezTo>
                  <a:cubicBezTo>
                    <a:pt x="19" y="93"/>
                    <a:pt x="20" y="92"/>
                    <a:pt x="20" y="92"/>
                  </a:cubicBezTo>
                  <a:cubicBezTo>
                    <a:pt x="20" y="91"/>
                    <a:pt x="21" y="91"/>
                    <a:pt x="21" y="91"/>
                  </a:cubicBezTo>
                  <a:moveTo>
                    <a:pt x="27" y="90"/>
                  </a:moveTo>
                  <a:cubicBezTo>
                    <a:pt x="27" y="90"/>
                    <a:pt x="27" y="90"/>
                    <a:pt x="27" y="90"/>
                  </a:cubicBezTo>
                  <a:cubicBezTo>
                    <a:pt x="26" y="91"/>
                    <a:pt x="25" y="92"/>
                    <a:pt x="23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2" y="94"/>
                    <a:pt x="22" y="94"/>
                    <a:pt x="22" y="95"/>
                  </a:cubicBezTo>
                  <a:cubicBezTo>
                    <a:pt x="22" y="95"/>
                    <a:pt x="21" y="95"/>
                    <a:pt x="21" y="95"/>
                  </a:cubicBezTo>
                  <a:cubicBezTo>
                    <a:pt x="21" y="95"/>
                    <a:pt x="21" y="95"/>
                    <a:pt x="21" y="96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6"/>
                    <a:pt x="21" y="96"/>
                  </a:cubicBezTo>
                  <a:cubicBezTo>
                    <a:pt x="22" y="96"/>
                    <a:pt x="22" y="95"/>
                    <a:pt x="22" y="95"/>
                  </a:cubicBezTo>
                  <a:cubicBezTo>
                    <a:pt x="22" y="95"/>
                    <a:pt x="23" y="94"/>
                    <a:pt x="23" y="94"/>
                  </a:cubicBezTo>
                  <a:cubicBezTo>
                    <a:pt x="25" y="92"/>
                    <a:pt x="26" y="91"/>
                    <a:pt x="27" y="90"/>
                  </a:cubicBezTo>
                  <a:moveTo>
                    <a:pt x="24" y="90"/>
                  </a:moveTo>
                  <a:cubicBezTo>
                    <a:pt x="24" y="90"/>
                    <a:pt x="23" y="90"/>
                    <a:pt x="23" y="91"/>
                  </a:cubicBezTo>
                  <a:cubicBezTo>
                    <a:pt x="23" y="91"/>
                    <a:pt x="22" y="93"/>
                    <a:pt x="22" y="94"/>
                  </a:cubicBezTo>
                  <a:cubicBezTo>
                    <a:pt x="22" y="93"/>
                    <a:pt x="23" y="93"/>
                    <a:pt x="23" y="93"/>
                  </a:cubicBezTo>
                  <a:cubicBezTo>
                    <a:pt x="24" y="91"/>
                    <a:pt x="24" y="90"/>
                    <a:pt x="24" y="90"/>
                  </a:cubicBezTo>
                  <a:moveTo>
                    <a:pt x="15" y="88"/>
                  </a:move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moveTo>
                    <a:pt x="15" y="88"/>
                  </a:move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moveTo>
                    <a:pt x="15" y="88"/>
                  </a:move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moveTo>
                    <a:pt x="15" y="88"/>
                  </a:move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moveTo>
                    <a:pt x="15" y="88"/>
                  </a:move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moveTo>
                    <a:pt x="16" y="87"/>
                  </a:moveTo>
                  <a:cubicBezTo>
                    <a:pt x="15" y="87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7"/>
                    <a:pt x="16" y="87"/>
                  </a:cubicBezTo>
                  <a:moveTo>
                    <a:pt x="17" y="87"/>
                  </a:moveTo>
                  <a:cubicBezTo>
                    <a:pt x="16" y="87"/>
                    <a:pt x="16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7"/>
                    <a:pt x="17" y="87"/>
                  </a:cubicBezTo>
                  <a:moveTo>
                    <a:pt x="17" y="87"/>
                  </a:moveTo>
                  <a:cubicBezTo>
                    <a:pt x="17" y="87"/>
                    <a:pt x="17" y="87"/>
                    <a:pt x="17" y="87"/>
                  </a:cubicBezTo>
                  <a:cubicBezTo>
                    <a:pt x="16" y="87"/>
                    <a:pt x="16" y="88"/>
                    <a:pt x="16" y="88"/>
                  </a:cubicBezTo>
                  <a:cubicBezTo>
                    <a:pt x="16" y="88"/>
                    <a:pt x="16" y="88"/>
                    <a:pt x="16" y="87"/>
                  </a:cubicBezTo>
                  <a:cubicBezTo>
                    <a:pt x="16" y="87"/>
                    <a:pt x="17" y="87"/>
                    <a:pt x="17" y="87"/>
                  </a:cubicBezTo>
                  <a:moveTo>
                    <a:pt x="18" y="87"/>
                  </a:moveTo>
                  <a:cubicBezTo>
                    <a:pt x="17" y="87"/>
                    <a:pt x="17" y="87"/>
                    <a:pt x="16" y="87"/>
                  </a:cubicBezTo>
                  <a:cubicBezTo>
                    <a:pt x="16" y="88"/>
                    <a:pt x="16" y="88"/>
                    <a:pt x="15" y="89"/>
                  </a:cubicBezTo>
                  <a:cubicBezTo>
                    <a:pt x="16" y="88"/>
                    <a:pt x="17" y="87"/>
                    <a:pt x="18" y="87"/>
                  </a:cubicBezTo>
                  <a:moveTo>
                    <a:pt x="15" y="87"/>
                  </a:moveTo>
                  <a:cubicBezTo>
                    <a:pt x="15" y="87"/>
                    <a:pt x="15" y="87"/>
                    <a:pt x="14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7"/>
                    <a:pt x="15" y="87"/>
                    <a:pt x="15" y="87"/>
                  </a:cubicBezTo>
                  <a:moveTo>
                    <a:pt x="17" y="86"/>
                  </a:moveTo>
                  <a:cubicBezTo>
                    <a:pt x="16" y="87"/>
                    <a:pt x="16" y="87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6" y="87"/>
                    <a:pt x="16" y="87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moveTo>
                    <a:pt x="17" y="86"/>
                  </a:moveTo>
                  <a:cubicBezTo>
                    <a:pt x="17" y="87"/>
                    <a:pt x="16" y="87"/>
                    <a:pt x="15" y="88"/>
                  </a:cubicBezTo>
                  <a:cubicBezTo>
                    <a:pt x="16" y="88"/>
                    <a:pt x="16" y="87"/>
                    <a:pt x="17" y="87"/>
                  </a:cubicBezTo>
                  <a:cubicBezTo>
                    <a:pt x="17" y="87"/>
                    <a:pt x="17" y="86"/>
                    <a:pt x="17" y="86"/>
                  </a:cubicBezTo>
                  <a:moveTo>
                    <a:pt x="18" y="86"/>
                  </a:moveTo>
                  <a:cubicBezTo>
                    <a:pt x="17" y="86"/>
                    <a:pt x="17" y="87"/>
                    <a:pt x="16" y="87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6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7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6" y="87"/>
                    <a:pt x="17" y="86"/>
                    <a:pt x="18" y="86"/>
                  </a:cubicBezTo>
                  <a:cubicBezTo>
                    <a:pt x="18" y="86"/>
                    <a:pt x="18" y="86"/>
                    <a:pt x="18" y="86"/>
                  </a:cubicBezTo>
                  <a:moveTo>
                    <a:pt x="17" y="86"/>
                  </a:moveTo>
                  <a:cubicBezTo>
                    <a:pt x="16" y="86"/>
                    <a:pt x="16" y="86"/>
                    <a:pt x="15" y="87"/>
                  </a:cubicBezTo>
                  <a:cubicBezTo>
                    <a:pt x="15" y="87"/>
                    <a:pt x="15" y="87"/>
                    <a:pt x="15" y="88"/>
                  </a:cubicBezTo>
                  <a:cubicBezTo>
                    <a:pt x="15" y="87"/>
                    <a:pt x="16" y="87"/>
                    <a:pt x="16" y="87"/>
                  </a:cubicBezTo>
                  <a:cubicBezTo>
                    <a:pt x="16" y="86"/>
                    <a:pt x="17" y="86"/>
                    <a:pt x="17" y="86"/>
                  </a:cubicBezTo>
                  <a:moveTo>
                    <a:pt x="18" y="85"/>
                  </a:moveTo>
                  <a:cubicBezTo>
                    <a:pt x="17" y="86"/>
                    <a:pt x="16" y="87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6" y="87"/>
                    <a:pt x="17" y="86"/>
                    <a:pt x="18" y="85"/>
                  </a:cubicBezTo>
                  <a:cubicBezTo>
                    <a:pt x="18" y="85"/>
                    <a:pt x="18" y="85"/>
                    <a:pt x="18" y="85"/>
                  </a:cubicBezTo>
                  <a:moveTo>
                    <a:pt x="21" y="85"/>
                  </a:moveTo>
                  <a:cubicBezTo>
                    <a:pt x="21" y="85"/>
                    <a:pt x="21" y="85"/>
                    <a:pt x="21" y="85"/>
                  </a:cubicBezTo>
                  <a:cubicBezTo>
                    <a:pt x="19" y="86"/>
                    <a:pt x="18" y="88"/>
                    <a:pt x="16" y="89"/>
                  </a:cubicBezTo>
                  <a:cubicBezTo>
                    <a:pt x="18" y="87"/>
                    <a:pt x="20" y="86"/>
                    <a:pt x="21" y="85"/>
                  </a:cubicBezTo>
                  <a:moveTo>
                    <a:pt x="22" y="84"/>
                  </a:moveTo>
                  <a:cubicBezTo>
                    <a:pt x="21" y="84"/>
                    <a:pt x="20" y="85"/>
                    <a:pt x="19" y="86"/>
                  </a:cubicBezTo>
                  <a:cubicBezTo>
                    <a:pt x="18" y="86"/>
                    <a:pt x="18" y="86"/>
                    <a:pt x="18" y="87"/>
                  </a:cubicBezTo>
                  <a:cubicBezTo>
                    <a:pt x="19" y="86"/>
                    <a:pt x="20" y="86"/>
                    <a:pt x="21" y="85"/>
                  </a:cubicBezTo>
                  <a:cubicBezTo>
                    <a:pt x="21" y="85"/>
                    <a:pt x="22" y="84"/>
                    <a:pt x="22" y="84"/>
                  </a:cubicBezTo>
                  <a:moveTo>
                    <a:pt x="23" y="83"/>
                  </a:moveTo>
                  <a:cubicBezTo>
                    <a:pt x="23" y="83"/>
                    <a:pt x="22" y="83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moveTo>
                    <a:pt x="24" y="83"/>
                  </a:move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4"/>
                    <a:pt x="22" y="84"/>
                    <a:pt x="21" y="85"/>
                  </a:cubicBezTo>
                  <a:cubicBezTo>
                    <a:pt x="22" y="84"/>
                    <a:pt x="22" y="84"/>
                    <a:pt x="23" y="84"/>
                  </a:cubicBezTo>
                  <a:cubicBezTo>
                    <a:pt x="23" y="83"/>
                    <a:pt x="23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moveTo>
                    <a:pt x="21" y="82"/>
                  </a:moveTo>
                  <a:cubicBezTo>
                    <a:pt x="21" y="82"/>
                    <a:pt x="20" y="83"/>
                    <a:pt x="20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4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5"/>
                    <a:pt x="18" y="85"/>
                    <a:pt x="19" y="84"/>
                  </a:cubicBezTo>
                  <a:cubicBezTo>
                    <a:pt x="18" y="85"/>
                    <a:pt x="17" y="86"/>
                    <a:pt x="16" y="87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7" y="87"/>
                    <a:pt x="17" y="86"/>
                    <a:pt x="18" y="85"/>
                  </a:cubicBezTo>
                  <a:cubicBezTo>
                    <a:pt x="19" y="85"/>
                    <a:pt x="19" y="84"/>
                    <a:pt x="20" y="83"/>
                  </a:cubicBezTo>
                  <a:cubicBezTo>
                    <a:pt x="20" y="83"/>
                    <a:pt x="21" y="82"/>
                    <a:pt x="21" y="82"/>
                  </a:cubicBezTo>
                  <a:moveTo>
                    <a:pt x="24" y="82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2" y="83"/>
                    <a:pt x="21" y="84"/>
                    <a:pt x="19" y="85"/>
                  </a:cubicBezTo>
                  <a:cubicBezTo>
                    <a:pt x="20" y="85"/>
                    <a:pt x="21" y="84"/>
                    <a:pt x="22" y="84"/>
                  </a:cubicBezTo>
                  <a:cubicBezTo>
                    <a:pt x="23" y="83"/>
                    <a:pt x="23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moveTo>
                    <a:pt x="10" y="75"/>
                  </a:moveTo>
                  <a:cubicBezTo>
                    <a:pt x="9" y="76"/>
                    <a:pt x="8" y="76"/>
                    <a:pt x="7" y="77"/>
                  </a:cubicBezTo>
                  <a:cubicBezTo>
                    <a:pt x="9" y="76"/>
                    <a:pt x="10" y="76"/>
                    <a:pt x="11" y="75"/>
                  </a:cubicBezTo>
                  <a:cubicBezTo>
                    <a:pt x="10" y="75"/>
                    <a:pt x="10" y="75"/>
                    <a:pt x="10" y="75"/>
                  </a:cubicBezTo>
                  <a:moveTo>
                    <a:pt x="10" y="74"/>
                  </a:move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5"/>
                    <a:pt x="11" y="75"/>
                    <a:pt x="10" y="74"/>
                  </a:cubicBezTo>
                  <a:moveTo>
                    <a:pt x="11" y="74"/>
                  </a:move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1" y="74"/>
                    <a:pt x="11" y="74"/>
                  </a:cubicBezTo>
                  <a:moveTo>
                    <a:pt x="15" y="73"/>
                  </a:moveTo>
                  <a:cubicBezTo>
                    <a:pt x="15" y="74"/>
                    <a:pt x="14" y="74"/>
                    <a:pt x="13" y="74"/>
                  </a:cubicBezTo>
                  <a:cubicBezTo>
                    <a:pt x="14" y="74"/>
                    <a:pt x="15" y="74"/>
                    <a:pt x="16" y="73"/>
                  </a:cubicBezTo>
                  <a:cubicBezTo>
                    <a:pt x="16" y="73"/>
                    <a:pt x="15" y="73"/>
                    <a:pt x="15" y="73"/>
                  </a:cubicBezTo>
                  <a:moveTo>
                    <a:pt x="15" y="73"/>
                  </a:move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5" y="73"/>
                  </a:cubicBezTo>
                  <a:moveTo>
                    <a:pt x="13" y="72"/>
                  </a:moveTo>
                  <a:cubicBezTo>
                    <a:pt x="13" y="72"/>
                    <a:pt x="13" y="72"/>
                    <a:pt x="13" y="72"/>
                  </a:cubicBezTo>
                  <a:cubicBezTo>
                    <a:pt x="14" y="73"/>
                    <a:pt x="14" y="73"/>
                    <a:pt x="15" y="73"/>
                  </a:cubicBezTo>
                  <a:cubicBezTo>
                    <a:pt x="14" y="73"/>
                    <a:pt x="14" y="72"/>
                    <a:pt x="13" y="72"/>
                  </a:cubicBezTo>
                  <a:moveTo>
                    <a:pt x="13" y="72"/>
                  </a:moveTo>
                  <a:cubicBezTo>
                    <a:pt x="13" y="72"/>
                    <a:pt x="13" y="72"/>
                    <a:pt x="13" y="72"/>
                  </a:cubicBezTo>
                  <a:cubicBezTo>
                    <a:pt x="14" y="72"/>
                    <a:pt x="15" y="73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3"/>
                    <a:pt x="16" y="73"/>
                  </a:cubicBezTo>
                  <a:cubicBezTo>
                    <a:pt x="15" y="73"/>
                    <a:pt x="14" y="72"/>
                    <a:pt x="13" y="72"/>
                  </a:cubicBezTo>
                  <a:moveTo>
                    <a:pt x="14" y="72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5" y="72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5" y="72"/>
                    <a:pt x="14" y="72"/>
                    <a:pt x="14" y="72"/>
                  </a:cubicBezTo>
                  <a:moveTo>
                    <a:pt x="6" y="71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6" y="71"/>
                  </a:cubicBezTo>
                  <a:moveTo>
                    <a:pt x="14" y="71"/>
                  </a:moveTo>
                  <a:cubicBezTo>
                    <a:pt x="14" y="71"/>
                    <a:pt x="14" y="71"/>
                    <a:pt x="14" y="71"/>
                  </a:cubicBezTo>
                  <a:cubicBezTo>
                    <a:pt x="15" y="72"/>
                    <a:pt x="16" y="72"/>
                    <a:pt x="16" y="73"/>
                  </a:cubicBezTo>
                  <a:cubicBezTo>
                    <a:pt x="16" y="72"/>
                    <a:pt x="15" y="72"/>
                    <a:pt x="14" y="71"/>
                  </a:cubicBezTo>
                  <a:moveTo>
                    <a:pt x="14" y="71"/>
                  </a:moveTo>
                  <a:cubicBezTo>
                    <a:pt x="14" y="71"/>
                    <a:pt x="14" y="71"/>
                    <a:pt x="14" y="71"/>
                  </a:cubicBezTo>
                  <a:cubicBezTo>
                    <a:pt x="15" y="72"/>
                    <a:pt x="15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5" y="72"/>
                    <a:pt x="15" y="72"/>
                    <a:pt x="14" y="71"/>
                  </a:cubicBezTo>
                  <a:moveTo>
                    <a:pt x="4" y="70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moveTo>
                    <a:pt x="9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9" y="71"/>
                    <a:pt x="9" y="70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moveTo>
                    <a:pt x="4" y="70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moveTo>
                    <a:pt x="9" y="70"/>
                  </a:moveTo>
                  <a:cubicBezTo>
                    <a:pt x="9" y="70"/>
                    <a:pt x="9" y="70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9" y="70"/>
                    <a:pt x="9" y="70"/>
                  </a:cubicBezTo>
                  <a:moveTo>
                    <a:pt x="9" y="69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9" y="69"/>
                  </a:cubicBezTo>
                  <a:moveTo>
                    <a:pt x="10" y="69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10" y="69"/>
                    <a:pt x="11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0" y="69"/>
                    <a:pt x="10" y="69"/>
                    <a:pt x="10" y="69"/>
                  </a:cubicBezTo>
                  <a:moveTo>
                    <a:pt x="10" y="69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10" y="69"/>
                    <a:pt x="11" y="70"/>
                  </a:cubicBezTo>
                  <a:cubicBezTo>
                    <a:pt x="11" y="70"/>
                    <a:pt x="11" y="70"/>
                    <a:pt x="11" y="69"/>
                  </a:cubicBezTo>
                  <a:cubicBezTo>
                    <a:pt x="11" y="69"/>
                    <a:pt x="10" y="69"/>
                    <a:pt x="10" y="69"/>
                  </a:cubicBezTo>
                  <a:moveTo>
                    <a:pt x="6" y="69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moveTo>
                    <a:pt x="6" y="69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moveTo>
                    <a:pt x="6" y="69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moveTo>
                    <a:pt x="7" y="68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8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8"/>
                  </a:moveTo>
                  <a:cubicBezTo>
                    <a:pt x="6" y="68"/>
                    <a:pt x="6" y="68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moveTo>
                    <a:pt x="8" y="68"/>
                  </a:move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8" y="68"/>
                  </a:move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moveTo>
                    <a:pt x="13" y="68"/>
                  </a:moveTo>
                  <a:cubicBezTo>
                    <a:pt x="12" y="68"/>
                    <a:pt x="12" y="68"/>
                    <a:pt x="11" y="68"/>
                  </a:cubicBezTo>
                  <a:cubicBezTo>
                    <a:pt x="11" y="69"/>
                    <a:pt x="12" y="69"/>
                    <a:pt x="12" y="69"/>
                  </a:cubicBezTo>
                  <a:cubicBezTo>
                    <a:pt x="12" y="69"/>
                    <a:pt x="13" y="69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7" y="67"/>
                  </a:moveTo>
                  <a:cubicBezTo>
                    <a:pt x="7" y="67"/>
                    <a:pt x="7" y="68"/>
                    <a:pt x="7" y="68"/>
                  </a:cubicBezTo>
                  <a:cubicBezTo>
                    <a:pt x="7" y="68"/>
                    <a:pt x="7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7" y="67"/>
                    <a:pt x="7" y="67"/>
                  </a:cubicBezTo>
                  <a:moveTo>
                    <a:pt x="12" y="67"/>
                  </a:moveTo>
                  <a:cubicBezTo>
                    <a:pt x="12" y="67"/>
                    <a:pt x="12" y="67"/>
                    <a:pt x="12" y="67"/>
                  </a:cubicBezTo>
                  <a:cubicBezTo>
                    <a:pt x="12" y="68"/>
                    <a:pt x="12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8"/>
                    <a:pt x="12" y="67"/>
                    <a:pt x="12" y="67"/>
                  </a:cubicBezTo>
                  <a:moveTo>
                    <a:pt x="14" y="67"/>
                  </a:moveTo>
                  <a:cubicBezTo>
                    <a:pt x="14" y="67"/>
                    <a:pt x="13" y="67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15" y="68"/>
                    <a:pt x="15" y="68"/>
                    <a:pt x="16" y="68"/>
                  </a:cubicBezTo>
                  <a:cubicBezTo>
                    <a:pt x="15" y="67"/>
                    <a:pt x="15" y="67"/>
                    <a:pt x="14" y="67"/>
                  </a:cubicBezTo>
                  <a:moveTo>
                    <a:pt x="10" y="67"/>
                  </a:moveTo>
                  <a:cubicBezTo>
                    <a:pt x="10" y="67"/>
                    <a:pt x="10" y="67"/>
                    <a:pt x="9" y="67"/>
                  </a:cubicBezTo>
                  <a:cubicBezTo>
                    <a:pt x="9" y="67"/>
                    <a:pt x="10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10" y="66"/>
                  </a:moveTo>
                  <a:cubicBezTo>
                    <a:pt x="10" y="66"/>
                    <a:pt x="10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0" y="67"/>
                    <a:pt x="10" y="66"/>
                  </a:cubicBezTo>
                  <a:moveTo>
                    <a:pt x="10" y="66"/>
                  </a:move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moveTo>
                    <a:pt x="8" y="66"/>
                  </a:moveTo>
                  <a:cubicBezTo>
                    <a:pt x="8" y="66"/>
                    <a:pt x="9" y="66"/>
                    <a:pt x="9" y="67"/>
                  </a:cubicBezTo>
                  <a:cubicBezTo>
                    <a:pt x="9" y="67"/>
                    <a:pt x="10" y="67"/>
                    <a:pt x="10" y="67"/>
                  </a:cubicBezTo>
                  <a:cubicBezTo>
                    <a:pt x="9" y="66"/>
                    <a:pt x="9" y="66"/>
                    <a:pt x="8" y="66"/>
                  </a:cubicBezTo>
                  <a:moveTo>
                    <a:pt x="8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moveTo>
                    <a:pt x="9" y="64"/>
                  </a:move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10" y="66"/>
                  </a:cubicBezTo>
                  <a:cubicBezTo>
                    <a:pt x="10" y="66"/>
                    <a:pt x="10" y="66"/>
                    <a:pt x="11" y="65"/>
                  </a:cubicBezTo>
                  <a:cubicBezTo>
                    <a:pt x="10" y="65"/>
                    <a:pt x="9" y="64"/>
                    <a:pt x="9" y="64"/>
                  </a:cubicBezTo>
                  <a:moveTo>
                    <a:pt x="11" y="64"/>
                  </a:moveTo>
                  <a:cubicBezTo>
                    <a:pt x="11" y="64"/>
                    <a:pt x="11" y="65"/>
                    <a:pt x="11" y="65"/>
                  </a:cubicBezTo>
                  <a:cubicBezTo>
                    <a:pt x="12" y="66"/>
                    <a:pt x="13" y="66"/>
                    <a:pt x="14" y="67"/>
                  </a:cubicBezTo>
                  <a:cubicBezTo>
                    <a:pt x="14" y="67"/>
                    <a:pt x="14" y="67"/>
                    <a:pt x="15" y="66"/>
                  </a:cubicBezTo>
                  <a:cubicBezTo>
                    <a:pt x="13" y="66"/>
                    <a:pt x="12" y="65"/>
                    <a:pt x="11" y="64"/>
                  </a:cubicBezTo>
                  <a:moveTo>
                    <a:pt x="18" y="64"/>
                  </a:move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9" y="64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8" y="64"/>
                    <a:pt x="18" y="64"/>
                  </a:cubicBezTo>
                  <a:moveTo>
                    <a:pt x="11" y="64"/>
                  </a:moveTo>
                  <a:cubicBezTo>
                    <a:pt x="11" y="64"/>
                    <a:pt x="11" y="64"/>
                    <a:pt x="10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moveTo>
                    <a:pt x="15" y="63"/>
                  </a:moveTo>
                  <a:cubicBezTo>
                    <a:pt x="15" y="63"/>
                    <a:pt x="15" y="63"/>
                    <a:pt x="15" y="63"/>
                  </a:cubicBezTo>
                  <a:cubicBezTo>
                    <a:pt x="16" y="63"/>
                    <a:pt x="17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6" y="63"/>
                    <a:pt x="15" y="63"/>
                  </a:cubicBezTo>
                  <a:moveTo>
                    <a:pt x="16" y="63"/>
                  </a:move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3"/>
                    <a:pt x="17" y="63"/>
                    <a:pt x="16" y="63"/>
                  </a:cubicBezTo>
                  <a:moveTo>
                    <a:pt x="19" y="63"/>
                  </a:move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moveTo>
                    <a:pt x="16" y="62"/>
                  </a:moveTo>
                  <a:cubicBezTo>
                    <a:pt x="16" y="63"/>
                    <a:pt x="16" y="63"/>
                    <a:pt x="16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2"/>
                  </a:cubicBezTo>
                  <a:moveTo>
                    <a:pt x="19" y="62"/>
                  </a:move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3"/>
                  </a:cubicBezTo>
                  <a:cubicBezTo>
                    <a:pt x="20" y="62"/>
                    <a:pt x="20" y="62"/>
                    <a:pt x="19" y="62"/>
                  </a:cubicBezTo>
                  <a:moveTo>
                    <a:pt x="13" y="62"/>
                  </a:moveTo>
                  <a:cubicBezTo>
                    <a:pt x="12" y="62"/>
                    <a:pt x="12" y="63"/>
                    <a:pt x="11" y="64"/>
                  </a:cubicBezTo>
                  <a:cubicBezTo>
                    <a:pt x="13" y="63"/>
                    <a:pt x="14" y="63"/>
                    <a:pt x="15" y="63"/>
                  </a:cubicBezTo>
                  <a:cubicBezTo>
                    <a:pt x="14" y="62"/>
                    <a:pt x="13" y="62"/>
                    <a:pt x="13" y="62"/>
                  </a:cubicBezTo>
                  <a:moveTo>
                    <a:pt x="13" y="61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4" y="62"/>
                    <a:pt x="15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4" y="62"/>
                    <a:pt x="13" y="62"/>
                    <a:pt x="13" y="61"/>
                  </a:cubicBezTo>
                  <a:moveTo>
                    <a:pt x="20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1"/>
                    <a:pt x="20" y="61"/>
                  </a:cubicBezTo>
                  <a:moveTo>
                    <a:pt x="13" y="61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5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4" y="61"/>
                    <a:pt x="13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0" y="6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0" y="61"/>
                    <a:pt x="0" y="60"/>
                  </a:cubicBezTo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moveTo>
                    <a:pt x="14" y="60"/>
                  </a:moveTo>
                  <a:cubicBezTo>
                    <a:pt x="13" y="60"/>
                    <a:pt x="13" y="60"/>
                    <a:pt x="13" y="61"/>
                  </a:cubicBezTo>
                  <a:cubicBezTo>
                    <a:pt x="14" y="61"/>
                    <a:pt x="15" y="62"/>
                    <a:pt x="16" y="62"/>
                  </a:cubicBezTo>
                  <a:cubicBezTo>
                    <a:pt x="16" y="62"/>
                    <a:pt x="16" y="63"/>
                    <a:pt x="17" y="63"/>
                  </a:cubicBezTo>
                  <a:cubicBezTo>
                    <a:pt x="17" y="63"/>
                    <a:pt x="18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7" y="62"/>
                    <a:pt x="15" y="61"/>
                    <a:pt x="14" y="60"/>
                  </a:cubicBezTo>
                  <a:moveTo>
                    <a:pt x="14" y="60"/>
                  </a:moveTo>
                  <a:cubicBezTo>
                    <a:pt x="14" y="60"/>
                    <a:pt x="14" y="60"/>
                    <a:pt x="14" y="60"/>
                  </a:cubicBezTo>
                  <a:cubicBezTo>
                    <a:pt x="15" y="61"/>
                    <a:pt x="17" y="62"/>
                    <a:pt x="19" y="63"/>
                  </a:cubicBezTo>
                  <a:cubicBezTo>
                    <a:pt x="19" y="63"/>
                    <a:pt x="19" y="62"/>
                    <a:pt x="19" y="62"/>
                  </a:cubicBezTo>
                  <a:cubicBezTo>
                    <a:pt x="18" y="62"/>
                    <a:pt x="17" y="61"/>
                    <a:pt x="15" y="60"/>
                  </a:cubicBezTo>
                  <a:cubicBezTo>
                    <a:pt x="15" y="60"/>
                    <a:pt x="14" y="60"/>
                    <a:pt x="14" y="60"/>
                  </a:cubicBezTo>
                  <a:moveTo>
                    <a:pt x="13" y="60"/>
                  </a:moveTo>
                  <a:cubicBezTo>
                    <a:pt x="13" y="60"/>
                    <a:pt x="13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moveTo>
                    <a:pt x="12" y="59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2" y="60"/>
                    <a:pt x="12" y="59"/>
                  </a:cubicBezTo>
                  <a:moveTo>
                    <a:pt x="11" y="58"/>
                  </a:moveTo>
                  <a:cubicBezTo>
                    <a:pt x="11" y="59"/>
                    <a:pt x="11" y="59"/>
                    <a:pt x="12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9"/>
                    <a:pt x="11" y="58"/>
                  </a:cubicBezTo>
                  <a:moveTo>
                    <a:pt x="15" y="58"/>
                  </a:moveTo>
                  <a:cubicBezTo>
                    <a:pt x="15" y="58"/>
                    <a:pt x="15" y="59"/>
                    <a:pt x="15" y="59"/>
                  </a:cubicBezTo>
                  <a:cubicBezTo>
                    <a:pt x="16" y="60"/>
                    <a:pt x="18" y="60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60"/>
                    <a:pt x="16" y="59"/>
                    <a:pt x="15" y="58"/>
                  </a:cubicBezTo>
                  <a:moveTo>
                    <a:pt x="6" y="58"/>
                  </a:moveTo>
                  <a:cubicBezTo>
                    <a:pt x="6" y="58"/>
                    <a:pt x="5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5" y="59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moveTo>
                    <a:pt x="5" y="58"/>
                  </a:moveTo>
                  <a:cubicBezTo>
                    <a:pt x="5" y="58"/>
                    <a:pt x="4" y="58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5" y="59"/>
                    <a:pt x="5" y="58"/>
                    <a:pt x="6" y="58"/>
                  </a:cubicBezTo>
                  <a:cubicBezTo>
                    <a:pt x="6" y="58"/>
                    <a:pt x="6" y="58"/>
                    <a:pt x="5" y="58"/>
                  </a:cubicBezTo>
                  <a:moveTo>
                    <a:pt x="12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8"/>
                    <a:pt x="13" y="58"/>
                    <a:pt x="12" y="58"/>
                  </a:cubicBezTo>
                  <a:moveTo>
                    <a:pt x="16" y="58"/>
                  </a:moveTo>
                  <a:cubicBezTo>
                    <a:pt x="16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4" y="57"/>
                  </a:moveTo>
                  <a:cubicBezTo>
                    <a:pt x="4" y="57"/>
                    <a:pt x="3" y="58"/>
                    <a:pt x="3" y="58"/>
                  </a:cubicBezTo>
                  <a:cubicBezTo>
                    <a:pt x="3" y="58"/>
                    <a:pt x="3" y="58"/>
                    <a:pt x="4" y="59"/>
                  </a:cubicBezTo>
                  <a:cubicBezTo>
                    <a:pt x="4" y="58"/>
                    <a:pt x="5" y="58"/>
                    <a:pt x="5" y="58"/>
                  </a:cubicBezTo>
                  <a:cubicBezTo>
                    <a:pt x="5" y="58"/>
                    <a:pt x="4" y="57"/>
                    <a:pt x="4" y="57"/>
                  </a:cubicBezTo>
                  <a:moveTo>
                    <a:pt x="14" y="57"/>
                  </a:moveTo>
                  <a:cubicBezTo>
                    <a:pt x="14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7"/>
                  </a:cubicBezTo>
                  <a:cubicBezTo>
                    <a:pt x="14" y="57"/>
                    <a:pt x="14" y="57"/>
                    <a:pt x="14" y="57"/>
                  </a:cubicBezTo>
                  <a:moveTo>
                    <a:pt x="13" y="57"/>
                  </a:moveTo>
                  <a:cubicBezTo>
                    <a:pt x="14" y="58"/>
                    <a:pt x="14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4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1" y="57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12" y="57"/>
                    <a:pt x="12" y="58"/>
                    <a:pt x="12" y="58"/>
                  </a:cubicBezTo>
                  <a:cubicBezTo>
                    <a:pt x="12" y="58"/>
                    <a:pt x="12" y="57"/>
                    <a:pt x="11" y="57"/>
                  </a:cubicBezTo>
                  <a:moveTo>
                    <a:pt x="16" y="57"/>
                  </a:moveTo>
                  <a:cubicBezTo>
                    <a:pt x="16" y="57"/>
                    <a:pt x="16" y="57"/>
                    <a:pt x="16" y="57"/>
                  </a:cubicBezTo>
                  <a:cubicBezTo>
                    <a:pt x="17" y="58"/>
                    <a:pt x="19" y="58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8"/>
                    <a:pt x="18" y="57"/>
                    <a:pt x="16" y="57"/>
                  </a:cubicBezTo>
                  <a:moveTo>
                    <a:pt x="12" y="56"/>
                  </a:moveTo>
                  <a:cubicBezTo>
                    <a:pt x="12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6"/>
                  </a:cubicBezTo>
                  <a:moveTo>
                    <a:pt x="5" y="55"/>
                  </a:moveTo>
                  <a:cubicBezTo>
                    <a:pt x="4" y="55"/>
                    <a:pt x="3" y="56"/>
                    <a:pt x="2" y="57"/>
                  </a:cubicBezTo>
                  <a:cubicBezTo>
                    <a:pt x="2" y="57"/>
                    <a:pt x="2" y="58"/>
                    <a:pt x="3" y="58"/>
                  </a:cubicBezTo>
                  <a:cubicBezTo>
                    <a:pt x="5" y="57"/>
                    <a:pt x="6" y="56"/>
                    <a:pt x="7" y="56"/>
                  </a:cubicBezTo>
                  <a:cubicBezTo>
                    <a:pt x="7" y="56"/>
                    <a:pt x="7" y="57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6" y="57"/>
                    <a:pt x="6" y="57"/>
                    <a:pt x="7" y="57"/>
                  </a:cubicBezTo>
                  <a:cubicBezTo>
                    <a:pt x="7" y="57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7" y="58"/>
                    <a:pt x="7" y="58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8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9"/>
                    <a:pt x="9" y="59"/>
                    <a:pt x="10" y="59"/>
                  </a:cubicBezTo>
                  <a:cubicBezTo>
                    <a:pt x="9" y="59"/>
                    <a:pt x="8" y="58"/>
                    <a:pt x="9" y="58"/>
                  </a:cubicBezTo>
                  <a:cubicBezTo>
                    <a:pt x="9" y="58"/>
                    <a:pt x="10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8"/>
                    <a:pt x="7" y="57"/>
                    <a:pt x="8" y="57"/>
                  </a:cubicBezTo>
                  <a:cubicBezTo>
                    <a:pt x="8" y="57"/>
                    <a:pt x="9" y="57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8" y="57"/>
                    <a:pt x="7" y="56"/>
                    <a:pt x="7" y="56"/>
                  </a:cubicBezTo>
                  <a:cubicBezTo>
                    <a:pt x="7" y="56"/>
                    <a:pt x="9" y="56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0" y="56"/>
                    <a:pt x="8" y="56"/>
                    <a:pt x="7" y="55"/>
                  </a:cubicBezTo>
                  <a:cubicBezTo>
                    <a:pt x="6" y="55"/>
                    <a:pt x="5" y="55"/>
                    <a:pt x="5" y="55"/>
                  </a:cubicBezTo>
                  <a:moveTo>
                    <a:pt x="19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21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1" y="56"/>
                    <a:pt x="19" y="55"/>
                    <a:pt x="18" y="55"/>
                  </a:cubicBezTo>
                  <a:moveTo>
                    <a:pt x="20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5"/>
                    <a:pt x="22" y="55"/>
                    <a:pt x="22" y="55"/>
                  </a:cubicBezTo>
                  <a:cubicBezTo>
                    <a:pt x="22" y="55"/>
                    <a:pt x="21" y="55"/>
                    <a:pt x="20" y="54"/>
                  </a:cubicBezTo>
                  <a:moveTo>
                    <a:pt x="19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8" y="55"/>
                    <a:pt x="19" y="55"/>
                  </a:cubicBezTo>
                  <a:cubicBezTo>
                    <a:pt x="19" y="55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moveTo>
                    <a:pt x="15" y="54"/>
                  </a:moveTo>
                  <a:cubicBezTo>
                    <a:pt x="16" y="54"/>
                    <a:pt x="16" y="54"/>
                    <a:pt x="16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5"/>
                    <a:pt x="16" y="54"/>
                    <a:pt x="15" y="54"/>
                  </a:cubicBezTo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19" y="54"/>
                    <a:pt x="19" y="54"/>
                  </a:cubicBezTo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moveTo>
                    <a:pt x="11" y="54"/>
                  </a:moveTo>
                  <a:cubicBezTo>
                    <a:pt x="12" y="54"/>
                    <a:pt x="14" y="55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5"/>
                    <a:pt x="16" y="55"/>
                    <a:pt x="16" y="55"/>
                  </a:cubicBezTo>
                  <a:cubicBezTo>
                    <a:pt x="14" y="54"/>
                    <a:pt x="12" y="54"/>
                    <a:pt x="11" y="54"/>
                  </a:cubicBezTo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19" y="54"/>
                    <a:pt x="19" y="54"/>
                  </a:cubicBezTo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moveTo>
                    <a:pt x="19" y="53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moveTo>
                    <a:pt x="8" y="52"/>
                  </a:moveTo>
                  <a:cubicBezTo>
                    <a:pt x="7" y="52"/>
                    <a:pt x="7" y="52"/>
                    <a:pt x="8" y="54"/>
                  </a:cubicBezTo>
                  <a:cubicBezTo>
                    <a:pt x="8" y="54"/>
                    <a:pt x="9" y="53"/>
                    <a:pt x="9" y="53"/>
                  </a:cubicBezTo>
                  <a:cubicBezTo>
                    <a:pt x="10" y="53"/>
                    <a:pt x="10" y="54"/>
                    <a:pt x="11" y="54"/>
                  </a:cubicBezTo>
                  <a:cubicBezTo>
                    <a:pt x="10" y="53"/>
                    <a:pt x="10" y="53"/>
                    <a:pt x="11" y="53"/>
                  </a:cubicBezTo>
                  <a:cubicBezTo>
                    <a:pt x="11" y="53"/>
                    <a:pt x="13" y="53"/>
                    <a:pt x="15" y="54"/>
                  </a:cubicBezTo>
                  <a:cubicBezTo>
                    <a:pt x="15" y="54"/>
                    <a:pt x="15" y="53"/>
                    <a:pt x="14" y="53"/>
                  </a:cubicBezTo>
                  <a:cubicBezTo>
                    <a:pt x="11" y="52"/>
                    <a:pt x="9" y="52"/>
                    <a:pt x="8" y="52"/>
                  </a:cubicBezTo>
                  <a:moveTo>
                    <a:pt x="20" y="52"/>
                  </a:moveTo>
                  <a:cubicBezTo>
                    <a:pt x="19" y="52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moveTo>
                    <a:pt x="21" y="52"/>
                  </a:moveTo>
                  <a:cubicBezTo>
                    <a:pt x="21" y="52"/>
                    <a:pt x="21" y="52"/>
                    <a:pt x="20" y="52"/>
                  </a:cubicBezTo>
                  <a:cubicBezTo>
                    <a:pt x="21" y="52"/>
                    <a:pt x="22" y="52"/>
                    <a:pt x="22" y="53"/>
                  </a:cubicBezTo>
                  <a:cubicBezTo>
                    <a:pt x="22" y="53"/>
                    <a:pt x="22" y="53"/>
                    <a:pt x="22" y="52"/>
                  </a:cubicBezTo>
                  <a:cubicBezTo>
                    <a:pt x="22" y="52"/>
                    <a:pt x="21" y="52"/>
                    <a:pt x="21" y="52"/>
                  </a:cubicBezTo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5" y="52"/>
                    <a:pt x="17" y="53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7" y="53"/>
                    <a:pt x="15" y="52"/>
                    <a:pt x="13" y="51"/>
                  </a:cubicBezTo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5" y="51"/>
                    <a:pt x="17" y="52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1"/>
                    <a:pt x="13" y="51"/>
                  </a:cubicBezTo>
                  <a:moveTo>
                    <a:pt x="11" y="50"/>
                  </a:moveTo>
                  <a:cubicBezTo>
                    <a:pt x="12" y="51"/>
                    <a:pt x="12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1" y="50"/>
                  </a:cubicBezTo>
                  <a:moveTo>
                    <a:pt x="11" y="50"/>
                  </a:moveTo>
                  <a:cubicBezTo>
                    <a:pt x="11" y="50"/>
                    <a:pt x="12" y="51"/>
                    <a:pt x="12" y="51"/>
                  </a:cubicBezTo>
                  <a:cubicBezTo>
                    <a:pt x="13" y="51"/>
                    <a:pt x="13" y="52"/>
                    <a:pt x="13" y="52"/>
                  </a:cubicBezTo>
                  <a:cubicBezTo>
                    <a:pt x="13" y="52"/>
                    <a:pt x="13" y="51"/>
                    <a:pt x="13" y="51"/>
                  </a:cubicBezTo>
                  <a:cubicBezTo>
                    <a:pt x="12" y="51"/>
                    <a:pt x="11" y="51"/>
                    <a:pt x="11" y="50"/>
                  </a:cubicBezTo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1" y="50"/>
                    <a:pt x="11" y="50"/>
                  </a:cubicBezTo>
                  <a:cubicBezTo>
                    <a:pt x="11" y="50"/>
                    <a:pt x="10" y="50"/>
                    <a:pt x="10" y="50"/>
                  </a:cubicBezTo>
                  <a:moveTo>
                    <a:pt x="10" y="49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2" y="50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0"/>
                    <a:pt x="11" y="50"/>
                    <a:pt x="10" y="49"/>
                  </a:cubicBezTo>
                  <a:moveTo>
                    <a:pt x="10" y="49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2" y="50"/>
                    <a:pt x="13" y="51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9"/>
                    <a:pt x="10" y="49"/>
                  </a:cubicBezTo>
                  <a:moveTo>
                    <a:pt x="8" y="49"/>
                  </a:moveTo>
                  <a:cubicBezTo>
                    <a:pt x="8" y="49"/>
                    <a:pt x="9" y="49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49"/>
                    <a:pt x="8" y="49"/>
                    <a:pt x="8" y="49"/>
                  </a:cubicBezTo>
                  <a:moveTo>
                    <a:pt x="22" y="49"/>
                  </a:moveTo>
                  <a:cubicBezTo>
                    <a:pt x="21" y="50"/>
                    <a:pt x="21" y="51"/>
                    <a:pt x="20" y="51"/>
                  </a:cubicBezTo>
                  <a:cubicBezTo>
                    <a:pt x="20" y="51"/>
                    <a:pt x="21" y="52"/>
                    <a:pt x="21" y="52"/>
                  </a:cubicBezTo>
                  <a:cubicBezTo>
                    <a:pt x="22" y="51"/>
                    <a:pt x="22" y="50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2" y="49"/>
                    <a:pt x="22" y="49"/>
                  </a:cubicBezTo>
                  <a:moveTo>
                    <a:pt x="8" y="49"/>
                  </a:moveTo>
                  <a:cubicBezTo>
                    <a:pt x="8" y="49"/>
                    <a:pt x="8" y="49"/>
                    <a:pt x="9" y="49"/>
                  </a:cubicBezTo>
                  <a:cubicBezTo>
                    <a:pt x="9" y="49"/>
                    <a:pt x="9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49"/>
                    <a:pt x="8" y="49"/>
                    <a:pt x="8" y="49"/>
                  </a:cubicBezTo>
                  <a:moveTo>
                    <a:pt x="22" y="49"/>
                  </a:move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4" y="49"/>
                  </a:cubicBezTo>
                  <a:cubicBezTo>
                    <a:pt x="23" y="49"/>
                    <a:pt x="23" y="49"/>
                    <a:pt x="22" y="49"/>
                  </a:cubicBezTo>
                  <a:moveTo>
                    <a:pt x="23" y="48"/>
                  </a:moveTo>
                  <a:cubicBezTo>
                    <a:pt x="23" y="48"/>
                    <a:pt x="23" y="48"/>
                    <a:pt x="22" y="48"/>
                  </a:cubicBezTo>
                  <a:cubicBezTo>
                    <a:pt x="23" y="48"/>
                    <a:pt x="23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49"/>
                    <a:pt x="23" y="48"/>
                    <a:pt x="23" y="48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7"/>
                    <a:pt x="23" y="47"/>
                  </a:cubicBezTo>
                  <a:moveTo>
                    <a:pt x="13" y="46"/>
                  </a:moveTo>
                  <a:cubicBezTo>
                    <a:pt x="12" y="46"/>
                    <a:pt x="12" y="47"/>
                    <a:pt x="15" y="49"/>
                  </a:cubicBezTo>
                  <a:cubicBezTo>
                    <a:pt x="16" y="49"/>
                    <a:pt x="16" y="49"/>
                    <a:pt x="17" y="49"/>
                  </a:cubicBezTo>
                  <a:cubicBezTo>
                    <a:pt x="18" y="49"/>
                    <a:pt x="20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17" y="47"/>
                    <a:pt x="14" y="46"/>
                    <a:pt x="13" y="46"/>
                  </a:cubicBezTo>
                  <a:moveTo>
                    <a:pt x="17" y="44"/>
                  </a:moveTo>
                  <a:cubicBezTo>
                    <a:pt x="17" y="44"/>
                    <a:pt x="17" y="44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21" y="45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0" y="45"/>
                    <a:pt x="17" y="44"/>
                    <a:pt x="17" y="44"/>
                  </a:cubicBezTo>
                  <a:moveTo>
                    <a:pt x="24" y="44"/>
                  </a:move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6" y="44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4" y="44"/>
                  </a:cubicBezTo>
                  <a:moveTo>
                    <a:pt x="22" y="42"/>
                  </a:moveTo>
                  <a:cubicBezTo>
                    <a:pt x="22" y="42"/>
                    <a:pt x="22" y="43"/>
                    <a:pt x="23" y="43"/>
                  </a:cubicBezTo>
                  <a:cubicBezTo>
                    <a:pt x="23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2" y="42"/>
                    <a:pt x="22" y="42"/>
                  </a:cubicBezTo>
                  <a:moveTo>
                    <a:pt x="31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31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28" y="23"/>
                  </a:moveTo>
                  <a:cubicBezTo>
                    <a:pt x="27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3"/>
                    <a:pt x="28" y="23"/>
                    <a:pt x="28" y="23"/>
                  </a:cubicBezTo>
                  <a:moveTo>
                    <a:pt x="29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moveTo>
                    <a:pt x="25" y="17"/>
                  </a:moveTo>
                  <a:cubicBezTo>
                    <a:pt x="24" y="17"/>
                    <a:pt x="24" y="17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7"/>
                    <a:pt x="26" y="17"/>
                    <a:pt x="25" y="17"/>
                  </a:cubicBezTo>
                  <a:moveTo>
                    <a:pt x="24" y="8"/>
                  </a:moveTo>
                  <a:cubicBezTo>
                    <a:pt x="20" y="8"/>
                    <a:pt x="22" y="10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5" y="10"/>
                    <a:pt x="23" y="9"/>
                    <a:pt x="24" y="8"/>
                  </a:cubicBezTo>
                  <a:moveTo>
                    <a:pt x="26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25" y="5"/>
                  </a:moveTo>
                  <a:cubicBezTo>
                    <a:pt x="25" y="5"/>
                    <a:pt x="25" y="5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moveTo>
                    <a:pt x="24" y="5"/>
                  </a:moveTo>
                  <a:cubicBezTo>
                    <a:pt x="23" y="5"/>
                    <a:pt x="23" y="5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moveTo>
                    <a:pt x="24" y="3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moveTo>
                    <a:pt x="23" y="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2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moveTo>
                    <a:pt x="22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3" name="Freeform 43"/>
            <p:cNvSpPr/>
            <p:nvPr/>
          </p:nvSpPr>
          <p:spPr bwMode="auto">
            <a:xfrm>
              <a:off x="5354638" y="4770438"/>
              <a:ext cx="3175" cy="4763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4" name="Freeform 44"/>
            <p:cNvSpPr/>
            <p:nvPr/>
          </p:nvSpPr>
          <p:spPr bwMode="auto">
            <a:xfrm>
              <a:off x="5349875" y="4759326"/>
              <a:ext cx="11113" cy="11113"/>
            </a:xfrm>
            <a:custGeom>
              <a:gdLst>
                <a:gd name="T0" fmla="*/ 2 w 3"/>
                <a:gd name="T1" fmla="*/ 0 h 3"/>
                <a:gd name="T2" fmla="*/ 0 w 3"/>
                <a:gd name="T3" fmla="*/ 2 h 3"/>
                <a:gd name="T4" fmla="*/ 1 w 3"/>
                <a:gd name="T5" fmla="*/ 3 h 3"/>
                <a:gd name="T6" fmla="*/ 2 w 3"/>
                <a:gd name="T7" fmla="*/ 3 h 3"/>
                <a:gd name="T8" fmla="*/ 3 w 3"/>
                <a:gd name="T9" fmla="*/ 1 h 3"/>
                <a:gd name="T10" fmla="*/ 2 w 3"/>
                <a:gd name="T11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5" name="Freeform 45"/>
            <p:cNvSpPr>
              <a:spLocks noEditPoints="1"/>
            </p:cNvSpPr>
            <p:nvPr/>
          </p:nvSpPr>
          <p:spPr bwMode="auto">
            <a:xfrm>
              <a:off x="5387975" y="4764088"/>
              <a:ext cx="11113" cy="28575"/>
            </a:xfrm>
            <a:custGeom>
              <a:gdLst>
                <a:gd name="T0" fmla="*/ 1 w 3"/>
                <a:gd name="T1" fmla="*/ 7 h 8"/>
                <a:gd name="T2" fmla="*/ 0 w 3"/>
                <a:gd name="T3" fmla="*/ 8 h 8"/>
                <a:gd name="T4" fmla="*/ 0 w 3"/>
                <a:gd name="T5" fmla="*/ 8 h 8"/>
                <a:gd name="T6" fmla="*/ 1 w 3"/>
                <a:gd name="T7" fmla="*/ 7 h 8"/>
                <a:gd name="T8" fmla="*/ 1 w 3"/>
                <a:gd name="T9" fmla="*/ 7 h 8"/>
                <a:gd name="T10" fmla="*/ 1 w 3"/>
                <a:gd name="T11" fmla="*/ 6 h 8"/>
                <a:gd name="T12" fmla="*/ 1 w 3"/>
                <a:gd name="T13" fmla="*/ 7 h 8"/>
                <a:gd name="T14" fmla="*/ 1 w 3"/>
                <a:gd name="T15" fmla="*/ 7 h 8"/>
                <a:gd name="T16" fmla="*/ 1 w 3"/>
                <a:gd name="T17" fmla="*/ 6 h 8"/>
                <a:gd name="T18" fmla="*/ 1 w 3"/>
                <a:gd name="T19" fmla="*/ 6 h 8"/>
                <a:gd name="T20" fmla="*/ 2 w 3"/>
                <a:gd name="T21" fmla="*/ 4 h 8"/>
                <a:gd name="T22" fmla="*/ 1 w 3"/>
                <a:gd name="T23" fmla="*/ 6 h 8"/>
                <a:gd name="T24" fmla="*/ 1 w 3"/>
                <a:gd name="T25" fmla="*/ 6 h 8"/>
                <a:gd name="T26" fmla="*/ 2 w 3"/>
                <a:gd name="T27" fmla="*/ 4 h 8"/>
                <a:gd name="T28" fmla="*/ 2 w 3"/>
                <a:gd name="T29" fmla="*/ 4 h 8"/>
                <a:gd name="T30" fmla="*/ 2 w 3"/>
                <a:gd name="T31" fmla="*/ 3 h 8"/>
                <a:gd name="T32" fmla="*/ 2 w 3"/>
                <a:gd name="T33" fmla="*/ 4 h 8"/>
                <a:gd name="T34" fmla="*/ 2 w 3"/>
                <a:gd name="T35" fmla="*/ 4 h 8"/>
                <a:gd name="T36" fmla="*/ 2 w 3"/>
                <a:gd name="T37" fmla="*/ 3 h 8"/>
                <a:gd name="T38" fmla="*/ 2 w 3"/>
                <a:gd name="T39" fmla="*/ 3 h 8"/>
                <a:gd name="T40" fmla="*/ 3 w 3"/>
                <a:gd name="T41" fmla="*/ 0 h 8"/>
                <a:gd name="T42" fmla="*/ 2 w 3"/>
                <a:gd name="T43" fmla="*/ 3 h 8"/>
                <a:gd name="T44" fmla="*/ 2 w 3"/>
                <a:gd name="T45" fmla="*/ 3 h 8"/>
                <a:gd name="T46" fmla="*/ 3 w 3"/>
                <a:gd name="T47" fmla="*/ 0 h 8"/>
                <a:gd name="T48" fmla="*/ 3 w 3"/>
                <a:gd name="T49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8">
                  <a:moveTo>
                    <a:pt x="1" y="7"/>
                  </a:moveTo>
                  <a:cubicBezTo>
                    <a:pt x="1" y="7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2" y="4"/>
                  </a:move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moveTo>
                    <a:pt x="3" y="0"/>
                  </a:moveTo>
                  <a:cubicBezTo>
                    <a:pt x="3" y="0"/>
                    <a:pt x="3" y="1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6" name="Freeform 46"/>
            <p:cNvSpPr>
              <a:spLocks noEditPoints="1"/>
            </p:cNvSpPr>
            <p:nvPr/>
          </p:nvSpPr>
          <p:spPr bwMode="auto">
            <a:xfrm>
              <a:off x="5391150" y="4775201"/>
              <a:ext cx="4763" cy="14288"/>
            </a:xfrm>
            <a:custGeom>
              <a:gdLst>
                <a:gd name="T0" fmla="*/ 0 w 1"/>
                <a:gd name="T1" fmla="*/ 4 h 4"/>
                <a:gd name="T2" fmla="*/ 0 w 1"/>
                <a:gd name="T3" fmla="*/ 4 h 4"/>
                <a:gd name="T4" fmla="*/ 0 w 1"/>
                <a:gd name="T5" fmla="*/ 4 h 4"/>
                <a:gd name="T6" fmla="*/ 0 w 1"/>
                <a:gd name="T7" fmla="*/ 4 h 4"/>
                <a:gd name="T8" fmla="*/ 0 w 1"/>
                <a:gd name="T9" fmla="*/ 4 h 4"/>
                <a:gd name="T10" fmla="*/ 0 w 1"/>
                <a:gd name="T11" fmla="*/ 3 h 4"/>
                <a:gd name="T12" fmla="*/ 0 w 1"/>
                <a:gd name="T13" fmla="*/ 3 h 4"/>
                <a:gd name="T14" fmla="*/ 0 w 1"/>
                <a:gd name="T15" fmla="*/ 3 h 4"/>
                <a:gd name="T16" fmla="*/ 0 w 1"/>
                <a:gd name="T17" fmla="*/ 3 h 4"/>
                <a:gd name="T18" fmla="*/ 0 w 1"/>
                <a:gd name="T19" fmla="*/ 3 h 4"/>
                <a:gd name="T20" fmla="*/ 1 w 1"/>
                <a:gd name="T21" fmla="*/ 1 h 4"/>
                <a:gd name="T22" fmla="*/ 1 w 1"/>
                <a:gd name="T23" fmla="*/ 1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1 h 4"/>
                <a:gd name="T30" fmla="*/ 1 w 1"/>
                <a:gd name="T31" fmla="*/ 0 h 4"/>
                <a:gd name="T32" fmla="*/ 1 w 1"/>
                <a:gd name="T33" fmla="*/ 0 h 4"/>
                <a:gd name="T34" fmla="*/ 1 w 1"/>
                <a:gd name="T35" fmla="*/ 0 h 4"/>
                <a:gd name="T36" fmla="*/ 1 w 1"/>
                <a:gd name="T37" fmla="*/ 0 h 4"/>
                <a:gd name="T38" fmla="*/ 1 w 1"/>
                <a:gd name="T3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7" name="Freeform 47"/>
            <p:cNvSpPr>
              <a:spLocks noEditPoints="1"/>
            </p:cNvSpPr>
            <p:nvPr/>
          </p:nvSpPr>
          <p:spPr bwMode="auto">
            <a:xfrm>
              <a:off x="5387975" y="4764088"/>
              <a:ext cx="14288" cy="28575"/>
            </a:xfrm>
            <a:custGeom>
              <a:gdLst>
                <a:gd name="T0" fmla="*/ 1 w 4"/>
                <a:gd name="T1" fmla="*/ 6 h 8"/>
                <a:gd name="T2" fmla="*/ 1 w 4"/>
                <a:gd name="T3" fmla="*/ 7 h 8"/>
                <a:gd name="T4" fmla="*/ 1 w 4"/>
                <a:gd name="T5" fmla="*/ 7 h 8"/>
                <a:gd name="T6" fmla="*/ 1 w 4"/>
                <a:gd name="T7" fmla="*/ 7 h 8"/>
                <a:gd name="T8" fmla="*/ 0 w 4"/>
                <a:gd name="T9" fmla="*/ 8 h 8"/>
                <a:gd name="T10" fmla="*/ 1 w 4"/>
                <a:gd name="T11" fmla="*/ 6 h 8"/>
                <a:gd name="T12" fmla="*/ 1 w 4"/>
                <a:gd name="T13" fmla="*/ 6 h 8"/>
                <a:gd name="T14" fmla="*/ 2 w 4"/>
                <a:gd name="T15" fmla="*/ 4 h 8"/>
                <a:gd name="T16" fmla="*/ 1 w 4"/>
                <a:gd name="T17" fmla="*/ 6 h 8"/>
                <a:gd name="T18" fmla="*/ 1 w 4"/>
                <a:gd name="T19" fmla="*/ 6 h 8"/>
                <a:gd name="T20" fmla="*/ 2 w 4"/>
                <a:gd name="T21" fmla="*/ 5 h 8"/>
                <a:gd name="T22" fmla="*/ 2 w 4"/>
                <a:gd name="T23" fmla="*/ 4 h 8"/>
                <a:gd name="T24" fmla="*/ 2 w 4"/>
                <a:gd name="T25" fmla="*/ 3 h 8"/>
                <a:gd name="T26" fmla="*/ 2 w 4"/>
                <a:gd name="T27" fmla="*/ 4 h 8"/>
                <a:gd name="T28" fmla="*/ 2 w 4"/>
                <a:gd name="T29" fmla="*/ 5 h 8"/>
                <a:gd name="T30" fmla="*/ 2 w 4"/>
                <a:gd name="T31" fmla="*/ 4 h 8"/>
                <a:gd name="T32" fmla="*/ 3 w 4"/>
                <a:gd name="T33" fmla="*/ 5 h 8"/>
                <a:gd name="T34" fmla="*/ 3 w 4"/>
                <a:gd name="T35" fmla="*/ 5 h 8"/>
                <a:gd name="T36" fmla="*/ 2 w 4"/>
                <a:gd name="T37" fmla="*/ 3 h 8"/>
                <a:gd name="T38" fmla="*/ 3 w 4"/>
                <a:gd name="T39" fmla="*/ 0 h 8"/>
                <a:gd name="T40" fmla="*/ 2 w 4"/>
                <a:gd name="T41" fmla="*/ 3 h 8"/>
                <a:gd name="T42" fmla="*/ 3 w 4"/>
                <a:gd name="T43" fmla="*/ 5 h 8"/>
                <a:gd name="T44" fmla="*/ 4 w 4"/>
                <a:gd name="T45" fmla="*/ 3 h 8"/>
                <a:gd name="T46" fmla="*/ 3 w 4"/>
                <a:gd name="T47" fmla="*/ 3 h 8"/>
                <a:gd name="T48" fmla="*/ 3 w 4"/>
                <a:gd name="T49" fmla="*/ 3 h 8"/>
                <a:gd name="T50" fmla="*/ 4 w 4"/>
                <a:gd name="T51" fmla="*/ 2 h 8"/>
                <a:gd name="T52" fmla="*/ 4 w 4"/>
                <a:gd name="T53" fmla="*/ 1 h 8"/>
                <a:gd name="T54" fmla="*/ 3 w 4"/>
                <a:gd name="T55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" h="8">
                  <a:moveTo>
                    <a:pt x="1" y="6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2" y="4"/>
                  </a:move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2" y="3"/>
                  </a:cubicBezTo>
                  <a:moveTo>
                    <a:pt x="3" y="0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8" name="Freeform 48"/>
            <p:cNvSpPr>
              <a:spLocks noEditPoints="1"/>
            </p:cNvSpPr>
            <p:nvPr/>
          </p:nvSpPr>
          <p:spPr bwMode="auto">
            <a:xfrm>
              <a:off x="5391150" y="4775201"/>
              <a:ext cx="7938" cy="14288"/>
            </a:xfrm>
            <a:custGeom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3 h 4"/>
                <a:gd name="T10" fmla="*/ 0 w 2"/>
                <a:gd name="T11" fmla="*/ 3 h 4"/>
                <a:gd name="T12" fmla="*/ 0 w 2"/>
                <a:gd name="T13" fmla="*/ 3 h 4"/>
                <a:gd name="T14" fmla="*/ 0 w 2"/>
                <a:gd name="T15" fmla="*/ 3 h 4"/>
                <a:gd name="T16" fmla="*/ 0 w 2"/>
                <a:gd name="T17" fmla="*/ 3 h 4"/>
                <a:gd name="T18" fmla="*/ 1 w 2"/>
                <a:gd name="T19" fmla="*/ 1 h 4"/>
                <a:gd name="T20" fmla="*/ 1 w 2"/>
                <a:gd name="T21" fmla="*/ 1 h 4"/>
                <a:gd name="T22" fmla="*/ 1 w 2"/>
                <a:gd name="T23" fmla="*/ 2 h 4"/>
                <a:gd name="T24" fmla="*/ 1 w 2"/>
                <a:gd name="T25" fmla="*/ 2 h 4"/>
                <a:gd name="T26" fmla="*/ 1 w 2"/>
                <a:gd name="T27" fmla="*/ 1 h 4"/>
                <a:gd name="T28" fmla="*/ 1 w 2"/>
                <a:gd name="T29" fmla="*/ 0 h 4"/>
                <a:gd name="T30" fmla="*/ 1 w 2"/>
                <a:gd name="T31" fmla="*/ 0 h 4"/>
                <a:gd name="T32" fmla="*/ 2 w 2"/>
                <a:gd name="T33" fmla="*/ 2 h 4"/>
                <a:gd name="T34" fmla="*/ 2 w 2"/>
                <a:gd name="T35" fmla="*/ 2 h 4"/>
                <a:gd name="T36" fmla="*/ 1 w 2"/>
                <a:gd name="T3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9" name="Freeform 49"/>
            <p:cNvSpPr>
              <a:spLocks noEditPoints="1"/>
            </p:cNvSpPr>
            <p:nvPr/>
          </p:nvSpPr>
          <p:spPr bwMode="auto">
            <a:xfrm>
              <a:off x="5360988" y="4764088"/>
              <a:ext cx="65088" cy="36513"/>
            </a:xfrm>
            <a:custGeom>
              <a:gdLst>
                <a:gd name="T0" fmla="*/ 3 w 17"/>
                <a:gd name="T1" fmla="*/ 5 h 10"/>
                <a:gd name="T2" fmla="*/ 4 w 17"/>
                <a:gd name="T3" fmla="*/ 7 h 10"/>
                <a:gd name="T4" fmla="*/ 5 w 17"/>
                <a:gd name="T5" fmla="*/ 5 h 10"/>
                <a:gd name="T6" fmla="*/ 3 w 17"/>
                <a:gd name="T7" fmla="*/ 5 h 10"/>
                <a:gd name="T8" fmla="*/ 4 w 17"/>
                <a:gd name="T9" fmla="*/ 4 h 10"/>
                <a:gd name="T10" fmla="*/ 5 w 17"/>
                <a:gd name="T11" fmla="*/ 5 h 10"/>
                <a:gd name="T12" fmla="*/ 5 w 17"/>
                <a:gd name="T13" fmla="*/ 5 h 10"/>
                <a:gd name="T14" fmla="*/ 4 w 17"/>
                <a:gd name="T15" fmla="*/ 4 h 10"/>
                <a:gd name="T16" fmla="*/ 4 w 17"/>
                <a:gd name="T17" fmla="*/ 4 h 10"/>
                <a:gd name="T18" fmla="*/ 0 w 17"/>
                <a:gd name="T19" fmla="*/ 3 h 10"/>
                <a:gd name="T20" fmla="*/ 0 w 17"/>
                <a:gd name="T21" fmla="*/ 3 h 10"/>
                <a:gd name="T22" fmla="*/ 4 w 17"/>
                <a:gd name="T23" fmla="*/ 7 h 10"/>
                <a:gd name="T24" fmla="*/ 4 w 17"/>
                <a:gd name="T25" fmla="*/ 7 h 10"/>
                <a:gd name="T26" fmla="*/ 4 w 17"/>
                <a:gd name="T27" fmla="*/ 7 h 10"/>
                <a:gd name="T28" fmla="*/ 3 w 17"/>
                <a:gd name="T29" fmla="*/ 4 h 10"/>
                <a:gd name="T30" fmla="*/ 0 w 17"/>
                <a:gd name="T31" fmla="*/ 3 h 10"/>
                <a:gd name="T32" fmla="*/ 17 w 17"/>
                <a:gd name="T33" fmla="*/ 0 h 10"/>
                <a:gd name="T34" fmla="*/ 16 w 17"/>
                <a:gd name="T35" fmla="*/ 3 h 10"/>
                <a:gd name="T36" fmla="*/ 16 w 17"/>
                <a:gd name="T37" fmla="*/ 3 h 10"/>
                <a:gd name="T38" fmla="*/ 16 w 17"/>
                <a:gd name="T39" fmla="*/ 5 h 10"/>
                <a:gd name="T40" fmla="*/ 15 w 17"/>
                <a:gd name="T41" fmla="*/ 5 h 10"/>
                <a:gd name="T42" fmla="*/ 15 w 17"/>
                <a:gd name="T43" fmla="*/ 6 h 10"/>
                <a:gd name="T44" fmla="*/ 14 w 17"/>
                <a:gd name="T45" fmla="*/ 9 h 10"/>
                <a:gd name="T46" fmla="*/ 14 w 17"/>
                <a:gd name="T47" fmla="*/ 9 h 10"/>
                <a:gd name="T48" fmla="*/ 14 w 17"/>
                <a:gd name="T49" fmla="*/ 10 h 10"/>
                <a:gd name="T50" fmla="*/ 14 w 17"/>
                <a:gd name="T51" fmla="*/ 9 h 10"/>
                <a:gd name="T52" fmla="*/ 15 w 17"/>
                <a:gd name="T53" fmla="*/ 10 h 10"/>
                <a:gd name="T54" fmla="*/ 15 w 17"/>
                <a:gd name="T55" fmla="*/ 10 h 10"/>
                <a:gd name="T56" fmla="*/ 15 w 17"/>
                <a:gd name="T57" fmla="*/ 10 h 10"/>
                <a:gd name="T58" fmla="*/ 15 w 17"/>
                <a:gd name="T59" fmla="*/ 10 h 10"/>
                <a:gd name="T60" fmla="*/ 16 w 17"/>
                <a:gd name="T61" fmla="*/ 6 h 10"/>
                <a:gd name="T62" fmla="*/ 16 w 17"/>
                <a:gd name="T63" fmla="*/ 6 h 10"/>
                <a:gd name="T64" fmla="*/ 16 w 17"/>
                <a:gd name="T65" fmla="*/ 5 h 10"/>
                <a:gd name="T66" fmla="*/ 17 w 17"/>
                <a:gd name="T67" fmla="*/ 4 h 10"/>
                <a:gd name="T68" fmla="*/ 17 w 17"/>
                <a:gd name="T69" fmla="*/ 3 h 10"/>
                <a:gd name="T70" fmla="*/ 17 w 17"/>
                <a:gd name="T71" fmla="*/ 3 h 10"/>
                <a:gd name="T72" fmla="*/ 17 w 17"/>
                <a:gd name="T73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10">
                  <a:moveTo>
                    <a:pt x="3" y="5"/>
                  </a:moveTo>
                  <a:cubicBezTo>
                    <a:pt x="4" y="5"/>
                    <a:pt x="4" y="6"/>
                    <a:pt x="4" y="7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moveTo>
                    <a:pt x="4" y="4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3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moveTo>
                    <a:pt x="17" y="0"/>
                  </a:moveTo>
                  <a:cubicBezTo>
                    <a:pt x="17" y="0"/>
                    <a:pt x="17" y="1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5" y="7"/>
                    <a:pt x="15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8"/>
                    <a:pt x="16" y="7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7" y="0"/>
                    <a:pt x="1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0" name="Freeform 50"/>
            <p:cNvSpPr>
              <a:spLocks noEditPoints="1"/>
            </p:cNvSpPr>
            <p:nvPr/>
          </p:nvSpPr>
          <p:spPr bwMode="auto">
            <a:xfrm>
              <a:off x="5360988" y="4767263"/>
              <a:ext cx="19050" cy="22225"/>
            </a:xfrm>
            <a:custGeom>
              <a:gdLst>
                <a:gd name="T0" fmla="*/ 4 w 5"/>
                <a:gd name="T1" fmla="*/ 3 h 6"/>
                <a:gd name="T2" fmla="*/ 5 w 5"/>
                <a:gd name="T3" fmla="*/ 4 h 6"/>
                <a:gd name="T4" fmla="*/ 5 w 5"/>
                <a:gd name="T5" fmla="*/ 4 h 6"/>
                <a:gd name="T6" fmla="*/ 4 w 5"/>
                <a:gd name="T7" fmla="*/ 3 h 6"/>
                <a:gd name="T8" fmla="*/ 1 w 5"/>
                <a:gd name="T9" fmla="*/ 0 h 6"/>
                <a:gd name="T10" fmla="*/ 0 w 5"/>
                <a:gd name="T11" fmla="*/ 2 h 6"/>
                <a:gd name="T12" fmla="*/ 3 w 5"/>
                <a:gd name="T13" fmla="*/ 3 h 6"/>
                <a:gd name="T14" fmla="*/ 4 w 5"/>
                <a:gd name="T15" fmla="*/ 6 h 6"/>
                <a:gd name="T16" fmla="*/ 4 w 5"/>
                <a:gd name="T17" fmla="*/ 6 h 6"/>
                <a:gd name="T18" fmla="*/ 3 w 5"/>
                <a:gd name="T19" fmla="*/ 4 h 6"/>
                <a:gd name="T20" fmla="*/ 5 w 5"/>
                <a:gd name="T21" fmla="*/ 4 h 6"/>
                <a:gd name="T22" fmla="*/ 5 w 5"/>
                <a:gd name="T23" fmla="*/ 4 h 6"/>
                <a:gd name="T24" fmla="*/ 4 w 5"/>
                <a:gd name="T25" fmla="*/ 3 h 6"/>
                <a:gd name="T26" fmla="*/ 1 w 5"/>
                <a:gd name="T27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3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1" name="Freeform 51"/>
            <p:cNvSpPr>
              <a:spLocks noEditPoints="1"/>
            </p:cNvSpPr>
            <p:nvPr/>
          </p:nvSpPr>
          <p:spPr bwMode="auto">
            <a:xfrm>
              <a:off x="5354638" y="4767263"/>
              <a:ext cx="88900" cy="19050"/>
            </a:xfrm>
            <a:custGeom>
              <a:gdLst>
                <a:gd name="T0" fmla="*/ 13 w 24"/>
                <a:gd name="T1" fmla="*/ 2 h 5"/>
                <a:gd name="T2" fmla="*/ 12 w 24"/>
                <a:gd name="T3" fmla="*/ 4 h 5"/>
                <a:gd name="T4" fmla="*/ 13 w 24"/>
                <a:gd name="T5" fmla="*/ 4 h 5"/>
                <a:gd name="T6" fmla="*/ 12 w 24"/>
                <a:gd name="T7" fmla="*/ 4 h 5"/>
                <a:gd name="T8" fmla="*/ 12 w 24"/>
                <a:gd name="T9" fmla="*/ 4 h 5"/>
                <a:gd name="T10" fmla="*/ 13 w 24"/>
                <a:gd name="T11" fmla="*/ 5 h 5"/>
                <a:gd name="T12" fmla="*/ 14 w 24"/>
                <a:gd name="T13" fmla="*/ 3 h 5"/>
                <a:gd name="T14" fmla="*/ 13 w 24"/>
                <a:gd name="T15" fmla="*/ 2 h 5"/>
                <a:gd name="T16" fmla="*/ 1 w 24"/>
                <a:gd name="T17" fmla="*/ 2 h 5"/>
                <a:gd name="T18" fmla="*/ 0 w 24"/>
                <a:gd name="T19" fmla="*/ 5 h 5"/>
                <a:gd name="T20" fmla="*/ 2 w 24"/>
                <a:gd name="T21" fmla="*/ 2 h 5"/>
                <a:gd name="T22" fmla="*/ 1 w 24"/>
                <a:gd name="T23" fmla="*/ 2 h 5"/>
                <a:gd name="T24" fmla="*/ 22 w 24"/>
                <a:gd name="T25" fmla="*/ 1 h 5"/>
                <a:gd name="T26" fmla="*/ 21 w 24"/>
                <a:gd name="T27" fmla="*/ 2 h 5"/>
                <a:gd name="T28" fmla="*/ 21 w 24"/>
                <a:gd name="T29" fmla="*/ 5 h 5"/>
                <a:gd name="T30" fmla="*/ 21 w 24"/>
                <a:gd name="T31" fmla="*/ 5 h 5"/>
                <a:gd name="T32" fmla="*/ 22 w 24"/>
                <a:gd name="T33" fmla="*/ 1 h 5"/>
                <a:gd name="T34" fmla="*/ 24 w 24"/>
                <a:gd name="T35" fmla="*/ 1 h 5"/>
                <a:gd name="T36" fmla="*/ 23 w 24"/>
                <a:gd name="T37" fmla="*/ 1 h 5"/>
                <a:gd name="T38" fmla="*/ 23 w 24"/>
                <a:gd name="T39" fmla="*/ 3 h 5"/>
                <a:gd name="T40" fmla="*/ 23 w 24"/>
                <a:gd name="T41" fmla="*/ 3 h 5"/>
                <a:gd name="T42" fmla="*/ 23 w 24"/>
                <a:gd name="T43" fmla="*/ 2 h 5"/>
                <a:gd name="T44" fmla="*/ 24 w 24"/>
                <a:gd name="T45" fmla="*/ 1 h 5"/>
                <a:gd name="T46" fmla="*/ 24 w 24"/>
                <a:gd name="T47" fmla="*/ 0 h 5"/>
                <a:gd name="T48" fmla="*/ 24 w 24"/>
                <a:gd name="T49" fmla="*/ 1 h 5"/>
                <a:gd name="T50" fmla="*/ 23 w 24"/>
                <a:gd name="T51" fmla="*/ 3 h 5"/>
                <a:gd name="T52" fmla="*/ 23 w 24"/>
                <a:gd name="T53" fmla="*/ 3 h 5"/>
                <a:gd name="T54" fmla="*/ 24 w 24"/>
                <a:gd name="T55" fmla="*/ 0 h 5"/>
                <a:gd name="T56" fmla="*/ 14 w 24"/>
                <a:gd name="T57" fmla="*/ 0 h 5"/>
                <a:gd name="T58" fmla="*/ 13 w 24"/>
                <a:gd name="T59" fmla="*/ 1 h 5"/>
                <a:gd name="T60" fmla="*/ 13 w 24"/>
                <a:gd name="T61" fmla="*/ 2 h 5"/>
                <a:gd name="T62" fmla="*/ 13 w 24"/>
                <a:gd name="T63" fmla="*/ 2 h 5"/>
                <a:gd name="T64" fmla="*/ 14 w 24"/>
                <a:gd name="T65" fmla="*/ 0 h 5"/>
                <a:gd name="T66" fmla="*/ 14 w 24"/>
                <a:gd name="T67" fmla="*/ 0 h 5"/>
                <a:gd name="T68" fmla="*/ 14 w 24"/>
                <a:gd name="T69" fmla="*/ 0 h 5"/>
                <a:gd name="T70" fmla="*/ 14 w 24"/>
                <a:gd name="T71" fmla="*/ 0 h 5"/>
                <a:gd name="T72" fmla="*/ 14 w 24"/>
                <a:gd name="T73" fmla="*/ 0 h 5"/>
                <a:gd name="T74" fmla="*/ 19 w 24"/>
                <a:gd name="T75" fmla="*/ 0 h 5"/>
                <a:gd name="T76" fmla="*/ 18 w 24"/>
                <a:gd name="T77" fmla="*/ 3 h 5"/>
                <a:gd name="T78" fmla="*/ 18 w 24"/>
                <a:gd name="T79" fmla="*/ 2 h 5"/>
                <a:gd name="T80" fmla="*/ 19 w 24"/>
                <a:gd name="T81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" h="5">
                  <a:moveTo>
                    <a:pt x="13" y="2"/>
                  </a:moveTo>
                  <a:cubicBezTo>
                    <a:pt x="13" y="3"/>
                    <a:pt x="12" y="3"/>
                    <a:pt x="12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3" y="3"/>
                    <a:pt x="13" y="2"/>
                    <a:pt x="13" y="2"/>
                  </a:cubicBezTo>
                  <a:moveTo>
                    <a:pt x="1" y="2"/>
                  </a:moveTo>
                  <a:cubicBezTo>
                    <a:pt x="1" y="3"/>
                    <a:pt x="1" y="4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2" y="1"/>
                  </a:moveTo>
                  <a:cubicBezTo>
                    <a:pt x="22" y="1"/>
                    <a:pt x="21" y="2"/>
                    <a:pt x="21" y="2"/>
                  </a:cubicBezTo>
                  <a:cubicBezTo>
                    <a:pt x="21" y="3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2"/>
                    <a:pt x="22" y="1"/>
                    <a:pt x="22" y="1"/>
                  </a:cubicBezTo>
                  <a:moveTo>
                    <a:pt x="24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moveTo>
                    <a:pt x="24" y="0"/>
                  </a:moveTo>
                  <a:cubicBezTo>
                    <a:pt x="24" y="0"/>
                    <a:pt x="24" y="1"/>
                    <a:pt x="24" y="1"/>
                  </a:cubicBezTo>
                  <a:cubicBezTo>
                    <a:pt x="24" y="1"/>
                    <a:pt x="23" y="2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2"/>
                    <a:pt x="24" y="1"/>
                    <a:pt x="24" y="0"/>
                  </a:cubicBezTo>
                  <a:moveTo>
                    <a:pt x="14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9" y="0"/>
                  </a:moveTo>
                  <a:cubicBezTo>
                    <a:pt x="19" y="0"/>
                    <a:pt x="18" y="1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2" name="Freeform 52"/>
            <p:cNvSpPr/>
            <p:nvPr/>
          </p:nvSpPr>
          <p:spPr bwMode="auto">
            <a:xfrm>
              <a:off x="5399088" y="4781551"/>
              <a:ext cx="3175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3" name="Freeform 53"/>
            <p:cNvSpPr>
              <a:spLocks noEditPoints="1"/>
            </p:cNvSpPr>
            <p:nvPr/>
          </p:nvSpPr>
          <p:spPr bwMode="auto">
            <a:xfrm>
              <a:off x="5376863" y="4778376"/>
              <a:ext cx="49213" cy="22225"/>
            </a:xfrm>
            <a:custGeom>
              <a:gdLst>
                <a:gd name="T0" fmla="*/ 0 w 13"/>
                <a:gd name="T1" fmla="*/ 3 h 6"/>
                <a:gd name="T2" fmla="*/ 0 w 13"/>
                <a:gd name="T3" fmla="*/ 4 h 6"/>
                <a:gd name="T4" fmla="*/ 0 w 13"/>
                <a:gd name="T5" fmla="*/ 3 h 6"/>
                <a:gd name="T6" fmla="*/ 0 w 13"/>
                <a:gd name="T7" fmla="*/ 3 h 6"/>
                <a:gd name="T8" fmla="*/ 1 w 13"/>
                <a:gd name="T9" fmla="*/ 2 h 6"/>
                <a:gd name="T10" fmla="*/ 1 w 13"/>
                <a:gd name="T11" fmla="*/ 3 h 6"/>
                <a:gd name="T12" fmla="*/ 1 w 13"/>
                <a:gd name="T13" fmla="*/ 3 h 6"/>
                <a:gd name="T14" fmla="*/ 1 w 13"/>
                <a:gd name="T15" fmla="*/ 2 h 6"/>
                <a:gd name="T16" fmla="*/ 1 w 13"/>
                <a:gd name="T17" fmla="*/ 2 h 6"/>
                <a:gd name="T18" fmla="*/ 1 w 13"/>
                <a:gd name="T19" fmla="*/ 2 h 6"/>
                <a:gd name="T20" fmla="*/ 1 w 13"/>
                <a:gd name="T21" fmla="*/ 2 h 6"/>
                <a:gd name="T22" fmla="*/ 1 w 13"/>
                <a:gd name="T23" fmla="*/ 2 h 6"/>
                <a:gd name="T24" fmla="*/ 1 w 13"/>
                <a:gd name="T25" fmla="*/ 2 h 6"/>
                <a:gd name="T26" fmla="*/ 1 w 13"/>
                <a:gd name="T27" fmla="*/ 2 h 6"/>
                <a:gd name="T28" fmla="*/ 6 w 13"/>
                <a:gd name="T29" fmla="*/ 1 h 6"/>
                <a:gd name="T30" fmla="*/ 5 w 13"/>
                <a:gd name="T31" fmla="*/ 4 h 6"/>
                <a:gd name="T32" fmla="*/ 6 w 13"/>
                <a:gd name="T33" fmla="*/ 1 h 6"/>
                <a:gd name="T34" fmla="*/ 6 w 13"/>
                <a:gd name="T35" fmla="*/ 1 h 6"/>
                <a:gd name="T36" fmla="*/ 11 w 13"/>
                <a:gd name="T37" fmla="*/ 1 h 6"/>
                <a:gd name="T38" fmla="*/ 10 w 13"/>
                <a:gd name="T39" fmla="*/ 5 h 6"/>
                <a:gd name="T40" fmla="*/ 10 w 13"/>
                <a:gd name="T41" fmla="*/ 5 h 6"/>
                <a:gd name="T42" fmla="*/ 11 w 13"/>
                <a:gd name="T43" fmla="*/ 1 h 6"/>
                <a:gd name="T44" fmla="*/ 11 w 13"/>
                <a:gd name="T45" fmla="*/ 1 h 6"/>
                <a:gd name="T46" fmla="*/ 11 w 13"/>
                <a:gd name="T47" fmla="*/ 1 h 6"/>
                <a:gd name="T48" fmla="*/ 11 w 13"/>
                <a:gd name="T49" fmla="*/ 1 h 6"/>
                <a:gd name="T50" fmla="*/ 11 w 13"/>
                <a:gd name="T51" fmla="*/ 1 h 6"/>
                <a:gd name="T52" fmla="*/ 11 w 13"/>
                <a:gd name="T53" fmla="*/ 1 h 6"/>
                <a:gd name="T54" fmla="*/ 13 w 13"/>
                <a:gd name="T55" fmla="*/ 1 h 6"/>
                <a:gd name="T56" fmla="*/ 13 w 13"/>
                <a:gd name="T57" fmla="*/ 2 h 6"/>
                <a:gd name="T58" fmla="*/ 13 w 13"/>
                <a:gd name="T59" fmla="*/ 2 h 6"/>
                <a:gd name="T60" fmla="*/ 11 w 13"/>
                <a:gd name="T61" fmla="*/ 6 h 6"/>
                <a:gd name="T62" fmla="*/ 12 w 13"/>
                <a:gd name="T63" fmla="*/ 6 h 6"/>
                <a:gd name="T64" fmla="*/ 13 w 13"/>
                <a:gd name="T65" fmla="*/ 2 h 6"/>
                <a:gd name="T66" fmla="*/ 13 w 13"/>
                <a:gd name="T67" fmla="*/ 2 h 6"/>
                <a:gd name="T68" fmla="*/ 13 w 13"/>
                <a:gd name="T69" fmla="*/ 1 h 6"/>
                <a:gd name="T70" fmla="*/ 13 w 13"/>
                <a:gd name="T71" fmla="*/ 1 h 6"/>
                <a:gd name="T72" fmla="*/ 8 w 13"/>
                <a:gd name="T73" fmla="*/ 0 h 6"/>
                <a:gd name="T74" fmla="*/ 7 w 13"/>
                <a:gd name="T75" fmla="*/ 2 h 6"/>
                <a:gd name="T76" fmla="*/ 9 w 13"/>
                <a:gd name="T77" fmla="*/ 4 h 6"/>
                <a:gd name="T78" fmla="*/ 9 w 13"/>
                <a:gd name="T79" fmla="*/ 3 h 6"/>
                <a:gd name="T80" fmla="*/ 9 w 13"/>
                <a:gd name="T81" fmla="*/ 0 h 6"/>
                <a:gd name="T82" fmla="*/ 8 w 13"/>
                <a:gd name="T83" fmla="*/ 0 h 6"/>
                <a:gd name="T84" fmla="*/ 12 w 13"/>
                <a:gd name="T85" fmla="*/ 0 h 6"/>
                <a:gd name="T86" fmla="*/ 11 w 13"/>
                <a:gd name="T87" fmla="*/ 0 h 6"/>
                <a:gd name="T88" fmla="*/ 11 w 13"/>
                <a:gd name="T89" fmla="*/ 1 h 6"/>
                <a:gd name="T90" fmla="*/ 11 w 13"/>
                <a:gd name="T91" fmla="*/ 1 h 6"/>
                <a:gd name="T92" fmla="*/ 12 w 13"/>
                <a:gd name="T9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" h="6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1"/>
                  </a:moveTo>
                  <a:cubicBezTo>
                    <a:pt x="6" y="2"/>
                    <a:pt x="5" y="3"/>
                    <a:pt x="5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11" y="1"/>
                  </a:moveTo>
                  <a:cubicBezTo>
                    <a:pt x="11" y="2"/>
                    <a:pt x="11" y="3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2" y="4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4"/>
                    <a:pt x="13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8" y="0"/>
                  </a:moveTo>
                  <a:cubicBezTo>
                    <a:pt x="8" y="1"/>
                    <a:pt x="8" y="1"/>
                    <a:pt x="7" y="2"/>
                  </a:cubicBezTo>
                  <a:cubicBezTo>
                    <a:pt x="8" y="3"/>
                    <a:pt x="8" y="3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0"/>
                    <a:pt x="1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4" name="Freeform 54"/>
            <p:cNvSpPr>
              <a:spLocks noEditPoints="1"/>
            </p:cNvSpPr>
            <p:nvPr/>
          </p:nvSpPr>
          <p:spPr bwMode="auto">
            <a:xfrm>
              <a:off x="5376863" y="4781551"/>
              <a:ext cx="3175" cy="7938"/>
            </a:xfrm>
            <a:custGeom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0 h 2"/>
                <a:gd name="T22" fmla="*/ 1 w 1"/>
                <a:gd name="T23" fmla="*/ 1 h 2"/>
                <a:gd name="T24" fmla="*/ 1 w 1"/>
                <a:gd name="T25" fmla="*/ 1 h 2"/>
                <a:gd name="T26" fmla="*/ 1 w 1"/>
                <a:gd name="T27" fmla="*/ 0 h 2"/>
                <a:gd name="T28" fmla="*/ 1 w 1"/>
                <a:gd name="T2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5" name="Freeform 55"/>
            <p:cNvSpPr>
              <a:spLocks noEditPoints="1"/>
            </p:cNvSpPr>
            <p:nvPr/>
          </p:nvSpPr>
          <p:spPr bwMode="auto">
            <a:xfrm flipH="1">
              <a:off x="5380038" y="4786313"/>
              <a:ext cx="0" cy="6350"/>
            </a:xfrm>
            <a:custGeom>
              <a:gdLst>
                <a:gd name="T0" fmla="*/ 0 h 2"/>
                <a:gd name="T1" fmla="*/ 2 h 2"/>
                <a:gd name="T2" fmla="*/ 2 h 2"/>
                <a:gd name="T3" fmla="*/ 0 h 2"/>
                <a:gd name="T4" fmla="*/ 0 h 2"/>
                <a:gd name="T5" fmla="*/ 0 h 2"/>
                <a:gd name="T6" fmla="*/ 0 h 2"/>
                <a:gd name="T7" fmla="*/ 0 h 2"/>
                <a:gd name="T8" fmla="*/ 0 h 2"/>
                <a:gd name="T9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6" name="Freeform 56"/>
            <p:cNvSpPr>
              <a:spLocks noEditPoints="1"/>
            </p:cNvSpPr>
            <p:nvPr/>
          </p:nvSpPr>
          <p:spPr bwMode="auto">
            <a:xfrm flipH="1">
              <a:off x="5380038" y="4786313"/>
              <a:ext cx="0" cy="6350"/>
            </a:xfrm>
            <a:custGeom>
              <a:gdLst>
                <a:gd name="T0" fmla="*/ 2 h 2"/>
                <a:gd name="T1" fmla="*/ 2 h 2"/>
                <a:gd name="T2" fmla="*/ 2 h 2"/>
                <a:gd name="T3" fmla="*/ 2 h 2"/>
                <a:gd name="T4" fmla="*/ 0 h 2"/>
                <a:gd name="T5" fmla="*/ 0 h 2"/>
                <a:gd name="T6" fmla="*/ 0 h 2"/>
                <a:gd name="T7" fmla="*/ 0 h 2"/>
                <a:gd name="T8" fmla="*/ 0 h 2"/>
                <a:gd name="T9" fmla="*/ 0 h 2"/>
                <a:gd name="T10" fmla="*/ 0 h 2"/>
                <a:gd name="T11" fmla="*/ 0 h 2"/>
                <a:gd name="T12" fmla="*/ 0 h 2"/>
                <a:gd name="T13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7" name="Freeform 57"/>
            <p:cNvSpPr>
              <a:spLocks noEditPoints="1"/>
            </p:cNvSpPr>
            <p:nvPr/>
          </p:nvSpPr>
          <p:spPr bwMode="auto">
            <a:xfrm>
              <a:off x="5376863" y="4786313"/>
              <a:ext cx="55563" cy="14288"/>
            </a:xfrm>
            <a:custGeom>
              <a:gdLst>
                <a:gd name="T0" fmla="*/ 0 w 15"/>
                <a:gd name="T1" fmla="*/ 1 h 4"/>
                <a:gd name="T2" fmla="*/ 0 w 15"/>
                <a:gd name="T3" fmla="*/ 1 h 4"/>
                <a:gd name="T4" fmla="*/ 0 w 15"/>
                <a:gd name="T5" fmla="*/ 1 h 4"/>
                <a:gd name="T6" fmla="*/ 0 w 15"/>
                <a:gd name="T7" fmla="*/ 1 h 4"/>
                <a:gd name="T8" fmla="*/ 0 w 15"/>
                <a:gd name="T9" fmla="*/ 1 h 4"/>
                <a:gd name="T10" fmla="*/ 0 w 15"/>
                <a:gd name="T11" fmla="*/ 1 h 4"/>
                <a:gd name="T12" fmla="*/ 0 w 15"/>
                <a:gd name="T13" fmla="*/ 1 h 4"/>
                <a:gd name="T14" fmla="*/ 0 w 15"/>
                <a:gd name="T15" fmla="*/ 1 h 4"/>
                <a:gd name="T16" fmla="*/ 0 w 15"/>
                <a:gd name="T17" fmla="*/ 1 h 4"/>
                <a:gd name="T18" fmla="*/ 10 w 15"/>
                <a:gd name="T19" fmla="*/ 1 h 4"/>
                <a:gd name="T20" fmla="*/ 9 w 15"/>
                <a:gd name="T21" fmla="*/ 2 h 4"/>
                <a:gd name="T22" fmla="*/ 9 w 15"/>
                <a:gd name="T23" fmla="*/ 2 h 4"/>
                <a:gd name="T24" fmla="*/ 10 w 15"/>
                <a:gd name="T25" fmla="*/ 1 h 4"/>
                <a:gd name="T26" fmla="*/ 10 w 15"/>
                <a:gd name="T27" fmla="*/ 1 h 4"/>
                <a:gd name="T28" fmla="*/ 10 w 15"/>
                <a:gd name="T29" fmla="*/ 1 h 4"/>
                <a:gd name="T30" fmla="*/ 10 w 15"/>
                <a:gd name="T31" fmla="*/ 1 h 4"/>
                <a:gd name="T32" fmla="*/ 10 w 15"/>
                <a:gd name="T33" fmla="*/ 1 h 4"/>
                <a:gd name="T34" fmla="*/ 10 w 15"/>
                <a:gd name="T35" fmla="*/ 1 h 4"/>
                <a:gd name="T36" fmla="*/ 9 w 15"/>
                <a:gd name="T37" fmla="*/ 2 h 4"/>
                <a:gd name="T38" fmla="*/ 9 w 15"/>
                <a:gd name="T39" fmla="*/ 2 h 4"/>
                <a:gd name="T40" fmla="*/ 9 w 15"/>
                <a:gd name="T41" fmla="*/ 4 h 4"/>
                <a:gd name="T42" fmla="*/ 9 w 15"/>
                <a:gd name="T43" fmla="*/ 2 h 4"/>
                <a:gd name="T44" fmla="*/ 10 w 15"/>
                <a:gd name="T45" fmla="*/ 3 h 4"/>
                <a:gd name="T46" fmla="*/ 10 w 15"/>
                <a:gd name="T47" fmla="*/ 1 h 4"/>
                <a:gd name="T48" fmla="*/ 10 w 15"/>
                <a:gd name="T49" fmla="*/ 1 h 4"/>
                <a:gd name="T50" fmla="*/ 14 w 15"/>
                <a:gd name="T51" fmla="*/ 1 h 4"/>
                <a:gd name="T52" fmla="*/ 13 w 15"/>
                <a:gd name="T53" fmla="*/ 4 h 4"/>
                <a:gd name="T54" fmla="*/ 13 w 15"/>
                <a:gd name="T55" fmla="*/ 4 h 4"/>
                <a:gd name="T56" fmla="*/ 14 w 15"/>
                <a:gd name="T57" fmla="*/ 1 h 4"/>
                <a:gd name="T58" fmla="*/ 14 w 15"/>
                <a:gd name="T59" fmla="*/ 1 h 4"/>
                <a:gd name="T60" fmla="*/ 15 w 15"/>
                <a:gd name="T61" fmla="*/ 0 h 4"/>
                <a:gd name="T62" fmla="*/ 14 w 15"/>
                <a:gd name="T63" fmla="*/ 1 h 4"/>
                <a:gd name="T64" fmla="*/ 15 w 15"/>
                <a:gd name="T65" fmla="*/ 1 h 4"/>
                <a:gd name="T66" fmla="*/ 15 w 15"/>
                <a:gd name="T67" fmla="*/ 0 h 4"/>
                <a:gd name="T68" fmla="*/ 7 w 15"/>
                <a:gd name="T69" fmla="*/ 0 h 4"/>
                <a:gd name="T70" fmla="*/ 6 w 15"/>
                <a:gd name="T71" fmla="*/ 3 h 4"/>
                <a:gd name="T72" fmla="*/ 7 w 15"/>
                <a:gd name="T73" fmla="*/ 0 h 4"/>
                <a:gd name="T74" fmla="*/ 7 w 15"/>
                <a:gd name="T7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" y="1"/>
                  </a:move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4" y="1"/>
                  </a:moveTo>
                  <a:cubicBezTo>
                    <a:pt x="13" y="2"/>
                    <a:pt x="13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4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0"/>
                  </a:moveTo>
                  <a:cubicBezTo>
                    <a:pt x="15" y="0"/>
                    <a:pt x="15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  <a:moveTo>
                    <a:pt x="7" y="0"/>
                  </a:moveTo>
                  <a:cubicBezTo>
                    <a:pt x="7" y="1"/>
                    <a:pt x="6" y="2"/>
                    <a:pt x="6" y="3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8" name="Oval 58"/>
            <p:cNvSpPr>
              <a:spLocks noChangeArrowheads="1"/>
            </p:cNvSpPr>
            <p:nvPr/>
          </p:nvSpPr>
          <p:spPr bwMode="auto">
            <a:xfrm>
              <a:off x="5376863" y="4789488"/>
              <a:ext cx="1588" cy="158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9" name="Freeform 59"/>
            <p:cNvSpPr>
              <a:spLocks noEditPoints="1"/>
            </p:cNvSpPr>
            <p:nvPr/>
          </p:nvSpPr>
          <p:spPr bwMode="auto">
            <a:xfrm>
              <a:off x="5387975" y="4789488"/>
              <a:ext cx="184150" cy="22225"/>
            </a:xfrm>
            <a:custGeom>
              <a:gdLst>
                <a:gd name="T0" fmla="*/ 20 w 49"/>
                <a:gd name="T1" fmla="*/ 5 h 6"/>
                <a:gd name="T2" fmla="*/ 46 w 49"/>
                <a:gd name="T3" fmla="*/ 4 h 6"/>
                <a:gd name="T4" fmla="*/ 46 w 49"/>
                <a:gd name="T5" fmla="*/ 4 h 6"/>
                <a:gd name="T6" fmla="*/ 45 w 49"/>
                <a:gd name="T7" fmla="*/ 4 h 6"/>
                <a:gd name="T8" fmla="*/ 17 w 49"/>
                <a:gd name="T9" fmla="*/ 4 h 6"/>
                <a:gd name="T10" fmla="*/ 46 w 49"/>
                <a:gd name="T11" fmla="*/ 4 h 6"/>
                <a:gd name="T12" fmla="*/ 49 w 49"/>
                <a:gd name="T13" fmla="*/ 4 h 6"/>
                <a:gd name="T14" fmla="*/ 38 w 49"/>
                <a:gd name="T15" fmla="*/ 4 h 6"/>
                <a:gd name="T16" fmla="*/ 37 w 49"/>
                <a:gd name="T17" fmla="*/ 6 h 6"/>
                <a:gd name="T18" fmla="*/ 18 w 49"/>
                <a:gd name="T19" fmla="*/ 5 h 6"/>
                <a:gd name="T20" fmla="*/ 48 w 49"/>
                <a:gd name="T21" fmla="*/ 4 h 6"/>
                <a:gd name="T22" fmla="*/ 48 w 49"/>
                <a:gd name="T23" fmla="*/ 4 h 6"/>
                <a:gd name="T24" fmla="*/ 17 w 49"/>
                <a:gd name="T25" fmla="*/ 4 h 6"/>
                <a:gd name="T26" fmla="*/ 49 w 49"/>
                <a:gd name="T27" fmla="*/ 4 h 6"/>
                <a:gd name="T28" fmla="*/ 38 w 49"/>
                <a:gd name="T29" fmla="*/ 4 h 6"/>
                <a:gd name="T30" fmla="*/ 16 w 49"/>
                <a:gd name="T31" fmla="*/ 3 h 6"/>
                <a:gd name="T32" fmla="*/ 16 w 49"/>
                <a:gd name="T33" fmla="*/ 3 h 6"/>
                <a:gd name="T34" fmla="*/ 20 w 49"/>
                <a:gd name="T35" fmla="*/ 3 h 6"/>
                <a:gd name="T36" fmla="*/ 46 w 49"/>
                <a:gd name="T37" fmla="*/ 4 h 6"/>
                <a:gd name="T38" fmla="*/ 46 w 49"/>
                <a:gd name="T39" fmla="*/ 4 h 6"/>
                <a:gd name="T40" fmla="*/ 14 w 49"/>
                <a:gd name="T41" fmla="*/ 4 h 6"/>
                <a:gd name="T42" fmla="*/ 41 w 49"/>
                <a:gd name="T43" fmla="*/ 3 h 6"/>
                <a:gd name="T44" fmla="*/ 8 w 49"/>
                <a:gd name="T45" fmla="*/ 3 h 6"/>
                <a:gd name="T46" fmla="*/ 16 w 49"/>
                <a:gd name="T47" fmla="*/ 3 h 6"/>
                <a:gd name="T48" fmla="*/ 6 w 49"/>
                <a:gd name="T49" fmla="*/ 2 h 6"/>
                <a:gd name="T50" fmla="*/ 7 w 49"/>
                <a:gd name="T51" fmla="*/ 3 h 6"/>
                <a:gd name="T52" fmla="*/ 14 w 49"/>
                <a:gd name="T53" fmla="*/ 3 h 6"/>
                <a:gd name="T54" fmla="*/ 7 w 49"/>
                <a:gd name="T55" fmla="*/ 2 h 6"/>
                <a:gd name="T56" fmla="*/ 7 w 49"/>
                <a:gd name="T57" fmla="*/ 3 h 6"/>
                <a:gd name="T58" fmla="*/ 12 w 49"/>
                <a:gd name="T59" fmla="*/ 3 h 6"/>
                <a:gd name="T60" fmla="*/ 7 w 49"/>
                <a:gd name="T61" fmla="*/ 2 h 6"/>
                <a:gd name="T62" fmla="*/ 12 w 49"/>
                <a:gd name="T63" fmla="*/ 3 h 6"/>
                <a:gd name="T64" fmla="*/ 46 w 49"/>
                <a:gd name="T65" fmla="*/ 3 h 6"/>
                <a:gd name="T66" fmla="*/ 46 w 49"/>
                <a:gd name="T67" fmla="*/ 1 h 6"/>
                <a:gd name="T68" fmla="*/ 46 w 49"/>
                <a:gd name="T69" fmla="*/ 1 h 6"/>
                <a:gd name="T70" fmla="*/ 45 w 49"/>
                <a:gd name="T71" fmla="*/ 4 h 6"/>
                <a:gd name="T72" fmla="*/ 45 w 49"/>
                <a:gd name="T73" fmla="*/ 4 h 6"/>
                <a:gd name="T74" fmla="*/ 46 w 49"/>
                <a:gd name="T75" fmla="*/ 1 h 6"/>
                <a:gd name="T76" fmla="*/ 45 w 49"/>
                <a:gd name="T77" fmla="*/ 2 h 6"/>
                <a:gd name="T78" fmla="*/ 46 w 49"/>
                <a:gd name="T79" fmla="*/ 1 h 6"/>
                <a:gd name="T80" fmla="*/ 6 w 49"/>
                <a:gd name="T81" fmla="*/ 1 h 6"/>
                <a:gd name="T82" fmla="*/ 6 w 49"/>
                <a:gd name="T83" fmla="*/ 1 h 6"/>
                <a:gd name="T84" fmla="*/ 6 w 49"/>
                <a:gd name="T85" fmla="*/ 1 h 6"/>
                <a:gd name="T86" fmla="*/ 0 w 49"/>
                <a:gd name="T87" fmla="*/ 1 h 6"/>
                <a:gd name="T88" fmla="*/ 46 w 49"/>
                <a:gd name="T89" fmla="*/ 1 h 6"/>
                <a:gd name="T90" fmla="*/ 13 w 49"/>
                <a:gd name="T91" fmla="*/ 2 h 6"/>
                <a:gd name="T92" fmla="*/ 14 w 49"/>
                <a:gd name="T93" fmla="*/ 3 h 6"/>
                <a:gd name="T94" fmla="*/ 13 w 49"/>
                <a:gd name="T95" fmla="*/ 1 h 6"/>
                <a:gd name="T96" fmla="*/ 0 w 49"/>
                <a:gd name="T97" fmla="*/ 1 h 6"/>
                <a:gd name="T98" fmla="*/ 13 w 49"/>
                <a:gd name="T99" fmla="*/ 2 h 6"/>
                <a:gd name="T100" fmla="*/ 13 w 49"/>
                <a:gd name="T101" fmla="*/ 2 h 6"/>
                <a:gd name="T102" fmla="*/ 13 w 49"/>
                <a:gd name="T103" fmla="*/ 1 h 6"/>
                <a:gd name="T104" fmla="*/ 13 w 49"/>
                <a:gd name="T105" fmla="*/ 2 h 6"/>
                <a:gd name="T106" fmla="*/ 0 w 49"/>
                <a:gd name="T107" fmla="*/ 1 h 6"/>
                <a:gd name="T108" fmla="*/ 11 w 49"/>
                <a:gd name="T109" fmla="*/ 3 h 6"/>
                <a:gd name="T110" fmla="*/ 46 w 49"/>
                <a:gd name="T111" fmla="*/ 2 h 6"/>
                <a:gd name="T112" fmla="*/ 46 w 49"/>
                <a:gd name="T113" fmla="*/ 4 h 6"/>
                <a:gd name="T114" fmla="*/ 46 w 49"/>
                <a:gd name="T115" fmla="*/ 2 h 6"/>
                <a:gd name="T116" fmla="*/ 9 w 49"/>
                <a:gd name="T11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" h="6"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5"/>
                  </a:cubicBezTo>
                  <a:cubicBezTo>
                    <a:pt x="46" y="4"/>
                    <a:pt x="46" y="4"/>
                    <a:pt x="46" y="4"/>
                  </a:cubicBezTo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5"/>
                  </a:cubicBezTo>
                  <a:cubicBezTo>
                    <a:pt x="46" y="4"/>
                    <a:pt x="46" y="4"/>
                    <a:pt x="46" y="4"/>
                  </a:cubicBezTo>
                  <a:moveTo>
                    <a:pt x="45" y="4"/>
                  </a:move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5"/>
                  </a:cubicBezTo>
                  <a:cubicBezTo>
                    <a:pt x="46" y="4"/>
                    <a:pt x="46" y="4"/>
                    <a:pt x="46" y="4"/>
                  </a:cubicBezTo>
                  <a:moveTo>
                    <a:pt x="49" y="4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moveTo>
                    <a:pt x="38" y="4"/>
                  </a:moveTo>
                  <a:cubicBezTo>
                    <a:pt x="38" y="4"/>
                    <a:pt x="38" y="5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moveTo>
                    <a:pt x="38" y="4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moveTo>
                    <a:pt x="18" y="4"/>
                  </a:moveTo>
                  <a:cubicBezTo>
                    <a:pt x="18" y="4"/>
                    <a:pt x="18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49" y="4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moveTo>
                    <a:pt x="16" y="3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moveTo>
                    <a:pt x="20" y="3"/>
                  </a:moveTo>
                  <a:cubicBezTo>
                    <a:pt x="20" y="4"/>
                    <a:pt x="20" y="4"/>
                    <a:pt x="20" y="5"/>
                  </a:cubicBezTo>
                  <a:cubicBezTo>
                    <a:pt x="20" y="4"/>
                    <a:pt x="20" y="4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46" y="3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3"/>
                  </a:cubicBezTo>
                  <a:moveTo>
                    <a:pt x="46" y="3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3"/>
                    <a:pt x="46" y="3"/>
                  </a:cubicBezTo>
                  <a:moveTo>
                    <a:pt x="14" y="3"/>
                  </a:moveTo>
                  <a:cubicBezTo>
                    <a:pt x="14" y="3"/>
                    <a:pt x="14" y="3"/>
                    <a:pt x="14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moveTo>
                    <a:pt x="41" y="3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0" y="4"/>
                    <a:pt x="40" y="4"/>
                    <a:pt x="40" y="5"/>
                  </a:cubicBezTo>
                  <a:cubicBezTo>
                    <a:pt x="40" y="4"/>
                    <a:pt x="41" y="4"/>
                    <a:pt x="41" y="3"/>
                  </a:cubicBezTo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14" y="2"/>
                  </a:moveTo>
                  <a:cubicBezTo>
                    <a:pt x="14" y="2"/>
                    <a:pt x="14" y="3"/>
                    <a:pt x="14" y="3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3"/>
                    <a:pt x="15" y="2"/>
                    <a:pt x="14" y="2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13" y="2"/>
                  </a:moveTo>
                  <a:cubicBezTo>
                    <a:pt x="13" y="2"/>
                    <a:pt x="13" y="3"/>
                    <a:pt x="12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13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46" y="2"/>
                  </a:moveTo>
                  <a:cubicBezTo>
                    <a:pt x="46" y="2"/>
                    <a:pt x="46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moveTo>
                    <a:pt x="46" y="1"/>
                  </a:moveTo>
                  <a:cubicBezTo>
                    <a:pt x="46" y="2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2"/>
                    <a:pt x="46" y="2"/>
                  </a:cubicBezTo>
                  <a:cubicBezTo>
                    <a:pt x="46" y="2"/>
                    <a:pt x="46" y="2"/>
                    <a:pt x="46" y="1"/>
                  </a:cubicBezTo>
                  <a:moveTo>
                    <a:pt x="45" y="1"/>
                  </a:moveTo>
                  <a:cubicBezTo>
                    <a:pt x="45" y="2"/>
                    <a:pt x="45" y="3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2"/>
                    <a:pt x="45" y="3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6" y="1"/>
                    <a:pt x="46" y="1"/>
                    <a:pt x="45" y="1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3"/>
                    <a:pt x="45" y="4"/>
                  </a:cubicBezTo>
                  <a:cubicBezTo>
                    <a:pt x="45" y="3"/>
                    <a:pt x="45" y="2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moveTo>
                    <a:pt x="6" y="1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2" y="3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2" y="0"/>
                  </a:moveTo>
                  <a:cubicBezTo>
                    <a:pt x="12" y="1"/>
                    <a:pt x="12" y="2"/>
                    <a:pt x="11" y="3"/>
                  </a:cubicBezTo>
                  <a:cubicBezTo>
                    <a:pt x="12" y="2"/>
                    <a:pt x="12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47" y="0"/>
                  </a:moveTo>
                  <a:cubicBezTo>
                    <a:pt x="47" y="1"/>
                    <a:pt x="47" y="1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7" y="3"/>
                    <a:pt x="47" y="2"/>
                  </a:cubicBezTo>
                  <a:cubicBezTo>
                    <a:pt x="47" y="2"/>
                    <a:pt x="47" y="2"/>
                    <a:pt x="46" y="2"/>
                  </a:cubicBezTo>
                  <a:cubicBezTo>
                    <a:pt x="47" y="1"/>
                    <a:pt x="47" y="1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10" y="0"/>
                  </a:moveTo>
                  <a:cubicBezTo>
                    <a:pt x="10" y="1"/>
                    <a:pt x="9" y="2"/>
                    <a:pt x="9" y="3"/>
                  </a:cubicBezTo>
                  <a:cubicBezTo>
                    <a:pt x="9" y="2"/>
                    <a:pt x="10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0" name="Freeform 60"/>
            <p:cNvSpPr>
              <a:spLocks noEditPoints="1"/>
            </p:cNvSpPr>
            <p:nvPr/>
          </p:nvSpPr>
          <p:spPr bwMode="auto">
            <a:xfrm>
              <a:off x="4994275" y="3632201"/>
              <a:ext cx="266700" cy="950913"/>
            </a:xfrm>
            <a:custGeom>
              <a:gdLst>
                <a:gd name="T0" fmla="*/ 39 w 71"/>
                <a:gd name="T1" fmla="*/ 251 h 253"/>
                <a:gd name="T2" fmla="*/ 28 w 71"/>
                <a:gd name="T3" fmla="*/ 251 h 253"/>
                <a:gd name="T4" fmla="*/ 31 w 71"/>
                <a:gd name="T5" fmla="*/ 249 h 253"/>
                <a:gd name="T6" fmla="*/ 40 w 71"/>
                <a:gd name="T7" fmla="*/ 248 h 253"/>
                <a:gd name="T8" fmla="*/ 30 w 71"/>
                <a:gd name="T9" fmla="*/ 247 h 253"/>
                <a:gd name="T10" fmla="*/ 30 w 71"/>
                <a:gd name="T11" fmla="*/ 246 h 253"/>
                <a:gd name="T12" fmla="*/ 30 w 71"/>
                <a:gd name="T13" fmla="*/ 246 h 253"/>
                <a:gd name="T14" fmla="*/ 33 w 71"/>
                <a:gd name="T15" fmla="*/ 245 h 253"/>
                <a:gd name="T16" fmla="*/ 33 w 71"/>
                <a:gd name="T17" fmla="*/ 244 h 253"/>
                <a:gd name="T18" fmla="*/ 41 w 71"/>
                <a:gd name="T19" fmla="*/ 242 h 253"/>
                <a:gd name="T20" fmla="*/ 40 w 71"/>
                <a:gd name="T21" fmla="*/ 241 h 253"/>
                <a:gd name="T22" fmla="*/ 43 w 71"/>
                <a:gd name="T23" fmla="*/ 240 h 253"/>
                <a:gd name="T24" fmla="*/ 42 w 71"/>
                <a:gd name="T25" fmla="*/ 241 h 253"/>
                <a:gd name="T26" fmla="*/ 32 w 71"/>
                <a:gd name="T27" fmla="*/ 236 h 253"/>
                <a:gd name="T28" fmla="*/ 37 w 71"/>
                <a:gd name="T29" fmla="*/ 238 h 253"/>
                <a:gd name="T30" fmla="*/ 36 w 71"/>
                <a:gd name="T31" fmla="*/ 235 h 253"/>
                <a:gd name="T32" fmla="*/ 43 w 71"/>
                <a:gd name="T33" fmla="*/ 239 h 253"/>
                <a:gd name="T34" fmla="*/ 43 w 71"/>
                <a:gd name="T35" fmla="*/ 232 h 253"/>
                <a:gd name="T36" fmla="*/ 45 w 71"/>
                <a:gd name="T37" fmla="*/ 233 h 253"/>
                <a:gd name="T38" fmla="*/ 44 w 71"/>
                <a:gd name="T39" fmla="*/ 232 h 253"/>
                <a:gd name="T40" fmla="*/ 46 w 71"/>
                <a:gd name="T41" fmla="*/ 227 h 253"/>
                <a:gd name="T42" fmla="*/ 49 w 71"/>
                <a:gd name="T43" fmla="*/ 223 h 253"/>
                <a:gd name="T44" fmla="*/ 51 w 71"/>
                <a:gd name="T45" fmla="*/ 195 h 253"/>
                <a:gd name="T46" fmla="*/ 47 w 71"/>
                <a:gd name="T47" fmla="*/ 183 h 253"/>
                <a:gd name="T48" fmla="*/ 47 w 71"/>
                <a:gd name="T49" fmla="*/ 183 h 253"/>
                <a:gd name="T50" fmla="*/ 47 w 71"/>
                <a:gd name="T51" fmla="*/ 182 h 253"/>
                <a:gd name="T52" fmla="*/ 45 w 71"/>
                <a:gd name="T53" fmla="*/ 181 h 253"/>
                <a:gd name="T54" fmla="*/ 45 w 71"/>
                <a:gd name="T55" fmla="*/ 182 h 253"/>
                <a:gd name="T56" fmla="*/ 45 w 71"/>
                <a:gd name="T57" fmla="*/ 181 h 253"/>
                <a:gd name="T58" fmla="*/ 45 w 71"/>
                <a:gd name="T59" fmla="*/ 181 h 253"/>
                <a:gd name="T60" fmla="*/ 46 w 71"/>
                <a:gd name="T61" fmla="*/ 181 h 253"/>
                <a:gd name="T62" fmla="*/ 47 w 71"/>
                <a:gd name="T63" fmla="*/ 181 h 253"/>
                <a:gd name="T64" fmla="*/ 46 w 71"/>
                <a:gd name="T65" fmla="*/ 180 h 253"/>
                <a:gd name="T66" fmla="*/ 45 w 71"/>
                <a:gd name="T67" fmla="*/ 181 h 253"/>
                <a:gd name="T68" fmla="*/ 46 w 71"/>
                <a:gd name="T69" fmla="*/ 180 h 253"/>
                <a:gd name="T70" fmla="*/ 46 w 71"/>
                <a:gd name="T71" fmla="*/ 180 h 253"/>
                <a:gd name="T72" fmla="*/ 16 w 71"/>
                <a:gd name="T73" fmla="*/ 130 h 253"/>
                <a:gd name="T74" fmla="*/ 38 w 71"/>
                <a:gd name="T75" fmla="*/ 109 h 253"/>
                <a:gd name="T76" fmla="*/ 66 w 71"/>
                <a:gd name="T77" fmla="*/ 105 h 253"/>
                <a:gd name="T78" fmla="*/ 66 w 71"/>
                <a:gd name="T79" fmla="*/ 102 h 253"/>
                <a:gd name="T80" fmla="*/ 54 w 71"/>
                <a:gd name="T81" fmla="*/ 201 h 253"/>
                <a:gd name="T82" fmla="*/ 10 w 71"/>
                <a:gd name="T83" fmla="*/ 66 h 253"/>
                <a:gd name="T84" fmla="*/ 2 w 71"/>
                <a:gd name="T85" fmla="*/ 127 h 253"/>
                <a:gd name="T86" fmla="*/ 8 w 71"/>
                <a:gd name="T87" fmla="*/ 197 h 253"/>
                <a:gd name="T88" fmla="*/ 38 w 71"/>
                <a:gd name="T89" fmla="*/ 235 h 253"/>
                <a:gd name="T90" fmla="*/ 45 w 71"/>
                <a:gd name="T91" fmla="*/ 234 h 253"/>
                <a:gd name="T92" fmla="*/ 33 w 71"/>
                <a:gd name="T93" fmla="*/ 228 h 253"/>
                <a:gd name="T94" fmla="*/ 43 w 71"/>
                <a:gd name="T95" fmla="*/ 230 h 253"/>
                <a:gd name="T96" fmla="*/ 41 w 71"/>
                <a:gd name="T97" fmla="*/ 223 h 253"/>
                <a:gd name="T98" fmla="*/ 52 w 71"/>
                <a:gd name="T99" fmla="*/ 203 h 253"/>
                <a:gd name="T100" fmla="*/ 48 w 71"/>
                <a:gd name="T101" fmla="*/ 185 h 253"/>
                <a:gd name="T102" fmla="*/ 45 w 71"/>
                <a:gd name="T103" fmla="*/ 182 h 253"/>
                <a:gd name="T104" fmla="*/ 45 w 71"/>
                <a:gd name="T105" fmla="*/ 182 h 253"/>
                <a:gd name="T106" fmla="*/ 42 w 71"/>
                <a:gd name="T107" fmla="*/ 176 h 253"/>
                <a:gd name="T108" fmla="*/ 31 w 71"/>
                <a:gd name="T109" fmla="*/ 168 h 253"/>
                <a:gd name="T110" fmla="*/ 25 w 71"/>
                <a:gd name="T111" fmla="*/ 155 h 253"/>
                <a:gd name="T112" fmla="*/ 18 w 71"/>
                <a:gd name="T113" fmla="*/ 138 h 253"/>
                <a:gd name="T114" fmla="*/ 28 w 71"/>
                <a:gd name="T115" fmla="*/ 109 h 253"/>
                <a:gd name="T116" fmla="*/ 38 w 71"/>
                <a:gd name="T117" fmla="*/ 102 h 253"/>
                <a:gd name="T118" fmla="*/ 49 w 71"/>
                <a:gd name="T119" fmla="*/ 100 h 253"/>
                <a:gd name="T120" fmla="*/ 65 w 71"/>
                <a:gd name="T121" fmla="*/ 102 h 253"/>
                <a:gd name="T122" fmla="*/ 66 w 71"/>
                <a:gd name="T123" fmla="*/ 102 h 253"/>
                <a:gd name="T124" fmla="*/ 41 w 71"/>
                <a:gd name="T125" fmla="*/ 7 h 2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" h="253">
                  <a:moveTo>
                    <a:pt x="33" y="252"/>
                  </a:moveTo>
                  <a:cubicBezTo>
                    <a:pt x="33" y="253"/>
                    <a:pt x="33" y="253"/>
                    <a:pt x="33" y="253"/>
                  </a:cubicBezTo>
                  <a:cubicBezTo>
                    <a:pt x="33" y="253"/>
                    <a:pt x="33" y="253"/>
                    <a:pt x="34" y="253"/>
                  </a:cubicBezTo>
                  <a:cubicBezTo>
                    <a:pt x="34" y="253"/>
                    <a:pt x="34" y="253"/>
                    <a:pt x="35" y="253"/>
                  </a:cubicBezTo>
                  <a:cubicBezTo>
                    <a:pt x="34" y="253"/>
                    <a:pt x="34" y="253"/>
                    <a:pt x="33" y="252"/>
                  </a:cubicBezTo>
                  <a:moveTo>
                    <a:pt x="34" y="252"/>
                  </a:moveTo>
                  <a:cubicBezTo>
                    <a:pt x="34" y="252"/>
                    <a:pt x="34" y="252"/>
                    <a:pt x="33" y="252"/>
                  </a:cubicBezTo>
                  <a:cubicBezTo>
                    <a:pt x="34" y="253"/>
                    <a:pt x="34" y="253"/>
                    <a:pt x="35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5" y="253"/>
                    <a:pt x="34" y="252"/>
                    <a:pt x="34" y="252"/>
                  </a:cubicBezTo>
                  <a:moveTo>
                    <a:pt x="39" y="251"/>
                  </a:moveTo>
                  <a:cubicBezTo>
                    <a:pt x="38" y="251"/>
                    <a:pt x="38" y="251"/>
                    <a:pt x="38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moveTo>
                    <a:pt x="39" y="251"/>
                  </a:moveTo>
                  <a:cubicBezTo>
                    <a:pt x="39" y="251"/>
                    <a:pt x="39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moveTo>
                    <a:pt x="39" y="250"/>
                  </a:moveTo>
                  <a:cubicBezTo>
                    <a:pt x="39" y="250"/>
                    <a:pt x="39" y="250"/>
                    <a:pt x="39" y="250"/>
                  </a:cubicBezTo>
                  <a:cubicBezTo>
                    <a:pt x="39" y="250"/>
                    <a:pt x="39" y="250"/>
                    <a:pt x="39" y="251"/>
                  </a:cubicBezTo>
                  <a:cubicBezTo>
                    <a:pt x="39" y="250"/>
                    <a:pt x="39" y="250"/>
                    <a:pt x="39" y="250"/>
                  </a:cubicBezTo>
                  <a:moveTo>
                    <a:pt x="36" y="250"/>
                  </a:moveTo>
                  <a:cubicBezTo>
                    <a:pt x="36" y="250"/>
                    <a:pt x="36" y="250"/>
                    <a:pt x="36" y="250"/>
                  </a:cubicBezTo>
                  <a:cubicBezTo>
                    <a:pt x="37" y="250"/>
                    <a:pt x="37" y="251"/>
                    <a:pt x="38" y="251"/>
                  </a:cubicBezTo>
                  <a:cubicBezTo>
                    <a:pt x="37" y="251"/>
                    <a:pt x="37" y="251"/>
                    <a:pt x="36" y="250"/>
                  </a:cubicBezTo>
                  <a:cubicBezTo>
                    <a:pt x="35" y="251"/>
                    <a:pt x="35" y="251"/>
                    <a:pt x="34" y="252"/>
                  </a:cubicBezTo>
                  <a:cubicBezTo>
                    <a:pt x="34" y="252"/>
                    <a:pt x="35" y="253"/>
                    <a:pt x="35" y="253"/>
                  </a:cubicBezTo>
                  <a:cubicBezTo>
                    <a:pt x="36" y="253"/>
                    <a:pt x="36" y="253"/>
                    <a:pt x="36" y="252"/>
                  </a:cubicBezTo>
                  <a:cubicBezTo>
                    <a:pt x="37" y="252"/>
                    <a:pt x="38" y="252"/>
                    <a:pt x="38" y="251"/>
                  </a:cubicBezTo>
                  <a:cubicBezTo>
                    <a:pt x="38" y="251"/>
                    <a:pt x="39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1"/>
                    <a:pt x="38" y="251"/>
                    <a:pt x="38" y="251"/>
                  </a:cubicBezTo>
                  <a:cubicBezTo>
                    <a:pt x="38" y="251"/>
                    <a:pt x="38" y="251"/>
                    <a:pt x="38" y="251"/>
                  </a:cubicBezTo>
                  <a:cubicBezTo>
                    <a:pt x="38" y="251"/>
                    <a:pt x="38" y="251"/>
                    <a:pt x="38" y="251"/>
                  </a:cubicBezTo>
                  <a:cubicBezTo>
                    <a:pt x="38" y="251"/>
                    <a:pt x="37" y="250"/>
                    <a:pt x="36" y="250"/>
                  </a:cubicBezTo>
                  <a:moveTo>
                    <a:pt x="37" y="250"/>
                  </a:moveTo>
                  <a:cubicBezTo>
                    <a:pt x="37" y="250"/>
                    <a:pt x="36" y="250"/>
                    <a:pt x="36" y="250"/>
                  </a:cubicBezTo>
                  <a:cubicBezTo>
                    <a:pt x="37" y="250"/>
                    <a:pt x="38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8" y="250"/>
                    <a:pt x="37" y="250"/>
                    <a:pt x="37" y="250"/>
                  </a:cubicBezTo>
                  <a:moveTo>
                    <a:pt x="29" y="250"/>
                  </a:moveTo>
                  <a:cubicBezTo>
                    <a:pt x="29" y="250"/>
                    <a:pt x="28" y="250"/>
                    <a:pt x="28" y="251"/>
                  </a:cubicBezTo>
                  <a:cubicBezTo>
                    <a:pt x="28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moveTo>
                    <a:pt x="37" y="249"/>
                  </a:moveTo>
                  <a:cubicBezTo>
                    <a:pt x="37" y="249"/>
                    <a:pt x="37" y="249"/>
                    <a:pt x="37" y="250"/>
                  </a:cubicBezTo>
                  <a:cubicBezTo>
                    <a:pt x="37" y="250"/>
                    <a:pt x="38" y="250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0"/>
                    <a:pt x="38" y="250"/>
                    <a:pt x="37" y="249"/>
                  </a:cubicBezTo>
                  <a:moveTo>
                    <a:pt x="37" y="249"/>
                  </a:move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9" y="250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8" y="250"/>
                    <a:pt x="38" y="250"/>
                    <a:pt x="37" y="249"/>
                  </a:cubicBezTo>
                  <a:moveTo>
                    <a:pt x="37" y="249"/>
                  </a:move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38" y="249"/>
                    <a:pt x="37" y="249"/>
                  </a:cubicBezTo>
                  <a:moveTo>
                    <a:pt x="31" y="248"/>
                  </a:moveTo>
                  <a:cubicBezTo>
                    <a:pt x="31" y="249"/>
                    <a:pt x="30" y="249"/>
                    <a:pt x="29" y="249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49"/>
                    <a:pt x="31" y="249"/>
                    <a:pt x="31" y="249"/>
                  </a:cubicBezTo>
                  <a:cubicBezTo>
                    <a:pt x="31" y="249"/>
                    <a:pt x="31" y="249"/>
                    <a:pt x="31" y="248"/>
                  </a:cubicBezTo>
                  <a:moveTo>
                    <a:pt x="27" y="248"/>
                  </a:moveTo>
                  <a:cubicBezTo>
                    <a:pt x="27" y="248"/>
                    <a:pt x="27" y="249"/>
                    <a:pt x="27" y="249"/>
                  </a:cubicBezTo>
                  <a:cubicBezTo>
                    <a:pt x="27" y="249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moveTo>
                    <a:pt x="27" y="248"/>
                  </a:moveTo>
                  <a:cubicBezTo>
                    <a:pt x="27" y="248"/>
                    <a:pt x="26" y="248"/>
                    <a:pt x="26" y="248"/>
                  </a:cubicBezTo>
                  <a:cubicBezTo>
                    <a:pt x="26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moveTo>
                    <a:pt x="32" y="248"/>
                  </a:moveTo>
                  <a:cubicBezTo>
                    <a:pt x="32" y="248"/>
                    <a:pt x="32" y="248"/>
                    <a:pt x="32" y="248"/>
                  </a:cubicBezTo>
                  <a:cubicBezTo>
                    <a:pt x="32" y="248"/>
                    <a:pt x="32" y="248"/>
                    <a:pt x="32" y="248"/>
                  </a:cubicBezTo>
                  <a:cubicBezTo>
                    <a:pt x="32" y="248"/>
                    <a:pt x="32" y="248"/>
                    <a:pt x="32" y="248"/>
                  </a:cubicBezTo>
                  <a:cubicBezTo>
                    <a:pt x="32" y="248"/>
                    <a:pt x="32" y="248"/>
                    <a:pt x="32" y="248"/>
                  </a:cubicBezTo>
                  <a:moveTo>
                    <a:pt x="32" y="247"/>
                  </a:moveTo>
                  <a:cubicBezTo>
                    <a:pt x="32" y="248"/>
                    <a:pt x="32" y="248"/>
                    <a:pt x="32" y="248"/>
                  </a:cubicBezTo>
                  <a:cubicBezTo>
                    <a:pt x="32" y="248"/>
                    <a:pt x="33" y="248"/>
                    <a:pt x="33" y="248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3" y="248"/>
                    <a:pt x="32" y="247"/>
                  </a:cubicBezTo>
                  <a:moveTo>
                    <a:pt x="39" y="247"/>
                  </a:moveTo>
                  <a:cubicBezTo>
                    <a:pt x="39" y="247"/>
                    <a:pt x="39" y="247"/>
                    <a:pt x="39" y="247"/>
                  </a:cubicBezTo>
                  <a:cubicBezTo>
                    <a:pt x="39" y="248"/>
                    <a:pt x="40" y="248"/>
                    <a:pt x="40" y="248"/>
                  </a:cubicBezTo>
                  <a:cubicBezTo>
                    <a:pt x="40" y="248"/>
                    <a:pt x="39" y="248"/>
                    <a:pt x="39" y="247"/>
                  </a:cubicBezTo>
                  <a:moveTo>
                    <a:pt x="29" y="247"/>
                  </a:moveTo>
                  <a:cubicBezTo>
                    <a:pt x="28" y="247"/>
                    <a:pt x="28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8"/>
                    <a:pt x="28" y="248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moveTo>
                    <a:pt x="33" y="247"/>
                  </a:moveTo>
                  <a:cubicBezTo>
                    <a:pt x="33" y="247"/>
                    <a:pt x="33" y="247"/>
                    <a:pt x="32" y="247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4" y="248"/>
                    <a:pt x="34" y="248"/>
                  </a:cubicBezTo>
                  <a:cubicBezTo>
                    <a:pt x="33" y="247"/>
                    <a:pt x="33" y="247"/>
                    <a:pt x="33" y="247"/>
                  </a:cubicBezTo>
                  <a:moveTo>
                    <a:pt x="33" y="247"/>
                  </a:moveTo>
                  <a:cubicBezTo>
                    <a:pt x="33" y="247"/>
                    <a:pt x="33" y="247"/>
                    <a:pt x="33" y="247"/>
                  </a:cubicBezTo>
                  <a:cubicBezTo>
                    <a:pt x="33" y="247"/>
                    <a:pt x="33" y="247"/>
                    <a:pt x="34" y="248"/>
                  </a:cubicBezTo>
                  <a:cubicBezTo>
                    <a:pt x="34" y="248"/>
                    <a:pt x="34" y="248"/>
                    <a:pt x="34" y="248"/>
                  </a:cubicBezTo>
                  <a:cubicBezTo>
                    <a:pt x="33" y="247"/>
                    <a:pt x="33" y="247"/>
                    <a:pt x="33" y="247"/>
                  </a:cubicBezTo>
                  <a:moveTo>
                    <a:pt x="29" y="247"/>
                  </a:moveTo>
                  <a:cubicBezTo>
                    <a:pt x="28" y="247"/>
                    <a:pt x="28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8"/>
                    <a:pt x="28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moveTo>
                    <a:pt x="30" y="247"/>
                  </a:move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moveTo>
                    <a:pt x="29" y="247"/>
                  </a:move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moveTo>
                    <a:pt x="30" y="246"/>
                  </a:moveTo>
                  <a:cubicBezTo>
                    <a:pt x="30" y="246"/>
                    <a:pt x="30" y="246"/>
                    <a:pt x="30" y="246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moveTo>
                    <a:pt x="30" y="246"/>
                  </a:moveTo>
                  <a:cubicBezTo>
                    <a:pt x="30" y="246"/>
                    <a:pt x="30" y="246"/>
                    <a:pt x="29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moveTo>
                    <a:pt x="31" y="246"/>
                  </a:moveTo>
                  <a:cubicBezTo>
                    <a:pt x="31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6"/>
                    <a:pt x="31" y="246"/>
                    <a:pt x="31" y="246"/>
                  </a:cubicBezTo>
                  <a:moveTo>
                    <a:pt x="31" y="246"/>
                  </a:moveTo>
                  <a:cubicBezTo>
                    <a:pt x="31" y="246"/>
                    <a:pt x="31" y="246"/>
                    <a:pt x="31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6"/>
                    <a:pt x="31" y="246"/>
                    <a:pt x="31" y="246"/>
                  </a:cubicBezTo>
                  <a:moveTo>
                    <a:pt x="40" y="246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40" y="246"/>
                    <a:pt x="40" y="246"/>
                    <a:pt x="41" y="246"/>
                  </a:cubicBezTo>
                  <a:cubicBezTo>
                    <a:pt x="40" y="246"/>
                    <a:pt x="40" y="246"/>
                    <a:pt x="40" y="246"/>
                  </a:cubicBezTo>
                  <a:moveTo>
                    <a:pt x="36" y="246"/>
                  </a:moveTo>
                  <a:cubicBezTo>
                    <a:pt x="36" y="246"/>
                    <a:pt x="36" y="246"/>
                    <a:pt x="36" y="246"/>
                  </a:cubicBezTo>
                  <a:cubicBezTo>
                    <a:pt x="36" y="246"/>
                    <a:pt x="36" y="246"/>
                    <a:pt x="36" y="246"/>
                  </a:cubicBezTo>
                  <a:cubicBezTo>
                    <a:pt x="37" y="246"/>
                    <a:pt x="37" y="246"/>
                    <a:pt x="37" y="246"/>
                  </a:cubicBezTo>
                  <a:cubicBezTo>
                    <a:pt x="36" y="246"/>
                    <a:pt x="36" y="246"/>
                    <a:pt x="36" y="246"/>
                  </a:cubicBezTo>
                  <a:moveTo>
                    <a:pt x="30" y="246"/>
                  </a:move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moveTo>
                    <a:pt x="30" y="246"/>
                  </a:move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1" y="246"/>
                    <a:pt x="31" y="246"/>
                  </a:cubicBezTo>
                  <a:cubicBezTo>
                    <a:pt x="30" y="246"/>
                    <a:pt x="30" y="246"/>
                    <a:pt x="30" y="246"/>
                  </a:cubicBezTo>
                  <a:moveTo>
                    <a:pt x="35" y="245"/>
                  </a:moveTo>
                  <a:cubicBezTo>
                    <a:pt x="34" y="246"/>
                    <a:pt x="34" y="246"/>
                    <a:pt x="33" y="247"/>
                  </a:cubicBezTo>
                  <a:cubicBezTo>
                    <a:pt x="33" y="247"/>
                    <a:pt x="34" y="247"/>
                    <a:pt x="34" y="247"/>
                  </a:cubicBezTo>
                  <a:cubicBezTo>
                    <a:pt x="34" y="247"/>
                    <a:pt x="35" y="247"/>
                    <a:pt x="35" y="247"/>
                  </a:cubicBezTo>
                  <a:cubicBezTo>
                    <a:pt x="35" y="247"/>
                    <a:pt x="34" y="247"/>
                    <a:pt x="34" y="246"/>
                  </a:cubicBezTo>
                  <a:cubicBezTo>
                    <a:pt x="35" y="246"/>
                    <a:pt x="35" y="246"/>
                    <a:pt x="36" y="246"/>
                  </a:cubicBezTo>
                  <a:cubicBezTo>
                    <a:pt x="35" y="246"/>
                    <a:pt x="35" y="246"/>
                    <a:pt x="35" y="245"/>
                  </a:cubicBezTo>
                  <a:moveTo>
                    <a:pt x="32" y="245"/>
                  </a:moveTo>
                  <a:cubicBezTo>
                    <a:pt x="32" y="245"/>
                    <a:pt x="32" y="245"/>
                    <a:pt x="31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6"/>
                    <a:pt x="32" y="245"/>
                    <a:pt x="33" y="245"/>
                  </a:cubicBezTo>
                  <a:cubicBezTo>
                    <a:pt x="33" y="245"/>
                    <a:pt x="32" y="245"/>
                    <a:pt x="32" y="245"/>
                  </a:cubicBezTo>
                  <a:moveTo>
                    <a:pt x="33" y="245"/>
                  </a:moveTo>
                  <a:cubicBezTo>
                    <a:pt x="33" y="245"/>
                    <a:pt x="33" y="245"/>
                    <a:pt x="33" y="245"/>
                  </a:cubicBezTo>
                  <a:cubicBezTo>
                    <a:pt x="33" y="245"/>
                    <a:pt x="33" y="245"/>
                    <a:pt x="33" y="245"/>
                  </a:cubicBezTo>
                  <a:cubicBezTo>
                    <a:pt x="33" y="245"/>
                    <a:pt x="33" y="245"/>
                    <a:pt x="33" y="245"/>
                  </a:cubicBezTo>
                  <a:moveTo>
                    <a:pt x="33" y="245"/>
                  </a:moveTo>
                  <a:cubicBezTo>
                    <a:pt x="33" y="245"/>
                    <a:pt x="33" y="245"/>
                    <a:pt x="33" y="245"/>
                  </a:cubicBezTo>
                  <a:cubicBezTo>
                    <a:pt x="33" y="245"/>
                    <a:pt x="33" y="245"/>
                    <a:pt x="33" y="245"/>
                  </a:cubicBezTo>
                  <a:cubicBezTo>
                    <a:pt x="33" y="245"/>
                    <a:pt x="33" y="245"/>
                    <a:pt x="33" y="245"/>
                  </a:cubicBezTo>
                  <a:moveTo>
                    <a:pt x="38" y="244"/>
                  </a:moveTo>
                  <a:cubicBezTo>
                    <a:pt x="37" y="245"/>
                    <a:pt x="37" y="245"/>
                    <a:pt x="37" y="245"/>
                  </a:cubicBezTo>
                  <a:cubicBezTo>
                    <a:pt x="38" y="245"/>
                    <a:pt x="38" y="245"/>
                    <a:pt x="39" y="246"/>
                  </a:cubicBezTo>
                  <a:cubicBezTo>
                    <a:pt x="39" y="245"/>
                    <a:pt x="39" y="245"/>
                    <a:pt x="39" y="245"/>
                  </a:cubicBezTo>
                  <a:cubicBezTo>
                    <a:pt x="39" y="245"/>
                    <a:pt x="38" y="245"/>
                    <a:pt x="38" y="244"/>
                  </a:cubicBezTo>
                  <a:moveTo>
                    <a:pt x="31" y="244"/>
                  </a:moveTo>
                  <a:cubicBezTo>
                    <a:pt x="31" y="244"/>
                    <a:pt x="30" y="245"/>
                    <a:pt x="30" y="245"/>
                  </a:cubicBezTo>
                  <a:cubicBezTo>
                    <a:pt x="30" y="245"/>
                    <a:pt x="31" y="246"/>
                    <a:pt x="31" y="246"/>
                  </a:cubicBezTo>
                  <a:cubicBezTo>
                    <a:pt x="31" y="245"/>
                    <a:pt x="32" y="245"/>
                    <a:pt x="32" y="245"/>
                  </a:cubicBezTo>
                  <a:cubicBezTo>
                    <a:pt x="32" y="244"/>
                    <a:pt x="31" y="244"/>
                    <a:pt x="31" y="244"/>
                  </a:cubicBezTo>
                  <a:cubicBezTo>
                    <a:pt x="31" y="244"/>
                    <a:pt x="31" y="244"/>
                    <a:pt x="31" y="244"/>
                  </a:cubicBezTo>
                  <a:moveTo>
                    <a:pt x="31" y="243"/>
                  </a:moveTo>
                  <a:cubicBezTo>
                    <a:pt x="31" y="243"/>
                    <a:pt x="31" y="243"/>
                    <a:pt x="31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2" y="244"/>
                    <a:pt x="32" y="244"/>
                    <a:pt x="33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2" y="244"/>
                    <a:pt x="32" y="244"/>
                    <a:pt x="31" y="243"/>
                  </a:cubicBezTo>
                  <a:moveTo>
                    <a:pt x="34" y="243"/>
                  </a:moveTo>
                  <a:cubicBezTo>
                    <a:pt x="33" y="244"/>
                    <a:pt x="33" y="244"/>
                    <a:pt x="33" y="244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4"/>
                    <a:pt x="34" y="244"/>
                    <a:pt x="34" y="244"/>
                  </a:cubicBezTo>
                  <a:cubicBezTo>
                    <a:pt x="34" y="244"/>
                    <a:pt x="34" y="244"/>
                    <a:pt x="33" y="244"/>
                  </a:cubicBezTo>
                  <a:cubicBezTo>
                    <a:pt x="33" y="245"/>
                    <a:pt x="34" y="245"/>
                    <a:pt x="34" y="245"/>
                  </a:cubicBezTo>
                  <a:cubicBezTo>
                    <a:pt x="34" y="244"/>
                    <a:pt x="35" y="244"/>
                    <a:pt x="35" y="244"/>
                  </a:cubicBezTo>
                  <a:cubicBezTo>
                    <a:pt x="36" y="244"/>
                    <a:pt x="36" y="245"/>
                    <a:pt x="35" y="245"/>
                  </a:cubicBezTo>
                  <a:cubicBezTo>
                    <a:pt x="35" y="245"/>
                    <a:pt x="35" y="246"/>
                    <a:pt x="36" y="246"/>
                  </a:cubicBezTo>
                  <a:cubicBezTo>
                    <a:pt x="36" y="245"/>
                    <a:pt x="37" y="245"/>
                    <a:pt x="37" y="245"/>
                  </a:cubicBezTo>
                  <a:cubicBezTo>
                    <a:pt x="36" y="244"/>
                    <a:pt x="35" y="244"/>
                    <a:pt x="34" y="243"/>
                  </a:cubicBezTo>
                  <a:moveTo>
                    <a:pt x="42" y="243"/>
                  </a:moveTo>
                  <a:cubicBezTo>
                    <a:pt x="42" y="243"/>
                    <a:pt x="42" y="243"/>
                    <a:pt x="42" y="243"/>
                  </a:cubicBezTo>
                  <a:cubicBezTo>
                    <a:pt x="42" y="243"/>
                    <a:pt x="42" y="243"/>
                    <a:pt x="43" y="243"/>
                  </a:cubicBezTo>
                  <a:cubicBezTo>
                    <a:pt x="42" y="243"/>
                    <a:pt x="42" y="243"/>
                    <a:pt x="42" y="243"/>
                  </a:cubicBezTo>
                  <a:moveTo>
                    <a:pt x="41" y="242"/>
                  </a:moveTo>
                  <a:cubicBezTo>
                    <a:pt x="41" y="242"/>
                    <a:pt x="41" y="242"/>
                    <a:pt x="41" y="242"/>
                  </a:cubicBezTo>
                  <a:cubicBezTo>
                    <a:pt x="41" y="242"/>
                    <a:pt x="42" y="243"/>
                    <a:pt x="43" y="243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42"/>
                    <a:pt x="41" y="242"/>
                    <a:pt x="41" y="242"/>
                  </a:cubicBezTo>
                  <a:moveTo>
                    <a:pt x="41" y="242"/>
                  </a:moveTo>
                  <a:cubicBezTo>
                    <a:pt x="41" y="242"/>
                    <a:pt x="41" y="242"/>
                    <a:pt x="41" y="242"/>
                  </a:cubicBezTo>
                  <a:cubicBezTo>
                    <a:pt x="41" y="242"/>
                    <a:pt x="42" y="242"/>
                    <a:pt x="42" y="243"/>
                  </a:cubicBezTo>
                  <a:cubicBezTo>
                    <a:pt x="42" y="242"/>
                    <a:pt x="41" y="242"/>
                    <a:pt x="41" y="242"/>
                  </a:cubicBezTo>
                  <a:moveTo>
                    <a:pt x="38" y="241"/>
                  </a:moveTo>
                  <a:cubicBezTo>
                    <a:pt x="37" y="241"/>
                    <a:pt x="36" y="241"/>
                    <a:pt x="34" y="242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5" y="243"/>
                    <a:pt x="36" y="244"/>
                    <a:pt x="38" y="244"/>
                  </a:cubicBezTo>
                  <a:cubicBezTo>
                    <a:pt x="38" y="244"/>
                    <a:pt x="39" y="243"/>
                    <a:pt x="41" y="242"/>
                  </a:cubicBezTo>
                  <a:cubicBezTo>
                    <a:pt x="40" y="242"/>
                    <a:pt x="39" y="241"/>
                    <a:pt x="38" y="241"/>
                  </a:cubicBezTo>
                  <a:moveTo>
                    <a:pt x="39" y="241"/>
                  </a:moveTo>
                  <a:cubicBezTo>
                    <a:pt x="39" y="241"/>
                    <a:pt x="39" y="241"/>
                    <a:pt x="38" y="241"/>
                  </a:cubicBezTo>
                  <a:cubicBezTo>
                    <a:pt x="39" y="241"/>
                    <a:pt x="40" y="242"/>
                    <a:pt x="41" y="242"/>
                  </a:cubicBezTo>
                  <a:cubicBezTo>
                    <a:pt x="41" y="242"/>
                    <a:pt x="41" y="242"/>
                    <a:pt x="41" y="242"/>
                  </a:cubicBezTo>
                  <a:cubicBezTo>
                    <a:pt x="40" y="242"/>
                    <a:pt x="39" y="241"/>
                    <a:pt x="39" y="241"/>
                  </a:cubicBezTo>
                  <a:moveTo>
                    <a:pt x="42" y="241"/>
                  </a:moveTo>
                  <a:cubicBezTo>
                    <a:pt x="42" y="241"/>
                    <a:pt x="42" y="241"/>
                    <a:pt x="42" y="241"/>
                  </a:cubicBezTo>
                  <a:cubicBezTo>
                    <a:pt x="42" y="241"/>
                    <a:pt x="43" y="241"/>
                    <a:pt x="43" y="241"/>
                  </a:cubicBezTo>
                  <a:cubicBezTo>
                    <a:pt x="43" y="241"/>
                    <a:pt x="42" y="241"/>
                    <a:pt x="42" y="241"/>
                  </a:cubicBezTo>
                  <a:moveTo>
                    <a:pt x="42" y="241"/>
                  </a:moveTo>
                  <a:cubicBezTo>
                    <a:pt x="42" y="241"/>
                    <a:pt x="42" y="241"/>
                    <a:pt x="42" y="241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2" y="241"/>
                    <a:pt x="42" y="241"/>
                    <a:pt x="42" y="241"/>
                  </a:cubicBezTo>
                  <a:moveTo>
                    <a:pt x="39" y="240"/>
                  </a:moveTo>
                  <a:cubicBezTo>
                    <a:pt x="39" y="240"/>
                    <a:pt x="39" y="240"/>
                    <a:pt x="39" y="240"/>
                  </a:cubicBezTo>
                  <a:cubicBezTo>
                    <a:pt x="39" y="241"/>
                    <a:pt x="39" y="241"/>
                    <a:pt x="40" y="241"/>
                  </a:cubicBezTo>
                  <a:cubicBezTo>
                    <a:pt x="40" y="241"/>
                    <a:pt x="40" y="241"/>
                    <a:pt x="39" y="241"/>
                  </a:cubicBezTo>
                  <a:cubicBezTo>
                    <a:pt x="40" y="241"/>
                    <a:pt x="40" y="241"/>
                    <a:pt x="41" y="242"/>
                  </a:cubicBezTo>
                  <a:cubicBezTo>
                    <a:pt x="41" y="242"/>
                    <a:pt x="41" y="242"/>
                    <a:pt x="41" y="242"/>
                  </a:cubicBezTo>
                  <a:cubicBezTo>
                    <a:pt x="42" y="242"/>
                    <a:pt x="42" y="242"/>
                    <a:pt x="43" y="242"/>
                  </a:cubicBezTo>
                  <a:cubicBezTo>
                    <a:pt x="42" y="242"/>
                    <a:pt x="42" y="242"/>
                    <a:pt x="41" y="242"/>
                  </a:cubicBezTo>
                  <a:cubicBezTo>
                    <a:pt x="41" y="241"/>
                    <a:pt x="42" y="241"/>
                    <a:pt x="42" y="241"/>
                  </a:cubicBezTo>
                  <a:cubicBezTo>
                    <a:pt x="41" y="241"/>
                    <a:pt x="40" y="241"/>
                    <a:pt x="40" y="241"/>
                  </a:cubicBezTo>
                  <a:cubicBezTo>
                    <a:pt x="39" y="241"/>
                    <a:pt x="39" y="240"/>
                    <a:pt x="39" y="240"/>
                  </a:cubicBezTo>
                  <a:moveTo>
                    <a:pt x="42" y="240"/>
                  </a:moveTo>
                  <a:cubicBezTo>
                    <a:pt x="42" y="240"/>
                    <a:pt x="42" y="241"/>
                    <a:pt x="42" y="241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2" y="241"/>
                    <a:pt x="43" y="241"/>
                    <a:pt x="43" y="241"/>
                  </a:cubicBezTo>
                  <a:cubicBezTo>
                    <a:pt x="43" y="241"/>
                    <a:pt x="43" y="241"/>
                    <a:pt x="43" y="241"/>
                  </a:cubicBezTo>
                  <a:cubicBezTo>
                    <a:pt x="43" y="240"/>
                    <a:pt x="43" y="240"/>
                    <a:pt x="42" y="240"/>
                  </a:cubicBezTo>
                  <a:moveTo>
                    <a:pt x="22" y="240"/>
                  </a:moveTo>
                  <a:cubicBezTo>
                    <a:pt x="22" y="240"/>
                    <a:pt x="22" y="240"/>
                    <a:pt x="22" y="240"/>
                  </a:cubicBezTo>
                  <a:cubicBezTo>
                    <a:pt x="22" y="240"/>
                    <a:pt x="22" y="240"/>
                    <a:pt x="22" y="240"/>
                  </a:cubicBezTo>
                  <a:cubicBezTo>
                    <a:pt x="22" y="240"/>
                    <a:pt x="22" y="240"/>
                    <a:pt x="22" y="240"/>
                  </a:cubicBezTo>
                  <a:moveTo>
                    <a:pt x="43" y="239"/>
                  </a:moveTo>
                  <a:cubicBezTo>
                    <a:pt x="43" y="239"/>
                    <a:pt x="43" y="239"/>
                    <a:pt x="43" y="239"/>
                  </a:cubicBezTo>
                  <a:cubicBezTo>
                    <a:pt x="43" y="239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39"/>
                    <a:pt x="43" y="239"/>
                    <a:pt x="43" y="239"/>
                  </a:cubicBezTo>
                  <a:moveTo>
                    <a:pt x="23" y="239"/>
                  </a:moveTo>
                  <a:cubicBezTo>
                    <a:pt x="23" y="239"/>
                    <a:pt x="23" y="239"/>
                    <a:pt x="22" y="240"/>
                  </a:cubicBezTo>
                  <a:cubicBezTo>
                    <a:pt x="22" y="240"/>
                    <a:pt x="22" y="240"/>
                    <a:pt x="22" y="240"/>
                  </a:cubicBezTo>
                  <a:cubicBezTo>
                    <a:pt x="23" y="240"/>
                    <a:pt x="23" y="239"/>
                    <a:pt x="24" y="239"/>
                  </a:cubicBezTo>
                  <a:cubicBezTo>
                    <a:pt x="24" y="239"/>
                    <a:pt x="24" y="239"/>
                    <a:pt x="23" y="239"/>
                  </a:cubicBezTo>
                  <a:moveTo>
                    <a:pt x="23" y="239"/>
                  </a:moveTo>
                  <a:cubicBezTo>
                    <a:pt x="23" y="239"/>
                    <a:pt x="23" y="239"/>
                    <a:pt x="22" y="240"/>
                  </a:cubicBezTo>
                  <a:cubicBezTo>
                    <a:pt x="23" y="239"/>
                    <a:pt x="23" y="239"/>
                    <a:pt x="23" y="239"/>
                  </a:cubicBezTo>
                  <a:cubicBezTo>
                    <a:pt x="23" y="239"/>
                    <a:pt x="23" y="239"/>
                    <a:pt x="23" y="239"/>
                  </a:cubicBezTo>
                  <a:moveTo>
                    <a:pt x="23" y="239"/>
                  </a:moveTo>
                  <a:cubicBezTo>
                    <a:pt x="23" y="239"/>
                    <a:pt x="22" y="239"/>
                    <a:pt x="22" y="239"/>
                  </a:cubicBezTo>
                  <a:cubicBezTo>
                    <a:pt x="22" y="239"/>
                    <a:pt x="23" y="239"/>
                    <a:pt x="23" y="239"/>
                  </a:cubicBezTo>
                  <a:cubicBezTo>
                    <a:pt x="23" y="239"/>
                    <a:pt x="23" y="239"/>
                    <a:pt x="23" y="239"/>
                  </a:cubicBezTo>
                  <a:moveTo>
                    <a:pt x="37" y="238"/>
                  </a:moveTo>
                  <a:cubicBezTo>
                    <a:pt x="37" y="238"/>
                    <a:pt x="37" y="238"/>
                    <a:pt x="37" y="238"/>
                  </a:cubicBezTo>
                  <a:cubicBezTo>
                    <a:pt x="38" y="239"/>
                    <a:pt x="40" y="240"/>
                    <a:pt x="42" y="241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0" y="240"/>
                    <a:pt x="38" y="239"/>
                    <a:pt x="37" y="238"/>
                  </a:cubicBezTo>
                  <a:moveTo>
                    <a:pt x="36" y="238"/>
                  </a:moveTo>
                  <a:cubicBezTo>
                    <a:pt x="37" y="238"/>
                    <a:pt x="37" y="238"/>
                    <a:pt x="37" y="238"/>
                  </a:cubicBezTo>
                  <a:cubicBezTo>
                    <a:pt x="37" y="238"/>
                    <a:pt x="37" y="238"/>
                    <a:pt x="37" y="238"/>
                  </a:cubicBezTo>
                  <a:cubicBezTo>
                    <a:pt x="37" y="238"/>
                    <a:pt x="37" y="238"/>
                    <a:pt x="36" y="238"/>
                  </a:cubicBezTo>
                  <a:moveTo>
                    <a:pt x="35" y="237"/>
                  </a:moveTo>
                  <a:cubicBezTo>
                    <a:pt x="35" y="237"/>
                    <a:pt x="35" y="237"/>
                    <a:pt x="35" y="237"/>
                  </a:cubicBezTo>
                  <a:cubicBezTo>
                    <a:pt x="35" y="238"/>
                    <a:pt x="36" y="238"/>
                    <a:pt x="36" y="238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6" y="238"/>
                    <a:pt x="35" y="237"/>
                    <a:pt x="35" y="237"/>
                  </a:cubicBezTo>
                  <a:moveTo>
                    <a:pt x="27" y="237"/>
                  </a:moveTo>
                  <a:cubicBezTo>
                    <a:pt x="26" y="237"/>
                    <a:pt x="25" y="238"/>
                    <a:pt x="24" y="239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25" y="238"/>
                    <a:pt x="26" y="238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moveTo>
                    <a:pt x="27" y="237"/>
                  </a:moveTo>
                  <a:cubicBezTo>
                    <a:pt x="26" y="237"/>
                    <a:pt x="25" y="238"/>
                    <a:pt x="23" y="238"/>
                  </a:cubicBezTo>
                  <a:cubicBezTo>
                    <a:pt x="23" y="239"/>
                    <a:pt x="24" y="239"/>
                    <a:pt x="24" y="239"/>
                  </a:cubicBezTo>
                  <a:cubicBezTo>
                    <a:pt x="25" y="238"/>
                    <a:pt x="26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moveTo>
                    <a:pt x="32" y="236"/>
                  </a:moveTo>
                  <a:cubicBezTo>
                    <a:pt x="31" y="236"/>
                    <a:pt x="32" y="237"/>
                    <a:pt x="33" y="237"/>
                  </a:cubicBezTo>
                  <a:cubicBezTo>
                    <a:pt x="32" y="237"/>
                    <a:pt x="31" y="237"/>
                    <a:pt x="31" y="237"/>
                  </a:cubicBezTo>
                  <a:cubicBezTo>
                    <a:pt x="31" y="237"/>
                    <a:pt x="30" y="237"/>
                    <a:pt x="30" y="237"/>
                  </a:cubicBezTo>
                  <a:cubicBezTo>
                    <a:pt x="31" y="239"/>
                    <a:pt x="31" y="240"/>
                    <a:pt x="31" y="242"/>
                  </a:cubicBezTo>
                  <a:cubicBezTo>
                    <a:pt x="31" y="242"/>
                    <a:pt x="31" y="242"/>
                    <a:pt x="32" y="242"/>
                  </a:cubicBezTo>
                  <a:cubicBezTo>
                    <a:pt x="32" y="242"/>
                    <a:pt x="33" y="243"/>
                    <a:pt x="34" y="243"/>
                  </a:cubicBezTo>
                  <a:cubicBezTo>
                    <a:pt x="34" y="243"/>
                    <a:pt x="34" y="242"/>
                    <a:pt x="34" y="242"/>
                  </a:cubicBezTo>
                  <a:cubicBezTo>
                    <a:pt x="34" y="242"/>
                    <a:pt x="34" y="242"/>
                    <a:pt x="33" y="242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5" y="241"/>
                    <a:pt x="35" y="240"/>
                    <a:pt x="36" y="240"/>
                  </a:cubicBezTo>
                  <a:cubicBezTo>
                    <a:pt x="36" y="240"/>
                    <a:pt x="37" y="240"/>
                    <a:pt x="38" y="241"/>
                  </a:cubicBezTo>
                  <a:cubicBezTo>
                    <a:pt x="38" y="241"/>
                    <a:pt x="38" y="241"/>
                    <a:pt x="38" y="241"/>
                  </a:cubicBezTo>
                  <a:cubicBezTo>
                    <a:pt x="37" y="240"/>
                    <a:pt x="36" y="240"/>
                    <a:pt x="36" y="240"/>
                  </a:cubicBezTo>
                  <a:cubicBezTo>
                    <a:pt x="36" y="240"/>
                    <a:pt x="36" y="240"/>
                    <a:pt x="36" y="239"/>
                  </a:cubicBezTo>
                  <a:cubicBezTo>
                    <a:pt x="36" y="240"/>
                    <a:pt x="37" y="240"/>
                    <a:pt x="39" y="241"/>
                  </a:cubicBezTo>
                  <a:cubicBezTo>
                    <a:pt x="39" y="241"/>
                    <a:pt x="39" y="241"/>
                    <a:pt x="39" y="241"/>
                  </a:cubicBezTo>
                  <a:cubicBezTo>
                    <a:pt x="39" y="241"/>
                    <a:pt x="39" y="241"/>
                    <a:pt x="39" y="240"/>
                  </a:cubicBezTo>
                  <a:cubicBezTo>
                    <a:pt x="38" y="240"/>
                    <a:pt x="37" y="239"/>
                    <a:pt x="36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37" y="239"/>
                    <a:pt x="38" y="240"/>
                    <a:pt x="39" y="240"/>
                  </a:cubicBezTo>
                  <a:cubicBezTo>
                    <a:pt x="38" y="240"/>
                    <a:pt x="37" y="239"/>
                    <a:pt x="36" y="239"/>
                  </a:cubicBezTo>
                  <a:cubicBezTo>
                    <a:pt x="36" y="238"/>
                    <a:pt x="36" y="238"/>
                    <a:pt x="37" y="238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6" y="238"/>
                    <a:pt x="36" y="238"/>
                    <a:pt x="35" y="238"/>
                  </a:cubicBezTo>
                  <a:cubicBezTo>
                    <a:pt x="35" y="238"/>
                    <a:pt x="35" y="238"/>
                    <a:pt x="35" y="237"/>
                  </a:cubicBezTo>
                  <a:cubicBezTo>
                    <a:pt x="33" y="237"/>
                    <a:pt x="32" y="236"/>
                    <a:pt x="32" y="236"/>
                  </a:cubicBezTo>
                  <a:moveTo>
                    <a:pt x="40" y="236"/>
                  </a:moveTo>
                  <a:cubicBezTo>
                    <a:pt x="41" y="236"/>
                    <a:pt x="43" y="237"/>
                    <a:pt x="44" y="238"/>
                  </a:cubicBezTo>
                  <a:cubicBezTo>
                    <a:pt x="43" y="237"/>
                    <a:pt x="42" y="237"/>
                    <a:pt x="40" y="236"/>
                  </a:cubicBezTo>
                  <a:cubicBezTo>
                    <a:pt x="40" y="236"/>
                    <a:pt x="40" y="236"/>
                    <a:pt x="40" y="236"/>
                  </a:cubicBezTo>
                  <a:moveTo>
                    <a:pt x="26" y="236"/>
                  </a:moveTo>
                  <a:cubicBezTo>
                    <a:pt x="25" y="236"/>
                    <a:pt x="24" y="237"/>
                    <a:pt x="23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4" y="238"/>
                    <a:pt x="26" y="237"/>
                    <a:pt x="27" y="237"/>
                  </a:cubicBezTo>
                  <a:cubicBezTo>
                    <a:pt x="26" y="236"/>
                    <a:pt x="26" y="236"/>
                    <a:pt x="26" y="236"/>
                  </a:cubicBezTo>
                  <a:moveTo>
                    <a:pt x="36" y="235"/>
                  </a:moveTo>
                  <a:cubicBezTo>
                    <a:pt x="37" y="235"/>
                    <a:pt x="38" y="236"/>
                    <a:pt x="38" y="236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9" y="237"/>
                    <a:pt x="41" y="238"/>
                    <a:pt x="43" y="239"/>
                  </a:cubicBezTo>
                  <a:cubicBezTo>
                    <a:pt x="44" y="239"/>
                    <a:pt x="44" y="239"/>
                    <a:pt x="44" y="239"/>
                  </a:cubicBezTo>
                  <a:cubicBezTo>
                    <a:pt x="42" y="237"/>
                    <a:pt x="40" y="236"/>
                    <a:pt x="38" y="236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8" y="236"/>
                    <a:pt x="37" y="236"/>
                    <a:pt x="37" y="235"/>
                  </a:cubicBezTo>
                  <a:cubicBezTo>
                    <a:pt x="37" y="235"/>
                    <a:pt x="37" y="235"/>
                    <a:pt x="36" y="235"/>
                  </a:cubicBezTo>
                  <a:moveTo>
                    <a:pt x="25" y="235"/>
                  </a:moveTo>
                  <a:cubicBezTo>
                    <a:pt x="24" y="236"/>
                    <a:pt x="23" y="237"/>
                    <a:pt x="22" y="238"/>
                  </a:cubicBezTo>
                  <a:cubicBezTo>
                    <a:pt x="23" y="237"/>
                    <a:pt x="25" y="236"/>
                    <a:pt x="26" y="236"/>
                  </a:cubicBezTo>
                  <a:cubicBezTo>
                    <a:pt x="25" y="236"/>
                    <a:pt x="25" y="235"/>
                    <a:pt x="25" y="235"/>
                  </a:cubicBezTo>
                  <a:moveTo>
                    <a:pt x="31" y="235"/>
                  </a:moveTo>
                  <a:cubicBezTo>
                    <a:pt x="30" y="235"/>
                    <a:pt x="32" y="236"/>
                    <a:pt x="35" y="237"/>
                  </a:cubicBezTo>
                  <a:cubicBezTo>
                    <a:pt x="34" y="237"/>
                    <a:pt x="34" y="237"/>
                    <a:pt x="34" y="236"/>
                  </a:cubicBezTo>
                  <a:cubicBezTo>
                    <a:pt x="32" y="235"/>
                    <a:pt x="31" y="235"/>
                    <a:pt x="31" y="235"/>
                  </a:cubicBezTo>
                  <a:moveTo>
                    <a:pt x="30" y="234"/>
                  </a:moveTo>
                  <a:cubicBezTo>
                    <a:pt x="30" y="234"/>
                    <a:pt x="31" y="235"/>
                    <a:pt x="34" y="236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5" y="237"/>
                    <a:pt x="36" y="237"/>
                    <a:pt x="37" y="238"/>
                  </a:cubicBezTo>
                  <a:cubicBezTo>
                    <a:pt x="37" y="238"/>
                    <a:pt x="37" y="238"/>
                    <a:pt x="37" y="238"/>
                  </a:cubicBezTo>
                  <a:cubicBezTo>
                    <a:pt x="37" y="238"/>
                    <a:pt x="38" y="238"/>
                    <a:pt x="38" y="238"/>
                  </a:cubicBezTo>
                  <a:cubicBezTo>
                    <a:pt x="40" y="239"/>
                    <a:pt x="41" y="240"/>
                    <a:pt x="42" y="240"/>
                  </a:cubicBezTo>
                  <a:cubicBezTo>
                    <a:pt x="42" y="240"/>
                    <a:pt x="42" y="240"/>
                    <a:pt x="42" y="240"/>
                  </a:cubicBezTo>
                  <a:cubicBezTo>
                    <a:pt x="43" y="240"/>
                    <a:pt x="43" y="240"/>
                    <a:pt x="43" y="241"/>
                  </a:cubicBezTo>
                  <a:cubicBezTo>
                    <a:pt x="43" y="241"/>
                    <a:pt x="43" y="241"/>
                    <a:pt x="43" y="241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39"/>
                  </a:cubicBezTo>
                  <a:cubicBezTo>
                    <a:pt x="43" y="239"/>
                    <a:pt x="43" y="240"/>
                    <a:pt x="43" y="240"/>
                  </a:cubicBezTo>
                  <a:cubicBezTo>
                    <a:pt x="43" y="240"/>
                    <a:pt x="43" y="239"/>
                    <a:pt x="43" y="239"/>
                  </a:cubicBezTo>
                  <a:cubicBezTo>
                    <a:pt x="43" y="239"/>
                    <a:pt x="43" y="239"/>
                    <a:pt x="43" y="239"/>
                  </a:cubicBezTo>
                  <a:cubicBezTo>
                    <a:pt x="41" y="238"/>
                    <a:pt x="39" y="238"/>
                    <a:pt x="38" y="237"/>
                  </a:cubicBezTo>
                  <a:cubicBezTo>
                    <a:pt x="38" y="237"/>
                    <a:pt x="38" y="237"/>
                    <a:pt x="37" y="237"/>
                  </a:cubicBezTo>
                  <a:cubicBezTo>
                    <a:pt x="37" y="237"/>
                    <a:pt x="37" y="236"/>
                    <a:pt x="36" y="236"/>
                  </a:cubicBezTo>
                  <a:cubicBezTo>
                    <a:pt x="36" y="236"/>
                    <a:pt x="36" y="236"/>
                    <a:pt x="35" y="236"/>
                  </a:cubicBezTo>
                  <a:cubicBezTo>
                    <a:pt x="35" y="236"/>
                    <a:pt x="35" y="235"/>
                    <a:pt x="34" y="235"/>
                  </a:cubicBezTo>
                  <a:cubicBezTo>
                    <a:pt x="34" y="235"/>
                    <a:pt x="34" y="235"/>
                    <a:pt x="34" y="235"/>
                  </a:cubicBezTo>
                  <a:cubicBezTo>
                    <a:pt x="32" y="234"/>
                    <a:pt x="30" y="234"/>
                    <a:pt x="30" y="234"/>
                  </a:cubicBezTo>
                  <a:moveTo>
                    <a:pt x="40" y="234"/>
                  </a:moveTo>
                  <a:cubicBezTo>
                    <a:pt x="40" y="234"/>
                    <a:pt x="40" y="234"/>
                    <a:pt x="39" y="235"/>
                  </a:cubicBezTo>
                  <a:cubicBezTo>
                    <a:pt x="41" y="235"/>
                    <a:pt x="43" y="236"/>
                    <a:pt x="45" y="237"/>
                  </a:cubicBezTo>
                  <a:cubicBezTo>
                    <a:pt x="43" y="236"/>
                    <a:pt x="41" y="235"/>
                    <a:pt x="40" y="234"/>
                  </a:cubicBezTo>
                  <a:moveTo>
                    <a:pt x="41" y="233"/>
                  </a:moveTo>
                  <a:cubicBezTo>
                    <a:pt x="41" y="233"/>
                    <a:pt x="41" y="233"/>
                    <a:pt x="41" y="233"/>
                  </a:cubicBezTo>
                  <a:cubicBezTo>
                    <a:pt x="42" y="234"/>
                    <a:pt x="43" y="234"/>
                    <a:pt x="45" y="234"/>
                  </a:cubicBezTo>
                  <a:cubicBezTo>
                    <a:pt x="44" y="234"/>
                    <a:pt x="42" y="233"/>
                    <a:pt x="41" y="233"/>
                  </a:cubicBezTo>
                  <a:moveTo>
                    <a:pt x="39" y="233"/>
                  </a:moveTo>
                  <a:cubicBezTo>
                    <a:pt x="39" y="233"/>
                    <a:pt x="40" y="233"/>
                    <a:pt x="40" y="234"/>
                  </a:cubicBezTo>
                  <a:cubicBezTo>
                    <a:pt x="40" y="233"/>
                    <a:pt x="40" y="233"/>
                    <a:pt x="41" y="233"/>
                  </a:cubicBezTo>
                  <a:cubicBezTo>
                    <a:pt x="40" y="233"/>
                    <a:pt x="40" y="233"/>
                    <a:pt x="39" y="233"/>
                  </a:cubicBezTo>
                  <a:moveTo>
                    <a:pt x="43" y="232"/>
                  </a:moveTo>
                  <a:cubicBezTo>
                    <a:pt x="43" y="232"/>
                    <a:pt x="43" y="232"/>
                    <a:pt x="43" y="232"/>
                  </a:cubicBezTo>
                  <a:cubicBezTo>
                    <a:pt x="44" y="233"/>
                    <a:pt x="45" y="233"/>
                    <a:pt x="45" y="233"/>
                  </a:cubicBezTo>
                  <a:cubicBezTo>
                    <a:pt x="45" y="233"/>
                    <a:pt x="45" y="233"/>
                    <a:pt x="45" y="233"/>
                  </a:cubicBezTo>
                  <a:cubicBezTo>
                    <a:pt x="45" y="233"/>
                    <a:pt x="44" y="233"/>
                    <a:pt x="43" y="232"/>
                  </a:cubicBezTo>
                  <a:moveTo>
                    <a:pt x="43" y="232"/>
                  </a:moveTo>
                  <a:cubicBezTo>
                    <a:pt x="43" y="232"/>
                    <a:pt x="43" y="232"/>
                    <a:pt x="43" y="232"/>
                  </a:cubicBezTo>
                  <a:cubicBezTo>
                    <a:pt x="44" y="232"/>
                    <a:pt x="45" y="233"/>
                    <a:pt x="45" y="233"/>
                  </a:cubicBezTo>
                  <a:cubicBezTo>
                    <a:pt x="45" y="233"/>
                    <a:pt x="44" y="232"/>
                    <a:pt x="43" y="232"/>
                  </a:cubicBezTo>
                  <a:moveTo>
                    <a:pt x="42" y="232"/>
                  </a:moveTo>
                  <a:cubicBezTo>
                    <a:pt x="42" y="232"/>
                    <a:pt x="42" y="233"/>
                    <a:pt x="42" y="233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2" y="233"/>
                    <a:pt x="43" y="233"/>
                    <a:pt x="43" y="232"/>
                  </a:cubicBezTo>
                  <a:cubicBezTo>
                    <a:pt x="42" y="232"/>
                    <a:pt x="42" y="232"/>
                    <a:pt x="42" y="232"/>
                  </a:cubicBezTo>
                  <a:moveTo>
                    <a:pt x="42" y="232"/>
                  </a:move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3" y="232"/>
                    <a:pt x="43" y="232"/>
                  </a:cubicBezTo>
                  <a:cubicBezTo>
                    <a:pt x="43" y="232"/>
                    <a:pt x="43" y="232"/>
                    <a:pt x="43" y="232"/>
                  </a:cubicBezTo>
                  <a:cubicBezTo>
                    <a:pt x="44" y="233"/>
                    <a:pt x="45" y="233"/>
                    <a:pt x="45" y="233"/>
                  </a:cubicBezTo>
                  <a:cubicBezTo>
                    <a:pt x="45" y="233"/>
                    <a:pt x="45" y="233"/>
                    <a:pt x="45" y="233"/>
                  </a:cubicBezTo>
                  <a:cubicBezTo>
                    <a:pt x="45" y="233"/>
                    <a:pt x="44" y="233"/>
                    <a:pt x="43" y="232"/>
                  </a:cubicBezTo>
                  <a:cubicBezTo>
                    <a:pt x="43" y="232"/>
                    <a:pt x="43" y="232"/>
                    <a:pt x="43" y="232"/>
                  </a:cubicBezTo>
                  <a:cubicBezTo>
                    <a:pt x="43" y="232"/>
                    <a:pt x="42" y="232"/>
                    <a:pt x="42" y="232"/>
                  </a:cubicBezTo>
                  <a:moveTo>
                    <a:pt x="34" y="231"/>
                  </a:moveTo>
                  <a:cubicBezTo>
                    <a:pt x="33" y="231"/>
                    <a:pt x="33" y="231"/>
                    <a:pt x="34" y="232"/>
                  </a:cubicBezTo>
                  <a:cubicBezTo>
                    <a:pt x="35" y="232"/>
                    <a:pt x="37" y="232"/>
                    <a:pt x="39" y="233"/>
                  </a:cubicBezTo>
                  <a:cubicBezTo>
                    <a:pt x="39" y="232"/>
                    <a:pt x="39" y="232"/>
                    <a:pt x="38" y="232"/>
                  </a:cubicBezTo>
                  <a:cubicBezTo>
                    <a:pt x="36" y="231"/>
                    <a:pt x="34" y="231"/>
                    <a:pt x="34" y="231"/>
                  </a:cubicBezTo>
                  <a:moveTo>
                    <a:pt x="45" y="230"/>
                  </a:moveTo>
                  <a:cubicBezTo>
                    <a:pt x="45" y="231"/>
                    <a:pt x="45" y="231"/>
                    <a:pt x="45" y="231"/>
                  </a:cubicBezTo>
                  <a:cubicBezTo>
                    <a:pt x="46" y="231"/>
                    <a:pt x="46" y="231"/>
                    <a:pt x="46" y="231"/>
                  </a:cubicBezTo>
                  <a:cubicBezTo>
                    <a:pt x="46" y="231"/>
                    <a:pt x="46" y="231"/>
                    <a:pt x="45" y="230"/>
                  </a:cubicBezTo>
                  <a:moveTo>
                    <a:pt x="43" y="230"/>
                  </a:moveTo>
                  <a:cubicBezTo>
                    <a:pt x="43" y="230"/>
                    <a:pt x="43" y="231"/>
                    <a:pt x="42" y="231"/>
                  </a:cubicBezTo>
                  <a:cubicBezTo>
                    <a:pt x="42" y="231"/>
                    <a:pt x="42" y="231"/>
                    <a:pt x="42" y="231"/>
                  </a:cubicBezTo>
                  <a:cubicBezTo>
                    <a:pt x="42" y="231"/>
                    <a:pt x="42" y="231"/>
                    <a:pt x="42" y="231"/>
                  </a:cubicBezTo>
                  <a:cubicBezTo>
                    <a:pt x="42" y="231"/>
                    <a:pt x="42" y="231"/>
                    <a:pt x="42" y="231"/>
                  </a:cubicBezTo>
                  <a:cubicBezTo>
                    <a:pt x="42" y="231"/>
                    <a:pt x="42" y="231"/>
                    <a:pt x="42" y="232"/>
                  </a:cubicBezTo>
                  <a:cubicBezTo>
                    <a:pt x="42" y="232"/>
                    <a:pt x="43" y="232"/>
                    <a:pt x="43" y="232"/>
                  </a:cubicBezTo>
                  <a:cubicBezTo>
                    <a:pt x="43" y="232"/>
                    <a:pt x="44" y="232"/>
                    <a:pt x="44" y="232"/>
                  </a:cubicBezTo>
                  <a:cubicBezTo>
                    <a:pt x="44" y="232"/>
                    <a:pt x="45" y="232"/>
                    <a:pt x="46" y="233"/>
                  </a:cubicBezTo>
                  <a:cubicBezTo>
                    <a:pt x="45" y="232"/>
                    <a:pt x="44" y="232"/>
                    <a:pt x="44" y="232"/>
                  </a:cubicBezTo>
                  <a:cubicBezTo>
                    <a:pt x="44" y="232"/>
                    <a:pt x="45" y="231"/>
                    <a:pt x="45" y="231"/>
                  </a:cubicBezTo>
                  <a:cubicBezTo>
                    <a:pt x="45" y="230"/>
                    <a:pt x="44" y="230"/>
                    <a:pt x="43" y="230"/>
                  </a:cubicBezTo>
                  <a:moveTo>
                    <a:pt x="33" y="228"/>
                  </a:moveTo>
                  <a:cubicBezTo>
                    <a:pt x="33" y="228"/>
                    <a:pt x="33" y="228"/>
                    <a:pt x="34" y="228"/>
                  </a:cubicBezTo>
                  <a:cubicBezTo>
                    <a:pt x="34" y="229"/>
                    <a:pt x="35" y="229"/>
                    <a:pt x="36" y="229"/>
                  </a:cubicBezTo>
                  <a:cubicBezTo>
                    <a:pt x="36" y="229"/>
                    <a:pt x="36" y="229"/>
                    <a:pt x="36" y="229"/>
                  </a:cubicBezTo>
                  <a:cubicBezTo>
                    <a:pt x="35" y="229"/>
                    <a:pt x="35" y="229"/>
                    <a:pt x="34" y="228"/>
                  </a:cubicBezTo>
                  <a:cubicBezTo>
                    <a:pt x="34" y="228"/>
                    <a:pt x="33" y="228"/>
                    <a:pt x="33" y="228"/>
                  </a:cubicBezTo>
                  <a:moveTo>
                    <a:pt x="33" y="227"/>
                  </a:moveTo>
                  <a:cubicBezTo>
                    <a:pt x="33" y="227"/>
                    <a:pt x="33" y="227"/>
                    <a:pt x="33" y="227"/>
                  </a:cubicBezTo>
                  <a:cubicBezTo>
                    <a:pt x="34" y="228"/>
                    <a:pt x="35" y="228"/>
                    <a:pt x="36" y="229"/>
                  </a:cubicBezTo>
                  <a:cubicBezTo>
                    <a:pt x="36" y="229"/>
                    <a:pt x="36" y="229"/>
                    <a:pt x="36" y="229"/>
                  </a:cubicBezTo>
                  <a:cubicBezTo>
                    <a:pt x="35" y="228"/>
                    <a:pt x="33" y="228"/>
                    <a:pt x="33" y="227"/>
                  </a:cubicBezTo>
                  <a:moveTo>
                    <a:pt x="46" y="227"/>
                  </a:moveTo>
                  <a:cubicBezTo>
                    <a:pt x="45" y="228"/>
                    <a:pt x="45" y="229"/>
                    <a:pt x="44" y="230"/>
                  </a:cubicBezTo>
                  <a:cubicBezTo>
                    <a:pt x="44" y="230"/>
                    <a:pt x="45" y="230"/>
                    <a:pt x="45" y="230"/>
                  </a:cubicBezTo>
                  <a:cubicBezTo>
                    <a:pt x="46" y="230"/>
                    <a:pt x="47" y="229"/>
                    <a:pt x="48" y="228"/>
                  </a:cubicBezTo>
                  <a:cubicBezTo>
                    <a:pt x="47" y="228"/>
                    <a:pt x="47" y="227"/>
                    <a:pt x="46" y="227"/>
                  </a:cubicBezTo>
                  <a:moveTo>
                    <a:pt x="46" y="227"/>
                  </a:moveTo>
                  <a:cubicBezTo>
                    <a:pt x="46" y="227"/>
                    <a:pt x="46" y="227"/>
                    <a:pt x="46" y="227"/>
                  </a:cubicBezTo>
                  <a:cubicBezTo>
                    <a:pt x="46" y="227"/>
                    <a:pt x="46" y="227"/>
                    <a:pt x="46" y="227"/>
                  </a:cubicBezTo>
                  <a:cubicBezTo>
                    <a:pt x="46" y="227"/>
                    <a:pt x="46" y="227"/>
                    <a:pt x="46" y="227"/>
                  </a:cubicBezTo>
                  <a:moveTo>
                    <a:pt x="47" y="227"/>
                  </a:moveTo>
                  <a:cubicBezTo>
                    <a:pt x="46" y="227"/>
                    <a:pt x="46" y="227"/>
                    <a:pt x="46" y="227"/>
                  </a:cubicBezTo>
                  <a:cubicBezTo>
                    <a:pt x="47" y="227"/>
                    <a:pt x="47" y="227"/>
                    <a:pt x="47" y="227"/>
                  </a:cubicBezTo>
                  <a:cubicBezTo>
                    <a:pt x="47" y="227"/>
                    <a:pt x="47" y="227"/>
                    <a:pt x="47" y="227"/>
                  </a:cubicBezTo>
                  <a:moveTo>
                    <a:pt x="47" y="227"/>
                  </a:moveTo>
                  <a:cubicBezTo>
                    <a:pt x="47" y="227"/>
                    <a:pt x="47" y="227"/>
                    <a:pt x="47" y="227"/>
                  </a:cubicBezTo>
                  <a:cubicBezTo>
                    <a:pt x="47" y="227"/>
                    <a:pt x="48" y="227"/>
                    <a:pt x="48" y="227"/>
                  </a:cubicBezTo>
                  <a:cubicBezTo>
                    <a:pt x="48" y="227"/>
                    <a:pt x="47" y="227"/>
                    <a:pt x="47" y="227"/>
                  </a:cubicBezTo>
                  <a:moveTo>
                    <a:pt x="45" y="227"/>
                  </a:moveTo>
                  <a:cubicBezTo>
                    <a:pt x="45" y="227"/>
                    <a:pt x="45" y="227"/>
                    <a:pt x="45" y="227"/>
                  </a:cubicBezTo>
                  <a:cubicBezTo>
                    <a:pt x="45" y="227"/>
                    <a:pt x="46" y="227"/>
                    <a:pt x="46" y="227"/>
                  </a:cubicBezTo>
                  <a:cubicBezTo>
                    <a:pt x="46" y="227"/>
                    <a:pt x="45" y="227"/>
                    <a:pt x="45" y="227"/>
                  </a:cubicBezTo>
                  <a:moveTo>
                    <a:pt x="48" y="226"/>
                  </a:moveTo>
                  <a:cubicBezTo>
                    <a:pt x="48" y="226"/>
                    <a:pt x="48" y="226"/>
                    <a:pt x="48" y="226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48" y="226"/>
                    <a:pt x="48" y="226"/>
                    <a:pt x="48" y="226"/>
                  </a:cubicBezTo>
                  <a:moveTo>
                    <a:pt x="47" y="224"/>
                  </a:moveTo>
                  <a:cubicBezTo>
                    <a:pt x="47" y="224"/>
                    <a:pt x="47" y="224"/>
                    <a:pt x="47" y="224"/>
                  </a:cubicBezTo>
                  <a:cubicBezTo>
                    <a:pt x="48" y="225"/>
                    <a:pt x="48" y="225"/>
                    <a:pt x="48" y="225"/>
                  </a:cubicBezTo>
                  <a:cubicBezTo>
                    <a:pt x="48" y="225"/>
                    <a:pt x="48" y="225"/>
                    <a:pt x="47" y="224"/>
                  </a:cubicBezTo>
                  <a:moveTo>
                    <a:pt x="49" y="223"/>
                  </a:moveTo>
                  <a:cubicBezTo>
                    <a:pt x="49" y="223"/>
                    <a:pt x="49" y="223"/>
                    <a:pt x="49" y="223"/>
                  </a:cubicBezTo>
                  <a:cubicBezTo>
                    <a:pt x="49" y="223"/>
                    <a:pt x="49" y="223"/>
                    <a:pt x="50" y="223"/>
                  </a:cubicBezTo>
                  <a:cubicBezTo>
                    <a:pt x="49" y="223"/>
                    <a:pt x="49" y="223"/>
                    <a:pt x="49" y="223"/>
                  </a:cubicBezTo>
                  <a:moveTo>
                    <a:pt x="47" y="221"/>
                  </a:moveTo>
                  <a:cubicBezTo>
                    <a:pt x="47" y="221"/>
                    <a:pt x="47" y="221"/>
                    <a:pt x="47" y="221"/>
                  </a:cubicBezTo>
                  <a:cubicBezTo>
                    <a:pt x="48" y="221"/>
                    <a:pt x="48" y="222"/>
                    <a:pt x="50" y="222"/>
                  </a:cubicBezTo>
                  <a:cubicBezTo>
                    <a:pt x="49" y="222"/>
                    <a:pt x="48" y="221"/>
                    <a:pt x="47" y="221"/>
                  </a:cubicBezTo>
                  <a:moveTo>
                    <a:pt x="10" y="210"/>
                  </a:moveTo>
                  <a:cubicBezTo>
                    <a:pt x="10" y="210"/>
                    <a:pt x="10" y="210"/>
                    <a:pt x="10" y="210"/>
                  </a:cubicBezTo>
                  <a:cubicBezTo>
                    <a:pt x="10" y="212"/>
                    <a:pt x="11" y="213"/>
                    <a:pt x="11" y="213"/>
                  </a:cubicBezTo>
                  <a:cubicBezTo>
                    <a:pt x="11" y="213"/>
                    <a:pt x="10" y="212"/>
                    <a:pt x="10" y="210"/>
                  </a:cubicBezTo>
                  <a:moveTo>
                    <a:pt x="8" y="197"/>
                  </a:moveTo>
                  <a:cubicBezTo>
                    <a:pt x="8" y="197"/>
                    <a:pt x="8" y="197"/>
                    <a:pt x="8" y="197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197"/>
                    <a:pt x="8" y="197"/>
                    <a:pt x="8" y="197"/>
                  </a:cubicBezTo>
                  <a:moveTo>
                    <a:pt x="52" y="196"/>
                  </a:moveTo>
                  <a:cubicBezTo>
                    <a:pt x="52" y="196"/>
                    <a:pt x="52" y="196"/>
                    <a:pt x="52" y="196"/>
                  </a:cubicBezTo>
                  <a:cubicBezTo>
                    <a:pt x="52" y="196"/>
                    <a:pt x="53" y="196"/>
                    <a:pt x="54" y="196"/>
                  </a:cubicBezTo>
                  <a:cubicBezTo>
                    <a:pt x="53" y="196"/>
                    <a:pt x="52" y="196"/>
                    <a:pt x="52" y="196"/>
                  </a:cubicBezTo>
                  <a:moveTo>
                    <a:pt x="51" y="195"/>
                  </a:moveTo>
                  <a:cubicBezTo>
                    <a:pt x="51" y="195"/>
                    <a:pt x="51" y="195"/>
                    <a:pt x="52" y="196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52" y="195"/>
                    <a:pt x="51" y="195"/>
                    <a:pt x="51" y="195"/>
                  </a:cubicBezTo>
                  <a:moveTo>
                    <a:pt x="52" y="195"/>
                  </a:moveTo>
                  <a:cubicBezTo>
                    <a:pt x="52" y="195"/>
                    <a:pt x="52" y="195"/>
                    <a:pt x="52" y="195"/>
                  </a:cubicBezTo>
                  <a:cubicBezTo>
                    <a:pt x="52" y="195"/>
                    <a:pt x="53" y="196"/>
                    <a:pt x="54" y="196"/>
                  </a:cubicBezTo>
                  <a:cubicBezTo>
                    <a:pt x="54" y="196"/>
                    <a:pt x="54" y="195"/>
                    <a:pt x="53" y="195"/>
                  </a:cubicBezTo>
                  <a:cubicBezTo>
                    <a:pt x="53" y="195"/>
                    <a:pt x="53" y="195"/>
                    <a:pt x="52" y="195"/>
                  </a:cubicBezTo>
                  <a:moveTo>
                    <a:pt x="51" y="191"/>
                  </a:moveTo>
                  <a:cubicBezTo>
                    <a:pt x="51" y="191"/>
                    <a:pt x="51" y="191"/>
                    <a:pt x="51" y="191"/>
                  </a:cubicBezTo>
                  <a:cubicBezTo>
                    <a:pt x="52" y="191"/>
                    <a:pt x="53" y="192"/>
                    <a:pt x="54" y="192"/>
                  </a:cubicBezTo>
                  <a:cubicBezTo>
                    <a:pt x="53" y="191"/>
                    <a:pt x="52" y="191"/>
                    <a:pt x="51" y="191"/>
                  </a:cubicBezTo>
                  <a:moveTo>
                    <a:pt x="48" y="183"/>
                  </a:move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moveTo>
                    <a:pt x="47" y="183"/>
                  </a:move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moveTo>
                    <a:pt x="47" y="183"/>
                  </a:move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moveTo>
                    <a:pt x="47" y="183"/>
                  </a:move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moveTo>
                    <a:pt x="47" y="183"/>
                  </a:move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moveTo>
                    <a:pt x="47" y="183"/>
                  </a:move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moveTo>
                    <a:pt x="48" y="183"/>
                  </a:moveTo>
                  <a:cubicBezTo>
                    <a:pt x="48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moveTo>
                    <a:pt x="48" y="183"/>
                  </a:move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8" y="183"/>
                    <a:pt x="48" y="183"/>
                  </a:cubicBezTo>
                  <a:moveTo>
                    <a:pt x="48" y="182"/>
                  </a:moveTo>
                  <a:cubicBezTo>
                    <a:pt x="48" y="182"/>
                    <a:pt x="48" y="182"/>
                    <a:pt x="48" y="182"/>
                  </a:cubicBezTo>
                  <a:cubicBezTo>
                    <a:pt x="48" y="183"/>
                    <a:pt x="48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8" y="183"/>
                    <a:pt x="48" y="183"/>
                    <a:pt x="48" y="182"/>
                  </a:cubicBezTo>
                  <a:moveTo>
                    <a:pt x="48" y="182"/>
                  </a:moveTo>
                  <a:cubicBezTo>
                    <a:pt x="48" y="182"/>
                    <a:pt x="48" y="182"/>
                    <a:pt x="48" y="182"/>
                  </a:cubicBezTo>
                  <a:cubicBezTo>
                    <a:pt x="48" y="183"/>
                    <a:pt x="48" y="183"/>
                    <a:pt x="47" y="183"/>
                  </a:cubicBezTo>
                  <a:cubicBezTo>
                    <a:pt x="47" y="183"/>
                    <a:pt x="47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2"/>
                    <a:pt x="48" y="182"/>
                  </a:cubicBezTo>
                  <a:moveTo>
                    <a:pt x="48" y="182"/>
                  </a:moveTo>
                  <a:cubicBezTo>
                    <a:pt x="48" y="182"/>
                    <a:pt x="48" y="182"/>
                    <a:pt x="48" y="182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8" y="182"/>
                    <a:pt x="48" y="182"/>
                    <a:pt x="48" y="182"/>
                  </a:cubicBezTo>
                  <a:moveTo>
                    <a:pt x="47" y="182"/>
                  </a:moveTo>
                  <a:cubicBezTo>
                    <a:pt x="47" y="182"/>
                    <a:pt x="47" y="182"/>
                    <a:pt x="47" y="182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7" y="182"/>
                    <a:pt x="47" y="182"/>
                    <a:pt x="47" y="182"/>
                  </a:cubicBezTo>
                  <a:moveTo>
                    <a:pt x="48" y="182"/>
                  </a:moveTo>
                  <a:cubicBezTo>
                    <a:pt x="48" y="182"/>
                    <a:pt x="48" y="182"/>
                    <a:pt x="47" y="182"/>
                  </a:cubicBezTo>
                  <a:cubicBezTo>
                    <a:pt x="47" y="182"/>
                    <a:pt x="47" y="183"/>
                    <a:pt x="47" y="183"/>
                  </a:cubicBezTo>
                  <a:cubicBezTo>
                    <a:pt x="47" y="183"/>
                    <a:pt x="48" y="183"/>
                    <a:pt x="48" y="182"/>
                  </a:cubicBezTo>
                  <a:cubicBezTo>
                    <a:pt x="48" y="182"/>
                    <a:pt x="48" y="182"/>
                    <a:pt x="48" y="182"/>
                  </a:cubicBezTo>
                  <a:moveTo>
                    <a:pt x="45" y="182"/>
                  </a:move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moveTo>
                    <a:pt x="45" y="182"/>
                  </a:move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moveTo>
                    <a:pt x="45" y="181"/>
                  </a:move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7" y="181"/>
                  </a:moveTo>
                  <a:cubicBezTo>
                    <a:pt x="47" y="181"/>
                    <a:pt x="47" y="182"/>
                    <a:pt x="46" y="182"/>
                  </a:cubicBezTo>
                  <a:cubicBezTo>
                    <a:pt x="46" y="182"/>
                    <a:pt x="46" y="183"/>
                    <a:pt x="46" y="183"/>
                  </a:cubicBezTo>
                  <a:cubicBezTo>
                    <a:pt x="47" y="182"/>
                    <a:pt x="47" y="181"/>
                    <a:pt x="47" y="181"/>
                  </a:cubicBezTo>
                  <a:cubicBezTo>
                    <a:pt x="47" y="181"/>
                    <a:pt x="47" y="181"/>
                    <a:pt x="47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6" y="181"/>
                  </a:moveTo>
                  <a:cubicBezTo>
                    <a:pt x="46" y="181"/>
                    <a:pt x="46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moveTo>
                    <a:pt x="46" y="181"/>
                  </a:move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6" y="181"/>
                  </a:move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moveTo>
                    <a:pt x="46" y="181"/>
                  </a:move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moveTo>
                    <a:pt x="46" y="181"/>
                  </a:move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moveTo>
                    <a:pt x="47" y="181"/>
                  </a:moveTo>
                  <a:cubicBezTo>
                    <a:pt x="47" y="181"/>
                    <a:pt x="47" y="181"/>
                    <a:pt x="47" y="181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7" y="181"/>
                    <a:pt x="47" y="181"/>
                    <a:pt x="47" y="181"/>
                  </a:cubicBezTo>
                  <a:moveTo>
                    <a:pt x="46" y="180"/>
                  </a:moveTo>
                  <a:cubicBezTo>
                    <a:pt x="46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6" y="181"/>
                    <a:pt x="46" y="181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7" y="180"/>
                  </a:moveTo>
                  <a:cubicBezTo>
                    <a:pt x="47" y="180"/>
                    <a:pt x="47" y="180"/>
                    <a:pt x="47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7" y="181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7" y="180"/>
                    <a:pt x="47" y="180"/>
                    <a:pt x="47" y="180"/>
                  </a:cubicBezTo>
                  <a:moveTo>
                    <a:pt x="46" y="180"/>
                  </a:moveTo>
                  <a:cubicBezTo>
                    <a:pt x="46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6" y="181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6" y="181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5" y="180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6" y="181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5" y="180"/>
                  </a:moveTo>
                  <a:cubicBezTo>
                    <a:pt x="45" y="180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moveTo>
                    <a:pt x="46" y="180"/>
                  </a:move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1"/>
                    <a:pt x="45" y="181"/>
                  </a:cubicBezTo>
                  <a:cubicBezTo>
                    <a:pt x="45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5" y="180"/>
                  </a:moveTo>
                  <a:cubicBezTo>
                    <a:pt x="45" y="180"/>
                    <a:pt x="45" y="180"/>
                    <a:pt x="45" y="181"/>
                  </a:cubicBezTo>
                  <a:cubicBezTo>
                    <a:pt x="45" y="181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moveTo>
                    <a:pt x="47" y="180"/>
                  </a:moveTo>
                  <a:cubicBezTo>
                    <a:pt x="47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7" y="180"/>
                    <a:pt x="47" y="180"/>
                    <a:pt x="47" y="180"/>
                  </a:cubicBezTo>
                  <a:moveTo>
                    <a:pt x="47" y="180"/>
                  </a:moveTo>
                  <a:cubicBezTo>
                    <a:pt x="47" y="180"/>
                    <a:pt x="47" y="180"/>
                    <a:pt x="46" y="180"/>
                  </a:cubicBezTo>
                  <a:cubicBezTo>
                    <a:pt x="46" y="180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7" y="181"/>
                  </a:cubicBezTo>
                  <a:cubicBezTo>
                    <a:pt x="47" y="180"/>
                    <a:pt x="47" y="180"/>
                    <a:pt x="47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39" y="174"/>
                  </a:moveTo>
                  <a:cubicBezTo>
                    <a:pt x="39" y="174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moveTo>
                    <a:pt x="39" y="174"/>
                  </a:move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moveTo>
                    <a:pt x="39" y="174"/>
                  </a:moveTo>
                  <a:cubicBezTo>
                    <a:pt x="38" y="174"/>
                    <a:pt x="38" y="174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moveTo>
                    <a:pt x="39" y="174"/>
                  </a:move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moveTo>
                    <a:pt x="16" y="130"/>
                  </a:move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moveTo>
                    <a:pt x="16" y="130"/>
                  </a:move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moveTo>
                    <a:pt x="32" y="111"/>
                  </a:moveTo>
                  <a:cubicBezTo>
                    <a:pt x="30" y="113"/>
                    <a:pt x="27" y="116"/>
                    <a:pt x="25" y="118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9" y="118"/>
                    <a:pt x="30" y="117"/>
                    <a:pt x="31" y="115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2" y="114"/>
                    <a:pt x="33" y="113"/>
                    <a:pt x="33" y="112"/>
                  </a:cubicBezTo>
                  <a:cubicBezTo>
                    <a:pt x="32" y="113"/>
                    <a:pt x="31" y="114"/>
                    <a:pt x="30" y="115"/>
                  </a:cubicBezTo>
                  <a:cubicBezTo>
                    <a:pt x="31" y="114"/>
                    <a:pt x="32" y="113"/>
                    <a:pt x="32" y="111"/>
                  </a:cubicBezTo>
                  <a:moveTo>
                    <a:pt x="37" y="110"/>
                  </a:moveTo>
                  <a:cubicBezTo>
                    <a:pt x="37" y="110"/>
                    <a:pt x="36" y="111"/>
                    <a:pt x="36" y="111"/>
                  </a:cubicBezTo>
                  <a:cubicBezTo>
                    <a:pt x="34" y="111"/>
                    <a:pt x="34" y="112"/>
                    <a:pt x="33" y="113"/>
                  </a:cubicBezTo>
                  <a:cubicBezTo>
                    <a:pt x="34" y="113"/>
                    <a:pt x="34" y="112"/>
                    <a:pt x="34" y="112"/>
                  </a:cubicBezTo>
                  <a:cubicBezTo>
                    <a:pt x="35" y="112"/>
                    <a:pt x="35" y="112"/>
                    <a:pt x="36" y="111"/>
                  </a:cubicBezTo>
                  <a:cubicBezTo>
                    <a:pt x="36" y="111"/>
                    <a:pt x="37" y="111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moveTo>
                    <a:pt x="38" y="109"/>
                  </a:moveTo>
                  <a:cubicBezTo>
                    <a:pt x="38" y="109"/>
                    <a:pt x="38" y="109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moveTo>
                    <a:pt x="38" y="109"/>
                  </a:moveTo>
                  <a:cubicBezTo>
                    <a:pt x="38" y="109"/>
                    <a:pt x="38" y="109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8" y="109"/>
                    <a:pt x="38" y="109"/>
                    <a:pt x="38" y="109"/>
                  </a:cubicBezTo>
                  <a:moveTo>
                    <a:pt x="46" y="105"/>
                  </a:moveTo>
                  <a:cubicBezTo>
                    <a:pt x="47" y="106"/>
                    <a:pt x="47" y="106"/>
                    <a:pt x="47" y="106"/>
                  </a:cubicBezTo>
                  <a:cubicBezTo>
                    <a:pt x="47" y="106"/>
                    <a:pt x="47" y="106"/>
                    <a:pt x="46" y="105"/>
                  </a:cubicBezTo>
                  <a:cubicBezTo>
                    <a:pt x="46" y="105"/>
                    <a:pt x="46" y="105"/>
                    <a:pt x="46" y="105"/>
                  </a:cubicBezTo>
                  <a:moveTo>
                    <a:pt x="47" y="105"/>
                  </a:moveTo>
                  <a:cubicBezTo>
                    <a:pt x="47" y="105"/>
                    <a:pt x="47" y="106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7" y="106"/>
                    <a:pt x="47" y="105"/>
                    <a:pt x="47" y="105"/>
                  </a:cubicBezTo>
                  <a:moveTo>
                    <a:pt x="65" y="102"/>
                  </a:moveTo>
                  <a:cubicBezTo>
                    <a:pt x="65" y="102"/>
                    <a:pt x="65" y="102"/>
                    <a:pt x="65" y="102"/>
                  </a:cubicBezTo>
                  <a:cubicBezTo>
                    <a:pt x="65" y="103"/>
                    <a:pt x="66" y="104"/>
                    <a:pt x="66" y="104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4"/>
                    <a:pt x="66" y="103"/>
                    <a:pt x="65" y="102"/>
                  </a:cubicBezTo>
                  <a:moveTo>
                    <a:pt x="65" y="102"/>
                  </a:moveTo>
                  <a:cubicBezTo>
                    <a:pt x="65" y="102"/>
                    <a:pt x="65" y="102"/>
                    <a:pt x="65" y="102"/>
                  </a:cubicBezTo>
                  <a:cubicBezTo>
                    <a:pt x="66" y="103"/>
                    <a:pt x="66" y="104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4"/>
                    <a:pt x="66" y="103"/>
                    <a:pt x="65" y="102"/>
                  </a:cubicBezTo>
                  <a:moveTo>
                    <a:pt x="65" y="102"/>
                  </a:moveTo>
                  <a:cubicBezTo>
                    <a:pt x="65" y="102"/>
                    <a:pt x="65" y="102"/>
                    <a:pt x="65" y="102"/>
                  </a:cubicBezTo>
                  <a:cubicBezTo>
                    <a:pt x="66" y="103"/>
                    <a:pt x="66" y="104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4"/>
                    <a:pt x="66" y="103"/>
                    <a:pt x="65" y="102"/>
                  </a:cubicBezTo>
                  <a:moveTo>
                    <a:pt x="65" y="102"/>
                  </a:moveTo>
                  <a:cubicBezTo>
                    <a:pt x="65" y="102"/>
                    <a:pt x="65" y="102"/>
                    <a:pt x="65" y="102"/>
                  </a:cubicBezTo>
                  <a:cubicBezTo>
                    <a:pt x="66" y="103"/>
                    <a:pt x="66" y="104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4"/>
                    <a:pt x="66" y="103"/>
                    <a:pt x="65" y="102"/>
                  </a:cubicBezTo>
                  <a:moveTo>
                    <a:pt x="65" y="102"/>
                  </a:moveTo>
                  <a:cubicBezTo>
                    <a:pt x="65" y="102"/>
                    <a:pt x="65" y="102"/>
                    <a:pt x="65" y="102"/>
                  </a:cubicBezTo>
                  <a:cubicBezTo>
                    <a:pt x="66" y="103"/>
                    <a:pt x="66" y="104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4"/>
                    <a:pt x="66" y="103"/>
                    <a:pt x="65" y="102"/>
                  </a:cubicBezTo>
                  <a:moveTo>
                    <a:pt x="66" y="102"/>
                  </a:moveTo>
                  <a:cubicBezTo>
                    <a:pt x="66" y="102"/>
                    <a:pt x="66" y="102"/>
                    <a:pt x="66" y="102"/>
                  </a:cubicBezTo>
                  <a:cubicBezTo>
                    <a:pt x="66" y="102"/>
                    <a:pt x="66" y="103"/>
                    <a:pt x="66" y="104"/>
                  </a:cubicBezTo>
                  <a:cubicBezTo>
                    <a:pt x="66" y="104"/>
                    <a:pt x="66" y="105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4"/>
                    <a:pt x="66" y="103"/>
                    <a:pt x="66" y="102"/>
                  </a:cubicBezTo>
                  <a:moveTo>
                    <a:pt x="65" y="102"/>
                  </a:move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moveTo>
                    <a:pt x="50" y="101"/>
                  </a:moveTo>
                  <a:cubicBezTo>
                    <a:pt x="50" y="101"/>
                    <a:pt x="50" y="101"/>
                    <a:pt x="51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0" y="101"/>
                    <a:pt x="50" y="101"/>
                    <a:pt x="50" y="101"/>
                  </a:cubicBezTo>
                  <a:moveTo>
                    <a:pt x="16" y="51"/>
                  </a:moveTo>
                  <a:cubicBezTo>
                    <a:pt x="16" y="51"/>
                    <a:pt x="16" y="51"/>
                    <a:pt x="16" y="53"/>
                  </a:cubicBezTo>
                  <a:cubicBezTo>
                    <a:pt x="16" y="51"/>
                    <a:pt x="16" y="51"/>
                    <a:pt x="16" y="51"/>
                  </a:cubicBezTo>
                  <a:moveTo>
                    <a:pt x="54" y="201"/>
                  </a:moveTo>
                  <a:cubicBezTo>
                    <a:pt x="54" y="201"/>
                    <a:pt x="54" y="201"/>
                    <a:pt x="54" y="201"/>
                  </a:cubicBezTo>
                  <a:cubicBezTo>
                    <a:pt x="54" y="201"/>
                    <a:pt x="54" y="201"/>
                    <a:pt x="54" y="201"/>
                  </a:cubicBezTo>
                  <a:cubicBezTo>
                    <a:pt x="54" y="201"/>
                    <a:pt x="54" y="201"/>
                    <a:pt x="54" y="201"/>
                  </a:cubicBezTo>
                  <a:moveTo>
                    <a:pt x="54" y="201"/>
                  </a:moveTo>
                  <a:cubicBezTo>
                    <a:pt x="54" y="201"/>
                    <a:pt x="54" y="201"/>
                    <a:pt x="54" y="201"/>
                  </a:cubicBezTo>
                  <a:cubicBezTo>
                    <a:pt x="54" y="201"/>
                    <a:pt x="54" y="201"/>
                    <a:pt x="54" y="201"/>
                  </a:cubicBezTo>
                  <a:cubicBezTo>
                    <a:pt x="54" y="201"/>
                    <a:pt x="54" y="201"/>
                    <a:pt x="54" y="201"/>
                  </a:cubicBezTo>
                  <a:moveTo>
                    <a:pt x="51" y="201"/>
                  </a:moveTo>
                  <a:cubicBezTo>
                    <a:pt x="51" y="201"/>
                    <a:pt x="50" y="201"/>
                    <a:pt x="51" y="201"/>
                  </a:cubicBezTo>
                  <a:cubicBezTo>
                    <a:pt x="51" y="201"/>
                    <a:pt x="51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2" y="201"/>
                    <a:pt x="51" y="201"/>
                    <a:pt x="51" y="201"/>
                  </a:cubicBezTo>
                  <a:cubicBezTo>
                    <a:pt x="51" y="201"/>
                    <a:pt x="51" y="201"/>
                    <a:pt x="51" y="201"/>
                  </a:cubicBezTo>
                  <a:moveTo>
                    <a:pt x="28" y="109"/>
                  </a:moveTo>
                  <a:cubicBezTo>
                    <a:pt x="28" y="109"/>
                    <a:pt x="28" y="109"/>
                    <a:pt x="28" y="109"/>
                  </a:cubicBezTo>
                  <a:cubicBezTo>
                    <a:pt x="28" y="109"/>
                    <a:pt x="28" y="109"/>
                    <a:pt x="28" y="109"/>
                  </a:cubicBezTo>
                  <a:moveTo>
                    <a:pt x="39" y="0"/>
                  </a:moveTo>
                  <a:cubicBezTo>
                    <a:pt x="35" y="8"/>
                    <a:pt x="31" y="15"/>
                    <a:pt x="24" y="30"/>
                  </a:cubicBezTo>
                  <a:cubicBezTo>
                    <a:pt x="22" y="36"/>
                    <a:pt x="20" y="43"/>
                    <a:pt x="17" y="48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4" y="58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3"/>
                    <a:pt x="11" y="76"/>
                    <a:pt x="11" y="79"/>
                  </a:cubicBezTo>
                  <a:cubicBezTo>
                    <a:pt x="10" y="81"/>
                    <a:pt x="10" y="84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4" y="101"/>
                    <a:pt x="3" y="104"/>
                    <a:pt x="3" y="104"/>
                  </a:cubicBezTo>
                  <a:cubicBezTo>
                    <a:pt x="3" y="104"/>
                    <a:pt x="4" y="104"/>
                    <a:pt x="4" y="103"/>
                  </a:cubicBezTo>
                  <a:cubicBezTo>
                    <a:pt x="4" y="102"/>
                    <a:pt x="4" y="101"/>
                    <a:pt x="4" y="101"/>
                  </a:cubicBezTo>
                  <a:cubicBezTo>
                    <a:pt x="4" y="101"/>
                    <a:pt x="4" y="102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5" y="110"/>
                    <a:pt x="6" y="113"/>
                    <a:pt x="6" y="114"/>
                  </a:cubicBezTo>
                  <a:cubicBezTo>
                    <a:pt x="5" y="115"/>
                    <a:pt x="6" y="116"/>
                    <a:pt x="5" y="116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4" y="116"/>
                    <a:pt x="4" y="115"/>
                    <a:pt x="4" y="115"/>
                  </a:cubicBezTo>
                  <a:cubicBezTo>
                    <a:pt x="4" y="115"/>
                    <a:pt x="3" y="121"/>
                    <a:pt x="2" y="127"/>
                  </a:cubicBezTo>
                  <a:cubicBezTo>
                    <a:pt x="1" y="133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" y="144"/>
                    <a:pt x="10" y="151"/>
                    <a:pt x="9" y="153"/>
                  </a:cubicBezTo>
                  <a:cubicBezTo>
                    <a:pt x="10" y="154"/>
                    <a:pt x="9" y="155"/>
                    <a:pt x="8" y="156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72"/>
                    <a:pt x="7" y="176"/>
                    <a:pt x="7" y="176"/>
                  </a:cubicBezTo>
                  <a:cubicBezTo>
                    <a:pt x="7" y="176"/>
                    <a:pt x="7" y="175"/>
                    <a:pt x="7" y="174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7" y="173"/>
                    <a:pt x="7" y="173"/>
                    <a:pt x="7" y="174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10" y="177"/>
                    <a:pt x="14" y="180"/>
                    <a:pt x="11" y="182"/>
                  </a:cubicBezTo>
                  <a:cubicBezTo>
                    <a:pt x="16" y="184"/>
                    <a:pt x="14" y="186"/>
                    <a:pt x="11" y="189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4" y="189"/>
                    <a:pt x="10" y="194"/>
                    <a:pt x="9" y="194"/>
                  </a:cubicBezTo>
                  <a:cubicBezTo>
                    <a:pt x="9" y="194"/>
                    <a:pt x="9" y="194"/>
                    <a:pt x="9" y="194"/>
                  </a:cubicBezTo>
                  <a:cubicBezTo>
                    <a:pt x="10" y="194"/>
                    <a:pt x="8" y="196"/>
                    <a:pt x="8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198"/>
                    <a:pt x="9" y="201"/>
                    <a:pt x="9" y="205"/>
                  </a:cubicBezTo>
                  <a:cubicBezTo>
                    <a:pt x="10" y="207"/>
                    <a:pt x="10" y="209"/>
                    <a:pt x="10" y="210"/>
                  </a:cubicBezTo>
                  <a:cubicBezTo>
                    <a:pt x="10" y="210"/>
                    <a:pt x="10" y="210"/>
                    <a:pt x="10" y="210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2" y="210"/>
                    <a:pt x="13" y="211"/>
                    <a:pt x="12" y="211"/>
                  </a:cubicBezTo>
                  <a:cubicBezTo>
                    <a:pt x="22" y="212"/>
                    <a:pt x="31" y="216"/>
                    <a:pt x="18" y="228"/>
                  </a:cubicBezTo>
                  <a:cubicBezTo>
                    <a:pt x="22" y="227"/>
                    <a:pt x="25" y="226"/>
                    <a:pt x="28" y="226"/>
                  </a:cubicBezTo>
                  <a:cubicBezTo>
                    <a:pt x="32" y="226"/>
                    <a:pt x="32" y="228"/>
                    <a:pt x="28" y="233"/>
                  </a:cubicBezTo>
                  <a:cubicBezTo>
                    <a:pt x="28" y="233"/>
                    <a:pt x="29" y="233"/>
                    <a:pt x="30" y="233"/>
                  </a:cubicBezTo>
                  <a:cubicBezTo>
                    <a:pt x="31" y="234"/>
                    <a:pt x="33" y="234"/>
                    <a:pt x="34" y="235"/>
                  </a:cubicBezTo>
                  <a:cubicBezTo>
                    <a:pt x="34" y="235"/>
                    <a:pt x="34" y="235"/>
                    <a:pt x="34" y="235"/>
                  </a:cubicBezTo>
                  <a:cubicBezTo>
                    <a:pt x="35" y="235"/>
                    <a:pt x="35" y="236"/>
                    <a:pt x="35" y="236"/>
                  </a:cubicBezTo>
                  <a:cubicBezTo>
                    <a:pt x="36" y="236"/>
                    <a:pt x="37" y="236"/>
                    <a:pt x="38" y="237"/>
                  </a:cubicBezTo>
                  <a:cubicBezTo>
                    <a:pt x="38" y="237"/>
                    <a:pt x="38" y="236"/>
                    <a:pt x="38" y="236"/>
                  </a:cubicBezTo>
                  <a:cubicBezTo>
                    <a:pt x="37" y="236"/>
                    <a:pt x="37" y="236"/>
                    <a:pt x="36" y="235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6" y="235"/>
                    <a:pt x="35" y="235"/>
                    <a:pt x="35" y="234"/>
                  </a:cubicBezTo>
                  <a:cubicBezTo>
                    <a:pt x="35" y="235"/>
                    <a:pt x="35" y="235"/>
                    <a:pt x="36" y="235"/>
                  </a:cubicBezTo>
                  <a:cubicBezTo>
                    <a:pt x="36" y="235"/>
                    <a:pt x="36" y="235"/>
                    <a:pt x="37" y="235"/>
                  </a:cubicBezTo>
                  <a:cubicBezTo>
                    <a:pt x="37" y="235"/>
                    <a:pt x="37" y="235"/>
                    <a:pt x="38" y="235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9" y="236"/>
                    <a:pt x="39" y="236"/>
                    <a:pt x="40" y="236"/>
                  </a:cubicBezTo>
                  <a:cubicBezTo>
                    <a:pt x="40" y="236"/>
                    <a:pt x="39" y="236"/>
                    <a:pt x="39" y="236"/>
                  </a:cubicBezTo>
                  <a:cubicBezTo>
                    <a:pt x="40" y="236"/>
                    <a:pt x="40" y="236"/>
                    <a:pt x="40" y="236"/>
                  </a:cubicBezTo>
                  <a:cubicBezTo>
                    <a:pt x="40" y="236"/>
                    <a:pt x="40" y="236"/>
                    <a:pt x="40" y="236"/>
                  </a:cubicBezTo>
                  <a:cubicBezTo>
                    <a:pt x="40" y="236"/>
                    <a:pt x="40" y="236"/>
                    <a:pt x="41" y="236"/>
                  </a:cubicBezTo>
                  <a:cubicBezTo>
                    <a:pt x="42" y="236"/>
                    <a:pt x="43" y="237"/>
                    <a:pt x="44" y="237"/>
                  </a:cubicBezTo>
                  <a:cubicBezTo>
                    <a:pt x="44" y="237"/>
                    <a:pt x="43" y="237"/>
                    <a:pt x="43" y="237"/>
                  </a:cubicBezTo>
                  <a:cubicBezTo>
                    <a:pt x="43" y="237"/>
                    <a:pt x="44" y="237"/>
                    <a:pt x="45" y="237"/>
                  </a:cubicBezTo>
                  <a:cubicBezTo>
                    <a:pt x="42" y="236"/>
                    <a:pt x="40" y="236"/>
                    <a:pt x="39" y="235"/>
                  </a:cubicBezTo>
                  <a:cubicBezTo>
                    <a:pt x="39" y="235"/>
                    <a:pt x="39" y="235"/>
                    <a:pt x="39" y="235"/>
                  </a:cubicBezTo>
                  <a:cubicBezTo>
                    <a:pt x="37" y="233"/>
                    <a:pt x="35" y="232"/>
                    <a:pt x="34" y="232"/>
                  </a:cubicBezTo>
                  <a:cubicBezTo>
                    <a:pt x="33" y="232"/>
                    <a:pt x="33" y="231"/>
                    <a:pt x="32" y="231"/>
                  </a:cubicBezTo>
                  <a:cubicBezTo>
                    <a:pt x="32" y="231"/>
                    <a:pt x="31" y="232"/>
                    <a:pt x="31" y="232"/>
                  </a:cubicBezTo>
                  <a:cubicBezTo>
                    <a:pt x="30" y="230"/>
                    <a:pt x="30" y="230"/>
                    <a:pt x="31" y="230"/>
                  </a:cubicBezTo>
                  <a:cubicBezTo>
                    <a:pt x="32" y="230"/>
                    <a:pt x="34" y="230"/>
                    <a:pt x="37" y="231"/>
                  </a:cubicBezTo>
                  <a:cubicBezTo>
                    <a:pt x="38" y="231"/>
                    <a:pt x="38" y="232"/>
                    <a:pt x="38" y="232"/>
                  </a:cubicBezTo>
                  <a:cubicBezTo>
                    <a:pt x="39" y="232"/>
                    <a:pt x="40" y="233"/>
                    <a:pt x="41" y="233"/>
                  </a:cubicBezTo>
                  <a:cubicBezTo>
                    <a:pt x="41" y="233"/>
                    <a:pt x="41" y="233"/>
                    <a:pt x="41" y="233"/>
                  </a:cubicBezTo>
                  <a:cubicBezTo>
                    <a:pt x="42" y="233"/>
                    <a:pt x="44" y="234"/>
                    <a:pt x="45" y="234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4" y="234"/>
                    <a:pt x="43" y="233"/>
                    <a:pt x="42" y="233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1" y="233"/>
                    <a:pt x="41" y="233"/>
                    <a:pt x="41" y="232"/>
                  </a:cubicBezTo>
                  <a:cubicBezTo>
                    <a:pt x="41" y="232"/>
                    <a:pt x="41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0" y="231"/>
                    <a:pt x="38" y="230"/>
                    <a:pt x="36" y="229"/>
                  </a:cubicBezTo>
                  <a:cubicBezTo>
                    <a:pt x="36" y="229"/>
                    <a:pt x="36" y="230"/>
                    <a:pt x="36" y="230"/>
                  </a:cubicBezTo>
                  <a:cubicBezTo>
                    <a:pt x="36" y="230"/>
                    <a:pt x="36" y="229"/>
                    <a:pt x="35" y="229"/>
                  </a:cubicBezTo>
                  <a:cubicBezTo>
                    <a:pt x="35" y="229"/>
                    <a:pt x="34" y="228"/>
                    <a:pt x="34" y="228"/>
                  </a:cubicBezTo>
                  <a:cubicBezTo>
                    <a:pt x="32" y="227"/>
                    <a:pt x="31" y="227"/>
                    <a:pt x="31" y="227"/>
                  </a:cubicBezTo>
                  <a:cubicBezTo>
                    <a:pt x="31" y="227"/>
                    <a:pt x="32" y="227"/>
                    <a:pt x="33" y="228"/>
                  </a:cubicBezTo>
                  <a:cubicBezTo>
                    <a:pt x="33" y="228"/>
                    <a:pt x="33" y="228"/>
                    <a:pt x="33" y="228"/>
                  </a:cubicBezTo>
                  <a:cubicBezTo>
                    <a:pt x="33" y="228"/>
                    <a:pt x="34" y="228"/>
                    <a:pt x="34" y="228"/>
                  </a:cubicBezTo>
                  <a:cubicBezTo>
                    <a:pt x="35" y="229"/>
                    <a:pt x="35" y="229"/>
                    <a:pt x="36" y="229"/>
                  </a:cubicBezTo>
                  <a:cubicBezTo>
                    <a:pt x="36" y="229"/>
                    <a:pt x="36" y="229"/>
                    <a:pt x="36" y="229"/>
                  </a:cubicBezTo>
                  <a:cubicBezTo>
                    <a:pt x="38" y="230"/>
                    <a:pt x="40" y="231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1"/>
                    <a:pt x="42" y="231"/>
                  </a:cubicBezTo>
                  <a:cubicBezTo>
                    <a:pt x="42" y="231"/>
                    <a:pt x="42" y="231"/>
                    <a:pt x="42" y="231"/>
                  </a:cubicBezTo>
                  <a:cubicBezTo>
                    <a:pt x="40" y="230"/>
                    <a:pt x="38" y="229"/>
                    <a:pt x="36" y="229"/>
                  </a:cubicBezTo>
                  <a:cubicBezTo>
                    <a:pt x="36" y="229"/>
                    <a:pt x="36" y="229"/>
                    <a:pt x="36" y="229"/>
                  </a:cubicBezTo>
                  <a:cubicBezTo>
                    <a:pt x="35" y="228"/>
                    <a:pt x="34" y="228"/>
                    <a:pt x="33" y="228"/>
                  </a:cubicBezTo>
                  <a:cubicBezTo>
                    <a:pt x="33" y="228"/>
                    <a:pt x="33" y="228"/>
                    <a:pt x="33" y="22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31" y="227"/>
                    <a:pt x="32" y="227"/>
                    <a:pt x="33" y="227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4" y="227"/>
                    <a:pt x="35" y="227"/>
                    <a:pt x="36" y="228"/>
                  </a:cubicBezTo>
                  <a:cubicBezTo>
                    <a:pt x="36" y="228"/>
                    <a:pt x="36" y="228"/>
                    <a:pt x="36" y="229"/>
                  </a:cubicBezTo>
                  <a:cubicBezTo>
                    <a:pt x="38" y="229"/>
                    <a:pt x="40" y="230"/>
                    <a:pt x="42" y="231"/>
                  </a:cubicBezTo>
                  <a:cubicBezTo>
                    <a:pt x="42" y="231"/>
                    <a:pt x="42" y="230"/>
                    <a:pt x="43" y="230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4" y="230"/>
                    <a:pt x="44" y="230"/>
                    <a:pt x="44" y="230"/>
                  </a:cubicBezTo>
                  <a:cubicBezTo>
                    <a:pt x="44" y="230"/>
                    <a:pt x="43" y="229"/>
                    <a:pt x="43" y="229"/>
                  </a:cubicBezTo>
                  <a:cubicBezTo>
                    <a:pt x="44" y="229"/>
                    <a:pt x="44" y="228"/>
                    <a:pt x="45" y="227"/>
                  </a:cubicBezTo>
                  <a:cubicBezTo>
                    <a:pt x="43" y="227"/>
                    <a:pt x="41" y="227"/>
                    <a:pt x="40" y="227"/>
                  </a:cubicBezTo>
                  <a:cubicBezTo>
                    <a:pt x="39" y="227"/>
                    <a:pt x="39" y="227"/>
                    <a:pt x="38" y="227"/>
                  </a:cubicBezTo>
                  <a:cubicBezTo>
                    <a:pt x="35" y="225"/>
                    <a:pt x="35" y="224"/>
                    <a:pt x="36" y="224"/>
                  </a:cubicBezTo>
                  <a:cubicBezTo>
                    <a:pt x="37" y="224"/>
                    <a:pt x="40" y="225"/>
                    <a:pt x="45" y="226"/>
                  </a:cubicBezTo>
                  <a:cubicBezTo>
                    <a:pt x="45" y="226"/>
                    <a:pt x="45" y="227"/>
                    <a:pt x="45" y="227"/>
                  </a:cubicBezTo>
                  <a:cubicBezTo>
                    <a:pt x="45" y="227"/>
                    <a:pt x="45" y="227"/>
                    <a:pt x="45" y="227"/>
                  </a:cubicBezTo>
                  <a:cubicBezTo>
                    <a:pt x="46" y="227"/>
                    <a:pt x="46" y="227"/>
                    <a:pt x="47" y="227"/>
                  </a:cubicBezTo>
                  <a:cubicBezTo>
                    <a:pt x="47" y="227"/>
                    <a:pt x="47" y="227"/>
                    <a:pt x="47" y="227"/>
                  </a:cubicBezTo>
                  <a:cubicBezTo>
                    <a:pt x="46" y="227"/>
                    <a:pt x="46" y="226"/>
                    <a:pt x="45" y="226"/>
                  </a:cubicBezTo>
                  <a:cubicBezTo>
                    <a:pt x="46" y="226"/>
                    <a:pt x="46" y="226"/>
                    <a:pt x="46" y="226"/>
                  </a:cubicBezTo>
                  <a:cubicBezTo>
                    <a:pt x="46" y="226"/>
                    <a:pt x="46" y="227"/>
                    <a:pt x="47" y="227"/>
                  </a:cubicBezTo>
                  <a:cubicBezTo>
                    <a:pt x="47" y="226"/>
                    <a:pt x="47" y="226"/>
                    <a:pt x="48" y="226"/>
                  </a:cubicBezTo>
                  <a:cubicBezTo>
                    <a:pt x="47" y="226"/>
                    <a:pt x="47" y="225"/>
                    <a:pt x="46" y="225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7" y="225"/>
                    <a:pt x="47" y="226"/>
                    <a:pt x="48" y="226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7" y="225"/>
                    <a:pt x="47" y="224"/>
                  </a:cubicBezTo>
                  <a:cubicBezTo>
                    <a:pt x="44" y="223"/>
                    <a:pt x="42" y="223"/>
                    <a:pt x="41" y="223"/>
                  </a:cubicBezTo>
                  <a:cubicBezTo>
                    <a:pt x="41" y="223"/>
                    <a:pt x="41" y="223"/>
                    <a:pt x="41" y="223"/>
                  </a:cubicBezTo>
                  <a:cubicBezTo>
                    <a:pt x="40" y="222"/>
                    <a:pt x="40" y="222"/>
                    <a:pt x="40" y="222"/>
                  </a:cubicBezTo>
                  <a:cubicBezTo>
                    <a:pt x="40" y="222"/>
                    <a:pt x="43" y="223"/>
                    <a:pt x="47" y="224"/>
                  </a:cubicBezTo>
                  <a:cubicBezTo>
                    <a:pt x="48" y="224"/>
                    <a:pt x="48" y="224"/>
                    <a:pt x="49" y="223"/>
                  </a:cubicBezTo>
                  <a:cubicBezTo>
                    <a:pt x="49" y="223"/>
                    <a:pt x="49" y="223"/>
                    <a:pt x="50" y="224"/>
                  </a:cubicBezTo>
                  <a:cubicBezTo>
                    <a:pt x="49" y="223"/>
                    <a:pt x="49" y="223"/>
                    <a:pt x="49" y="223"/>
                  </a:cubicBezTo>
                  <a:cubicBezTo>
                    <a:pt x="49" y="223"/>
                    <a:pt x="49" y="223"/>
                    <a:pt x="49" y="223"/>
                  </a:cubicBezTo>
                  <a:cubicBezTo>
                    <a:pt x="49" y="222"/>
                    <a:pt x="48" y="222"/>
                    <a:pt x="48" y="222"/>
                  </a:cubicBezTo>
                  <a:cubicBezTo>
                    <a:pt x="48" y="222"/>
                    <a:pt x="48" y="222"/>
                    <a:pt x="47" y="222"/>
                  </a:cubicBezTo>
                  <a:cubicBezTo>
                    <a:pt x="48" y="222"/>
                    <a:pt x="48" y="222"/>
                    <a:pt x="49" y="223"/>
                  </a:cubicBezTo>
                  <a:cubicBezTo>
                    <a:pt x="49" y="222"/>
                    <a:pt x="49" y="222"/>
                    <a:pt x="50" y="222"/>
                  </a:cubicBezTo>
                  <a:cubicBezTo>
                    <a:pt x="48" y="222"/>
                    <a:pt x="48" y="221"/>
                    <a:pt x="47" y="221"/>
                  </a:cubicBezTo>
                  <a:cubicBezTo>
                    <a:pt x="47" y="221"/>
                    <a:pt x="47" y="221"/>
                    <a:pt x="47" y="221"/>
                  </a:cubicBezTo>
                  <a:cubicBezTo>
                    <a:pt x="47" y="221"/>
                    <a:pt x="46" y="221"/>
                    <a:pt x="46" y="221"/>
                  </a:cubicBezTo>
                  <a:cubicBezTo>
                    <a:pt x="45" y="221"/>
                    <a:pt x="45" y="220"/>
                    <a:pt x="45" y="220"/>
                  </a:cubicBezTo>
                  <a:cubicBezTo>
                    <a:pt x="45" y="220"/>
                    <a:pt x="46" y="221"/>
                    <a:pt x="47" y="221"/>
                  </a:cubicBezTo>
                  <a:cubicBezTo>
                    <a:pt x="47" y="221"/>
                    <a:pt x="47" y="221"/>
                    <a:pt x="48" y="221"/>
                  </a:cubicBezTo>
                  <a:cubicBezTo>
                    <a:pt x="49" y="221"/>
                    <a:pt x="49" y="221"/>
                    <a:pt x="50" y="221"/>
                  </a:cubicBezTo>
                  <a:cubicBezTo>
                    <a:pt x="46" y="220"/>
                    <a:pt x="54" y="219"/>
                    <a:pt x="54" y="219"/>
                  </a:cubicBezTo>
                  <a:cubicBezTo>
                    <a:pt x="54" y="219"/>
                    <a:pt x="54" y="219"/>
                    <a:pt x="54" y="219"/>
                  </a:cubicBezTo>
                  <a:cubicBezTo>
                    <a:pt x="61" y="202"/>
                    <a:pt x="52" y="209"/>
                    <a:pt x="54" y="203"/>
                  </a:cubicBezTo>
                  <a:cubicBezTo>
                    <a:pt x="53" y="203"/>
                    <a:pt x="52" y="203"/>
                    <a:pt x="52" y="203"/>
                  </a:cubicBezTo>
                  <a:cubicBezTo>
                    <a:pt x="52" y="203"/>
                    <a:pt x="53" y="203"/>
                    <a:pt x="54" y="203"/>
                  </a:cubicBezTo>
                  <a:cubicBezTo>
                    <a:pt x="54" y="203"/>
                    <a:pt x="54" y="202"/>
                    <a:pt x="54" y="202"/>
                  </a:cubicBezTo>
                  <a:cubicBezTo>
                    <a:pt x="54" y="201"/>
                    <a:pt x="54" y="201"/>
                    <a:pt x="54" y="201"/>
                  </a:cubicBezTo>
                  <a:cubicBezTo>
                    <a:pt x="54" y="201"/>
                    <a:pt x="54" y="201"/>
                    <a:pt x="54" y="201"/>
                  </a:cubicBezTo>
                  <a:cubicBezTo>
                    <a:pt x="54" y="199"/>
                    <a:pt x="54" y="199"/>
                    <a:pt x="53" y="199"/>
                  </a:cubicBezTo>
                  <a:cubicBezTo>
                    <a:pt x="53" y="199"/>
                    <a:pt x="53" y="199"/>
                    <a:pt x="53" y="200"/>
                  </a:cubicBezTo>
                  <a:cubicBezTo>
                    <a:pt x="52" y="198"/>
                    <a:pt x="52" y="198"/>
                    <a:pt x="52" y="197"/>
                  </a:cubicBezTo>
                  <a:cubicBezTo>
                    <a:pt x="52" y="197"/>
                    <a:pt x="53" y="197"/>
                    <a:pt x="54" y="197"/>
                  </a:cubicBezTo>
                  <a:cubicBezTo>
                    <a:pt x="53" y="197"/>
                    <a:pt x="52" y="197"/>
                    <a:pt x="52" y="197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1" y="196"/>
                    <a:pt x="51" y="196"/>
                    <a:pt x="50" y="196"/>
                  </a:cubicBezTo>
                  <a:cubicBezTo>
                    <a:pt x="50" y="196"/>
                    <a:pt x="49" y="196"/>
                    <a:pt x="49" y="196"/>
                  </a:cubicBezTo>
                  <a:cubicBezTo>
                    <a:pt x="47" y="195"/>
                    <a:pt x="47" y="195"/>
                    <a:pt x="48" y="195"/>
                  </a:cubicBezTo>
                  <a:cubicBezTo>
                    <a:pt x="49" y="195"/>
                    <a:pt x="50" y="195"/>
                    <a:pt x="52" y="195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195"/>
                    <a:pt x="53" y="195"/>
                    <a:pt x="54" y="195"/>
                  </a:cubicBezTo>
                  <a:cubicBezTo>
                    <a:pt x="53" y="194"/>
                    <a:pt x="52" y="192"/>
                    <a:pt x="51" y="191"/>
                  </a:cubicBezTo>
                  <a:cubicBezTo>
                    <a:pt x="45" y="188"/>
                    <a:pt x="43" y="186"/>
                    <a:pt x="47" y="186"/>
                  </a:cubicBezTo>
                  <a:cubicBezTo>
                    <a:pt x="46" y="187"/>
                    <a:pt x="48" y="188"/>
                    <a:pt x="51" y="191"/>
                  </a:cubicBezTo>
                  <a:cubicBezTo>
                    <a:pt x="50" y="188"/>
                    <a:pt x="50" y="187"/>
                    <a:pt x="50" y="185"/>
                  </a:cubicBezTo>
                  <a:cubicBezTo>
                    <a:pt x="49" y="185"/>
                    <a:pt x="49" y="185"/>
                    <a:pt x="48" y="185"/>
                  </a:cubicBezTo>
                  <a:cubicBezTo>
                    <a:pt x="48" y="184"/>
                    <a:pt x="48" y="184"/>
                    <a:pt x="49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84"/>
                    <a:pt x="48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6" y="183"/>
                    <a:pt x="46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2"/>
                  </a:cubicBezTo>
                  <a:cubicBezTo>
                    <a:pt x="47" y="183"/>
                    <a:pt x="47" y="183"/>
                    <a:pt x="46" y="183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3"/>
                    <a:pt x="46" y="183"/>
                    <a:pt x="46" y="182"/>
                  </a:cubicBezTo>
                  <a:cubicBezTo>
                    <a:pt x="47" y="182"/>
                    <a:pt x="47" y="181"/>
                    <a:pt x="46" y="181"/>
                  </a:cubicBezTo>
                  <a:cubicBezTo>
                    <a:pt x="46" y="181"/>
                    <a:pt x="46" y="182"/>
                    <a:pt x="45" y="182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5" y="182"/>
                    <a:pt x="45" y="182"/>
                  </a:cubicBezTo>
                  <a:cubicBezTo>
                    <a:pt x="45" y="182"/>
                    <a:pt x="46" y="181"/>
                    <a:pt x="46" y="181"/>
                  </a:cubicBezTo>
                  <a:cubicBezTo>
                    <a:pt x="46" y="181"/>
                    <a:pt x="45" y="181"/>
                    <a:pt x="45" y="181"/>
                  </a:cubicBezTo>
                  <a:cubicBezTo>
                    <a:pt x="45" y="181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1"/>
                  </a:cubicBezTo>
                  <a:cubicBezTo>
                    <a:pt x="45" y="181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4" y="182"/>
                  </a:cubicBezTo>
                  <a:cubicBezTo>
                    <a:pt x="45" y="182"/>
                    <a:pt x="45" y="182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4" y="181"/>
                    <a:pt x="44" y="181"/>
                    <a:pt x="44" y="181"/>
                  </a:cubicBezTo>
                  <a:cubicBezTo>
                    <a:pt x="44" y="181"/>
                    <a:pt x="44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4" y="181"/>
                    <a:pt x="44" y="181"/>
                    <a:pt x="44" y="181"/>
                  </a:cubicBezTo>
                  <a:cubicBezTo>
                    <a:pt x="44" y="181"/>
                    <a:pt x="44" y="181"/>
                    <a:pt x="45" y="181"/>
                  </a:cubicBezTo>
                  <a:cubicBezTo>
                    <a:pt x="45" y="181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9"/>
                    <a:pt x="45" y="179"/>
                    <a:pt x="45" y="180"/>
                  </a:cubicBezTo>
                  <a:cubicBezTo>
                    <a:pt x="45" y="180"/>
                    <a:pt x="45" y="180"/>
                    <a:pt x="46" y="180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5" y="178"/>
                    <a:pt x="45" y="178"/>
                    <a:pt x="46" y="178"/>
                  </a:cubicBezTo>
                  <a:cubicBezTo>
                    <a:pt x="46" y="178"/>
                    <a:pt x="45" y="178"/>
                    <a:pt x="45" y="178"/>
                  </a:cubicBezTo>
                  <a:cubicBezTo>
                    <a:pt x="44" y="178"/>
                    <a:pt x="43" y="178"/>
                    <a:pt x="41" y="179"/>
                  </a:cubicBezTo>
                  <a:cubicBezTo>
                    <a:pt x="43" y="177"/>
                    <a:pt x="43" y="177"/>
                    <a:pt x="43" y="177"/>
                  </a:cubicBezTo>
                  <a:cubicBezTo>
                    <a:pt x="42" y="177"/>
                    <a:pt x="41" y="177"/>
                    <a:pt x="40" y="178"/>
                  </a:cubicBezTo>
                  <a:cubicBezTo>
                    <a:pt x="42" y="177"/>
                    <a:pt x="42" y="176"/>
                    <a:pt x="42" y="176"/>
                  </a:cubicBezTo>
                  <a:cubicBezTo>
                    <a:pt x="41" y="176"/>
                    <a:pt x="41" y="177"/>
                    <a:pt x="40" y="177"/>
                  </a:cubicBezTo>
                  <a:cubicBezTo>
                    <a:pt x="41" y="177"/>
                    <a:pt x="41" y="176"/>
                    <a:pt x="41" y="176"/>
                  </a:cubicBezTo>
                  <a:cubicBezTo>
                    <a:pt x="41" y="176"/>
                    <a:pt x="41" y="176"/>
                    <a:pt x="40" y="177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41" y="176"/>
                    <a:pt x="40" y="175"/>
                    <a:pt x="39" y="174"/>
                  </a:cubicBezTo>
                  <a:cubicBezTo>
                    <a:pt x="39" y="174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5"/>
                    <a:pt x="37" y="175"/>
                  </a:cubicBezTo>
                  <a:cubicBezTo>
                    <a:pt x="37" y="175"/>
                    <a:pt x="38" y="175"/>
                    <a:pt x="38" y="175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38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8" y="174"/>
                    <a:pt x="37" y="174"/>
                  </a:cubicBezTo>
                  <a:cubicBezTo>
                    <a:pt x="39" y="173"/>
                    <a:pt x="39" y="172"/>
                    <a:pt x="37" y="172"/>
                  </a:cubicBezTo>
                  <a:cubicBezTo>
                    <a:pt x="37" y="172"/>
                    <a:pt x="36" y="172"/>
                    <a:pt x="35" y="172"/>
                  </a:cubicBezTo>
                  <a:cubicBezTo>
                    <a:pt x="37" y="169"/>
                    <a:pt x="35" y="168"/>
                    <a:pt x="32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2" y="168"/>
                    <a:pt x="32" y="168"/>
                  </a:cubicBezTo>
                  <a:cubicBezTo>
                    <a:pt x="32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7"/>
                    <a:pt x="31" y="167"/>
                    <a:pt x="30" y="166"/>
                  </a:cubicBezTo>
                  <a:cubicBezTo>
                    <a:pt x="30" y="165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30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1"/>
                    <a:pt x="28" y="161"/>
                  </a:cubicBezTo>
                  <a:cubicBezTo>
                    <a:pt x="29" y="160"/>
                    <a:pt x="28" y="160"/>
                    <a:pt x="27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6" y="159"/>
                    <a:pt x="26" y="158"/>
                    <a:pt x="26" y="158"/>
                  </a:cubicBezTo>
                  <a:cubicBezTo>
                    <a:pt x="26" y="158"/>
                    <a:pt x="26" y="159"/>
                    <a:pt x="27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9"/>
                    <a:pt x="26" y="158"/>
                    <a:pt x="25" y="155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5" y="153"/>
                    <a:pt x="23" y="152"/>
                    <a:pt x="21" y="150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49"/>
                    <a:pt x="20" y="147"/>
                  </a:cubicBezTo>
                  <a:cubicBezTo>
                    <a:pt x="20" y="146"/>
                    <a:pt x="20" y="144"/>
                    <a:pt x="20" y="144"/>
                  </a:cubicBezTo>
                  <a:cubicBezTo>
                    <a:pt x="20" y="144"/>
                    <a:pt x="20" y="145"/>
                    <a:pt x="20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4"/>
                    <a:pt x="20" y="143"/>
                    <a:pt x="19" y="143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1"/>
                    <a:pt x="18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2"/>
                    <a:pt x="18" y="141"/>
                    <a:pt x="18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7"/>
                    <a:pt x="18" y="136"/>
                    <a:pt x="18" y="136"/>
                  </a:cubicBezTo>
                  <a:cubicBezTo>
                    <a:pt x="17" y="135"/>
                    <a:pt x="17" y="135"/>
                    <a:pt x="17" y="134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3"/>
                    <a:pt x="16" y="131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6" y="129"/>
                    <a:pt x="16" y="129"/>
                    <a:pt x="16" y="130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6" y="128"/>
                    <a:pt x="16" y="126"/>
                    <a:pt x="16" y="125"/>
                  </a:cubicBezTo>
                  <a:cubicBezTo>
                    <a:pt x="17" y="120"/>
                    <a:pt x="17" y="118"/>
                    <a:pt x="18" y="115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4" y="116"/>
                    <a:pt x="25" y="115"/>
                    <a:pt x="26" y="113"/>
                  </a:cubicBezTo>
                  <a:cubicBezTo>
                    <a:pt x="26" y="112"/>
                    <a:pt x="27" y="110"/>
                    <a:pt x="28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2" y="111"/>
                    <a:pt x="31" y="107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2" y="106"/>
                    <a:pt x="33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5" y="105"/>
                    <a:pt x="37" y="108"/>
                  </a:cubicBezTo>
                  <a:cubicBezTo>
                    <a:pt x="37" y="104"/>
                    <a:pt x="37" y="100"/>
                    <a:pt x="37" y="100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9" y="102"/>
                    <a:pt x="39" y="102"/>
                    <a:pt x="40" y="102"/>
                  </a:cubicBezTo>
                  <a:cubicBezTo>
                    <a:pt x="40" y="101"/>
                    <a:pt x="40" y="101"/>
                    <a:pt x="39" y="100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99"/>
                    <a:pt x="46" y="98"/>
                    <a:pt x="46" y="98"/>
                  </a:cubicBezTo>
                  <a:cubicBezTo>
                    <a:pt x="46" y="98"/>
                    <a:pt x="47" y="98"/>
                    <a:pt x="47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9" y="100"/>
                    <a:pt x="49" y="100"/>
                    <a:pt x="49" y="99"/>
                  </a:cubicBezTo>
                  <a:cubicBezTo>
                    <a:pt x="49" y="99"/>
                    <a:pt x="49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9"/>
                    <a:pt x="49" y="100"/>
                  </a:cubicBezTo>
                  <a:cubicBezTo>
                    <a:pt x="49" y="100"/>
                    <a:pt x="49" y="100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6" y="101"/>
                    <a:pt x="56" y="101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9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1" y="102"/>
                    <a:pt x="63" y="102"/>
                    <a:pt x="64" y="102"/>
                  </a:cubicBezTo>
                  <a:cubicBezTo>
                    <a:pt x="64" y="102"/>
                    <a:pt x="65" y="102"/>
                    <a:pt x="65" y="102"/>
                  </a:cubicBezTo>
                  <a:cubicBezTo>
                    <a:pt x="65" y="102"/>
                    <a:pt x="65" y="101"/>
                    <a:pt x="65" y="101"/>
                  </a:cubicBezTo>
                  <a:cubicBezTo>
                    <a:pt x="65" y="101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1"/>
                    <a:pt x="65" y="101"/>
                  </a:cubicBezTo>
                  <a:cubicBezTo>
                    <a:pt x="65" y="101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1"/>
                    <a:pt x="65" y="101"/>
                  </a:cubicBezTo>
                  <a:cubicBezTo>
                    <a:pt x="65" y="101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1"/>
                    <a:pt x="65" y="101"/>
                  </a:cubicBezTo>
                  <a:cubicBezTo>
                    <a:pt x="65" y="101"/>
                    <a:pt x="65" y="101"/>
                    <a:pt x="65" y="102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1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1"/>
                    <a:pt x="65" y="101"/>
                  </a:cubicBezTo>
                  <a:cubicBezTo>
                    <a:pt x="65" y="101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1"/>
                    <a:pt x="65" y="101"/>
                  </a:cubicBezTo>
                  <a:cubicBezTo>
                    <a:pt x="65" y="101"/>
                    <a:pt x="65" y="102"/>
                    <a:pt x="65" y="102"/>
                  </a:cubicBezTo>
                  <a:cubicBezTo>
                    <a:pt x="65" y="102"/>
                    <a:pt x="65" y="102"/>
                    <a:pt x="66" y="102"/>
                  </a:cubicBezTo>
                  <a:cubicBezTo>
                    <a:pt x="66" y="102"/>
                    <a:pt x="65" y="101"/>
                    <a:pt x="65" y="101"/>
                  </a:cubicBezTo>
                  <a:cubicBezTo>
                    <a:pt x="65" y="101"/>
                    <a:pt x="66" y="102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6" y="102"/>
                    <a:pt x="65" y="101"/>
                    <a:pt x="65" y="101"/>
                  </a:cubicBezTo>
                  <a:cubicBezTo>
                    <a:pt x="65" y="101"/>
                    <a:pt x="66" y="102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6" y="102"/>
                    <a:pt x="66" y="101"/>
                    <a:pt x="65" y="101"/>
                  </a:cubicBezTo>
                  <a:cubicBezTo>
                    <a:pt x="66" y="101"/>
                    <a:pt x="66" y="102"/>
                    <a:pt x="66" y="102"/>
                  </a:cubicBezTo>
                  <a:cubicBezTo>
                    <a:pt x="66" y="102"/>
                    <a:pt x="66" y="101"/>
                    <a:pt x="66" y="101"/>
                  </a:cubicBezTo>
                  <a:cubicBezTo>
                    <a:pt x="67" y="103"/>
                    <a:pt x="67" y="104"/>
                    <a:pt x="67" y="104"/>
                  </a:cubicBezTo>
                  <a:cubicBezTo>
                    <a:pt x="68" y="104"/>
                    <a:pt x="68" y="103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3"/>
                    <a:pt x="68" y="103"/>
                  </a:cubicBezTo>
                  <a:cubicBezTo>
                    <a:pt x="68" y="103"/>
                    <a:pt x="68" y="102"/>
                    <a:pt x="68" y="102"/>
                  </a:cubicBezTo>
                  <a:cubicBezTo>
                    <a:pt x="68" y="102"/>
                    <a:pt x="68" y="101"/>
                    <a:pt x="68" y="101"/>
                  </a:cubicBezTo>
                  <a:cubicBezTo>
                    <a:pt x="68" y="101"/>
                    <a:pt x="68" y="101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2"/>
                    <a:pt x="68" y="103"/>
                    <a:pt x="69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69" y="92"/>
                    <a:pt x="69" y="90"/>
                    <a:pt x="68" y="90"/>
                  </a:cubicBezTo>
                  <a:cubicBezTo>
                    <a:pt x="68" y="90"/>
                    <a:pt x="68" y="91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1"/>
                    <a:pt x="68" y="91"/>
                    <a:pt x="67" y="90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54" y="78"/>
                    <a:pt x="50" y="66"/>
                    <a:pt x="54" y="53"/>
                  </a:cubicBezTo>
                  <a:cubicBezTo>
                    <a:pt x="51" y="37"/>
                    <a:pt x="46" y="22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4"/>
                    <a:pt x="40" y="2"/>
                    <a:pt x="39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1" name="Freeform 61"/>
            <p:cNvSpPr>
              <a:spLocks noEditPoints="1"/>
            </p:cNvSpPr>
            <p:nvPr/>
          </p:nvSpPr>
          <p:spPr bwMode="auto">
            <a:xfrm>
              <a:off x="3317875" y="2632076"/>
              <a:ext cx="890588" cy="854075"/>
            </a:xfrm>
            <a:custGeom>
              <a:gdLst>
                <a:gd name="T0" fmla="*/ 55 w 237"/>
                <a:gd name="T1" fmla="*/ 186 h 227"/>
                <a:gd name="T2" fmla="*/ 107 w 237"/>
                <a:gd name="T3" fmla="*/ 216 h 227"/>
                <a:gd name="T4" fmla="*/ 107 w 237"/>
                <a:gd name="T5" fmla="*/ 216 h 227"/>
                <a:gd name="T6" fmla="*/ 23 w 237"/>
                <a:gd name="T7" fmla="*/ 34 h 227"/>
                <a:gd name="T8" fmla="*/ 1 w 237"/>
                <a:gd name="T9" fmla="*/ 70 h 227"/>
                <a:gd name="T10" fmla="*/ 3 w 237"/>
                <a:gd name="T11" fmla="*/ 87 h 227"/>
                <a:gd name="T12" fmla="*/ 6 w 237"/>
                <a:gd name="T13" fmla="*/ 99 h 227"/>
                <a:gd name="T14" fmla="*/ 8 w 237"/>
                <a:gd name="T15" fmla="*/ 114 h 227"/>
                <a:gd name="T16" fmla="*/ 16 w 237"/>
                <a:gd name="T17" fmla="*/ 126 h 227"/>
                <a:gd name="T18" fmla="*/ 24 w 237"/>
                <a:gd name="T19" fmla="*/ 146 h 227"/>
                <a:gd name="T20" fmla="*/ 36 w 237"/>
                <a:gd name="T21" fmla="*/ 163 h 227"/>
                <a:gd name="T22" fmla="*/ 46 w 237"/>
                <a:gd name="T23" fmla="*/ 177 h 227"/>
                <a:gd name="T24" fmla="*/ 56 w 237"/>
                <a:gd name="T25" fmla="*/ 186 h 227"/>
                <a:gd name="T26" fmla="*/ 58 w 237"/>
                <a:gd name="T27" fmla="*/ 189 h 227"/>
                <a:gd name="T28" fmla="*/ 60 w 237"/>
                <a:gd name="T29" fmla="*/ 191 h 227"/>
                <a:gd name="T30" fmla="*/ 66 w 237"/>
                <a:gd name="T31" fmla="*/ 196 h 227"/>
                <a:gd name="T32" fmla="*/ 69 w 237"/>
                <a:gd name="T33" fmla="*/ 198 h 227"/>
                <a:gd name="T34" fmla="*/ 69 w 237"/>
                <a:gd name="T35" fmla="*/ 198 h 227"/>
                <a:gd name="T36" fmla="*/ 75 w 237"/>
                <a:gd name="T37" fmla="*/ 202 h 227"/>
                <a:gd name="T38" fmla="*/ 75 w 237"/>
                <a:gd name="T39" fmla="*/ 201 h 227"/>
                <a:gd name="T40" fmla="*/ 101 w 237"/>
                <a:gd name="T41" fmla="*/ 214 h 227"/>
                <a:gd name="T42" fmla="*/ 108 w 237"/>
                <a:gd name="T43" fmla="*/ 216 h 227"/>
                <a:gd name="T44" fmla="*/ 110 w 237"/>
                <a:gd name="T45" fmla="*/ 217 h 227"/>
                <a:gd name="T46" fmla="*/ 114 w 237"/>
                <a:gd name="T47" fmla="*/ 218 h 227"/>
                <a:gd name="T48" fmla="*/ 115 w 237"/>
                <a:gd name="T49" fmla="*/ 219 h 227"/>
                <a:gd name="T50" fmla="*/ 124 w 237"/>
                <a:gd name="T51" fmla="*/ 220 h 227"/>
                <a:gd name="T52" fmla="*/ 125 w 237"/>
                <a:gd name="T53" fmla="*/ 220 h 227"/>
                <a:gd name="T54" fmla="*/ 129 w 237"/>
                <a:gd name="T55" fmla="*/ 220 h 227"/>
                <a:gd name="T56" fmla="*/ 130 w 237"/>
                <a:gd name="T57" fmla="*/ 220 h 227"/>
                <a:gd name="T58" fmla="*/ 140 w 237"/>
                <a:gd name="T59" fmla="*/ 222 h 227"/>
                <a:gd name="T60" fmla="*/ 162 w 237"/>
                <a:gd name="T61" fmla="*/ 226 h 227"/>
                <a:gd name="T62" fmla="*/ 225 w 237"/>
                <a:gd name="T63" fmla="*/ 191 h 227"/>
                <a:gd name="T64" fmla="*/ 236 w 237"/>
                <a:gd name="T65" fmla="*/ 140 h 227"/>
                <a:gd name="T66" fmla="*/ 232 w 237"/>
                <a:gd name="T67" fmla="*/ 126 h 227"/>
                <a:gd name="T68" fmla="*/ 229 w 237"/>
                <a:gd name="T69" fmla="*/ 118 h 227"/>
                <a:gd name="T70" fmla="*/ 225 w 237"/>
                <a:gd name="T71" fmla="*/ 107 h 227"/>
                <a:gd name="T72" fmla="*/ 216 w 237"/>
                <a:gd name="T73" fmla="*/ 95 h 227"/>
                <a:gd name="T74" fmla="*/ 215 w 237"/>
                <a:gd name="T75" fmla="*/ 90 h 227"/>
                <a:gd name="T76" fmla="*/ 206 w 237"/>
                <a:gd name="T77" fmla="*/ 77 h 227"/>
                <a:gd name="T78" fmla="*/ 172 w 237"/>
                <a:gd name="T79" fmla="*/ 42 h 227"/>
                <a:gd name="T80" fmla="*/ 116 w 237"/>
                <a:gd name="T81" fmla="*/ 16 h 227"/>
                <a:gd name="T82" fmla="*/ 92 w 237"/>
                <a:gd name="T83" fmla="*/ 11 h 227"/>
                <a:gd name="T84" fmla="*/ 76 w 237"/>
                <a:gd name="T85" fmla="*/ 8 h 227"/>
                <a:gd name="T86" fmla="*/ 71 w 237"/>
                <a:gd name="T87" fmla="*/ 11 h 227"/>
                <a:gd name="T88" fmla="*/ 55 w 237"/>
                <a:gd name="T89" fmla="*/ 8 h 227"/>
                <a:gd name="T90" fmla="*/ 49 w 237"/>
                <a:gd name="T91" fmla="*/ 13 h 227"/>
                <a:gd name="T92" fmla="*/ 36 w 237"/>
                <a:gd name="T93" fmla="*/ 20 h 227"/>
                <a:gd name="T94" fmla="*/ 29 w 237"/>
                <a:gd name="T95" fmla="*/ 26 h 227"/>
                <a:gd name="T96" fmla="*/ 236 w 237"/>
                <a:gd name="T97" fmla="*/ 141 h 227"/>
                <a:gd name="T98" fmla="*/ 233 w 237"/>
                <a:gd name="T99" fmla="*/ 127 h 227"/>
                <a:gd name="T100" fmla="*/ 232 w 237"/>
                <a:gd name="T101" fmla="*/ 126 h 227"/>
                <a:gd name="T102" fmla="*/ 232 w 237"/>
                <a:gd name="T103" fmla="*/ 125 h 227"/>
                <a:gd name="T104" fmla="*/ 201 w 237"/>
                <a:gd name="T105" fmla="*/ 73 h 227"/>
                <a:gd name="T106" fmla="*/ 111 w 237"/>
                <a:gd name="T107" fmla="*/ 15 h 227"/>
                <a:gd name="T108" fmla="*/ 111 w 237"/>
                <a:gd name="T109" fmla="*/ 15 h 227"/>
                <a:gd name="T110" fmla="*/ 79 w 237"/>
                <a:gd name="T111" fmla="*/ 12 h 227"/>
                <a:gd name="T112" fmla="*/ 53 w 237"/>
                <a:gd name="T113" fmla="*/ 29 h 227"/>
                <a:gd name="T114" fmla="*/ 52 w 237"/>
                <a:gd name="T115" fmla="*/ 28 h 227"/>
                <a:gd name="T116" fmla="*/ 46 w 237"/>
                <a:gd name="T117" fmla="*/ 31 h 227"/>
                <a:gd name="T118" fmla="*/ 22 w 237"/>
                <a:gd name="T119" fmla="*/ 46 h 227"/>
                <a:gd name="T120" fmla="*/ 1 w 237"/>
                <a:gd name="T121" fmla="*/ 70 h 2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" h="226">
                  <a:moveTo>
                    <a:pt x="235" y="134"/>
                  </a:moveTo>
                  <a:cubicBezTo>
                    <a:pt x="230" y="134"/>
                    <a:pt x="230" y="134"/>
                    <a:pt x="235" y="134"/>
                  </a:cubicBezTo>
                  <a:cubicBezTo>
                    <a:pt x="230" y="133"/>
                    <a:pt x="230" y="133"/>
                    <a:pt x="235" y="134"/>
                  </a:cubicBezTo>
                  <a:moveTo>
                    <a:pt x="130" y="221"/>
                  </a:moveTo>
                  <a:cubicBezTo>
                    <a:pt x="129" y="217"/>
                    <a:pt x="129" y="217"/>
                    <a:pt x="130" y="221"/>
                  </a:cubicBezTo>
                  <a:cubicBezTo>
                    <a:pt x="139" y="220"/>
                    <a:pt x="129" y="218"/>
                    <a:pt x="130" y="221"/>
                  </a:cubicBezTo>
                  <a:moveTo>
                    <a:pt x="55" y="186"/>
                  </a:moveTo>
                  <a:cubicBezTo>
                    <a:pt x="60" y="182"/>
                    <a:pt x="60" y="182"/>
                    <a:pt x="55" y="186"/>
                  </a:cubicBezTo>
                  <a:cubicBezTo>
                    <a:pt x="58" y="180"/>
                    <a:pt x="55" y="178"/>
                    <a:pt x="55" y="186"/>
                  </a:cubicBezTo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29" y="26"/>
                  </a:cubicBezTo>
                  <a:cubicBezTo>
                    <a:pt x="29" y="25"/>
                    <a:pt x="29" y="25"/>
                    <a:pt x="29" y="26"/>
                  </a:cubicBezTo>
                  <a:moveTo>
                    <a:pt x="107" y="216"/>
                  </a:moveTo>
                  <a:cubicBezTo>
                    <a:pt x="107" y="210"/>
                    <a:pt x="107" y="210"/>
                    <a:pt x="107" y="216"/>
                  </a:cubicBezTo>
                  <a:cubicBezTo>
                    <a:pt x="107" y="210"/>
                    <a:pt x="106" y="211"/>
                    <a:pt x="106" y="216"/>
                  </a:cubicBezTo>
                  <a:cubicBezTo>
                    <a:pt x="106" y="211"/>
                    <a:pt x="106" y="211"/>
                    <a:pt x="106" y="216"/>
                  </a:cubicBezTo>
                  <a:cubicBezTo>
                    <a:pt x="106" y="211"/>
                    <a:pt x="106" y="211"/>
                    <a:pt x="106" y="216"/>
                  </a:cubicBezTo>
                  <a:cubicBezTo>
                    <a:pt x="107" y="212"/>
                    <a:pt x="108" y="212"/>
                    <a:pt x="109" y="217"/>
                  </a:cubicBezTo>
                  <a:cubicBezTo>
                    <a:pt x="109" y="212"/>
                    <a:pt x="109" y="211"/>
                    <a:pt x="110" y="217"/>
                  </a:cubicBezTo>
                  <a:cubicBezTo>
                    <a:pt x="108" y="211"/>
                    <a:pt x="108" y="210"/>
                    <a:pt x="107" y="216"/>
                  </a:cubicBezTo>
                  <a:moveTo>
                    <a:pt x="103" y="215"/>
                  </a:moveTo>
                  <a:cubicBezTo>
                    <a:pt x="103" y="208"/>
                    <a:pt x="103" y="209"/>
                    <a:pt x="102" y="215"/>
                  </a:cubicBezTo>
                  <a:cubicBezTo>
                    <a:pt x="103" y="209"/>
                    <a:pt x="102" y="209"/>
                    <a:pt x="102" y="215"/>
                  </a:cubicBezTo>
                  <a:cubicBezTo>
                    <a:pt x="101" y="209"/>
                    <a:pt x="103" y="209"/>
                    <a:pt x="107" y="216"/>
                  </a:cubicBezTo>
                  <a:cubicBezTo>
                    <a:pt x="107" y="210"/>
                    <a:pt x="107" y="210"/>
                    <a:pt x="107" y="216"/>
                  </a:cubicBezTo>
                  <a:cubicBezTo>
                    <a:pt x="106" y="209"/>
                    <a:pt x="104" y="209"/>
                    <a:pt x="103" y="215"/>
                  </a:cubicBezTo>
                  <a:moveTo>
                    <a:pt x="23" y="34"/>
                  </a:moveTo>
                  <a:cubicBezTo>
                    <a:pt x="21" y="38"/>
                    <a:pt x="20" y="42"/>
                    <a:pt x="20" y="45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45"/>
                    <a:pt x="4" y="48"/>
                    <a:pt x="2" y="58"/>
                  </a:cubicBezTo>
                  <a:cubicBezTo>
                    <a:pt x="2" y="62"/>
                    <a:pt x="2" y="65"/>
                    <a:pt x="1" y="68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3"/>
                    <a:pt x="0" y="77"/>
                    <a:pt x="0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2" y="81"/>
                    <a:pt x="2" y="82"/>
                    <a:pt x="3" y="83"/>
                  </a:cubicBezTo>
                  <a:cubicBezTo>
                    <a:pt x="3" y="84"/>
                    <a:pt x="4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4" y="98"/>
                    <a:pt x="4" y="97"/>
                    <a:pt x="4" y="96"/>
                  </a:cubicBezTo>
                  <a:cubicBezTo>
                    <a:pt x="4" y="95"/>
                    <a:pt x="4" y="94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0"/>
                    <a:pt x="7" y="101"/>
                    <a:pt x="7" y="102"/>
                  </a:cubicBezTo>
                  <a:cubicBezTo>
                    <a:pt x="7" y="102"/>
                    <a:pt x="7" y="103"/>
                    <a:pt x="7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99"/>
                    <a:pt x="6" y="104"/>
                    <a:pt x="7" y="108"/>
                  </a:cubicBezTo>
                  <a:cubicBezTo>
                    <a:pt x="8" y="112"/>
                    <a:pt x="8" y="115"/>
                    <a:pt x="8" y="114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2" y="118"/>
                    <a:pt x="16" y="122"/>
                    <a:pt x="16" y="123"/>
                  </a:cubicBezTo>
                  <a:cubicBezTo>
                    <a:pt x="17" y="123"/>
                    <a:pt x="16" y="124"/>
                    <a:pt x="16" y="124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20" y="136"/>
                    <a:pt x="19" y="135"/>
                    <a:pt x="19" y="134"/>
                  </a:cubicBezTo>
                  <a:cubicBezTo>
                    <a:pt x="19" y="133"/>
                    <a:pt x="19" y="133"/>
                    <a:pt x="19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6"/>
                    <a:pt x="24" y="138"/>
                    <a:pt x="23" y="138"/>
                  </a:cubicBezTo>
                  <a:cubicBezTo>
                    <a:pt x="26" y="140"/>
                    <a:pt x="25" y="141"/>
                    <a:pt x="24" y="142"/>
                  </a:cubicBezTo>
                  <a:cubicBezTo>
                    <a:pt x="26" y="142"/>
                    <a:pt x="25" y="145"/>
                    <a:pt x="24" y="145"/>
                  </a:cubicBezTo>
                  <a:cubicBezTo>
                    <a:pt x="25" y="145"/>
                    <a:pt x="24" y="146"/>
                    <a:pt x="24" y="146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3" y="145"/>
                    <a:pt x="25" y="148"/>
                    <a:pt x="26" y="150"/>
                  </a:cubicBezTo>
                  <a:cubicBezTo>
                    <a:pt x="28" y="154"/>
                    <a:pt x="30" y="157"/>
                    <a:pt x="28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9" y="154"/>
                    <a:pt x="29" y="154"/>
                  </a:cubicBezTo>
                  <a:cubicBezTo>
                    <a:pt x="35" y="156"/>
                    <a:pt x="41" y="158"/>
                    <a:pt x="36" y="163"/>
                  </a:cubicBezTo>
                  <a:cubicBezTo>
                    <a:pt x="45" y="163"/>
                    <a:pt x="46" y="165"/>
                    <a:pt x="40" y="169"/>
                  </a:cubicBezTo>
                  <a:cubicBezTo>
                    <a:pt x="45" y="167"/>
                    <a:pt x="45" y="168"/>
                    <a:pt x="40" y="170"/>
                  </a:cubicBezTo>
                  <a:cubicBezTo>
                    <a:pt x="45" y="168"/>
                    <a:pt x="45" y="168"/>
                    <a:pt x="40" y="170"/>
                  </a:cubicBezTo>
                  <a:cubicBezTo>
                    <a:pt x="45" y="168"/>
                    <a:pt x="45" y="168"/>
                    <a:pt x="41" y="170"/>
                  </a:cubicBezTo>
                  <a:cubicBezTo>
                    <a:pt x="42" y="164"/>
                    <a:pt x="50" y="174"/>
                    <a:pt x="45" y="175"/>
                  </a:cubicBezTo>
                  <a:cubicBezTo>
                    <a:pt x="49" y="173"/>
                    <a:pt x="49" y="173"/>
                    <a:pt x="45" y="175"/>
                  </a:cubicBezTo>
                  <a:cubicBezTo>
                    <a:pt x="49" y="173"/>
                    <a:pt x="51" y="173"/>
                    <a:pt x="46" y="177"/>
                  </a:cubicBezTo>
                  <a:cubicBezTo>
                    <a:pt x="53" y="174"/>
                    <a:pt x="54" y="174"/>
                    <a:pt x="48" y="179"/>
                  </a:cubicBezTo>
                  <a:cubicBezTo>
                    <a:pt x="58" y="176"/>
                    <a:pt x="60" y="178"/>
                    <a:pt x="55" y="186"/>
                  </a:cubicBezTo>
                  <a:cubicBezTo>
                    <a:pt x="62" y="180"/>
                    <a:pt x="60" y="181"/>
                    <a:pt x="54" y="185"/>
                  </a:cubicBezTo>
                  <a:cubicBezTo>
                    <a:pt x="60" y="181"/>
                    <a:pt x="59" y="181"/>
                    <a:pt x="54" y="185"/>
                  </a:cubicBezTo>
                  <a:cubicBezTo>
                    <a:pt x="59" y="181"/>
                    <a:pt x="60" y="181"/>
                    <a:pt x="55" y="186"/>
                  </a:cubicBezTo>
                  <a:cubicBezTo>
                    <a:pt x="60" y="182"/>
                    <a:pt x="60" y="182"/>
                    <a:pt x="55" y="186"/>
                  </a:cubicBezTo>
                  <a:cubicBezTo>
                    <a:pt x="60" y="182"/>
                    <a:pt x="61" y="181"/>
                    <a:pt x="56" y="186"/>
                  </a:cubicBezTo>
                  <a:cubicBezTo>
                    <a:pt x="61" y="181"/>
                    <a:pt x="62" y="181"/>
                    <a:pt x="56" y="187"/>
                  </a:cubicBezTo>
                  <a:cubicBezTo>
                    <a:pt x="62" y="182"/>
                    <a:pt x="63" y="183"/>
                    <a:pt x="58" y="189"/>
                  </a:cubicBezTo>
                  <a:cubicBezTo>
                    <a:pt x="62" y="183"/>
                    <a:pt x="61" y="182"/>
                    <a:pt x="55" y="186"/>
                  </a:cubicBezTo>
                  <a:cubicBezTo>
                    <a:pt x="60" y="182"/>
                    <a:pt x="60" y="182"/>
                    <a:pt x="55" y="186"/>
                  </a:cubicBezTo>
                  <a:cubicBezTo>
                    <a:pt x="60" y="182"/>
                    <a:pt x="60" y="182"/>
                    <a:pt x="55" y="186"/>
                  </a:cubicBezTo>
                  <a:cubicBezTo>
                    <a:pt x="60" y="182"/>
                    <a:pt x="59" y="182"/>
                    <a:pt x="55" y="186"/>
                  </a:cubicBezTo>
                  <a:cubicBezTo>
                    <a:pt x="58" y="181"/>
                    <a:pt x="60" y="182"/>
                    <a:pt x="58" y="189"/>
                  </a:cubicBezTo>
                  <a:cubicBezTo>
                    <a:pt x="63" y="185"/>
                    <a:pt x="63" y="186"/>
                    <a:pt x="60" y="190"/>
                  </a:cubicBezTo>
                  <a:cubicBezTo>
                    <a:pt x="63" y="187"/>
                    <a:pt x="63" y="187"/>
                    <a:pt x="60" y="190"/>
                  </a:cubicBezTo>
                  <a:cubicBezTo>
                    <a:pt x="63" y="187"/>
                    <a:pt x="63" y="187"/>
                    <a:pt x="60" y="190"/>
                  </a:cubicBezTo>
                  <a:cubicBezTo>
                    <a:pt x="63" y="187"/>
                    <a:pt x="63" y="187"/>
                    <a:pt x="59" y="190"/>
                  </a:cubicBezTo>
                  <a:cubicBezTo>
                    <a:pt x="63" y="187"/>
                    <a:pt x="63" y="187"/>
                    <a:pt x="59" y="190"/>
                  </a:cubicBezTo>
                  <a:cubicBezTo>
                    <a:pt x="63" y="187"/>
                    <a:pt x="63" y="187"/>
                    <a:pt x="60" y="191"/>
                  </a:cubicBezTo>
                  <a:cubicBezTo>
                    <a:pt x="63" y="187"/>
                    <a:pt x="63" y="187"/>
                    <a:pt x="60" y="191"/>
                  </a:cubicBezTo>
                  <a:cubicBezTo>
                    <a:pt x="63" y="187"/>
                    <a:pt x="63" y="187"/>
                    <a:pt x="60" y="190"/>
                  </a:cubicBezTo>
                  <a:cubicBezTo>
                    <a:pt x="60" y="185"/>
                    <a:pt x="61" y="186"/>
                    <a:pt x="60" y="191"/>
                  </a:cubicBezTo>
                  <a:cubicBezTo>
                    <a:pt x="63" y="188"/>
                    <a:pt x="63" y="190"/>
                    <a:pt x="62" y="192"/>
                  </a:cubicBezTo>
                  <a:cubicBezTo>
                    <a:pt x="63" y="190"/>
                    <a:pt x="63" y="191"/>
                    <a:pt x="62" y="193"/>
                  </a:cubicBezTo>
                  <a:cubicBezTo>
                    <a:pt x="67" y="195"/>
                    <a:pt x="68" y="195"/>
                    <a:pt x="67" y="195"/>
                  </a:cubicBezTo>
                  <a:cubicBezTo>
                    <a:pt x="67" y="195"/>
                    <a:pt x="66" y="195"/>
                    <a:pt x="66" y="196"/>
                  </a:cubicBezTo>
                  <a:cubicBezTo>
                    <a:pt x="67" y="194"/>
                    <a:pt x="68" y="194"/>
                    <a:pt x="66" y="196"/>
                  </a:cubicBezTo>
                  <a:cubicBezTo>
                    <a:pt x="68" y="194"/>
                    <a:pt x="68" y="194"/>
                    <a:pt x="67" y="196"/>
                  </a:cubicBezTo>
                  <a:cubicBezTo>
                    <a:pt x="68" y="194"/>
                    <a:pt x="68" y="194"/>
                    <a:pt x="67" y="196"/>
                  </a:cubicBezTo>
                  <a:cubicBezTo>
                    <a:pt x="68" y="194"/>
                    <a:pt x="70" y="194"/>
                    <a:pt x="68" y="197"/>
                  </a:cubicBezTo>
                  <a:cubicBezTo>
                    <a:pt x="70" y="194"/>
                    <a:pt x="70" y="194"/>
                    <a:pt x="68" y="197"/>
                  </a:cubicBezTo>
                  <a:cubicBezTo>
                    <a:pt x="70" y="194"/>
                    <a:pt x="70" y="194"/>
                    <a:pt x="68" y="197"/>
                  </a:cubicBezTo>
                  <a:cubicBezTo>
                    <a:pt x="70" y="194"/>
                    <a:pt x="71" y="194"/>
                    <a:pt x="69" y="197"/>
                  </a:cubicBezTo>
                  <a:cubicBezTo>
                    <a:pt x="72" y="194"/>
                    <a:pt x="72" y="194"/>
                    <a:pt x="69" y="198"/>
                  </a:cubicBezTo>
                  <a:cubicBezTo>
                    <a:pt x="71" y="194"/>
                    <a:pt x="71" y="194"/>
                    <a:pt x="69" y="198"/>
                  </a:cubicBezTo>
                  <a:cubicBezTo>
                    <a:pt x="71" y="194"/>
                    <a:pt x="71" y="194"/>
                    <a:pt x="69" y="198"/>
                  </a:cubicBezTo>
                  <a:cubicBezTo>
                    <a:pt x="75" y="196"/>
                    <a:pt x="72" y="195"/>
                    <a:pt x="69" y="198"/>
                  </a:cubicBezTo>
                  <a:cubicBezTo>
                    <a:pt x="71" y="194"/>
                    <a:pt x="71" y="194"/>
                    <a:pt x="69" y="198"/>
                  </a:cubicBezTo>
                  <a:cubicBezTo>
                    <a:pt x="72" y="194"/>
                    <a:pt x="72" y="194"/>
                    <a:pt x="70" y="198"/>
                  </a:cubicBezTo>
                  <a:cubicBezTo>
                    <a:pt x="72" y="194"/>
                    <a:pt x="72" y="194"/>
                    <a:pt x="70" y="198"/>
                  </a:cubicBezTo>
                  <a:cubicBezTo>
                    <a:pt x="72" y="194"/>
                    <a:pt x="72" y="194"/>
                    <a:pt x="69" y="198"/>
                  </a:cubicBezTo>
                  <a:cubicBezTo>
                    <a:pt x="73" y="193"/>
                    <a:pt x="73" y="193"/>
                    <a:pt x="71" y="199"/>
                  </a:cubicBezTo>
                  <a:cubicBezTo>
                    <a:pt x="81" y="199"/>
                    <a:pt x="86" y="203"/>
                    <a:pt x="75" y="202"/>
                  </a:cubicBezTo>
                  <a:cubicBezTo>
                    <a:pt x="78" y="197"/>
                    <a:pt x="78" y="196"/>
                    <a:pt x="75" y="202"/>
                  </a:cubicBezTo>
                  <a:cubicBezTo>
                    <a:pt x="77" y="195"/>
                    <a:pt x="75" y="194"/>
                    <a:pt x="71" y="199"/>
                  </a:cubicBezTo>
                  <a:cubicBezTo>
                    <a:pt x="75" y="193"/>
                    <a:pt x="77" y="193"/>
                    <a:pt x="74" y="201"/>
                  </a:cubicBezTo>
                  <a:cubicBezTo>
                    <a:pt x="78" y="194"/>
                    <a:pt x="78" y="195"/>
                    <a:pt x="75" y="201"/>
                  </a:cubicBezTo>
                  <a:cubicBezTo>
                    <a:pt x="78" y="196"/>
                    <a:pt x="78" y="196"/>
                    <a:pt x="75" y="202"/>
                  </a:cubicBezTo>
                  <a:cubicBezTo>
                    <a:pt x="78" y="196"/>
                    <a:pt x="78" y="197"/>
                    <a:pt x="76" y="202"/>
                  </a:cubicBezTo>
                  <a:cubicBezTo>
                    <a:pt x="79" y="197"/>
                    <a:pt x="79" y="197"/>
                    <a:pt x="76" y="202"/>
                  </a:cubicBezTo>
                  <a:cubicBezTo>
                    <a:pt x="79" y="197"/>
                    <a:pt x="79" y="197"/>
                    <a:pt x="76" y="202"/>
                  </a:cubicBezTo>
                  <a:cubicBezTo>
                    <a:pt x="79" y="197"/>
                    <a:pt x="79" y="197"/>
                    <a:pt x="76" y="202"/>
                  </a:cubicBezTo>
                  <a:cubicBezTo>
                    <a:pt x="79" y="197"/>
                    <a:pt x="79" y="196"/>
                    <a:pt x="76" y="202"/>
                  </a:cubicBezTo>
                  <a:cubicBezTo>
                    <a:pt x="79" y="196"/>
                    <a:pt x="79" y="195"/>
                    <a:pt x="75" y="201"/>
                  </a:cubicBezTo>
                  <a:cubicBezTo>
                    <a:pt x="79" y="194"/>
                    <a:pt x="79" y="194"/>
                    <a:pt x="75" y="201"/>
                  </a:cubicBezTo>
                  <a:cubicBezTo>
                    <a:pt x="84" y="194"/>
                    <a:pt x="89" y="198"/>
                    <a:pt x="90" y="210"/>
                  </a:cubicBezTo>
                  <a:cubicBezTo>
                    <a:pt x="93" y="204"/>
                    <a:pt x="89" y="203"/>
                    <a:pt x="95" y="212"/>
                  </a:cubicBezTo>
                  <a:cubicBezTo>
                    <a:pt x="96" y="206"/>
                    <a:pt x="98" y="206"/>
                    <a:pt x="97" y="213"/>
                  </a:cubicBezTo>
                  <a:cubicBezTo>
                    <a:pt x="99" y="205"/>
                    <a:pt x="100" y="205"/>
                    <a:pt x="101" y="214"/>
                  </a:cubicBezTo>
                  <a:cubicBezTo>
                    <a:pt x="102" y="205"/>
                    <a:pt x="102" y="205"/>
                    <a:pt x="102" y="215"/>
                  </a:cubicBezTo>
                  <a:cubicBezTo>
                    <a:pt x="102" y="206"/>
                    <a:pt x="101" y="207"/>
                    <a:pt x="101" y="214"/>
                  </a:cubicBezTo>
                  <a:cubicBezTo>
                    <a:pt x="101" y="207"/>
                    <a:pt x="101" y="208"/>
                    <a:pt x="101" y="214"/>
                  </a:cubicBezTo>
                  <a:cubicBezTo>
                    <a:pt x="101" y="208"/>
                    <a:pt x="101" y="208"/>
                    <a:pt x="101" y="214"/>
                  </a:cubicBezTo>
                  <a:cubicBezTo>
                    <a:pt x="101" y="208"/>
                    <a:pt x="101" y="208"/>
                    <a:pt x="101" y="214"/>
                  </a:cubicBezTo>
                  <a:cubicBezTo>
                    <a:pt x="88" y="205"/>
                    <a:pt x="93" y="206"/>
                    <a:pt x="103" y="215"/>
                  </a:cubicBezTo>
                  <a:cubicBezTo>
                    <a:pt x="103" y="208"/>
                    <a:pt x="103" y="208"/>
                    <a:pt x="103" y="215"/>
                  </a:cubicBezTo>
                  <a:cubicBezTo>
                    <a:pt x="103" y="208"/>
                    <a:pt x="104" y="207"/>
                    <a:pt x="104" y="215"/>
                  </a:cubicBezTo>
                  <a:cubicBezTo>
                    <a:pt x="104" y="207"/>
                    <a:pt x="104" y="207"/>
                    <a:pt x="104" y="215"/>
                  </a:cubicBezTo>
                  <a:cubicBezTo>
                    <a:pt x="106" y="207"/>
                    <a:pt x="107" y="207"/>
                    <a:pt x="108" y="216"/>
                  </a:cubicBezTo>
                  <a:cubicBezTo>
                    <a:pt x="108" y="209"/>
                    <a:pt x="108" y="209"/>
                    <a:pt x="108" y="216"/>
                  </a:cubicBezTo>
                  <a:cubicBezTo>
                    <a:pt x="108" y="209"/>
                    <a:pt x="107" y="210"/>
                    <a:pt x="107" y="216"/>
                  </a:cubicBezTo>
                  <a:cubicBezTo>
                    <a:pt x="108" y="210"/>
                    <a:pt x="109" y="210"/>
                    <a:pt x="110" y="217"/>
                  </a:cubicBezTo>
                  <a:cubicBezTo>
                    <a:pt x="110" y="210"/>
                    <a:pt x="110" y="210"/>
                    <a:pt x="110" y="217"/>
                  </a:cubicBezTo>
                  <a:cubicBezTo>
                    <a:pt x="110" y="210"/>
                    <a:pt x="110" y="210"/>
                    <a:pt x="110" y="217"/>
                  </a:cubicBezTo>
                  <a:cubicBezTo>
                    <a:pt x="110" y="210"/>
                    <a:pt x="110" y="210"/>
                    <a:pt x="110" y="217"/>
                  </a:cubicBezTo>
                  <a:cubicBezTo>
                    <a:pt x="109" y="210"/>
                    <a:pt x="109" y="211"/>
                    <a:pt x="110" y="217"/>
                  </a:cubicBezTo>
                  <a:cubicBezTo>
                    <a:pt x="110" y="211"/>
                    <a:pt x="110" y="211"/>
                    <a:pt x="111" y="217"/>
                  </a:cubicBezTo>
                  <a:cubicBezTo>
                    <a:pt x="111" y="212"/>
                    <a:pt x="112" y="212"/>
                    <a:pt x="113" y="218"/>
                  </a:cubicBezTo>
                  <a:cubicBezTo>
                    <a:pt x="111" y="213"/>
                    <a:pt x="110" y="212"/>
                    <a:pt x="109" y="217"/>
                  </a:cubicBezTo>
                  <a:cubicBezTo>
                    <a:pt x="108" y="212"/>
                    <a:pt x="108" y="212"/>
                    <a:pt x="108" y="217"/>
                  </a:cubicBezTo>
                  <a:cubicBezTo>
                    <a:pt x="108" y="212"/>
                    <a:pt x="108" y="213"/>
                    <a:pt x="108" y="217"/>
                  </a:cubicBezTo>
                  <a:cubicBezTo>
                    <a:pt x="98" y="210"/>
                    <a:pt x="105" y="212"/>
                    <a:pt x="113" y="218"/>
                  </a:cubicBezTo>
                  <a:cubicBezTo>
                    <a:pt x="113" y="214"/>
                    <a:pt x="113" y="214"/>
                    <a:pt x="114" y="218"/>
                  </a:cubicBezTo>
                  <a:cubicBezTo>
                    <a:pt x="113" y="215"/>
                    <a:pt x="113" y="215"/>
                    <a:pt x="113" y="218"/>
                  </a:cubicBezTo>
                  <a:cubicBezTo>
                    <a:pt x="113" y="215"/>
                    <a:pt x="113" y="216"/>
                    <a:pt x="113" y="218"/>
                  </a:cubicBezTo>
                  <a:cubicBezTo>
                    <a:pt x="113" y="216"/>
                    <a:pt x="112" y="216"/>
                    <a:pt x="113" y="218"/>
                  </a:cubicBezTo>
                  <a:cubicBezTo>
                    <a:pt x="107" y="214"/>
                    <a:pt x="110" y="215"/>
                    <a:pt x="115" y="219"/>
                  </a:cubicBezTo>
                  <a:cubicBezTo>
                    <a:pt x="115" y="216"/>
                    <a:pt x="115" y="217"/>
                    <a:pt x="115" y="219"/>
                  </a:cubicBezTo>
                  <a:cubicBezTo>
                    <a:pt x="115" y="217"/>
                    <a:pt x="115" y="217"/>
                    <a:pt x="115" y="219"/>
                  </a:cubicBezTo>
                  <a:cubicBezTo>
                    <a:pt x="115" y="217"/>
                    <a:pt x="114" y="217"/>
                    <a:pt x="115" y="219"/>
                  </a:cubicBezTo>
                  <a:cubicBezTo>
                    <a:pt x="115" y="217"/>
                    <a:pt x="115" y="217"/>
                    <a:pt x="116" y="219"/>
                  </a:cubicBezTo>
                  <a:cubicBezTo>
                    <a:pt x="115" y="217"/>
                    <a:pt x="117" y="220"/>
                    <a:pt x="117" y="220"/>
                  </a:cubicBezTo>
                  <a:cubicBezTo>
                    <a:pt x="121" y="222"/>
                    <a:pt x="122" y="221"/>
                    <a:pt x="122" y="221"/>
                  </a:cubicBezTo>
                  <a:cubicBezTo>
                    <a:pt x="122" y="220"/>
                    <a:pt x="122" y="220"/>
                    <a:pt x="123" y="220"/>
                  </a:cubicBezTo>
                  <a:cubicBezTo>
                    <a:pt x="122" y="219"/>
                    <a:pt x="122" y="219"/>
                    <a:pt x="123" y="220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23" y="220"/>
                    <a:pt x="122" y="219"/>
                    <a:pt x="124" y="220"/>
                  </a:cubicBezTo>
                  <a:cubicBezTo>
                    <a:pt x="123" y="219"/>
                    <a:pt x="123" y="219"/>
                    <a:pt x="124" y="220"/>
                  </a:cubicBezTo>
                  <a:cubicBezTo>
                    <a:pt x="123" y="219"/>
                    <a:pt x="123" y="219"/>
                    <a:pt x="123" y="220"/>
                  </a:cubicBezTo>
                  <a:cubicBezTo>
                    <a:pt x="123" y="219"/>
                    <a:pt x="123" y="219"/>
                    <a:pt x="123" y="220"/>
                  </a:cubicBezTo>
                  <a:cubicBezTo>
                    <a:pt x="123" y="219"/>
                    <a:pt x="123" y="219"/>
                    <a:pt x="123" y="220"/>
                  </a:cubicBezTo>
                  <a:cubicBezTo>
                    <a:pt x="125" y="219"/>
                    <a:pt x="126" y="219"/>
                    <a:pt x="126" y="220"/>
                  </a:cubicBezTo>
                  <a:cubicBezTo>
                    <a:pt x="125" y="219"/>
                    <a:pt x="125" y="219"/>
                    <a:pt x="125" y="220"/>
                  </a:cubicBezTo>
                  <a:cubicBezTo>
                    <a:pt x="125" y="219"/>
                    <a:pt x="124" y="218"/>
                    <a:pt x="125" y="220"/>
                  </a:cubicBezTo>
                  <a:cubicBezTo>
                    <a:pt x="124" y="217"/>
                    <a:pt x="125" y="217"/>
                    <a:pt x="126" y="220"/>
                  </a:cubicBezTo>
                  <a:cubicBezTo>
                    <a:pt x="128" y="218"/>
                    <a:pt x="131" y="219"/>
                    <a:pt x="130" y="221"/>
                  </a:cubicBezTo>
                  <a:cubicBezTo>
                    <a:pt x="129" y="218"/>
                    <a:pt x="129" y="218"/>
                    <a:pt x="130" y="221"/>
                  </a:cubicBezTo>
                  <a:cubicBezTo>
                    <a:pt x="129" y="218"/>
                    <a:pt x="129" y="218"/>
                    <a:pt x="130" y="221"/>
                  </a:cubicBezTo>
                  <a:cubicBezTo>
                    <a:pt x="129" y="218"/>
                    <a:pt x="129" y="217"/>
                    <a:pt x="130" y="221"/>
                  </a:cubicBezTo>
                  <a:cubicBezTo>
                    <a:pt x="128" y="217"/>
                    <a:pt x="127" y="217"/>
                    <a:pt x="127" y="220"/>
                  </a:cubicBezTo>
                  <a:cubicBezTo>
                    <a:pt x="126" y="216"/>
                    <a:pt x="127" y="216"/>
                    <a:pt x="129" y="220"/>
                  </a:cubicBezTo>
                  <a:cubicBezTo>
                    <a:pt x="128" y="216"/>
                    <a:pt x="129" y="217"/>
                    <a:pt x="130" y="221"/>
                  </a:cubicBezTo>
                  <a:cubicBezTo>
                    <a:pt x="129" y="217"/>
                    <a:pt x="129" y="217"/>
                    <a:pt x="130" y="221"/>
                  </a:cubicBezTo>
                  <a:cubicBezTo>
                    <a:pt x="129" y="217"/>
                    <a:pt x="130" y="218"/>
                    <a:pt x="132" y="221"/>
                  </a:cubicBezTo>
                  <a:cubicBezTo>
                    <a:pt x="131" y="218"/>
                    <a:pt x="131" y="218"/>
                    <a:pt x="132" y="221"/>
                  </a:cubicBezTo>
                  <a:cubicBezTo>
                    <a:pt x="131" y="218"/>
                    <a:pt x="131" y="218"/>
                    <a:pt x="132" y="221"/>
                  </a:cubicBezTo>
                  <a:cubicBezTo>
                    <a:pt x="131" y="217"/>
                    <a:pt x="130" y="217"/>
                    <a:pt x="131" y="220"/>
                  </a:cubicBezTo>
                  <a:cubicBezTo>
                    <a:pt x="130" y="216"/>
                    <a:pt x="129" y="216"/>
                    <a:pt x="130" y="220"/>
                  </a:cubicBezTo>
                  <a:cubicBezTo>
                    <a:pt x="129" y="216"/>
                    <a:pt x="129" y="216"/>
                    <a:pt x="131" y="220"/>
                  </a:cubicBezTo>
                  <a:cubicBezTo>
                    <a:pt x="130" y="216"/>
                    <a:pt x="130" y="216"/>
                    <a:pt x="131" y="220"/>
                  </a:cubicBezTo>
                  <a:cubicBezTo>
                    <a:pt x="131" y="217"/>
                    <a:pt x="133" y="217"/>
                    <a:pt x="135" y="221"/>
                  </a:cubicBezTo>
                  <a:cubicBezTo>
                    <a:pt x="134" y="218"/>
                    <a:pt x="135" y="218"/>
                    <a:pt x="136" y="221"/>
                  </a:cubicBezTo>
                  <a:cubicBezTo>
                    <a:pt x="137" y="219"/>
                    <a:pt x="138" y="220"/>
                    <a:pt x="139" y="221"/>
                  </a:cubicBezTo>
                  <a:cubicBezTo>
                    <a:pt x="139" y="221"/>
                    <a:pt x="140" y="221"/>
                    <a:pt x="140" y="222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2" y="222"/>
                    <a:pt x="138" y="221"/>
                    <a:pt x="143" y="222"/>
                  </a:cubicBezTo>
                  <a:cubicBezTo>
                    <a:pt x="143" y="222"/>
                    <a:pt x="143" y="222"/>
                    <a:pt x="143" y="222"/>
                  </a:cubicBezTo>
                  <a:cubicBezTo>
                    <a:pt x="144" y="222"/>
                    <a:pt x="144" y="222"/>
                    <a:pt x="144" y="222"/>
                  </a:cubicBezTo>
                  <a:cubicBezTo>
                    <a:pt x="143" y="221"/>
                    <a:pt x="144" y="220"/>
                    <a:pt x="145" y="221"/>
                  </a:cubicBezTo>
                  <a:cubicBezTo>
                    <a:pt x="146" y="219"/>
                    <a:pt x="148" y="219"/>
                    <a:pt x="151" y="220"/>
                  </a:cubicBezTo>
                  <a:cubicBezTo>
                    <a:pt x="153" y="221"/>
                    <a:pt x="156" y="222"/>
                    <a:pt x="159" y="224"/>
                  </a:cubicBezTo>
                  <a:cubicBezTo>
                    <a:pt x="160" y="224"/>
                    <a:pt x="161" y="225"/>
                    <a:pt x="162" y="226"/>
                  </a:cubicBezTo>
                  <a:cubicBezTo>
                    <a:pt x="163" y="227"/>
                    <a:pt x="163" y="227"/>
                    <a:pt x="163" y="227"/>
                  </a:cubicBezTo>
                  <a:cubicBezTo>
                    <a:pt x="170" y="226"/>
                    <a:pt x="165" y="226"/>
                    <a:pt x="167" y="226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169" y="221"/>
                    <a:pt x="173" y="220"/>
                    <a:pt x="178" y="221"/>
                  </a:cubicBezTo>
                  <a:cubicBezTo>
                    <a:pt x="183" y="220"/>
                    <a:pt x="188" y="219"/>
                    <a:pt x="193" y="217"/>
                  </a:cubicBezTo>
                  <a:cubicBezTo>
                    <a:pt x="193" y="217"/>
                    <a:pt x="193" y="217"/>
                    <a:pt x="193" y="217"/>
                  </a:cubicBezTo>
                  <a:cubicBezTo>
                    <a:pt x="207" y="212"/>
                    <a:pt x="218" y="203"/>
                    <a:pt x="225" y="191"/>
                  </a:cubicBezTo>
                  <a:cubicBezTo>
                    <a:pt x="228" y="185"/>
                    <a:pt x="231" y="179"/>
                    <a:pt x="233" y="172"/>
                  </a:cubicBezTo>
                  <a:cubicBezTo>
                    <a:pt x="234" y="165"/>
                    <a:pt x="234" y="157"/>
                    <a:pt x="237" y="151"/>
                  </a:cubicBezTo>
                  <a:cubicBezTo>
                    <a:pt x="232" y="146"/>
                    <a:pt x="232" y="143"/>
                    <a:pt x="236" y="142"/>
                  </a:cubicBezTo>
                  <a:cubicBezTo>
                    <a:pt x="232" y="140"/>
                    <a:pt x="232" y="140"/>
                    <a:pt x="236" y="141"/>
                  </a:cubicBezTo>
                  <a:cubicBezTo>
                    <a:pt x="232" y="140"/>
                    <a:pt x="231" y="139"/>
                    <a:pt x="236" y="140"/>
                  </a:cubicBezTo>
                  <a:cubicBezTo>
                    <a:pt x="230" y="139"/>
                    <a:pt x="230" y="139"/>
                    <a:pt x="236" y="140"/>
                  </a:cubicBezTo>
                  <a:cubicBezTo>
                    <a:pt x="230" y="139"/>
                    <a:pt x="229" y="139"/>
                    <a:pt x="236" y="140"/>
                  </a:cubicBezTo>
                  <a:cubicBezTo>
                    <a:pt x="228" y="143"/>
                    <a:pt x="230" y="134"/>
                    <a:pt x="235" y="134"/>
                  </a:cubicBezTo>
                  <a:cubicBezTo>
                    <a:pt x="230" y="134"/>
                    <a:pt x="230" y="133"/>
                    <a:pt x="235" y="134"/>
                  </a:cubicBezTo>
                  <a:cubicBezTo>
                    <a:pt x="230" y="133"/>
                    <a:pt x="230" y="133"/>
                    <a:pt x="235" y="133"/>
                  </a:cubicBezTo>
                  <a:cubicBezTo>
                    <a:pt x="230" y="133"/>
                    <a:pt x="229" y="132"/>
                    <a:pt x="234" y="132"/>
                  </a:cubicBezTo>
                  <a:cubicBezTo>
                    <a:pt x="229" y="130"/>
                    <a:pt x="228" y="128"/>
                    <a:pt x="233" y="128"/>
                  </a:cubicBezTo>
                  <a:cubicBezTo>
                    <a:pt x="227" y="127"/>
                    <a:pt x="227" y="126"/>
                    <a:pt x="232" y="126"/>
                  </a:cubicBezTo>
                  <a:cubicBezTo>
                    <a:pt x="227" y="126"/>
                    <a:pt x="227" y="126"/>
                    <a:pt x="232" y="126"/>
                  </a:cubicBezTo>
                  <a:cubicBezTo>
                    <a:pt x="225" y="125"/>
                    <a:pt x="224" y="126"/>
                    <a:pt x="232" y="126"/>
                  </a:cubicBezTo>
                  <a:cubicBezTo>
                    <a:pt x="223" y="126"/>
                    <a:pt x="223" y="125"/>
                    <a:pt x="232" y="126"/>
                  </a:cubicBezTo>
                  <a:cubicBezTo>
                    <a:pt x="234" y="117"/>
                    <a:pt x="230" y="118"/>
                    <a:pt x="229" y="119"/>
                  </a:cubicBezTo>
                  <a:cubicBezTo>
                    <a:pt x="228" y="120"/>
                    <a:pt x="228" y="121"/>
                    <a:pt x="230" y="119"/>
                  </a:cubicBezTo>
                  <a:cubicBezTo>
                    <a:pt x="228" y="119"/>
                    <a:pt x="228" y="119"/>
                    <a:pt x="230" y="119"/>
                  </a:cubicBezTo>
                  <a:cubicBezTo>
                    <a:pt x="228" y="119"/>
                    <a:pt x="228" y="119"/>
                    <a:pt x="230" y="119"/>
                  </a:cubicBezTo>
                  <a:cubicBezTo>
                    <a:pt x="228" y="119"/>
                    <a:pt x="227" y="118"/>
                    <a:pt x="229" y="118"/>
                  </a:cubicBezTo>
                  <a:cubicBezTo>
                    <a:pt x="225" y="116"/>
                    <a:pt x="224" y="115"/>
                    <a:pt x="227" y="113"/>
                  </a:cubicBezTo>
                  <a:cubicBezTo>
                    <a:pt x="231" y="105"/>
                    <a:pt x="229" y="107"/>
                    <a:pt x="227" y="109"/>
                  </a:cubicBezTo>
                  <a:cubicBezTo>
                    <a:pt x="226" y="110"/>
                    <a:pt x="225" y="111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6" y="108"/>
                    <a:pt x="226" y="108"/>
                    <a:pt x="226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3" y="105"/>
                    <a:pt x="219" y="100"/>
                    <a:pt x="219" y="100"/>
                  </a:cubicBezTo>
                  <a:cubicBezTo>
                    <a:pt x="219" y="100"/>
                    <a:pt x="214" y="96"/>
                    <a:pt x="216" y="95"/>
                  </a:cubicBezTo>
                  <a:cubicBezTo>
                    <a:pt x="214" y="96"/>
                    <a:pt x="214" y="96"/>
                    <a:pt x="216" y="95"/>
                  </a:cubicBezTo>
                  <a:cubicBezTo>
                    <a:pt x="215" y="96"/>
                    <a:pt x="215" y="96"/>
                    <a:pt x="216" y="95"/>
                  </a:cubicBezTo>
                  <a:cubicBezTo>
                    <a:pt x="215" y="96"/>
                    <a:pt x="215" y="96"/>
                    <a:pt x="216" y="95"/>
                  </a:cubicBezTo>
                  <a:cubicBezTo>
                    <a:pt x="215" y="96"/>
                    <a:pt x="215" y="95"/>
                    <a:pt x="216" y="95"/>
                  </a:cubicBezTo>
                  <a:cubicBezTo>
                    <a:pt x="215" y="95"/>
                    <a:pt x="215" y="95"/>
                    <a:pt x="216" y="95"/>
                  </a:cubicBezTo>
                  <a:cubicBezTo>
                    <a:pt x="215" y="95"/>
                    <a:pt x="214" y="95"/>
                    <a:pt x="215" y="94"/>
                  </a:cubicBezTo>
                  <a:cubicBezTo>
                    <a:pt x="214" y="95"/>
                    <a:pt x="213" y="94"/>
                    <a:pt x="214" y="93"/>
                  </a:cubicBezTo>
                  <a:cubicBezTo>
                    <a:pt x="213" y="94"/>
                    <a:pt x="213" y="93"/>
                    <a:pt x="214" y="93"/>
                  </a:cubicBezTo>
                  <a:cubicBezTo>
                    <a:pt x="217" y="87"/>
                    <a:pt x="221" y="83"/>
                    <a:pt x="215" y="90"/>
                  </a:cubicBezTo>
                  <a:cubicBezTo>
                    <a:pt x="215" y="90"/>
                    <a:pt x="215" y="90"/>
                    <a:pt x="215" y="90"/>
                  </a:cubicBezTo>
                  <a:cubicBezTo>
                    <a:pt x="215" y="90"/>
                    <a:pt x="215" y="90"/>
                    <a:pt x="215" y="90"/>
                  </a:cubicBezTo>
                  <a:cubicBezTo>
                    <a:pt x="215" y="90"/>
                    <a:pt x="215" y="90"/>
                    <a:pt x="215" y="90"/>
                  </a:cubicBezTo>
                  <a:cubicBezTo>
                    <a:pt x="214" y="89"/>
                    <a:pt x="214" y="89"/>
                    <a:pt x="214" y="89"/>
                  </a:cubicBezTo>
                  <a:cubicBezTo>
                    <a:pt x="212" y="87"/>
                    <a:pt x="212" y="87"/>
                    <a:pt x="212" y="87"/>
                  </a:cubicBezTo>
                  <a:cubicBezTo>
                    <a:pt x="212" y="87"/>
                    <a:pt x="207" y="83"/>
                    <a:pt x="208" y="83"/>
                  </a:cubicBezTo>
                  <a:cubicBezTo>
                    <a:pt x="206" y="82"/>
                    <a:pt x="205" y="82"/>
                    <a:pt x="206" y="81"/>
                  </a:cubicBezTo>
                  <a:cubicBezTo>
                    <a:pt x="208" y="73"/>
                    <a:pt x="211" y="68"/>
                    <a:pt x="206" y="77"/>
                  </a:cubicBezTo>
                  <a:cubicBezTo>
                    <a:pt x="206" y="77"/>
                    <a:pt x="206" y="77"/>
                    <a:pt x="206" y="77"/>
                  </a:cubicBezTo>
                  <a:cubicBezTo>
                    <a:pt x="206" y="77"/>
                    <a:pt x="206" y="77"/>
                    <a:pt x="206" y="77"/>
                  </a:cubicBezTo>
                  <a:cubicBezTo>
                    <a:pt x="206" y="77"/>
                    <a:pt x="195" y="69"/>
                    <a:pt x="198" y="68"/>
                  </a:cubicBezTo>
                  <a:cubicBezTo>
                    <a:pt x="192" y="67"/>
                    <a:pt x="188" y="64"/>
                    <a:pt x="190" y="58"/>
                  </a:cubicBezTo>
                  <a:cubicBezTo>
                    <a:pt x="181" y="60"/>
                    <a:pt x="180" y="59"/>
                    <a:pt x="184" y="52"/>
                  </a:cubicBezTo>
                  <a:cubicBezTo>
                    <a:pt x="175" y="57"/>
                    <a:pt x="175" y="56"/>
                    <a:pt x="179" y="48"/>
                  </a:cubicBezTo>
                  <a:cubicBezTo>
                    <a:pt x="171" y="55"/>
                    <a:pt x="170" y="54"/>
                    <a:pt x="178" y="47"/>
                  </a:cubicBezTo>
                  <a:cubicBezTo>
                    <a:pt x="168" y="53"/>
                    <a:pt x="167" y="52"/>
                    <a:pt x="172" y="42"/>
                  </a:cubicBezTo>
                  <a:cubicBezTo>
                    <a:pt x="161" y="47"/>
                    <a:pt x="156" y="42"/>
                    <a:pt x="152" y="29"/>
                  </a:cubicBezTo>
                  <a:cubicBezTo>
                    <a:pt x="148" y="39"/>
                    <a:pt x="148" y="39"/>
                    <a:pt x="151" y="28"/>
                  </a:cubicBezTo>
                  <a:cubicBezTo>
                    <a:pt x="147" y="38"/>
                    <a:pt x="147" y="38"/>
                    <a:pt x="150" y="28"/>
                  </a:cubicBezTo>
                  <a:cubicBezTo>
                    <a:pt x="140" y="33"/>
                    <a:pt x="137" y="33"/>
                    <a:pt x="135" y="21"/>
                  </a:cubicBezTo>
                  <a:cubicBezTo>
                    <a:pt x="132" y="31"/>
                    <a:pt x="130" y="30"/>
                    <a:pt x="128" y="19"/>
                  </a:cubicBezTo>
                  <a:cubicBezTo>
                    <a:pt x="125" y="27"/>
                    <a:pt x="123" y="26"/>
                    <a:pt x="121" y="17"/>
                  </a:cubicBezTo>
                  <a:cubicBezTo>
                    <a:pt x="120" y="24"/>
                    <a:pt x="119" y="23"/>
                    <a:pt x="116" y="16"/>
                  </a:cubicBezTo>
                  <a:cubicBezTo>
                    <a:pt x="116" y="19"/>
                    <a:pt x="116" y="20"/>
                    <a:pt x="116" y="16"/>
                  </a:cubicBezTo>
                  <a:cubicBezTo>
                    <a:pt x="116" y="22"/>
                    <a:pt x="115" y="21"/>
                    <a:pt x="112" y="15"/>
                  </a:cubicBezTo>
                  <a:cubicBezTo>
                    <a:pt x="109" y="19"/>
                    <a:pt x="104" y="17"/>
                    <a:pt x="100" y="14"/>
                  </a:cubicBezTo>
                  <a:cubicBezTo>
                    <a:pt x="100" y="15"/>
                    <a:pt x="93" y="12"/>
                    <a:pt x="93" y="12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3" y="10"/>
                    <a:pt x="92" y="11"/>
                    <a:pt x="92" y="13"/>
                  </a:cubicBezTo>
                  <a:cubicBezTo>
                    <a:pt x="91" y="13"/>
                    <a:pt x="89" y="13"/>
                    <a:pt x="88" y="13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5" y="13"/>
                    <a:pt x="76" y="10"/>
                    <a:pt x="76" y="8"/>
                  </a:cubicBezTo>
                  <a:cubicBezTo>
                    <a:pt x="76" y="5"/>
                    <a:pt x="76" y="3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0" y="0"/>
                    <a:pt x="71" y="4"/>
                    <a:pt x="71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10"/>
                    <a:pt x="55" y="12"/>
                    <a:pt x="55" y="14"/>
                  </a:cubicBezTo>
                  <a:cubicBezTo>
                    <a:pt x="54" y="14"/>
                    <a:pt x="53" y="14"/>
                    <a:pt x="52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2"/>
                    <a:pt x="49" y="15"/>
                    <a:pt x="49" y="25"/>
                  </a:cubicBezTo>
                  <a:cubicBezTo>
                    <a:pt x="41" y="16"/>
                    <a:pt x="44" y="19"/>
                    <a:pt x="42" y="19"/>
                  </a:cubicBezTo>
                  <a:cubicBezTo>
                    <a:pt x="40" y="20"/>
                    <a:pt x="38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7" y="38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7" y="29"/>
                    <a:pt x="25" y="32"/>
                    <a:pt x="23" y="34"/>
                  </a:cubicBezTo>
                  <a:moveTo>
                    <a:pt x="232" y="126"/>
                  </a:moveTo>
                  <a:cubicBezTo>
                    <a:pt x="222" y="126"/>
                    <a:pt x="223" y="126"/>
                    <a:pt x="233" y="127"/>
                  </a:cubicBezTo>
                  <a:cubicBezTo>
                    <a:pt x="223" y="128"/>
                    <a:pt x="224" y="130"/>
                    <a:pt x="234" y="133"/>
                  </a:cubicBezTo>
                  <a:cubicBezTo>
                    <a:pt x="225" y="131"/>
                    <a:pt x="226" y="134"/>
                    <a:pt x="235" y="135"/>
                  </a:cubicBezTo>
                  <a:cubicBezTo>
                    <a:pt x="228" y="141"/>
                    <a:pt x="227" y="137"/>
                    <a:pt x="236" y="141"/>
                  </a:cubicBezTo>
                  <a:cubicBezTo>
                    <a:pt x="227" y="140"/>
                    <a:pt x="227" y="142"/>
                    <a:pt x="236" y="146"/>
                  </a:cubicBezTo>
                  <a:cubicBezTo>
                    <a:pt x="228" y="147"/>
                    <a:pt x="228" y="151"/>
                    <a:pt x="236" y="157"/>
                  </a:cubicBezTo>
                  <a:cubicBezTo>
                    <a:pt x="228" y="154"/>
                    <a:pt x="226" y="153"/>
                    <a:pt x="236" y="157"/>
                  </a:cubicBezTo>
                  <a:cubicBezTo>
                    <a:pt x="226" y="148"/>
                    <a:pt x="225" y="144"/>
                    <a:pt x="236" y="143"/>
                  </a:cubicBezTo>
                  <a:cubicBezTo>
                    <a:pt x="225" y="138"/>
                    <a:pt x="226" y="140"/>
                    <a:pt x="235" y="136"/>
                  </a:cubicBezTo>
                  <a:cubicBezTo>
                    <a:pt x="225" y="134"/>
                    <a:pt x="223" y="130"/>
                    <a:pt x="234" y="131"/>
                  </a:cubicBezTo>
                  <a:cubicBezTo>
                    <a:pt x="223" y="129"/>
                    <a:pt x="223" y="127"/>
                    <a:pt x="233" y="127"/>
                  </a:cubicBezTo>
                  <a:cubicBezTo>
                    <a:pt x="222" y="126"/>
                    <a:pt x="222" y="126"/>
                    <a:pt x="232" y="126"/>
                  </a:cubicBezTo>
                  <a:moveTo>
                    <a:pt x="232" y="126"/>
                  </a:moveTo>
                  <a:cubicBezTo>
                    <a:pt x="222" y="125"/>
                    <a:pt x="222" y="125"/>
                    <a:pt x="232" y="126"/>
                  </a:cubicBezTo>
                  <a:cubicBezTo>
                    <a:pt x="222" y="125"/>
                    <a:pt x="221" y="125"/>
                    <a:pt x="232" y="126"/>
                  </a:cubicBezTo>
                  <a:cubicBezTo>
                    <a:pt x="221" y="125"/>
                    <a:pt x="221" y="125"/>
                    <a:pt x="232" y="126"/>
                  </a:cubicBezTo>
                  <a:cubicBezTo>
                    <a:pt x="221" y="125"/>
                    <a:pt x="222" y="125"/>
                    <a:pt x="232" y="126"/>
                  </a:cubicBezTo>
                  <a:moveTo>
                    <a:pt x="232" y="126"/>
                  </a:moveTo>
                  <a:cubicBezTo>
                    <a:pt x="218" y="125"/>
                    <a:pt x="218" y="125"/>
                    <a:pt x="232" y="126"/>
                  </a:cubicBezTo>
                  <a:cubicBezTo>
                    <a:pt x="218" y="125"/>
                    <a:pt x="218" y="125"/>
                    <a:pt x="232" y="126"/>
                  </a:cubicBezTo>
                  <a:cubicBezTo>
                    <a:pt x="218" y="125"/>
                    <a:pt x="218" y="125"/>
                    <a:pt x="232" y="126"/>
                  </a:cubicBezTo>
                  <a:moveTo>
                    <a:pt x="232" y="125"/>
                  </a:moveTo>
                  <a:cubicBezTo>
                    <a:pt x="219" y="124"/>
                    <a:pt x="219" y="124"/>
                    <a:pt x="232" y="125"/>
                  </a:cubicBezTo>
                  <a:cubicBezTo>
                    <a:pt x="218" y="124"/>
                    <a:pt x="218" y="124"/>
                    <a:pt x="232" y="125"/>
                  </a:cubicBezTo>
                  <a:cubicBezTo>
                    <a:pt x="218" y="124"/>
                    <a:pt x="218" y="124"/>
                    <a:pt x="232" y="125"/>
                  </a:cubicBezTo>
                  <a:moveTo>
                    <a:pt x="216" y="97"/>
                  </a:moveTo>
                  <a:cubicBezTo>
                    <a:pt x="212" y="98"/>
                    <a:pt x="212" y="98"/>
                    <a:pt x="216" y="97"/>
                  </a:cubicBezTo>
                  <a:cubicBezTo>
                    <a:pt x="212" y="99"/>
                    <a:pt x="212" y="100"/>
                    <a:pt x="218" y="99"/>
                  </a:cubicBezTo>
                  <a:cubicBezTo>
                    <a:pt x="211" y="100"/>
                    <a:pt x="210" y="100"/>
                    <a:pt x="217" y="98"/>
                  </a:cubicBezTo>
                  <a:cubicBezTo>
                    <a:pt x="210" y="99"/>
                    <a:pt x="211" y="99"/>
                    <a:pt x="216" y="97"/>
                  </a:cubicBezTo>
                  <a:moveTo>
                    <a:pt x="201" y="72"/>
                  </a:moveTo>
                  <a:cubicBezTo>
                    <a:pt x="196" y="74"/>
                    <a:pt x="196" y="74"/>
                    <a:pt x="201" y="73"/>
                  </a:cubicBezTo>
                  <a:cubicBezTo>
                    <a:pt x="196" y="74"/>
                    <a:pt x="196" y="74"/>
                    <a:pt x="201" y="72"/>
                  </a:cubicBezTo>
                  <a:cubicBezTo>
                    <a:pt x="195" y="73"/>
                    <a:pt x="196" y="74"/>
                    <a:pt x="201" y="72"/>
                  </a:cubicBezTo>
                  <a:moveTo>
                    <a:pt x="110" y="15"/>
                  </a:moveTo>
                  <a:cubicBezTo>
                    <a:pt x="114" y="36"/>
                    <a:pt x="114" y="36"/>
                    <a:pt x="110" y="15"/>
                  </a:cubicBezTo>
                  <a:cubicBezTo>
                    <a:pt x="114" y="36"/>
                    <a:pt x="114" y="36"/>
                    <a:pt x="110" y="15"/>
                  </a:cubicBezTo>
                  <a:cubicBezTo>
                    <a:pt x="114" y="36"/>
                    <a:pt x="115" y="36"/>
                    <a:pt x="110" y="15"/>
                  </a:cubicBezTo>
                  <a:cubicBezTo>
                    <a:pt x="115" y="36"/>
                    <a:pt x="115" y="36"/>
                    <a:pt x="111" y="15"/>
                  </a:cubicBezTo>
                  <a:cubicBezTo>
                    <a:pt x="115" y="36"/>
                    <a:pt x="115" y="37"/>
                    <a:pt x="111" y="15"/>
                  </a:cubicBezTo>
                  <a:cubicBezTo>
                    <a:pt x="115" y="37"/>
                    <a:pt x="115" y="37"/>
                    <a:pt x="110" y="15"/>
                  </a:cubicBezTo>
                  <a:moveTo>
                    <a:pt x="111" y="15"/>
                  </a:moveTo>
                  <a:cubicBezTo>
                    <a:pt x="115" y="37"/>
                    <a:pt x="115" y="37"/>
                    <a:pt x="111" y="15"/>
                  </a:cubicBezTo>
                  <a:cubicBezTo>
                    <a:pt x="115" y="37"/>
                    <a:pt x="115" y="36"/>
                    <a:pt x="110" y="15"/>
                  </a:cubicBezTo>
                  <a:cubicBezTo>
                    <a:pt x="114" y="35"/>
                    <a:pt x="114" y="35"/>
                    <a:pt x="110" y="15"/>
                  </a:cubicBezTo>
                  <a:cubicBezTo>
                    <a:pt x="115" y="35"/>
                    <a:pt x="115" y="36"/>
                    <a:pt x="111" y="15"/>
                  </a:cubicBezTo>
                  <a:moveTo>
                    <a:pt x="69" y="21"/>
                  </a:moveTo>
                  <a:cubicBezTo>
                    <a:pt x="72" y="24"/>
                    <a:pt x="72" y="24"/>
                    <a:pt x="69" y="20"/>
                  </a:cubicBezTo>
                  <a:cubicBezTo>
                    <a:pt x="71" y="23"/>
                    <a:pt x="72" y="22"/>
                    <a:pt x="70" y="20"/>
                  </a:cubicBezTo>
                  <a:cubicBezTo>
                    <a:pt x="72" y="23"/>
                    <a:pt x="72" y="23"/>
                    <a:pt x="69" y="21"/>
                  </a:cubicBezTo>
                  <a:moveTo>
                    <a:pt x="79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1"/>
                    <a:pt x="79" y="12"/>
                  </a:cubicBezTo>
                  <a:moveTo>
                    <a:pt x="51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moveTo>
                    <a:pt x="53" y="29"/>
                  </a:move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moveTo>
                    <a:pt x="52" y="28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8"/>
                    <a:pt x="52" y="28"/>
                    <a:pt x="52" y="28"/>
                  </a:cubicBezTo>
                  <a:moveTo>
                    <a:pt x="46" y="31"/>
                  </a:moveTo>
                  <a:cubicBezTo>
                    <a:pt x="46" y="31"/>
                    <a:pt x="48" y="30"/>
                    <a:pt x="49" y="29"/>
                  </a:cubicBezTo>
                  <a:cubicBezTo>
                    <a:pt x="49" y="30"/>
                    <a:pt x="49" y="30"/>
                    <a:pt x="49" y="31"/>
                  </a:cubicBezTo>
                  <a:cubicBezTo>
                    <a:pt x="48" y="31"/>
                    <a:pt x="46" y="32"/>
                    <a:pt x="45" y="33"/>
                  </a:cubicBezTo>
                  <a:cubicBezTo>
                    <a:pt x="44" y="33"/>
                    <a:pt x="44" y="33"/>
                    <a:pt x="43" y="33"/>
                  </a:cubicBezTo>
                  <a:cubicBezTo>
                    <a:pt x="42" y="34"/>
                    <a:pt x="41" y="35"/>
                    <a:pt x="40" y="37"/>
                  </a:cubicBezTo>
                  <a:cubicBezTo>
                    <a:pt x="42" y="34"/>
                    <a:pt x="43" y="31"/>
                    <a:pt x="46" y="31"/>
                  </a:cubicBezTo>
                  <a:moveTo>
                    <a:pt x="37" y="32"/>
                  </a:moveTo>
                  <a:cubicBezTo>
                    <a:pt x="36" y="35"/>
                    <a:pt x="34" y="37"/>
                    <a:pt x="33" y="40"/>
                  </a:cubicBezTo>
                  <a:cubicBezTo>
                    <a:pt x="35" y="38"/>
                    <a:pt x="38" y="36"/>
                    <a:pt x="39" y="34"/>
                  </a:cubicBezTo>
                  <a:cubicBezTo>
                    <a:pt x="38" y="36"/>
                    <a:pt x="37" y="38"/>
                    <a:pt x="37" y="39"/>
                  </a:cubicBezTo>
                  <a:cubicBezTo>
                    <a:pt x="36" y="40"/>
                    <a:pt x="36" y="40"/>
                    <a:pt x="35" y="41"/>
                  </a:cubicBezTo>
                  <a:cubicBezTo>
                    <a:pt x="32" y="43"/>
                    <a:pt x="29" y="46"/>
                    <a:pt x="27" y="49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7" y="41"/>
                    <a:pt x="32" y="35"/>
                    <a:pt x="37" y="32"/>
                  </a:cubicBezTo>
                  <a:moveTo>
                    <a:pt x="55" y="186"/>
                  </a:moveTo>
                  <a:cubicBezTo>
                    <a:pt x="60" y="182"/>
                    <a:pt x="60" y="182"/>
                    <a:pt x="55" y="186"/>
                  </a:cubicBezTo>
                  <a:cubicBezTo>
                    <a:pt x="61" y="182"/>
                    <a:pt x="61" y="183"/>
                    <a:pt x="55" y="186"/>
                  </a:cubicBezTo>
                  <a:moveTo>
                    <a:pt x="1" y="70"/>
                  </a:moveTo>
                  <a:cubicBezTo>
                    <a:pt x="1" y="69"/>
                    <a:pt x="1" y="69"/>
                    <a:pt x="1" y="70"/>
                  </a:cubicBezTo>
                  <a:moveTo>
                    <a:pt x="1" y="70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2" name="Freeform 62"/>
            <p:cNvSpPr>
              <a:spLocks noEditPoints="1"/>
            </p:cNvSpPr>
            <p:nvPr/>
          </p:nvSpPr>
          <p:spPr bwMode="auto">
            <a:xfrm>
              <a:off x="3919538" y="3159126"/>
              <a:ext cx="962025" cy="695325"/>
            </a:xfrm>
            <a:custGeom>
              <a:gdLst>
                <a:gd name="T0" fmla="*/ 116 w 256"/>
                <a:gd name="T1" fmla="*/ 185 h 185"/>
                <a:gd name="T2" fmla="*/ 116 w 256"/>
                <a:gd name="T3" fmla="*/ 185 h 185"/>
                <a:gd name="T4" fmla="*/ 116 w 256"/>
                <a:gd name="T5" fmla="*/ 185 h 185"/>
                <a:gd name="T6" fmla="*/ 116 w 256"/>
                <a:gd name="T7" fmla="*/ 183 h 185"/>
                <a:gd name="T8" fmla="*/ 95 w 256"/>
                <a:gd name="T9" fmla="*/ 181 h 185"/>
                <a:gd name="T10" fmla="*/ 117 w 256"/>
                <a:gd name="T11" fmla="*/ 181 h 185"/>
                <a:gd name="T12" fmla="*/ 132 w 256"/>
                <a:gd name="T13" fmla="*/ 177 h 185"/>
                <a:gd name="T14" fmla="*/ 169 w 256"/>
                <a:gd name="T15" fmla="*/ 170 h 185"/>
                <a:gd name="T16" fmla="*/ 169 w 256"/>
                <a:gd name="T17" fmla="*/ 169 h 185"/>
                <a:gd name="T18" fmla="*/ 197 w 256"/>
                <a:gd name="T19" fmla="*/ 168 h 185"/>
                <a:gd name="T20" fmla="*/ 197 w 256"/>
                <a:gd name="T21" fmla="*/ 167 h 185"/>
                <a:gd name="T22" fmla="*/ 198 w 256"/>
                <a:gd name="T23" fmla="*/ 167 h 185"/>
                <a:gd name="T24" fmla="*/ 196 w 256"/>
                <a:gd name="T25" fmla="*/ 167 h 185"/>
                <a:gd name="T26" fmla="*/ 167 w 256"/>
                <a:gd name="T27" fmla="*/ 164 h 185"/>
                <a:gd name="T28" fmla="*/ 169 w 256"/>
                <a:gd name="T29" fmla="*/ 170 h 185"/>
                <a:gd name="T30" fmla="*/ 72 w 256"/>
                <a:gd name="T31" fmla="*/ 152 h 185"/>
                <a:gd name="T32" fmla="*/ 72 w 256"/>
                <a:gd name="T33" fmla="*/ 143 h 185"/>
                <a:gd name="T34" fmla="*/ 68 w 256"/>
                <a:gd name="T35" fmla="*/ 139 h 185"/>
                <a:gd name="T36" fmla="*/ 67 w 256"/>
                <a:gd name="T37" fmla="*/ 139 h 185"/>
                <a:gd name="T38" fmla="*/ 69 w 256"/>
                <a:gd name="T39" fmla="*/ 136 h 185"/>
                <a:gd name="T40" fmla="*/ 13 w 256"/>
                <a:gd name="T41" fmla="*/ 98 h 185"/>
                <a:gd name="T42" fmla="*/ 11 w 256"/>
                <a:gd name="T43" fmla="*/ 92 h 185"/>
                <a:gd name="T44" fmla="*/ 13 w 256"/>
                <a:gd name="T45" fmla="*/ 99 h 185"/>
                <a:gd name="T46" fmla="*/ 11 w 256"/>
                <a:gd name="T47" fmla="*/ 81 h 185"/>
                <a:gd name="T48" fmla="*/ 233 w 256"/>
                <a:gd name="T49" fmla="*/ 40 h 185"/>
                <a:gd name="T50" fmla="*/ 228 w 256"/>
                <a:gd name="T51" fmla="*/ 41 h 185"/>
                <a:gd name="T52" fmla="*/ 227 w 256"/>
                <a:gd name="T53" fmla="*/ 38 h 185"/>
                <a:gd name="T54" fmla="*/ 221 w 256"/>
                <a:gd name="T55" fmla="*/ 32 h 185"/>
                <a:gd name="T56" fmla="*/ 75 w 256"/>
                <a:gd name="T57" fmla="*/ 17 h 185"/>
                <a:gd name="T58" fmla="*/ 191 w 256"/>
                <a:gd name="T59" fmla="*/ 171 h 185"/>
                <a:gd name="T60" fmla="*/ 219 w 256"/>
                <a:gd name="T61" fmla="*/ 32 h 185"/>
                <a:gd name="T62" fmla="*/ 221 w 256"/>
                <a:gd name="T63" fmla="*/ 30 h 185"/>
                <a:gd name="T64" fmla="*/ 74 w 256"/>
                <a:gd name="T65" fmla="*/ 8 h 185"/>
                <a:gd name="T66" fmla="*/ 11 w 256"/>
                <a:gd name="T67" fmla="*/ 92 h 185"/>
                <a:gd name="T68" fmla="*/ 14 w 256"/>
                <a:gd name="T69" fmla="*/ 92 h 185"/>
                <a:gd name="T70" fmla="*/ 43 w 256"/>
                <a:gd name="T71" fmla="*/ 108 h 185"/>
                <a:gd name="T72" fmla="*/ 58 w 256"/>
                <a:gd name="T73" fmla="*/ 115 h 185"/>
                <a:gd name="T74" fmla="*/ 62 w 256"/>
                <a:gd name="T75" fmla="*/ 125 h 185"/>
                <a:gd name="T76" fmla="*/ 66 w 256"/>
                <a:gd name="T77" fmla="*/ 129 h 185"/>
                <a:gd name="T78" fmla="*/ 69 w 256"/>
                <a:gd name="T79" fmla="*/ 139 h 185"/>
                <a:gd name="T80" fmla="*/ 72 w 256"/>
                <a:gd name="T81" fmla="*/ 143 h 185"/>
                <a:gd name="T82" fmla="*/ 73 w 256"/>
                <a:gd name="T83" fmla="*/ 145 h 185"/>
                <a:gd name="T84" fmla="*/ 67 w 256"/>
                <a:gd name="T85" fmla="*/ 172 h 185"/>
                <a:gd name="T86" fmla="*/ 107 w 256"/>
                <a:gd name="T87" fmla="*/ 178 h 185"/>
                <a:gd name="T88" fmla="*/ 116 w 256"/>
                <a:gd name="T89" fmla="*/ 183 h 185"/>
                <a:gd name="T90" fmla="*/ 116 w 256"/>
                <a:gd name="T91" fmla="*/ 185 h 185"/>
                <a:gd name="T92" fmla="*/ 118 w 256"/>
                <a:gd name="T93" fmla="*/ 180 h 185"/>
                <a:gd name="T94" fmla="*/ 133 w 256"/>
                <a:gd name="T95" fmla="*/ 168 h 185"/>
                <a:gd name="T96" fmla="*/ 148 w 256"/>
                <a:gd name="T97" fmla="*/ 160 h 185"/>
                <a:gd name="T98" fmla="*/ 159 w 256"/>
                <a:gd name="T99" fmla="*/ 162 h 185"/>
                <a:gd name="T100" fmla="*/ 167 w 256"/>
                <a:gd name="T101" fmla="*/ 163 h 185"/>
                <a:gd name="T102" fmla="*/ 172 w 256"/>
                <a:gd name="T103" fmla="*/ 164 h 185"/>
                <a:gd name="T104" fmla="*/ 191 w 256"/>
                <a:gd name="T105" fmla="*/ 169 h 185"/>
                <a:gd name="T106" fmla="*/ 197 w 256"/>
                <a:gd name="T107" fmla="*/ 168 h 185"/>
                <a:gd name="T108" fmla="*/ 197 w 256"/>
                <a:gd name="T109" fmla="*/ 166 h 185"/>
                <a:gd name="T110" fmla="*/ 205 w 256"/>
                <a:gd name="T111" fmla="*/ 163 h 185"/>
                <a:gd name="T112" fmla="*/ 245 w 256"/>
                <a:gd name="T113" fmla="*/ 127 h 185"/>
                <a:gd name="T114" fmla="*/ 227 w 256"/>
                <a:gd name="T115" fmla="*/ 38 h 185"/>
                <a:gd name="T116" fmla="*/ 218 w 256"/>
                <a:gd name="T117" fmla="*/ 33 h 185"/>
                <a:gd name="T118" fmla="*/ 204 w 256"/>
                <a:gd name="T119" fmla="*/ 19 h 185"/>
                <a:gd name="T120" fmla="*/ 190 w 256"/>
                <a:gd name="T121" fmla="*/ 16 h 185"/>
                <a:gd name="T122" fmla="*/ 174 w 256"/>
                <a:gd name="T123" fmla="*/ 11 h 185"/>
                <a:gd name="T124" fmla="*/ 123 w 256"/>
                <a:gd name="T125" fmla="*/ 0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6" h="185">
                  <a:moveTo>
                    <a:pt x="116" y="185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moveTo>
                    <a:pt x="116" y="185"/>
                  </a:move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6" y="185"/>
                  </a:cubicBezTo>
                  <a:moveTo>
                    <a:pt x="116" y="185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moveTo>
                    <a:pt x="116" y="185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moveTo>
                    <a:pt x="115" y="185"/>
                  </a:move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moveTo>
                    <a:pt x="116" y="185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moveTo>
                    <a:pt x="116" y="185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moveTo>
                    <a:pt x="116" y="185"/>
                  </a:moveTo>
                  <a:cubicBezTo>
                    <a:pt x="116" y="185"/>
                    <a:pt x="116" y="185"/>
                    <a:pt x="115" y="185"/>
                  </a:cubicBezTo>
                  <a:cubicBezTo>
                    <a:pt x="115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moveTo>
                    <a:pt x="115" y="184"/>
                  </a:move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4"/>
                  </a:cubicBezTo>
                  <a:cubicBezTo>
                    <a:pt x="115" y="184"/>
                    <a:pt x="115" y="184"/>
                    <a:pt x="115" y="184"/>
                  </a:cubicBezTo>
                  <a:moveTo>
                    <a:pt x="116" y="184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4"/>
                    <a:pt x="116" y="184"/>
                  </a:cubicBezTo>
                  <a:moveTo>
                    <a:pt x="116" y="184"/>
                  </a:move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5"/>
                    <a:pt x="116" y="185"/>
                  </a:cubicBezTo>
                  <a:cubicBezTo>
                    <a:pt x="116" y="185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moveTo>
                    <a:pt x="116" y="184"/>
                  </a:moveTo>
                  <a:cubicBezTo>
                    <a:pt x="116" y="184"/>
                    <a:pt x="116" y="184"/>
                    <a:pt x="116" y="184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4"/>
                    <a:pt x="116" y="184"/>
                  </a:cubicBezTo>
                  <a:moveTo>
                    <a:pt x="116" y="184"/>
                  </a:moveTo>
                  <a:cubicBezTo>
                    <a:pt x="116" y="184"/>
                    <a:pt x="116" y="184"/>
                    <a:pt x="116" y="185"/>
                  </a:cubicBezTo>
                  <a:cubicBezTo>
                    <a:pt x="116" y="185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moveTo>
                    <a:pt x="116" y="184"/>
                  </a:moveTo>
                  <a:cubicBezTo>
                    <a:pt x="116" y="184"/>
                    <a:pt x="116" y="184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moveTo>
                    <a:pt x="115" y="184"/>
                  </a:moveTo>
                  <a:cubicBezTo>
                    <a:pt x="115" y="184"/>
                    <a:pt x="115" y="184"/>
                    <a:pt x="115" y="184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4"/>
                    <a:pt x="115" y="184"/>
                  </a:cubicBezTo>
                  <a:cubicBezTo>
                    <a:pt x="115" y="184"/>
                    <a:pt x="115" y="184"/>
                    <a:pt x="115" y="184"/>
                  </a:cubicBezTo>
                  <a:moveTo>
                    <a:pt x="116" y="184"/>
                  </a:move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moveTo>
                    <a:pt x="116" y="183"/>
                  </a:moveTo>
                  <a:cubicBezTo>
                    <a:pt x="116" y="184"/>
                    <a:pt x="116" y="184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4"/>
                    <a:pt x="116" y="184"/>
                    <a:pt x="116" y="183"/>
                  </a:cubicBezTo>
                  <a:cubicBezTo>
                    <a:pt x="116" y="183"/>
                    <a:pt x="116" y="183"/>
                    <a:pt x="116" y="183"/>
                  </a:cubicBezTo>
                  <a:moveTo>
                    <a:pt x="117" y="182"/>
                  </a:moveTo>
                  <a:cubicBezTo>
                    <a:pt x="117" y="182"/>
                    <a:pt x="117" y="182"/>
                    <a:pt x="117" y="182"/>
                  </a:cubicBezTo>
                  <a:cubicBezTo>
                    <a:pt x="117" y="183"/>
                    <a:pt x="117" y="184"/>
                    <a:pt x="117" y="185"/>
                  </a:cubicBezTo>
                  <a:cubicBezTo>
                    <a:pt x="117" y="184"/>
                    <a:pt x="117" y="183"/>
                    <a:pt x="117" y="182"/>
                  </a:cubicBezTo>
                  <a:moveTo>
                    <a:pt x="117" y="182"/>
                  </a:moveTo>
                  <a:cubicBezTo>
                    <a:pt x="117" y="182"/>
                    <a:pt x="117" y="183"/>
                    <a:pt x="116" y="183"/>
                  </a:cubicBezTo>
                  <a:cubicBezTo>
                    <a:pt x="116" y="183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7" y="182"/>
                    <a:pt x="117" y="182"/>
                    <a:pt x="117" y="182"/>
                  </a:cubicBezTo>
                  <a:moveTo>
                    <a:pt x="102" y="182"/>
                  </a:moveTo>
                  <a:cubicBezTo>
                    <a:pt x="102" y="182"/>
                    <a:pt x="101" y="182"/>
                    <a:pt x="101" y="183"/>
                  </a:cubicBezTo>
                  <a:cubicBezTo>
                    <a:pt x="101" y="182"/>
                    <a:pt x="102" y="182"/>
                    <a:pt x="102" y="182"/>
                  </a:cubicBezTo>
                  <a:moveTo>
                    <a:pt x="117" y="181"/>
                  </a:moveTo>
                  <a:cubicBezTo>
                    <a:pt x="117" y="181"/>
                    <a:pt x="117" y="181"/>
                    <a:pt x="117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182"/>
                    <a:pt x="117" y="181"/>
                    <a:pt x="117" y="181"/>
                  </a:cubicBezTo>
                  <a:cubicBezTo>
                    <a:pt x="117" y="181"/>
                    <a:pt x="117" y="181"/>
                    <a:pt x="117" y="181"/>
                  </a:cubicBezTo>
                  <a:moveTo>
                    <a:pt x="116" y="181"/>
                  </a:moveTo>
                  <a:cubicBezTo>
                    <a:pt x="116" y="181"/>
                    <a:pt x="116" y="182"/>
                    <a:pt x="116" y="182"/>
                  </a:cubicBezTo>
                  <a:cubicBezTo>
                    <a:pt x="116" y="182"/>
                    <a:pt x="116" y="182"/>
                    <a:pt x="116" y="182"/>
                  </a:cubicBezTo>
                  <a:cubicBezTo>
                    <a:pt x="116" y="182"/>
                    <a:pt x="116" y="183"/>
                    <a:pt x="115" y="184"/>
                  </a:cubicBezTo>
                  <a:cubicBezTo>
                    <a:pt x="115" y="184"/>
                    <a:pt x="115" y="184"/>
                    <a:pt x="115" y="184"/>
                  </a:cubicBezTo>
                  <a:cubicBezTo>
                    <a:pt x="115" y="183"/>
                    <a:pt x="116" y="183"/>
                    <a:pt x="116" y="183"/>
                  </a:cubicBezTo>
                  <a:cubicBezTo>
                    <a:pt x="116" y="183"/>
                    <a:pt x="116" y="184"/>
                    <a:pt x="115" y="184"/>
                  </a:cubicBezTo>
                  <a:cubicBezTo>
                    <a:pt x="116" y="184"/>
                    <a:pt x="116" y="184"/>
                    <a:pt x="116" y="185"/>
                  </a:cubicBezTo>
                  <a:cubicBezTo>
                    <a:pt x="116" y="184"/>
                    <a:pt x="116" y="184"/>
                    <a:pt x="116" y="183"/>
                  </a:cubicBezTo>
                  <a:cubicBezTo>
                    <a:pt x="116" y="183"/>
                    <a:pt x="116" y="183"/>
                    <a:pt x="116" y="182"/>
                  </a:cubicBezTo>
                  <a:cubicBezTo>
                    <a:pt x="116" y="182"/>
                    <a:pt x="116" y="182"/>
                    <a:pt x="116" y="181"/>
                  </a:cubicBezTo>
                  <a:moveTo>
                    <a:pt x="95" y="181"/>
                  </a:moveTo>
                  <a:cubicBezTo>
                    <a:pt x="95" y="181"/>
                    <a:pt x="95" y="181"/>
                    <a:pt x="95" y="181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5" y="181"/>
                    <a:pt x="95" y="181"/>
                    <a:pt x="95" y="181"/>
                  </a:cubicBezTo>
                  <a:moveTo>
                    <a:pt x="118" y="181"/>
                  </a:move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7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7" y="181"/>
                    <a:pt x="117" y="181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182"/>
                    <a:pt x="118" y="182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moveTo>
                    <a:pt x="95" y="181"/>
                  </a:moveTo>
                  <a:cubicBezTo>
                    <a:pt x="95" y="181"/>
                    <a:pt x="95" y="181"/>
                    <a:pt x="94" y="181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5" y="181"/>
                    <a:pt x="95" y="181"/>
                    <a:pt x="95" y="181"/>
                  </a:cubicBezTo>
                  <a:moveTo>
                    <a:pt x="117" y="181"/>
                  </a:moveTo>
                  <a:cubicBezTo>
                    <a:pt x="117" y="181"/>
                    <a:pt x="117" y="181"/>
                    <a:pt x="117" y="181"/>
                  </a:cubicBezTo>
                  <a:cubicBezTo>
                    <a:pt x="117" y="181"/>
                    <a:pt x="117" y="182"/>
                    <a:pt x="117" y="183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81"/>
                    <a:pt x="117" y="181"/>
                    <a:pt x="117" y="181"/>
                  </a:cubicBezTo>
                  <a:moveTo>
                    <a:pt x="96" y="178"/>
                  </a:moveTo>
                  <a:cubicBezTo>
                    <a:pt x="95" y="179"/>
                    <a:pt x="94" y="179"/>
                    <a:pt x="95" y="181"/>
                  </a:cubicBezTo>
                  <a:cubicBezTo>
                    <a:pt x="95" y="180"/>
                    <a:pt x="96" y="179"/>
                    <a:pt x="96" y="178"/>
                  </a:cubicBezTo>
                  <a:moveTo>
                    <a:pt x="97" y="178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6" y="179"/>
                    <a:pt x="95" y="179"/>
                    <a:pt x="95" y="181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6" y="180"/>
                    <a:pt x="96" y="179"/>
                    <a:pt x="97" y="178"/>
                  </a:cubicBezTo>
                  <a:moveTo>
                    <a:pt x="97" y="178"/>
                  </a:moveTo>
                  <a:cubicBezTo>
                    <a:pt x="97" y="178"/>
                    <a:pt x="97" y="178"/>
                    <a:pt x="97" y="178"/>
                  </a:cubicBezTo>
                  <a:cubicBezTo>
                    <a:pt x="96" y="179"/>
                    <a:pt x="96" y="180"/>
                    <a:pt x="95" y="181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6" y="180"/>
                    <a:pt x="96" y="179"/>
                    <a:pt x="97" y="178"/>
                  </a:cubicBezTo>
                  <a:moveTo>
                    <a:pt x="75" y="175"/>
                  </a:moveTo>
                  <a:cubicBezTo>
                    <a:pt x="74" y="176"/>
                    <a:pt x="74" y="176"/>
                    <a:pt x="74" y="176"/>
                  </a:cubicBezTo>
                  <a:cubicBezTo>
                    <a:pt x="76" y="176"/>
                    <a:pt x="76" y="176"/>
                    <a:pt x="76" y="176"/>
                  </a:cubicBezTo>
                  <a:cubicBezTo>
                    <a:pt x="76" y="176"/>
                    <a:pt x="76" y="176"/>
                    <a:pt x="75" y="175"/>
                  </a:cubicBezTo>
                  <a:moveTo>
                    <a:pt x="134" y="173"/>
                  </a:moveTo>
                  <a:cubicBezTo>
                    <a:pt x="132" y="175"/>
                    <a:pt x="129" y="178"/>
                    <a:pt x="127" y="180"/>
                  </a:cubicBezTo>
                  <a:cubicBezTo>
                    <a:pt x="130" y="181"/>
                    <a:pt x="130" y="181"/>
                    <a:pt x="130" y="181"/>
                  </a:cubicBezTo>
                  <a:cubicBezTo>
                    <a:pt x="131" y="180"/>
                    <a:pt x="132" y="179"/>
                    <a:pt x="133" y="177"/>
                  </a:cubicBezTo>
                  <a:cubicBezTo>
                    <a:pt x="134" y="177"/>
                    <a:pt x="134" y="177"/>
                    <a:pt x="134" y="177"/>
                  </a:cubicBezTo>
                  <a:cubicBezTo>
                    <a:pt x="134" y="176"/>
                    <a:pt x="135" y="175"/>
                    <a:pt x="135" y="174"/>
                  </a:cubicBezTo>
                  <a:cubicBezTo>
                    <a:pt x="134" y="175"/>
                    <a:pt x="133" y="176"/>
                    <a:pt x="132" y="177"/>
                  </a:cubicBezTo>
                  <a:cubicBezTo>
                    <a:pt x="133" y="176"/>
                    <a:pt x="134" y="175"/>
                    <a:pt x="134" y="173"/>
                  </a:cubicBezTo>
                  <a:moveTo>
                    <a:pt x="139" y="172"/>
                  </a:moveTo>
                  <a:cubicBezTo>
                    <a:pt x="139" y="172"/>
                    <a:pt x="138" y="173"/>
                    <a:pt x="138" y="173"/>
                  </a:cubicBezTo>
                  <a:cubicBezTo>
                    <a:pt x="136" y="173"/>
                    <a:pt x="136" y="174"/>
                    <a:pt x="135" y="175"/>
                  </a:cubicBezTo>
                  <a:cubicBezTo>
                    <a:pt x="136" y="175"/>
                    <a:pt x="136" y="174"/>
                    <a:pt x="136" y="174"/>
                  </a:cubicBezTo>
                  <a:cubicBezTo>
                    <a:pt x="137" y="174"/>
                    <a:pt x="137" y="174"/>
                    <a:pt x="138" y="173"/>
                  </a:cubicBezTo>
                  <a:cubicBezTo>
                    <a:pt x="138" y="173"/>
                    <a:pt x="139" y="173"/>
                    <a:pt x="139" y="172"/>
                  </a:cubicBezTo>
                  <a:cubicBezTo>
                    <a:pt x="139" y="172"/>
                    <a:pt x="139" y="172"/>
                    <a:pt x="139" y="172"/>
                  </a:cubicBezTo>
                  <a:moveTo>
                    <a:pt x="140" y="171"/>
                  </a:moveTo>
                  <a:cubicBezTo>
                    <a:pt x="140" y="171"/>
                    <a:pt x="140" y="171"/>
                    <a:pt x="140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71"/>
                    <a:pt x="140" y="171"/>
                    <a:pt x="140" y="171"/>
                  </a:cubicBezTo>
                  <a:moveTo>
                    <a:pt x="140" y="171"/>
                  </a:moveTo>
                  <a:cubicBezTo>
                    <a:pt x="140" y="171"/>
                    <a:pt x="140" y="171"/>
                    <a:pt x="140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0" y="171"/>
                    <a:pt x="140" y="171"/>
                    <a:pt x="140" y="171"/>
                  </a:cubicBezTo>
                  <a:moveTo>
                    <a:pt x="169" y="170"/>
                  </a:move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moveTo>
                    <a:pt x="192" y="170"/>
                  </a:move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3" y="170"/>
                    <a:pt x="193" y="170"/>
                  </a:cubicBezTo>
                  <a:cubicBezTo>
                    <a:pt x="193" y="170"/>
                    <a:pt x="192" y="170"/>
                    <a:pt x="192" y="170"/>
                  </a:cubicBezTo>
                  <a:moveTo>
                    <a:pt x="192" y="170"/>
                  </a:move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3" y="170"/>
                    <a:pt x="193" y="170"/>
                  </a:cubicBezTo>
                  <a:cubicBezTo>
                    <a:pt x="193" y="170"/>
                    <a:pt x="193" y="170"/>
                    <a:pt x="193" y="170"/>
                  </a:cubicBezTo>
                  <a:cubicBezTo>
                    <a:pt x="193" y="170"/>
                    <a:pt x="193" y="170"/>
                    <a:pt x="193" y="170"/>
                  </a:cubicBezTo>
                  <a:cubicBezTo>
                    <a:pt x="193" y="170"/>
                    <a:pt x="192" y="170"/>
                    <a:pt x="192" y="170"/>
                  </a:cubicBezTo>
                  <a:moveTo>
                    <a:pt x="192" y="170"/>
                  </a:move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2" y="170"/>
                    <a:pt x="192" y="170"/>
                  </a:cubicBezTo>
                  <a:moveTo>
                    <a:pt x="169" y="169"/>
                  </a:moveTo>
                  <a:cubicBezTo>
                    <a:pt x="169" y="169"/>
                    <a:pt x="169" y="170"/>
                    <a:pt x="169" y="170"/>
                  </a:cubicBezTo>
                  <a:cubicBezTo>
                    <a:pt x="169" y="170"/>
                    <a:pt x="169" y="171"/>
                    <a:pt x="169" y="171"/>
                  </a:cubicBezTo>
                  <a:cubicBezTo>
                    <a:pt x="169" y="171"/>
                    <a:pt x="169" y="171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69"/>
                  </a:cubicBezTo>
                  <a:cubicBezTo>
                    <a:pt x="169" y="169"/>
                    <a:pt x="169" y="169"/>
                    <a:pt x="169" y="169"/>
                  </a:cubicBezTo>
                  <a:moveTo>
                    <a:pt x="194" y="169"/>
                  </a:moveTo>
                  <a:cubicBezTo>
                    <a:pt x="194" y="169"/>
                    <a:pt x="193" y="169"/>
                    <a:pt x="193" y="169"/>
                  </a:cubicBezTo>
                  <a:cubicBezTo>
                    <a:pt x="194" y="169"/>
                    <a:pt x="194" y="169"/>
                    <a:pt x="194" y="169"/>
                  </a:cubicBezTo>
                  <a:cubicBezTo>
                    <a:pt x="194" y="169"/>
                    <a:pt x="194" y="169"/>
                    <a:pt x="194" y="169"/>
                  </a:cubicBezTo>
                  <a:moveTo>
                    <a:pt x="168" y="168"/>
                  </a:move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moveTo>
                    <a:pt x="197" y="168"/>
                  </a:move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moveTo>
                    <a:pt x="197" y="168"/>
                  </a:move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moveTo>
                    <a:pt x="197" y="168"/>
                  </a:move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moveTo>
                    <a:pt x="197" y="168"/>
                  </a:move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moveTo>
                    <a:pt x="197" y="168"/>
                  </a:move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moveTo>
                    <a:pt x="197" y="167"/>
                  </a:moveTo>
                  <a:cubicBezTo>
                    <a:pt x="197" y="167"/>
                    <a:pt x="197" y="167"/>
                    <a:pt x="197" y="167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7"/>
                    <a:pt x="197" y="167"/>
                  </a:cubicBezTo>
                  <a:moveTo>
                    <a:pt x="196" y="167"/>
                  </a:moveTo>
                  <a:cubicBezTo>
                    <a:pt x="196" y="167"/>
                    <a:pt x="196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7"/>
                    <a:pt x="196" y="167"/>
                    <a:pt x="196" y="167"/>
                  </a:cubicBezTo>
                  <a:moveTo>
                    <a:pt x="196" y="167"/>
                  </a:move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7" y="167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7"/>
                    <a:pt x="196" y="167"/>
                    <a:pt x="196" y="167"/>
                  </a:cubicBezTo>
                  <a:moveTo>
                    <a:pt x="196" y="167"/>
                  </a:move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7" y="167"/>
                    <a:pt x="197" y="168"/>
                  </a:cubicBezTo>
                  <a:cubicBezTo>
                    <a:pt x="197" y="168"/>
                    <a:pt x="197" y="168"/>
                    <a:pt x="197" y="167"/>
                  </a:cubicBezTo>
                  <a:cubicBezTo>
                    <a:pt x="197" y="167"/>
                    <a:pt x="196" y="167"/>
                    <a:pt x="196" y="167"/>
                  </a:cubicBezTo>
                  <a:moveTo>
                    <a:pt x="148" y="167"/>
                  </a:moveTo>
                  <a:cubicBezTo>
                    <a:pt x="149" y="168"/>
                    <a:pt x="149" y="168"/>
                    <a:pt x="149" y="168"/>
                  </a:cubicBezTo>
                  <a:cubicBezTo>
                    <a:pt x="149" y="168"/>
                    <a:pt x="149" y="168"/>
                    <a:pt x="148" y="167"/>
                  </a:cubicBezTo>
                  <a:cubicBezTo>
                    <a:pt x="148" y="167"/>
                    <a:pt x="148" y="167"/>
                    <a:pt x="148" y="167"/>
                  </a:cubicBezTo>
                  <a:moveTo>
                    <a:pt x="195" y="167"/>
                  </a:moveTo>
                  <a:cubicBezTo>
                    <a:pt x="195" y="167"/>
                    <a:pt x="195" y="167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7"/>
                    <a:pt x="196" y="167"/>
                    <a:pt x="197" y="168"/>
                  </a:cubicBezTo>
                  <a:cubicBezTo>
                    <a:pt x="196" y="167"/>
                    <a:pt x="196" y="167"/>
                    <a:pt x="195" y="167"/>
                  </a:cubicBezTo>
                  <a:moveTo>
                    <a:pt x="195" y="167"/>
                  </a:moveTo>
                  <a:cubicBezTo>
                    <a:pt x="195" y="167"/>
                    <a:pt x="195" y="167"/>
                    <a:pt x="195" y="167"/>
                  </a:cubicBezTo>
                  <a:cubicBezTo>
                    <a:pt x="196" y="167"/>
                    <a:pt x="196" y="167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6" y="167"/>
                    <a:pt x="196" y="167"/>
                    <a:pt x="195" y="167"/>
                  </a:cubicBezTo>
                  <a:moveTo>
                    <a:pt x="195" y="167"/>
                  </a:moveTo>
                  <a:cubicBezTo>
                    <a:pt x="195" y="167"/>
                    <a:pt x="195" y="167"/>
                    <a:pt x="195" y="167"/>
                  </a:cubicBezTo>
                  <a:cubicBezTo>
                    <a:pt x="196" y="167"/>
                    <a:pt x="196" y="167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6" y="167"/>
                    <a:pt x="196" y="167"/>
                    <a:pt x="195" y="167"/>
                  </a:cubicBezTo>
                  <a:moveTo>
                    <a:pt x="198" y="167"/>
                  </a:move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moveTo>
                    <a:pt x="149" y="167"/>
                  </a:moveTo>
                  <a:cubicBezTo>
                    <a:pt x="149" y="167"/>
                    <a:pt x="149" y="168"/>
                    <a:pt x="149" y="168"/>
                  </a:cubicBezTo>
                  <a:cubicBezTo>
                    <a:pt x="149" y="168"/>
                    <a:pt x="149" y="168"/>
                    <a:pt x="149" y="168"/>
                  </a:cubicBezTo>
                  <a:cubicBezTo>
                    <a:pt x="149" y="168"/>
                    <a:pt x="149" y="168"/>
                    <a:pt x="149" y="168"/>
                  </a:cubicBezTo>
                  <a:cubicBezTo>
                    <a:pt x="149" y="168"/>
                    <a:pt x="149" y="167"/>
                    <a:pt x="149" y="167"/>
                  </a:cubicBezTo>
                  <a:moveTo>
                    <a:pt x="195" y="167"/>
                  </a:moveTo>
                  <a:cubicBezTo>
                    <a:pt x="195" y="167"/>
                    <a:pt x="195" y="167"/>
                    <a:pt x="195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5" y="167"/>
                  </a:cubicBezTo>
                  <a:moveTo>
                    <a:pt x="196" y="167"/>
                  </a:move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moveTo>
                    <a:pt x="195" y="167"/>
                  </a:moveTo>
                  <a:cubicBezTo>
                    <a:pt x="195" y="167"/>
                    <a:pt x="195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5" y="167"/>
                    <a:pt x="195" y="167"/>
                    <a:pt x="195" y="167"/>
                  </a:cubicBezTo>
                  <a:moveTo>
                    <a:pt x="195" y="167"/>
                  </a:moveTo>
                  <a:cubicBezTo>
                    <a:pt x="195" y="167"/>
                    <a:pt x="195" y="167"/>
                    <a:pt x="195" y="167"/>
                  </a:cubicBezTo>
                  <a:cubicBezTo>
                    <a:pt x="195" y="167"/>
                    <a:pt x="196" y="167"/>
                    <a:pt x="196" y="167"/>
                  </a:cubicBezTo>
                  <a:cubicBezTo>
                    <a:pt x="195" y="167"/>
                    <a:pt x="195" y="167"/>
                    <a:pt x="195" y="167"/>
                  </a:cubicBezTo>
                  <a:moveTo>
                    <a:pt x="198" y="166"/>
                  </a:moveTo>
                  <a:cubicBezTo>
                    <a:pt x="198" y="166"/>
                    <a:pt x="198" y="167"/>
                    <a:pt x="198" y="167"/>
                  </a:cubicBezTo>
                  <a:cubicBezTo>
                    <a:pt x="198" y="167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moveTo>
                    <a:pt x="198" y="166"/>
                  </a:moveTo>
                  <a:cubicBezTo>
                    <a:pt x="198" y="166"/>
                    <a:pt x="198" y="166"/>
                    <a:pt x="198" y="167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moveTo>
                    <a:pt x="195" y="166"/>
                  </a:moveTo>
                  <a:cubicBezTo>
                    <a:pt x="195" y="166"/>
                    <a:pt x="195" y="166"/>
                    <a:pt x="195" y="166"/>
                  </a:cubicBezTo>
                  <a:cubicBezTo>
                    <a:pt x="195" y="166"/>
                    <a:pt x="196" y="166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7" y="167"/>
                    <a:pt x="197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197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6"/>
                    <a:pt x="195" y="166"/>
                    <a:pt x="195" y="166"/>
                  </a:cubicBezTo>
                  <a:moveTo>
                    <a:pt x="167" y="164"/>
                  </a:moveTo>
                  <a:cubicBezTo>
                    <a:pt x="167" y="164"/>
                    <a:pt x="167" y="164"/>
                    <a:pt x="167" y="164"/>
                  </a:cubicBezTo>
                  <a:cubicBezTo>
                    <a:pt x="167" y="165"/>
                    <a:pt x="168" y="166"/>
                    <a:pt x="168" y="166"/>
                  </a:cubicBezTo>
                  <a:cubicBezTo>
                    <a:pt x="168" y="167"/>
                    <a:pt x="168" y="167"/>
                    <a:pt x="168" y="167"/>
                  </a:cubicBezTo>
                  <a:cubicBezTo>
                    <a:pt x="168" y="166"/>
                    <a:pt x="168" y="165"/>
                    <a:pt x="167" y="164"/>
                  </a:cubicBezTo>
                  <a:moveTo>
                    <a:pt x="167" y="164"/>
                  </a:moveTo>
                  <a:cubicBezTo>
                    <a:pt x="167" y="164"/>
                    <a:pt x="167" y="164"/>
                    <a:pt x="167" y="164"/>
                  </a:cubicBezTo>
                  <a:cubicBezTo>
                    <a:pt x="168" y="165"/>
                    <a:pt x="168" y="167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168" y="167"/>
                    <a:pt x="168" y="166"/>
                    <a:pt x="167" y="164"/>
                  </a:cubicBezTo>
                  <a:moveTo>
                    <a:pt x="167" y="164"/>
                  </a:moveTo>
                  <a:cubicBezTo>
                    <a:pt x="167" y="164"/>
                    <a:pt x="167" y="164"/>
                    <a:pt x="167" y="164"/>
                  </a:cubicBezTo>
                  <a:cubicBezTo>
                    <a:pt x="168" y="166"/>
                    <a:pt x="168" y="167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168" y="167"/>
                    <a:pt x="168" y="166"/>
                    <a:pt x="167" y="164"/>
                  </a:cubicBezTo>
                  <a:moveTo>
                    <a:pt x="167" y="164"/>
                  </a:moveTo>
                  <a:cubicBezTo>
                    <a:pt x="167" y="164"/>
                    <a:pt x="167" y="164"/>
                    <a:pt x="167" y="164"/>
                  </a:cubicBezTo>
                  <a:cubicBezTo>
                    <a:pt x="168" y="166"/>
                    <a:pt x="168" y="167"/>
                    <a:pt x="168" y="168"/>
                  </a:cubicBezTo>
                  <a:cubicBezTo>
                    <a:pt x="168" y="168"/>
                    <a:pt x="169" y="168"/>
                    <a:pt x="169" y="169"/>
                  </a:cubicBezTo>
                  <a:cubicBezTo>
                    <a:pt x="168" y="167"/>
                    <a:pt x="168" y="166"/>
                    <a:pt x="167" y="164"/>
                  </a:cubicBezTo>
                  <a:moveTo>
                    <a:pt x="167" y="164"/>
                  </a:moveTo>
                  <a:cubicBezTo>
                    <a:pt x="167" y="164"/>
                    <a:pt x="167" y="164"/>
                    <a:pt x="167" y="164"/>
                  </a:cubicBezTo>
                  <a:cubicBezTo>
                    <a:pt x="168" y="166"/>
                    <a:pt x="169" y="168"/>
                    <a:pt x="169" y="169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69"/>
                    <a:pt x="168" y="167"/>
                    <a:pt x="167" y="164"/>
                  </a:cubicBezTo>
                  <a:moveTo>
                    <a:pt x="168" y="164"/>
                  </a:moveTo>
                  <a:cubicBezTo>
                    <a:pt x="168" y="164"/>
                    <a:pt x="168" y="164"/>
                    <a:pt x="168" y="164"/>
                  </a:cubicBezTo>
                  <a:cubicBezTo>
                    <a:pt x="168" y="164"/>
                    <a:pt x="168" y="165"/>
                    <a:pt x="168" y="166"/>
                  </a:cubicBezTo>
                  <a:cubicBezTo>
                    <a:pt x="169" y="169"/>
                    <a:pt x="169" y="171"/>
                    <a:pt x="169" y="171"/>
                  </a:cubicBezTo>
                  <a:cubicBezTo>
                    <a:pt x="169" y="171"/>
                    <a:pt x="169" y="168"/>
                    <a:pt x="168" y="164"/>
                  </a:cubicBezTo>
                  <a:moveTo>
                    <a:pt x="167" y="164"/>
                  </a:move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moveTo>
                    <a:pt x="152" y="163"/>
                  </a:moveTo>
                  <a:cubicBezTo>
                    <a:pt x="152" y="163"/>
                    <a:pt x="152" y="163"/>
                    <a:pt x="15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152" y="163"/>
                    <a:pt x="152" y="163"/>
                    <a:pt x="152" y="163"/>
                  </a:cubicBezTo>
                  <a:moveTo>
                    <a:pt x="73" y="153"/>
                  </a:moveTo>
                  <a:cubicBezTo>
                    <a:pt x="73" y="153"/>
                    <a:pt x="73" y="153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moveTo>
                    <a:pt x="70" y="152"/>
                  </a:moveTo>
                  <a:cubicBezTo>
                    <a:pt x="70" y="152"/>
                    <a:pt x="71" y="152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1" y="152"/>
                    <a:pt x="70" y="152"/>
                    <a:pt x="70" y="152"/>
                  </a:cubicBezTo>
                  <a:moveTo>
                    <a:pt x="71" y="147"/>
                  </a:moveTo>
                  <a:cubicBezTo>
                    <a:pt x="68" y="148"/>
                    <a:pt x="69" y="149"/>
                    <a:pt x="72" y="152"/>
                  </a:cubicBezTo>
                  <a:cubicBezTo>
                    <a:pt x="70" y="150"/>
                    <a:pt x="70" y="149"/>
                    <a:pt x="72" y="148"/>
                  </a:cubicBezTo>
                  <a:cubicBezTo>
                    <a:pt x="72" y="148"/>
                    <a:pt x="71" y="148"/>
                    <a:pt x="71" y="147"/>
                  </a:cubicBezTo>
                  <a:cubicBezTo>
                    <a:pt x="71" y="147"/>
                    <a:pt x="71" y="147"/>
                    <a:pt x="71" y="147"/>
                  </a:cubicBezTo>
                  <a:moveTo>
                    <a:pt x="72" y="145"/>
                  </a:move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moveTo>
                    <a:pt x="70" y="144"/>
                  </a:moveTo>
                  <a:cubicBezTo>
                    <a:pt x="69" y="145"/>
                    <a:pt x="68" y="145"/>
                    <a:pt x="71" y="146"/>
                  </a:cubicBezTo>
                  <a:cubicBezTo>
                    <a:pt x="71" y="146"/>
                    <a:pt x="71" y="146"/>
                    <a:pt x="72" y="146"/>
                  </a:cubicBezTo>
                  <a:cubicBezTo>
                    <a:pt x="72" y="146"/>
                    <a:pt x="72" y="146"/>
                    <a:pt x="71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71" y="146"/>
                    <a:pt x="71" y="145"/>
                    <a:pt x="70" y="145"/>
                  </a:cubicBezTo>
                  <a:cubicBezTo>
                    <a:pt x="69" y="145"/>
                    <a:pt x="69" y="145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moveTo>
                    <a:pt x="71" y="143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1" y="144"/>
                    <a:pt x="71" y="144"/>
                  </a:cubicBezTo>
                  <a:cubicBezTo>
                    <a:pt x="71" y="144"/>
                    <a:pt x="71" y="144"/>
                    <a:pt x="72" y="143"/>
                  </a:cubicBezTo>
                  <a:cubicBezTo>
                    <a:pt x="71" y="143"/>
                    <a:pt x="71" y="143"/>
                    <a:pt x="71" y="143"/>
                  </a:cubicBezTo>
                  <a:moveTo>
                    <a:pt x="72" y="143"/>
                  </a:move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moveTo>
                    <a:pt x="70" y="142"/>
                  </a:moveTo>
                  <a:cubicBezTo>
                    <a:pt x="71" y="142"/>
                    <a:pt x="71" y="142"/>
                    <a:pt x="72" y="143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42"/>
                    <a:pt x="71" y="142"/>
                    <a:pt x="70" y="142"/>
                  </a:cubicBezTo>
                  <a:moveTo>
                    <a:pt x="69" y="141"/>
                  </a:moveTo>
                  <a:cubicBezTo>
                    <a:pt x="67" y="142"/>
                    <a:pt x="68" y="143"/>
                    <a:pt x="71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68" y="143"/>
                    <a:pt x="68" y="142"/>
                    <a:pt x="70" y="142"/>
                  </a:cubicBezTo>
                  <a:cubicBezTo>
                    <a:pt x="70" y="142"/>
                    <a:pt x="70" y="142"/>
                    <a:pt x="71" y="142"/>
                  </a:cubicBezTo>
                  <a:cubicBezTo>
                    <a:pt x="70" y="142"/>
                    <a:pt x="70" y="141"/>
                    <a:pt x="69" y="141"/>
                  </a:cubicBezTo>
                  <a:moveTo>
                    <a:pt x="70" y="139"/>
                  </a:moveTo>
                  <a:cubicBezTo>
                    <a:pt x="68" y="140"/>
                    <a:pt x="67" y="140"/>
                    <a:pt x="68" y="140"/>
                  </a:cubicBezTo>
                  <a:cubicBezTo>
                    <a:pt x="68" y="140"/>
                    <a:pt x="69" y="140"/>
                    <a:pt x="70" y="139"/>
                  </a:cubicBezTo>
                  <a:cubicBezTo>
                    <a:pt x="70" y="139"/>
                    <a:pt x="70" y="139"/>
                    <a:pt x="70" y="139"/>
                  </a:cubicBezTo>
                  <a:moveTo>
                    <a:pt x="69" y="139"/>
                  </a:moveTo>
                  <a:cubicBezTo>
                    <a:pt x="69" y="139"/>
                    <a:pt x="69" y="139"/>
                    <a:pt x="70" y="139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70" y="139"/>
                    <a:pt x="69" y="139"/>
                    <a:pt x="69" y="139"/>
                  </a:cubicBezTo>
                  <a:moveTo>
                    <a:pt x="69" y="139"/>
                  </a:moveTo>
                  <a:cubicBezTo>
                    <a:pt x="67" y="139"/>
                    <a:pt x="67" y="139"/>
                    <a:pt x="67" y="139"/>
                  </a:cubicBezTo>
                  <a:cubicBezTo>
                    <a:pt x="68" y="139"/>
                    <a:pt x="68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moveTo>
                    <a:pt x="68" y="139"/>
                  </a:moveTo>
                  <a:cubicBezTo>
                    <a:pt x="67" y="139"/>
                    <a:pt x="68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68" y="139"/>
                    <a:pt x="68" y="139"/>
                    <a:pt x="68" y="139"/>
                  </a:cubicBezTo>
                  <a:moveTo>
                    <a:pt x="70" y="139"/>
                  </a:moveTo>
                  <a:cubicBezTo>
                    <a:pt x="70" y="139"/>
                    <a:pt x="70" y="139"/>
                    <a:pt x="70" y="139"/>
                  </a:cubicBezTo>
                  <a:cubicBezTo>
                    <a:pt x="70" y="139"/>
                    <a:pt x="70" y="139"/>
                    <a:pt x="71" y="139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70" y="139"/>
                    <a:pt x="70" y="139"/>
                    <a:pt x="70" y="139"/>
                  </a:cubicBezTo>
                  <a:moveTo>
                    <a:pt x="69" y="139"/>
                  </a:moveTo>
                  <a:cubicBezTo>
                    <a:pt x="69" y="139"/>
                    <a:pt x="69" y="139"/>
                    <a:pt x="69" y="139"/>
                  </a:cubicBezTo>
                  <a:cubicBezTo>
                    <a:pt x="69" y="139"/>
                    <a:pt x="69" y="139"/>
                    <a:pt x="70" y="139"/>
                  </a:cubicBezTo>
                  <a:cubicBezTo>
                    <a:pt x="70" y="139"/>
                    <a:pt x="70" y="139"/>
                    <a:pt x="71" y="139"/>
                  </a:cubicBezTo>
                  <a:cubicBezTo>
                    <a:pt x="70" y="139"/>
                    <a:pt x="69" y="139"/>
                    <a:pt x="69" y="139"/>
                  </a:cubicBezTo>
                  <a:moveTo>
                    <a:pt x="67" y="139"/>
                  </a:moveTo>
                  <a:cubicBezTo>
                    <a:pt x="68" y="139"/>
                    <a:pt x="68" y="139"/>
                    <a:pt x="68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69" y="139"/>
                    <a:pt x="68" y="139"/>
                    <a:pt x="67" y="139"/>
                  </a:cubicBezTo>
                  <a:moveTo>
                    <a:pt x="67" y="139"/>
                  </a:moveTo>
                  <a:cubicBezTo>
                    <a:pt x="67" y="139"/>
                    <a:pt x="67" y="139"/>
                    <a:pt x="67" y="139"/>
                  </a:cubicBezTo>
                  <a:cubicBezTo>
                    <a:pt x="68" y="139"/>
                    <a:pt x="68" y="139"/>
                    <a:pt x="69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7" y="139"/>
                    <a:pt x="67" y="139"/>
                    <a:pt x="67" y="139"/>
                  </a:cubicBezTo>
                  <a:moveTo>
                    <a:pt x="66" y="139"/>
                  </a:move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6" y="139"/>
                    <a:pt x="65" y="139"/>
                    <a:pt x="66" y="139"/>
                  </a:cubicBezTo>
                  <a:moveTo>
                    <a:pt x="68" y="139"/>
                  </a:moveTo>
                  <a:cubicBezTo>
                    <a:pt x="66" y="139"/>
                    <a:pt x="66" y="139"/>
                    <a:pt x="69" y="139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moveTo>
                    <a:pt x="69" y="138"/>
                  </a:moveTo>
                  <a:cubicBezTo>
                    <a:pt x="66" y="138"/>
                    <a:pt x="65" y="138"/>
                    <a:pt x="66" y="138"/>
                  </a:cubicBezTo>
                  <a:cubicBezTo>
                    <a:pt x="67" y="138"/>
                    <a:pt x="68" y="138"/>
                    <a:pt x="70" y="138"/>
                  </a:cubicBezTo>
                  <a:cubicBezTo>
                    <a:pt x="70" y="138"/>
                    <a:pt x="69" y="138"/>
                    <a:pt x="69" y="138"/>
                  </a:cubicBezTo>
                  <a:moveTo>
                    <a:pt x="66" y="138"/>
                  </a:moveTo>
                  <a:cubicBezTo>
                    <a:pt x="66" y="138"/>
                    <a:pt x="66" y="138"/>
                    <a:pt x="66" y="138"/>
                  </a:cubicBezTo>
                  <a:cubicBezTo>
                    <a:pt x="66" y="138"/>
                    <a:pt x="66" y="138"/>
                    <a:pt x="66" y="138"/>
                  </a:cubicBezTo>
                  <a:moveTo>
                    <a:pt x="69" y="136"/>
                  </a:moveTo>
                  <a:cubicBezTo>
                    <a:pt x="69" y="136"/>
                    <a:pt x="68" y="136"/>
                    <a:pt x="69" y="13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36"/>
                    <a:pt x="69" y="136"/>
                    <a:pt x="69" y="136"/>
                  </a:cubicBezTo>
                  <a:moveTo>
                    <a:pt x="69" y="136"/>
                  </a:moveTo>
                  <a:cubicBezTo>
                    <a:pt x="68" y="136"/>
                    <a:pt x="68" y="136"/>
                    <a:pt x="69" y="13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36"/>
                    <a:pt x="69" y="136"/>
                    <a:pt x="69" y="136"/>
                  </a:cubicBezTo>
                  <a:moveTo>
                    <a:pt x="63" y="127"/>
                  </a:moveTo>
                  <a:cubicBezTo>
                    <a:pt x="62" y="127"/>
                    <a:pt x="62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1" y="127"/>
                    <a:pt x="62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moveTo>
                    <a:pt x="62" y="126"/>
                  </a:moveTo>
                  <a:cubicBezTo>
                    <a:pt x="62" y="126"/>
                    <a:pt x="62" y="126"/>
                    <a:pt x="62" y="126"/>
                  </a:cubicBezTo>
                  <a:cubicBezTo>
                    <a:pt x="61" y="126"/>
                    <a:pt x="60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1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moveTo>
                    <a:pt x="54" y="115"/>
                  </a:moveTo>
                  <a:cubicBezTo>
                    <a:pt x="54" y="115"/>
                    <a:pt x="53" y="115"/>
                    <a:pt x="53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3" y="115"/>
                    <a:pt x="53" y="116"/>
                    <a:pt x="53" y="116"/>
                  </a:cubicBezTo>
                  <a:cubicBezTo>
                    <a:pt x="53" y="116"/>
                    <a:pt x="53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moveTo>
                    <a:pt x="13" y="98"/>
                  </a:move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moveTo>
                    <a:pt x="13" y="97"/>
                  </a:moveTo>
                  <a:cubicBezTo>
                    <a:pt x="13" y="97"/>
                    <a:pt x="13" y="98"/>
                    <a:pt x="13" y="98"/>
                  </a:cubicBezTo>
                  <a:cubicBezTo>
                    <a:pt x="13" y="98"/>
                    <a:pt x="13" y="99"/>
                    <a:pt x="13" y="99"/>
                  </a:cubicBezTo>
                  <a:cubicBezTo>
                    <a:pt x="13" y="99"/>
                    <a:pt x="13" y="99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moveTo>
                    <a:pt x="12" y="96"/>
                  </a:move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moveTo>
                    <a:pt x="11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1" y="93"/>
                    <a:pt x="12" y="94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2" y="93"/>
                    <a:pt x="11" y="92"/>
                  </a:cubicBezTo>
                  <a:moveTo>
                    <a:pt x="11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2" y="93"/>
                    <a:pt x="12" y="95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5"/>
                    <a:pt x="12" y="94"/>
                    <a:pt x="11" y="92"/>
                  </a:cubicBezTo>
                  <a:moveTo>
                    <a:pt x="11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2" y="94"/>
                    <a:pt x="12" y="95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5"/>
                    <a:pt x="12" y="94"/>
                    <a:pt x="11" y="92"/>
                  </a:cubicBezTo>
                  <a:moveTo>
                    <a:pt x="11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2" y="94"/>
                    <a:pt x="12" y="95"/>
                    <a:pt x="12" y="96"/>
                  </a:cubicBezTo>
                  <a:cubicBezTo>
                    <a:pt x="12" y="96"/>
                    <a:pt x="13" y="96"/>
                    <a:pt x="13" y="97"/>
                  </a:cubicBezTo>
                  <a:cubicBezTo>
                    <a:pt x="12" y="95"/>
                    <a:pt x="12" y="94"/>
                    <a:pt x="11" y="92"/>
                  </a:cubicBezTo>
                  <a:moveTo>
                    <a:pt x="11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2" y="94"/>
                    <a:pt x="13" y="96"/>
                    <a:pt x="13" y="97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7"/>
                    <a:pt x="12" y="95"/>
                    <a:pt x="11" y="92"/>
                  </a:cubicBezTo>
                  <a:moveTo>
                    <a:pt x="12" y="92"/>
                  </a:move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3"/>
                    <a:pt x="12" y="94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96"/>
                    <a:pt x="12" y="92"/>
                  </a:cubicBezTo>
                  <a:moveTo>
                    <a:pt x="11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moveTo>
                    <a:pt x="0" y="84"/>
                  </a:moveTo>
                  <a:cubicBezTo>
                    <a:pt x="0" y="87"/>
                    <a:pt x="1" y="89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5" y="91"/>
                    <a:pt x="6" y="91"/>
                  </a:cubicBezTo>
                  <a:cubicBezTo>
                    <a:pt x="6" y="90"/>
                    <a:pt x="6" y="88"/>
                    <a:pt x="6" y="86"/>
                  </a:cubicBezTo>
                  <a:cubicBezTo>
                    <a:pt x="6" y="86"/>
                    <a:pt x="5" y="87"/>
                    <a:pt x="3" y="87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1" y="85"/>
                    <a:pt x="0" y="84"/>
                  </a:cubicBezTo>
                  <a:moveTo>
                    <a:pt x="11" y="81"/>
                  </a:moveTo>
                  <a:cubicBezTo>
                    <a:pt x="11" y="81"/>
                    <a:pt x="10" y="81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0" y="82"/>
                    <a:pt x="11" y="81"/>
                    <a:pt x="11" y="81"/>
                  </a:cubicBezTo>
                  <a:moveTo>
                    <a:pt x="243" y="53"/>
                  </a:moveTo>
                  <a:cubicBezTo>
                    <a:pt x="242" y="53"/>
                    <a:pt x="242" y="53"/>
                    <a:pt x="242" y="53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42" y="54"/>
                    <a:pt x="243" y="53"/>
                    <a:pt x="243" y="53"/>
                  </a:cubicBezTo>
                  <a:cubicBezTo>
                    <a:pt x="243" y="53"/>
                    <a:pt x="243" y="53"/>
                    <a:pt x="243" y="53"/>
                  </a:cubicBezTo>
                  <a:moveTo>
                    <a:pt x="237" y="44"/>
                  </a:moveTo>
                  <a:cubicBezTo>
                    <a:pt x="236" y="45"/>
                    <a:pt x="234" y="45"/>
                    <a:pt x="233" y="45"/>
                  </a:cubicBezTo>
                  <a:cubicBezTo>
                    <a:pt x="234" y="45"/>
                    <a:pt x="234" y="46"/>
                    <a:pt x="235" y="46"/>
                  </a:cubicBezTo>
                  <a:cubicBezTo>
                    <a:pt x="236" y="46"/>
                    <a:pt x="236" y="45"/>
                    <a:pt x="237" y="44"/>
                  </a:cubicBezTo>
                  <a:moveTo>
                    <a:pt x="228" y="41"/>
                  </a:moveTo>
                  <a:cubicBezTo>
                    <a:pt x="227" y="42"/>
                    <a:pt x="227" y="43"/>
                    <a:pt x="227" y="43"/>
                  </a:cubicBezTo>
                  <a:cubicBezTo>
                    <a:pt x="227" y="43"/>
                    <a:pt x="227" y="42"/>
                    <a:pt x="228" y="42"/>
                  </a:cubicBezTo>
                  <a:cubicBezTo>
                    <a:pt x="228" y="42"/>
                    <a:pt x="228" y="41"/>
                    <a:pt x="228" y="41"/>
                  </a:cubicBezTo>
                  <a:moveTo>
                    <a:pt x="233" y="40"/>
                  </a:moveTo>
                  <a:cubicBezTo>
                    <a:pt x="233" y="40"/>
                    <a:pt x="233" y="41"/>
                    <a:pt x="232" y="41"/>
                  </a:cubicBezTo>
                  <a:cubicBezTo>
                    <a:pt x="232" y="41"/>
                    <a:pt x="233" y="41"/>
                    <a:pt x="233" y="41"/>
                  </a:cubicBezTo>
                  <a:cubicBezTo>
                    <a:pt x="233" y="40"/>
                    <a:pt x="233" y="40"/>
                    <a:pt x="233" y="40"/>
                  </a:cubicBezTo>
                  <a:moveTo>
                    <a:pt x="233" y="40"/>
                  </a:moveTo>
                  <a:cubicBezTo>
                    <a:pt x="232" y="41"/>
                    <a:pt x="231" y="41"/>
                    <a:pt x="230" y="41"/>
                  </a:cubicBezTo>
                  <a:cubicBezTo>
                    <a:pt x="230" y="41"/>
                    <a:pt x="229" y="42"/>
                    <a:pt x="228" y="42"/>
                  </a:cubicBezTo>
                  <a:cubicBezTo>
                    <a:pt x="229" y="42"/>
                    <a:pt x="229" y="42"/>
                    <a:pt x="230" y="42"/>
                  </a:cubicBezTo>
                  <a:cubicBezTo>
                    <a:pt x="230" y="42"/>
                    <a:pt x="231" y="42"/>
                    <a:pt x="231" y="42"/>
                  </a:cubicBezTo>
                  <a:cubicBezTo>
                    <a:pt x="231" y="42"/>
                    <a:pt x="232" y="41"/>
                    <a:pt x="232" y="41"/>
                  </a:cubicBezTo>
                  <a:cubicBezTo>
                    <a:pt x="232" y="41"/>
                    <a:pt x="233" y="41"/>
                    <a:pt x="233" y="40"/>
                  </a:cubicBezTo>
                  <a:cubicBezTo>
                    <a:pt x="233" y="40"/>
                    <a:pt x="233" y="40"/>
                    <a:pt x="233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32" y="41"/>
                    <a:pt x="232" y="40"/>
                    <a:pt x="233" y="40"/>
                  </a:cubicBezTo>
                  <a:moveTo>
                    <a:pt x="233" y="40"/>
                  </a:move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moveTo>
                    <a:pt x="233" y="40"/>
                  </a:moveTo>
                  <a:cubicBezTo>
                    <a:pt x="230" y="41"/>
                    <a:pt x="229" y="42"/>
                    <a:pt x="229" y="42"/>
                  </a:cubicBezTo>
                  <a:cubicBezTo>
                    <a:pt x="229" y="42"/>
                    <a:pt x="230" y="41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moveTo>
                    <a:pt x="233" y="40"/>
                  </a:move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moveTo>
                    <a:pt x="233" y="40"/>
                  </a:moveTo>
                  <a:cubicBezTo>
                    <a:pt x="230" y="41"/>
                    <a:pt x="228" y="42"/>
                    <a:pt x="228" y="42"/>
                  </a:cubicBezTo>
                  <a:cubicBezTo>
                    <a:pt x="229" y="42"/>
                    <a:pt x="230" y="41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moveTo>
                    <a:pt x="228" y="40"/>
                  </a:moveTo>
                  <a:cubicBezTo>
                    <a:pt x="228" y="40"/>
                    <a:pt x="228" y="41"/>
                    <a:pt x="228" y="41"/>
                  </a:cubicBezTo>
                  <a:cubicBezTo>
                    <a:pt x="228" y="41"/>
                    <a:pt x="228" y="41"/>
                    <a:pt x="228" y="41"/>
                  </a:cubicBezTo>
                  <a:cubicBezTo>
                    <a:pt x="228" y="41"/>
                    <a:pt x="228" y="40"/>
                    <a:pt x="228" y="40"/>
                  </a:cubicBezTo>
                  <a:moveTo>
                    <a:pt x="230" y="37"/>
                  </a:moveTo>
                  <a:cubicBezTo>
                    <a:pt x="230" y="37"/>
                    <a:pt x="229" y="37"/>
                    <a:pt x="229" y="38"/>
                  </a:cubicBezTo>
                  <a:cubicBezTo>
                    <a:pt x="229" y="38"/>
                    <a:pt x="229" y="39"/>
                    <a:pt x="228" y="40"/>
                  </a:cubicBezTo>
                  <a:cubicBezTo>
                    <a:pt x="229" y="39"/>
                    <a:pt x="229" y="38"/>
                    <a:pt x="230" y="37"/>
                  </a:cubicBezTo>
                  <a:moveTo>
                    <a:pt x="226" y="37"/>
                  </a:moveTo>
                  <a:cubicBezTo>
                    <a:pt x="226" y="37"/>
                    <a:pt x="226" y="37"/>
                    <a:pt x="226" y="37"/>
                  </a:cubicBezTo>
                  <a:cubicBezTo>
                    <a:pt x="226" y="37"/>
                    <a:pt x="226" y="37"/>
                    <a:pt x="226" y="37"/>
                  </a:cubicBezTo>
                  <a:moveTo>
                    <a:pt x="229" y="37"/>
                  </a:moveTo>
                  <a:cubicBezTo>
                    <a:pt x="229" y="37"/>
                    <a:pt x="228" y="37"/>
                    <a:pt x="227" y="38"/>
                  </a:cubicBezTo>
                  <a:cubicBezTo>
                    <a:pt x="227" y="38"/>
                    <a:pt x="227" y="38"/>
                    <a:pt x="227" y="38"/>
                  </a:cubicBezTo>
                  <a:cubicBezTo>
                    <a:pt x="228" y="38"/>
                    <a:pt x="228" y="38"/>
                    <a:pt x="229" y="38"/>
                  </a:cubicBezTo>
                  <a:cubicBezTo>
                    <a:pt x="229" y="37"/>
                    <a:pt x="229" y="37"/>
                    <a:pt x="229" y="37"/>
                  </a:cubicBezTo>
                  <a:moveTo>
                    <a:pt x="229" y="36"/>
                  </a:moveTo>
                  <a:cubicBezTo>
                    <a:pt x="228" y="36"/>
                    <a:pt x="227" y="36"/>
                    <a:pt x="226" y="37"/>
                  </a:cubicBezTo>
                  <a:cubicBezTo>
                    <a:pt x="227" y="37"/>
                    <a:pt x="227" y="36"/>
                    <a:pt x="228" y="36"/>
                  </a:cubicBezTo>
                  <a:cubicBezTo>
                    <a:pt x="228" y="36"/>
                    <a:pt x="228" y="36"/>
                    <a:pt x="229" y="36"/>
                  </a:cubicBezTo>
                  <a:cubicBezTo>
                    <a:pt x="229" y="36"/>
                    <a:pt x="229" y="36"/>
                    <a:pt x="229" y="36"/>
                  </a:cubicBezTo>
                  <a:moveTo>
                    <a:pt x="228" y="35"/>
                  </a:moveTo>
                  <a:cubicBezTo>
                    <a:pt x="226" y="36"/>
                    <a:pt x="225" y="37"/>
                    <a:pt x="225" y="37"/>
                  </a:cubicBezTo>
                  <a:cubicBezTo>
                    <a:pt x="224" y="37"/>
                    <a:pt x="224" y="37"/>
                    <a:pt x="224" y="36"/>
                  </a:cubicBezTo>
                  <a:cubicBezTo>
                    <a:pt x="222" y="38"/>
                    <a:pt x="221" y="39"/>
                    <a:pt x="223" y="39"/>
                  </a:cubicBezTo>
                  <a:cubicBezTo>
                    <a:pt x="224" y="39"/>
                    <a:pt x="225" y="39"/>
                    <a:pt x="227" y="38"/>
                  </a:cubicBezTo>
                  <a:cubicBezTo>
                    <a:pt x="227" y="37"/>
                    <a:pt x="228" y="36"/>
                    <a:pt x="229" y="36"/>
                  </a:cubicBezTo>
                  <a:cubicBezTo>
                    <a:pt x="229" y="36"/>
                    <a:pt x="229" y="36"/>
                    <a:pt x="229" y="36"/>
                  </a:cubicBezTo>
                  <a:cubicBezTo>
                    <a:pt x="229" y="36"/>
                    <a:pt x="229" y="36"/>
                    <a:pt x="229" y="36"/>
                  </a:cubicBezTo>
                  <a:cubicBezTo>
                    <a:pt x="229" y="36"/>
                    <a:pt x="229" y="36"/>
                    <a:pt x="229" y="36"/>
                  </a:cubicBezTo>
                  <a:cubicBezTo>
                    <a:pt x="229" y="36"/>
                    <a:pt x="229" y="36"/>
                    <a:pt x="229" y="36"/>
                  </a:cubicBezTo>
                  <a:cubicBezTo>
                    <a:pt x="228" y="36"/>
                    <a:pt x="228" y="36"/>
                    <a:pt x="228" y="36"/>
                  </a:cubicBezTo>
                  <a:cubicBezTo>
                    <a:pt x="228" y="36"/>
                    <a:pt x="228" y="36"/>
                    <a:pt x="228" y="36"/>
                  </a:cubicBezTo>
                  <a:cubicBezTo>
                    <a:pt x="226" y="37"/>
                    <a:pt x="226" y="37"/>
                    <a:pt x="226" y="37"/>
                  </a:cubicBezTo>
                  <a:cubicBezTo>
                    <a:pt x="225" y="37"/>
                    <a:pt x="226" y="37"/>
                    <a:pt x="228" y="36"/>
                  </a:cubicBezTo>
                  <a:cubicBezTo>
                    <a:pt x="227" y="37"/>
                    <a:pt x="226" y="37"/>
                    <a:pt x="225" y="37"/>
                  </a:cubicBezTo>
                  <a:cubicBezTo>
                    <a:pt x="225" y="37"/>
                    <a:pt x="226" y="36"/>
                    <a:pt x="228" y="35"/>
                  </a:cubicBezTo>
                  <a:moveTo>
                    <a:pt x="227" y="35"/>
                  </a:moveTo>
                  <a:cubicBezTo>
                    <a:pt x="226" y="35"/>
                    <a:pt x="226" y="35"/>
                    <a:pt x="225" y="35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5" y="36"/>
                    <a:pt x="226" y="35"/>
                    <a:pt x="227" y="35"/>
                  </a:cubicBezTo>
                  <a:moveTo>
                    <a:pt x="219" y="32"/>
                  </a:moveTo>
                  <a:cubicBezTo>
                    <a:pt x="219" y="32"/>
                    <a:pt x="219" y="33"/>
                    <a:pt x="218" y="33"/>
                  </a:cubicBezTo>
                  <a:cubicBezTo>
                    <a:pt x="217" y="33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7" y="34"/>
                    <a:pt x="218" y="33"/>
                    <a:pt x="219" y="32"/>
                  </a:cubicBezTo>
                  <a:moveTo>
                    <a:pt x="223" y="31"/>
                  </a:moveTo>
                  <a:cubicBezTo>
                    <a:pt x="222" y="32"/>
                    <a:pt x="221" y="32"/>
                    <a:pt x="221" y="32"/>
                  </a:cubicBezTo>
                  <a:cubicBezTo>
                    <a:pt x="221" y="33"/>
                    <a:pt x="221" y="33"/>
                    <a:pt x="220" y="33"/>
                  </a:cubicBezTo>
                  <a:cubicBezTo>
                    <a:pt x="221" y="33"/>
                    <a:pt x="221" y="33"/>
                    <a:pt x="221" y="32"/>
                  </a:cubicBezTo>
                  <a:cubicBezTo>
                    <a:pt x="222" y="32"/>
                    <a:pt x="222" y="32"/>
                    <a:pt x="223" y="31"/>
                  </a:cubicBezTo>
                  <a:moveTo>
                    <a:pt x="222" y="31"/>
                  </a:moveTo>
                  <a:cubicBezTo>
                    <a:pt x="221" y="31"/>
                    <a:pt x="220" y="32"/>
                    <a:pt x="219" y="32"/>
                  </a:cubicBezTo>
                  <a:cubicBezTo>
                    <a:pt x="219" y="33"/>
                    <a:pt x="219" y="33"/>
                    <a:pt x="219" y="33"/>
                  </a:cubicBezTo>
                  <a:cubicBezTo>
                    <a:pt x="220" y="32"/>
                    <a:pt x="221" y="32"/>
                    <a:pt x="222" y="31"/>
                  </a:cubicBezTo>
                  <a:moveTo>
                    <a:pt x="222" y="31"/>
                  </a:moveTo>
                  <a:cubicBezTo>
                    <a:pt x="221" y="31"/>
                    <a:pt x="220" y="32"/>
                    <a:pt x="220" y="32"/>
                  </a:cubicBezTo>
                  <a:cubicBezTo>
                    <a:pt x="220" y="32"/>
                    <a:pt x="219" y="32"/>
                    <a:pt x="219" y="32"/>
                  </a:cubicBezTo>
                  <a:cubicBezTo>
                    <a:pt x="220" y="32"/>
                    <a:pt x="221" y="31"/>
                    <a:pt x="222" y="31"/>
                  </a:cubicBezTo>
                  <a:moveTo>
                    <a:pt x="193" y="18"/>
                  </a:moveTo>
                  <a:cubicBezTo>
                    <a:pt x="193" y="18"/>
                    <a:pt x="193" y="18"/>
                    <a:pt x="193" y="18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8"/>
                    <a:pt x="193" y="18"/>
                    <a:pt x="193" y="18"/>
                  </a:cubicBezTo>
                  <a:moveTo>
                    <a:pt x="191" y="17"/>
                  </a:move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moveTo>
                    <a:pt x="75" y="16"/>
                  </a:moveTo>
                  <a:cubicBezTo>
                    <a:pt x="75" y="16"/>
                    <a:pt x="75" y="16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6"/>
                    <a:pt x="75" y="16"/>
                  </a:cubicBezTo>
                  <a:moveTo>
                    <a:pt x="69" y="14"/>
                  </a:moveTo>
                  <a:cubicBezTo>
                    <a:pt x="69" y="14"/>
                    <a:pt x="71" y="15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5"/>
                    <a:pt x="69" y="14"/>
                    <a:pt x="69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164" y="7"/>
                  </a:moveTo>
                  <a:cubicBezTo>
                    <a:pt x="163" y="9"/>
                    <a:pt x="162" y="10"/>
                    <a:pt x="162" y="10"/>
                  </a:cubicBezTo>
                  <a:cubicBezTo>
                    <a:pt x="162" y="10"/>
                    <a:pt x="163" y="9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moveTo>
                    <a:pt x="164" y="7"/>
                  </a:move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moveTo>
                    <a:pt x="164" y="7"/>
                  </a:move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moveTo>
                    <a:pt x="191" y="171"/>
                  </a:move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moveTo>
                    <a:pt x="191" y="171"/>
                  </a:move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moveTo>
                    <a:pt x="130" y="171"/>
                  </a:move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moveTo>
                    <a:pt x="190" y="171"/>
                  </a:moveTo>
                  <a:cubicBezTo>
                    <a:pt x="190" y="171"/>
                    <a:pt x="190" y="171"/>
                    <a:pt x="190" y="171"/>
                  </a:cubicBezTo>
                  <a:cubicBezTo>
                    <a:pt x="190" y="171"/>
                    <a:pt x="190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0" y="171"/>
                    <a:pt x="190" y="171"/>
                  </a:cubicBezTo>
                  <a:cubicBezTo>
                    <a:pt x="190" y="171"/>
                    <a:pt x="190" y="171"/>
                    <a:pt x="190" y="171"/>
                  </a:cubicBezTo>
                  <a:moveTo>
                    <a:pt x="197" y="166"/>
                  </a:moveTo>
                  <a:cubicBezTo>
                    <a:pt x="195" y="165"/>
                    <a:pt x="195" y="165"/>
                    <a:pt x="195" y="165"/>
                  </a:cubicBezTo>
                  <a:cubicBezTo>
                    <a:pt x="195" y="165"/>
                    <a:pt x="196" y="165"/>
                    <a:pt x="197" y="166"/>
                  </a:cubicBezTo>
                  <a:cubicBezTo>
                    <a:pt x="197" y="166"/>
                    <a:pt x="197" y="166"/>
                    <a:pt x="197" y="166"/>
                  </a:cubicBezTo>
                  <a:moveTo>
                    <a:pt x="212" y="36"/>
                  </a:moveTo>
                  <a:cubicBezTo>
                    <a:pt x="212" y="36"/>
                    <a:pt x="212" y="36"/>
                    <a:pt x="212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36"/>
                    <a:pt x="212" y="36"/>
                    <a:pt x="212" y="36"/>
                  </a:cubicBezTo>
                  <a:moveTo>
                    <a:pt x="218" y="33"/>
                  </a:moveTo>
                  <a:cubicBezTo>
                    <a:pt x="219" y="32"/>
                    <a:pt x="220" y="31"/>
                    <a:pt x="222" y="31"/>
                  </a:cubicBezTo>
                  <a:cubicBezTo>
                    <a:pt x="221" y="31"/>
                    <a:pt x="220" y="32"/>
                    <a:pt x="219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19" y="32"/>
                    <a:pt x="219" y="33"/>
                    <a:pt x="218" y="33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7" y="34"/>
                    <a:pt x="216" y="34"/>
                    <a:pt x="216" y="34"/>
                  </a:cubicBezTo>
                  <a:cubicBezTo>
                    <a:pt x="214" y="36"/>
                    <a:pt x="213" y="36"/>
                    <a:pt x="213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6"/>
                    <a:pt x="214" y="36"/>
                    <a:pt x="216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6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6" y="34"/>
                    <a:pt x="218" y="33"/>
                  </a:cubicBezTo>
                  <a:moveTo>
                    <a:pt x="220" y="31"/>
                  </a:moveTo>
                  <a:cubicBezTo>
                    <a:pt x="221" y="31"/>
                    <a:pt x="221" y="31"/>
                    <a:pt x="222" y="31"/>
                  </a:cubicBezTo>
                  <a:cubicBezTo>
                    <a:pt x="221" y="31"/>
                    <a:pt x="221" y="31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1"/>
                  </a:cubicBezTo>
                  <a:moveTo>
                    <a:pt x="214" y="35"/>
                  </a:moveTo>
                  <a:cubicBezTo>
                    <a:pt x="214" y="35"/>
                    <a:pt x="216" y="34"/>
                    <a:pt x="221" y="30"/>
                  </a:cubicBezTo>
                  <a:cubicBezTo>
                    <a:pt x="220" y="31"/>
                    <a:pt x="219" y="32"/>
                    <a:pt x="219" y="32"/>
                  </a:cubicBezTo>
                  <a:cubicBezTo>
                    <a:pt x="216" y="34"/>
                    <a:pt x="214" y="35"/>
                    <a:pt x="214" y="35"/>
                  </a:cubicBezTo>
                  <a:moveTo>
                    <a:pt x="217" y="32"/>
                  </a:moveTo>
                  <a:cubicBezTo>
                    <a:pt x="218" y="32"/>
                    <a:pt x="219" y="31"/>
                    <a:pt x="221" y="30"/>
                  </a:cubicBezTo>
                  <a:cubicBezTo>
                    <a:pt x="215" y="34"/>
                    <a:pt x="212" y="36"/>
                    <a:pt x="212" y="36"/>
                  </a:cubicBezTo>
                  <a:cubicBezTo>
                    <a:pt x="212" y="36"/>
                    <a:pt x="214" y="34"/>
                    <a:pt x="217" y="32"/>
                  </a:cubicBezTo>
                  <a:moveTo>
                    <a:pt x="220" y="30"/>
                  </a:moveTo>
                  <a:cubicBezTo>
                    <a:pt x="220" y="30"/>
                    <a:pt x="220" y="30"/>
                    <a:pt x="220" y="30"/>
                  </a:cubicBezTo>
                  <a:cubicBezTo>
                    <a:pt x="220" y="30"/>
                    <a:pt x="220" y="30"/>
                    <a:pt x="220" y="30"/>
                  </a:cubicBezTo>
                  <a:moveTo>
                    <a:pt x="214" y="28"/>
                  </a:moveTo>
                  <a:cubicBezTo>
                    <a:pt x="214" y="28"/>
                    <a:pt x="215" y="28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8"/>
                    <a:pt x="214" y="28"/>
                    <a:pt x="214" y="28"/>
                  </a:cubicBezTo>
                  <a:moveTo>
                    <a:pt x="214" y="28"/>
                  </a:moveTo>
                  <a:cubicBezTo>
                    <a:pt x="214" y="28"/>
                    <a:pt x="214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4" y="27"/>
                    <a:pt x="214" y="28"/>
                    <a:pt x="214" y="28"/>
                  </a:cubicBezTo>
                  <a:moveTo>
                    <a:pt x="123" y="0"/>
                  </a:moveTo>
                  <a:cubicBezTo>
                    <a:pt x="120" y="5"/>
                    <a:pt x="117" y="8"/>
                    <a:pt x="113" y="8"/>
                  </a:cubicBezTo>
                  <a:cubicBezTo>
                    <a:pt x="109" y="8"/>
                    <a:pt x="104" y="5"/>
                    <a:pt x="99" y="1"/>
                  </a:cubicBezTo>
                  <a:cubicBezTo>
                    <a:pt x="100" y="6"/>
                    <a:pt x="101" y="9"/>
                    <a:pt x="101" y="9"/>
                  </a:cubicBezTo>
                  <a:cubicBezTo>
                    <a:pt x="101" y="9"/>
                    <a:pt x="100" y="6"/>
                    <a:pt x="98" y="1"/>
                  </a:cubicBezTo>
                  <a:cubicBezTo>
                    <a:pt x="99" y="6"/>
                    <a:pt x="100" y="9"/>
                    <a:pt x="100" y="9"/>
                  </a:cubicBezTo>
                  <a:cubicBezTo>
                    <a:pt x="100" y="9"/>
                    <a:pt x="99" y="6"/>
                    <a:pt x="97" y="1"/>
                  </a:cubicBezTo>
                  <a:cubicBezTo>
                    <a:pt x="94" y="7"/>
                    <a:pt x="92" y="10"/>
                    <a:pt x="89" y="10"/>
                  </a:cubicBezTo>
                  <a:cubicBezTo>
                    <a:pt x="87" y="10"/>
                    <a:pt x="84" y="9"/>
                    <a:pt x="80" y="5"/>
                  </a:cubicBezTo>
                  <a:cubicBezTo>
                    <a:pt x="82" y="10"/>
                    <a:pt x="83" y="13"/>
                    <a:pt x="81" y="13"/>
                  </a:cubicBezTo>
                  <a:cubicBezTo>
                    <a:pt x="80" y="13"/>
                    <a:pt x="78" y="11"/>
                    <a:pt x="74" y="8"/>
                  </a:cubicBezTo>
                  <a:cubicBezTo>
                    <a:pt x="75" y="9"/>
                    <a:pt x="76" y="10"/>
                    <a:pt x="77" y="11"/>
                  </a:cubicBezTo>
                  <a:cubicBezTo>
                    <a:pt x="76" y="12"/>
                    <a:pt x="75" y="14"/>
                    <a:pt x="75" y="16"/>
                  </a:cubicBezTo>
                  <a:cubicBezTo>
                    <a:pt x="75" y="16"/>
                    <a:pt x="76" y="17"/>
                    <a:pt x="76" y="17"/>
                  </a:cubicBezTo>
                  <a:cubicBezTo>
                    <a:pt x="76" y="17"/>
                    <a:pt x="76" y="17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5" y="17"/>
                    <a:pt x="75" y="17"/>
                  </a:cubicBezTo>
                  <a:cubicBezTo>
                    <a:pt x="74" y="22"/>
                    <a:pt x="73" y="27"/>
                    <a:pt x="73" y="32"/>
                  </a:cubicBezTo>
                  <a:cubicBezTo>
                    <a:pt x="71" y="39"/>
                    <a:pt x="68" y="45"/>
                    <a:pt x="65" y="51"/>
                  </a:cubicBezTo>
                  <a:cubicBezTo>
                    <a:pt x="58" y="63"/>
                    <a:pt x="47" y="72"/>
                    <a:pt x="33" y="77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28" y="79"/>
                    <a:pt x="23" y="80"/>
                    <a:pt x="18" y="81"/>
                  </a:cubicBezTo>
                  <a:cubicBezTo>
                    <a:pt x="16" y="81"/>
                    <a:pt x="15" y="81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5"/>
                    <a:pt x="11" y="88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1"/>
                    <a:pt x="11" y="91"/>
                  </a:cubicBezTo>
                  <a:cubicBezTo>
                    <a:pt x="11" y="91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1"/>
                    <a:pt x="11" y="91"/>
                  </a:cubicBezTo>
                  <a:cubicBezTo>
                    <a:pt x="11" y="91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1"/>
                    <a:pt x="11" y="91"/>
                  </a:cubicBezTo>
                  <a:cubicBezTo>
                    <a:pt x="11" y="91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1"/>
                    <a:pt x="11" y="91"/>
                  </a:cubicBezTo>
                  <a:cubicBezTo>
                    <a:pt x="11" y="91"/>
                    <a:pt x="11" y="91"/>
                    <a:pt x="11" y="92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1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1"/>
                    <a:pt x="11" y="91"/>
                  </a:cubicBezTo>
                  <a:cubicBezTo>
                    <a:pt x="11" y="91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1"/>
                    <a:pt x="11" y="91"/>
                  </a:cubicBezTo>
                  <a:cubicBezTo>
                    <a:pt x="11" y="91"/>
                    <a:pt x="11" y="92"/>
                    <a:pt x="11" y="92"/>
                  </a:cubicBezTo>
                  <a:cubicBezTo>
                    <a:pt x="11" y="92"/>
                    <a:pt x="11" y="92"/>
                    <a:pt x="12" y="92"/>
                  </a:cubicBezTo>
                  <a:cubicBezTo>
                    <a:pt x="12" y="92"/>
                    <a:pt x="11" y="91"/>
                    <a:pt x="11" y="91"/>
                  </a:cubicBezTo>
                  <a:cubicBezTo>
                    <a:pt x="11" y="91"/>
                    <a:pt x="12" y="92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1" y="91"/>
                    <a:pt x="11" y="91"/>
                  </a:cubicBezTo>
                  <a:cubicBezTo>
                    <a:pt x="11" y="91"/>
                    <a:pt x="12" y="92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1"/>
                    <a:pt x="11" y="91"/>
                  </a:cubicBezTo>
                  <a:cubicBezTo>
                    <a:pt x="12" y="91"/>
                    <a:pt x="12" y="92"/>
                    <a:pt x="12" y="92"/>
                  </a:cubicBezTo>
                  <a:cubicBezTo>
                    <a:pt x="12" y="92"/>
                    <a:pt x="12" y="91"/>
                    <a:pt x="12" y="91"/>
                  </a:cubicBezTo>
                  <a:cubicBezTo>
                    <a:pt x="13" y="93"/>
                    <a:pt x="13" y="94"/>
                    <a:pt x="13" y="94"/>
                  </a:cubicBezTo>
                  <a:cubicBezTo>
                    <a:pt x="14" y="94"/>
                    <a:pt x="14" y="93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3"/>
                    <a:pt x="14" y="93"/>
                  </a:cubicBezTo>
                  <a:cubicBezTo>
                    <a:pt x="14" y="93"/>
                    <a:pt x="14" y="92"/>
                    <a:pt x="14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3"/>
                    <a:pt x="15" y="94"/>
                    <a:pt x="15" y="94"/>
                  </a:cubicBezTo>
                  <a:cubicBezTo>
                    <a:pt x="16" y="94"/>
                    <a:pt x="16" y="93"/>
                    <a:pt x="16" y="92"/>
                  </a:cubicBezTo>
                  <a:cubicBezTo>
                    <a:pt x="17" y="94"/>
                    <a:pt x="17" y="95"/>
                    <a:pt x="18" y="95"/>
                  </a:cubicBezTo>
                  <a:cubicBezTo>
                    <a:pt x="18" y="95"/>
                    <a:pt x="19" y="94"/>
                    <a:pt x="19" y="92"/>
                  </a:cubicBezTo>
                  <a:cubicBezTo>
                    <a:pt x="20" y="95"/>
                    <a:pt x="21" y="97"/>
                    <a:pt x="21" y="97"/>
                  </a:cubicBezTo>
                  <a:cubicBezTo>
                    <a:pt x="22" y="97"/>
                    <a:pt x="22" y="95"/>
                    <a:pt x="23" y="93"/>
                  </a:cubicBezTo>
                  <a:cubicBezTo>
                    <a:pt x="23" y="96"/>
                    <a:pt x="24" y="98"/>
                    <a:pt x="26" y="98"/>
                  </a:cubicBezTo>
                  <a:cubicBezTo>
                    <a:pt x="27" y="98"/>
                    <a:pt x="28" y="97"/>
                    <a:pt x="30" y="96"/>
                  </a:cubicBezTo>
                  <a:cubicBezTo>
                    <a:pt x="29" y="98"/>
                    <a:pt x="29" y="100"/>
                    <a:pt x="29" y="100"/>
                  </a:cubicBezTo>
                  <a:cubicBezTo>
                    <a:pt x="29" y="100"/>
                    <a:pt x="30" y="99"/>
                    <a:pt x="30" y="96"/>
                  </a:cubicBezTo>
                  <a:cubicBezTo>
                    <a:pt x="30" y="99"/>
                    <a:pt x="29" y="100"/>
                    <a:pt x="29" y="100"/>
                  </a:cubicBezTo>
                  <a:cubicBezTo>
                    <a:pt x="29" y="100"/>
                    <a:pt x="30" y="99"/>
                    <a:pt x="31" y="96"/>
                  </a:cubicBezTo>
                  <a:cubicBezTo>
                    <a:pt x="32" y="101"/>
                    <a:pt x="34" y="103"/>
                    <a:pt x="37" y="103"/>
                  </a:cubicBezTo>
                  <a:cubicBezTo>
                    <a:pt x="38" y="103"/>
                    <a:pt x="39" y="103"/>
                    <a:pt x="40" y="102"/>
                  </a:cubicBezTo>
                  <a:cubicBezTo>
                    <a:pt x="39" y="105"/>
                    <a:pt x="39" y="106"/>
                    <a:pt x="40" y="106"/>
                  </a:cubicBezTo>
                  <a:cubicBezTo>
                    <a:pt x="40" y="106"/>
                    <a:pt x="41" y="105"/>
                    <a:pt x="43" y="104"/>
                  </a:cubicBezTo>
                  <a:cubicBezTo>
                    <a:pt x="41" y="106"/>
                    <a:pt x="41" y="107"/>
                    <a:pt x="41" y="107"/>
                  </a:cubicBezTo>
                  <a:cubicBezTo>
                    <a:pt x="41" y="107"/>
                    <a:pt x="42" y="106"/>
                    <a:pt x="44" y="105"/>
                  </a:cubicBezTo>
                  <a:cubicBezTo>
                    <a:pt x="43" y="107"/>
                    <a:pt x="42" y="108"/>
                    <a:pt x="43" y="108"/>
                  </a:cubicBezTo>
                  <a:cubicBezTo>
                    <a:pt x="44" y="108"/>
                    <a:pt x="44" y="107"/>
                    <a:pt x="46" y="106"/>
                  </a:cubicBezTo>
                  <a:cubicBezTo>
                    <a:pt x="45" y="109"/>
                    <a:pt x="45" y="110"/>
                    <a:pt x="46" y="110"/>
                  </a:cubicBezTo>
                  <a:cubicBezTo>
                    <a:pt x="47" y="110"/>
                    <a:pt x="48" y="109"/>
                    <a:pt x="49" y="109"/>
                  </a:cubicBezTo>
                  <a:cubicBezTo>
                    <a:pt x="48" y="112"/>
                    <a:pt x="50" y="113"/>
                    <a:pt x="53" y="113"/>
                  </a:cubicBezTo>
                  <a:cubicBezTo>
                    <a:pt x="53" y="114"/>
                    <a:pt x="53" y="114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6" y="116"/>
                    <a:pt x="57" y="117"/>
                    <a:pt x="57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58" y="117"/>
                    <a:pt x="57" y="119"/>
                  </a:cubicBezTo>
                  <a:cubicBezTo>
                    <a:pt x="57" y="119"/>
                    <a:pt x="57" y="120"/>
                    <a:pt x="58" y="120"/>
                  </a:cubicBezTo>
                  <a:cubicBezTo>
                    <a:pt x="58" y="120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2" y="121"/>
                    <a:pt x="63" y="121"/>
                    <a:pt x="63" y="121"/>
                  </a:cubicBezTo>
                  <a:cubicBezTo>
                    <a:pt x="63" y="121"/>
                    <a:pt x="62" y="122"/>
                    <a:pt x="61" y="124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1" y="124"/>
                    <a:pt x="61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1" y="125"/>
                    <a:pt x="61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3" y="126"/>
                    <a:pt x="63" y="126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3" y="126"/>
                    <a:pt x="62" y="126"/>
                    <a:pt x="62" y="126"/>
                  </a:cubicBezTo>
                  <a:cubicBezTo>
                    <a:pt x="63" y="126"/>
                    <a:pt x="63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27"/>
                    <a:pt x="64" y="127"/>
                    <a:pt x="64" y="127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7" y="131"/>
                    <a:pt x="67" y="132"/>
                    <a:pt x="67" y="132"/>
                  </a:cubicBezTo>
                  <a:cubicBezTo>
                    <a:pt x="67" y="132"/>
                    <a:pt x="67" y="131"/>
                    <a:pt x="68" y="131"/>
                  </a:cubicBezTo>
                  <a:cubicBezTo>
                    <a:pt x="68" y="131"/>
                    <a:pt x="68" y="130"/>
                    <a:pt x="69" y="130"/>
                  </a:cubicBezTo>
                  <a:cubicBezTo>
                    <a:pt x="69" y="130"/>
                    <a:pt x="69" y="131"/>
                    <a:pt x="68" y="133"/>
                  </a:cubicBezTo>
                  <a:cubicBezTo>
                    <a:pt x="67" y="134"/>
                    <a:pt x="67" y="135"/>
                    <a:pt x="69" y="135"/>
                  </a:cubicBezTo>
                  <a:cubicBezTo>
                    <a:pt x="68" y="135"/>
                    <a:pt x="68" y="136"/>
                    <a:pt x="69" y="136"/>
                  </a:cubicBezTo>
                  <a:cubicBezTo>
                    <a:pt x="69" y="136"/>
                    <a:pt x="70" y="135"/>
                    <a:pt x="70" y="135"/>
                  </a:cubicBezTo>
                  <a:cubicBezTo>
                    <a:pt x="70" y="135"/>
                    <a:pt x="71" y="136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39"/>
                    <a:pt x="70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70" y="139"/>
                    <a:pt x="70" y="139"/>
                    <a:pt x="71" y="139"/>
                  </a:cubicBezTo>
                  <a:cubicBezTo>
                    <a:pt x="70" y="139"/>
                    <a:pt x="70" y="139"/>
                    <a:pt x="69" y="139"/>
                  </a:cubicBezTo>
                  <a:cubicBezTo>
                    <a:pt x="68" y="139"/>
                    <a:pt x="69" y="139"/>
                    <a:pt x="71" y="139"/>
                  </a:cubicBezTo>
                  <a:cubicBezTo>
                    <a:pt x="70" y="139"/>
                    <a:pt x="70" y="139"/>
                    <a:pt x="69" y="139"/>
                  </a:cubicBezTo>
                  <a:cubicBezTo>
                    <a:pt x="70" y="139"/>
                    <a:pt x="70" y="139"/>
                    <a:pt x="71" y="139"/>
                  </a:cubicBezTo>
                  <a:cubicBezTo>
                    <a:pt x="70" y="139"/>
                    <a:pt x="70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69" y="139"/>
                    <a:pt x="70" y="139"/>
                    <a:pt x="71" y="139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70" y="139"/>
                    <a:pt x="70" y="139"/>
                    <a:pt x="71" y="139"/>
                  </a:cubicBezTo>
                  <a:cubicBezTo>
                    <a:pt x="71" y="139"/>
                    <a:pt x="70" y="139"/>
                    <a:pt x="70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69" y="140"/>
                    <a:pt x="69" y="140"/>
                    <a:pt x="70" y="141"/>
                  </a:cubicBezTo>
                  <a:cubicBezTo>
                    <a:pt x="70" y="141"/>
                    <a:pt x="71" y="141"/>
                    <a:pt x="71" y="141"/>
                  </a:cubicBezTo>
                  <a:cubicBezTo>
                    <a:pt x="71" y="141"/>
                    <a:pt x="71" y="141"/>
                    <a:pt x="70" y="141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1" y="141"/>
                    <a:pt x="71" y="141"/>
                    <a:pt x="72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42"/>
                    <a:pt x="71" y="142"/>
                    <a:pt x="72" y="142"/>
                  </a:cubicBezTo>
                  <a:cubicBezTo>
                    <a:pt x="71" y="142"/>
                    <a:pt x="71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70" y="142"/>
                    <a:pt x="71" y="142"/>
                    <a:pt x="72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2"/>
                    <a:pt x="70" y="142"/>
                    <a:pt x="72" y="142"/>
                  </a:cubicBezTo>
                  <a:cubicBezTo>
                    <a:pt x="71" y="142"/>
                    <a:pt x="71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42"/>
                    <a:pt x="71" y="142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1" y="143"/>
                    <a:pt x="71" y="143"/>
                  </a:cubicBezTo>
                  <a:cubicBezTo>
                    <a:pt x="71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4"/>
                    <a:pt x="71" y="144"/>
                    <a:pt x="71" y="144"/>
                  </a:cubicBezTo>
                  <a:cubicBezTo>
                    <a:pt x="71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0" y="145"/>
                    <a:pt x="71" y="145"/>
                  </a:cubicBezTo>
                  <a:cubicBezTo>
                    <a:pt x="71" y="145"/>
                    <a:pt x="71" y="145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1" y="145"/>
                    <a:pt x="70" y="145"/>
                    <a:pt x="70" y="145"/>
                  </a:cubicBezTo>
                  <a:cubicBezTo>
                    <a:pt x="70" y="145"/>
                    <a:pt x="71" y="145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5"/>
                    <a:pt x="72" y="145"/>
                    <a:pt x="72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5"/>
                    <a:pt x="73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3" y="146"/>
                    <a:pt x="73" y="146"/>
                  </a:cubicBezTo>
                  <a:cubicBezTo>
                    <a:pt x="73" y="146"/>
                    <a:pt x="72" y="146"/>
                    <a:pt x="72" y="146"/>
                  </a:cubicBezTo>
                  <a:cubicBezTo>
                    <a:pt x="72" y="146"/>
                    <a:pt x="73" y="146"/>
                    <a:pt x="73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3" y="146"/>
                  </a:cubicBezTo>
                  <a:cubicBezTo>
                    <a:pt x="73" y="146"/>
                    <a:pt x="72" y="146"/>
                    <a:pt x="72" y="146"/>
                  </a:cubicBezTo>
                  <a:cubicBezTo>
                    <a:pt x="72" y="146"/>
                    <a:pt x="73" y="146"/>
                    <a:pt x="73" y="147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2" y="148"/>
                    <a:pt x="72" y="148"/>
                    <a:pt x="73" y="148"/>
                  </a:cubicBezTo>
                  <a:cubicBezTo>
                    <a:pt x="73" y="148"/>
                    <a:pt x="72" y="148"/>
                    <a:pt x="72" y="148"/>
                  </a:cubicBezTo>
                  <a:cubicBezTo>
                    <a:pt x="72" y="149"/>
                    <a:pt x="73" y="149"/>
                    <a:pt x="73" y="150"/>
                  </a:cubicBezTo>
                  <a:cubicBezTo>
                    <a:pt x="73" y="151"/>
                    <a:pt x="73" y="152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2" y="155"/>
                    <a:pt x="72" y="158"/>
                    <a:pt x="72" y="160"/>
                  </a:cubicBezTo>
                  <a:cubicBezTo>
                    <a:pt x="72" y="163"/>
                    <a:pt x="71" y="166"/>
                    <a:pt x="69" y="169"/>
                  </a:cubicBezTo>
                  <a:cubicBezTo>
                    <a:pt x="69" y="170"/>
                    <a:pt x="68" y="171"/>
                    <a:pt x="67" y="172"/>
                  </a:cubicBezTo>
                  <a:cubicBezTo>
                    <a:pt x="68" y="172"/>
                    <a:pt x="70" y="173"/>
                    <a:pt x="72" y="174"/>
                  </a:cubicBezTo>
                  <a:cubicBezTo>
                    <a:pt x="73" y="175"/>
                    <a:pt x="74" y="175"/>
                    <a:pt x="75" y="175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75" y="175"/>
                    <a:pt x="76" y="175"/>
                    <a:pt x="76" y="175"/>
                  </a:cubicBezTo>
                  <a:cubicBezTo>
                    <a:pt x="76" y="175"/>
                    <a:pt x="76" y="175"/>
                    <a:pt x="76" y="175"/>
                  </a:cubicBezTo>
                  <a:cubicBezTo>
                    <a:pt x="78" y="174"/>
                    <a:pt x="81" y="173"/>
                    <a:pt x="83" y="173"/>
                  </a:cubicBezTo>
                  <a:cubicBezTo>
                    <a:pt x="86" y="173"/>
                    <a:pt x="88" y="175"/>
                    <a:pt x="87" y="179"/>
                  </a:cubicBezTo>
                  <a:cubicBezTo>
                    <a:pt x="90" y="176"/>
                    <a:pt x="92" y="175"/>
                    <a:pt x="93" y="175"/>
                  </a:cubicBezTo>
                  <a:cubicBezTo>
                    <a:pt x="95" y="175"/>
                    <a:pt x="95" y="177"/>
                    <a:pt x="94" y="181"/>
                  </a:cubicBezTo>
                  <a:cubicBezTo>
                    <a:pt x="95" y="178"/>
                    <a:pt x="96" y="177"/>
                    <a:pt x="96" y="177"/>
                  </a:cubicBezTo>
                  <a:cubicBezTo>
                    <a:pt x="96" y="177"/>
                    <a:pt x="96" y="178"/>
                    <a:pt x="96" y="178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8"/>
                    <a:pt x="97" y="178"/>
                    <a:pt x="97" y="178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9" y="178"/>
                    <a:pt x="102" y="180"/>
                    <a:pt x="102" y="182"/>
                  </a:cubicBezTo>
                  <a:cubicBezTo>
                    <a:pt x="102" y="180"/>
                    <a:pt x="103" y="179"/>
                    <a:pt x="103" y="179"/>
                  </a:cubicBezTo>
                  <a:cubicBezTo>
                    <a:pt x="103" y="179"/>
                    <a:pt x="102" y="180"/>
                    <a:pt x="101" y="183"/>
                  </a:cubicBezTo>
                  <a:cubicBezTo>
                    <a:pt x="103" y="180"/>
                    <a:pt x="104" y="179"/>
                    <a:pt x="104" y="179"/>
                  </a:cubicBezTo>
                  <a:cubicBezTo>
                    <a:pt x="104" y="179"/>
                    <a:pt x="104" y="180"/>
                    <a:pt x="103" y="183"/>
                  </a:cubicBezTo>
                  <a:cubicBezTo>
                    <a:pt x="105" y="180"/>
                    <a:pt x="106" y="178"/>
                    <a:pt x="107" y="178"/>
                  </a:cubicBezTo>
                  <a:cubicBezTo>
                    <a:pt x="107" y="178"/>
                    <a:pt x="107" y="180"/>
                    <a:pt x="106" y="184"/>
                  </a:cubicBezTo>
                  <a:cubicBezTo>
                    <a:pt x="109" y="179"/>
                    <a:pt x="112" y="177"/>
                    <a:pt x="113" y="177"/>
                  </a:cubicBezTo>
                  <a:cubicBezTo>
                    <a:pt x="114" y="177"/>
                    <a:pt x="115" y="179"/>
                    <a:pt x="116" y="181"/>
                  </a:cubicBezTo>
                  <a:cubicBezTo>
                    <a:pt x="116" y="182"/>
                    <a:pt x="115" y="182"/>
                    <a:pt x="115" y="183"/>
                  </a:cubicBezTo>
                  <a:cubicBezTo>
                    <a:pt x="115" y="181"/>
                    <a:pt x="114" y="180"/>
                    <a:pt x="114" y="180"/>
                  </a:cubicBezTo>
                  <a:cubicBezTo>
                    <a:pt x="113" y="180"/>
                    <a:pt x="113" y="181"/>
                    <a:pt x="115" y="184"/>
                  </a:cubicBezTo>
                  <a:cubicBezTo>
                    <a:pt x="115" y="184"/>
                    <a:pt x="115" y="185"/>
                    <a:pt x="115" y="185"/>
                  </a:cubicBezTo>
                  <a:cubicBezTo>
                    <a:pt x="115" y="185"/>
                    <a:pt x="115" y="184"/>
                    <a:pt x="115" y="184"/>
                  </a:cubicBezTo>
                  <a:cubicBezTo>
                    <a:pt x="115" y="184"/>
                    <a:pt x="115" y="184"/>
                    <a:pt x="115" y="184"/>
                  </a:cubicBezTo>
                  <a:cubicBezTo>
                    <a:pt x="115" y="184"/>
                    <a:pt x="115" y="184"/>
                    <a:pt x="115" y="184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15" y="183"/>
                    <a:pt x="116" y="182"/>
                    <a:pt x="116" y="182"/>
                  </a:cubicBezTo>
                  <a:cubicBezTo>
                    <a:pt x="116" y="182"/>
                    <a:pt x="116" y="182"/>
                    <a:pt x="116" y="182"/>
                  </a:cubicBezTo>
                  <a:cubicBezTo>
                    <a:pt x="116" y="182"/>
                    <a:pt x="116" y="181"/>
                    <a:pt x="116" y="181"/>
                  </a:cubicBezTo>
                  <a:cubicBezTo>
                    <a:pt x="116" y="181"/>
                    <a:pt x="116" y="180"/>
                    <a:pt x="116" y="180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6" y="181"/>
                    <a:pt x="116" y="181"/>
                    <a:pt x="116" y="182"/>
                  </a:cubicBezTo>
                  <a:cubicBezTo>
                    <a:pt x="116" y="182"/>
                    <a:pt x="116" y="183"/>
                    <a:pt x="116" y="183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3"/>
                    <a:pt x="116" y="183"/>
                    <a:pt x="116" y="182"/>
                  </a:cubicBezTo>
                  <a:cubicBezTo>
                    <a:pt x="116" y="182"/>
                    <a:pt x="116" y="182"/>
                    <a:pt x="116" y="182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3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2"/>
                    <a:pt x="117" y="181"/>
                    <a:pt x="117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81"/>
                    <a:pt x="116" y="182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2"/>
                    <a:pt x="117" y="181"/>
                    <a:pt x="117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81"/>
                    <a:pt x="116" y="182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3"/>
                  </a:cubicBezTo>
                  <a:cubicBezTo>
                    <a:pt x="116" y="183"/>
                    <a:pt x="117" y="183"/>
                    <a:pt x="117" y="183"/>
                  </a:cubicBezTo>
                  <a:cubicBezTo>
                    <a:pt x="116" y="183"/>
                    <a:pt x="116" y="184"/>
                    <a:pt x="116" y="184"/>
                  </a:cubicBezTo>
                  <a:cubicBezTo>
                    <a:pt x="116" y="183"/>
                    <a:pt x="117" y="182"/>
                    <a:pt x="117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80"/>
                    <a:pt x="118" y="180"/>
                    <a:pt x="117" y="181"/>
                  </a:cubicBezTo>
                  <a:cubicBezTo>
                    <a:pt x="117" y="181"/>
                    <a:pt x="118" y="181"/>
                    <a:pt x="118" y="181"/>
                  </a:cubicBezTo>
                  <a:cubicBezTo>
                    <a:pt x="118" y="180"/>
                    <a:pt x="118" y="179"/>
                    <a:pt x="118" y="179"/>
                  </a:cubicBezTo>
                  <a:cubicBezTo>
                    <a:pt x="118" y="179"/>
                    <a:pt x="118" y="180"/>
                    <a:pt x="118" y="181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2"/>
                    <a:pt x="117" y="184"/>
                    <a:pt x="117" y="185"/>
                  </a:cubicBezTo>
                  <a:cubicBezTo>
                    <a:pt x="117" y="184"/>
                    <a:pt x="118" y="182"/>
                    <a:pt x="118" y="181"/>
                  </a:cubicBezTo>
                  <a:cubicBezTo>
                    <a:pt x="118" y="182"/>
                    <a:pt x="119" y="182"/>
                    <a:pt x="119" y="182"/>
                  </a:cubicBezTo>
                  <a:cubicBezTo>
                    <a:pt x="119" y="182"/>
                    <a:pt x="119" y="181"/>
                    <a:pt x="119" y="181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19" y="179"/>
                    <a:pt x="120" y="178"/>
                    <a:pt x="120" y="177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6" y="178"/>
                    <a:pt x="127" y="177"/>
                    <a:pt x="128" y="175"/>
                  </a:cubicBezTo>
                  <a:cubicBezTo>
                    <a:pt x="128" y="174"/>
                    <a:pt x="129" y="172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3" y="172"/>
                    <a:pt x="133" y="172"/>
                    <a:pt x="133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34" y="173"/>
                    <a:pt x="133" y="169"/>
                    <a:pt x="133" y="168"/>
                  </a:cubicBezTo>
                  <a:cubicBezTo>
                    <a:pt x="133" y="168"/>
                    <a:pt x="133" y="168"/>
                    <a:pt x="133" y="168"/>
                  </a:cubicBezTo>
                  <a:cubicBezTo>
                    <a:pt x="133" y="168"/>
                    <a:pt x="133" y="168"/>
                    <a:pt x="133" y="168"/>
                  </a:cubicBezTo>
                  <a:cubicBezTo>
                    <a:pt x="133" y="168"/>
                    <a:pt x="133" y="168"/>
                    <a:pt x="133" y="168"/>
                  </a:cubicBezTo>
                  <a:cubicBezTo>
                    <a:pt x="133" y="168"/>
                    <a:pt x="133" y="168"/>
                    <a:pt x="133" y="168"/>
                  </a:cubicBezTo>
                  <a:cubicBezTo>
                    <a:pt x="133" y="168"/>
                    <a:pt x="133" y="168"/>
                    <a:pt x="133" y="168"/>
                  </a:cubicBezTo>
                  <a:cubicBezTo>
                    <a:pt x="134" y="168"/>
                    <a:pt x="135" y="167"/>
                    <a:pt x="136" y="167"/>
                  </a:cubicBezTo>
                  <a:cubicBezTo>
                    <a:pt x="136" y="167"/>
                    <a:pt x="136" y="167"/>
                    <a:pt x="136" y="167"/>
                  </a:cubicBezTo>
                  <a:cubicBezTo>
                    <a:pt x="136" y="167"/>
                    <a:pt x="137" y="167"/>
                    <a:pt x="139" y="170"/>
                  </a:cubicBezTo>
                  <a:cubicBezTo>
                    <a:pt x="139" y="166"/>
                    <a:pt x="139" y="162"/>
                    <a:pt x="139" y="162"/>
                  </a:cubicBezTo>
                  <a:cubicBezTo>
                    <a:pt x="139" y="162"/>
                    <a:pt x="139" y="163"/>
                    <a:pt x="139" y="164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41" y="164"/>
                    <a:pt x="141" y="164"/>
                    <a:pt x="142" y="164"/>
                  </a:cubicBezTo>
                  <a:cubicBezTo>
                    <a:pt x="142" y="163"/>
                    <a:pt x="142" y="163"/>
                    <a:pt x="141" y="162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2" y="162"/>
                    <a:pt x="142" y="162"/>
                    <a:pt x="142" y="162"/>
                  </a:cubicBezTo>
                  <a:cubicBezTo>
                    <a:pt x="142" y="162"/>
                    <a:pt x="142" y="162"/>
                    <a:pt x="142" y="162"/>
                  </a:cubicBezTo>
                  <a:cubicBezTo>
                    <a:pt x="142" y="162"/>
                    <a:pt x="142" y="162"/>
                    <a:pt x="142" y="162"/>
                  </a:cubicBezTo>
                  <a:cubicBezTo>
                    <a:pt x="145" y="162"/>
                    <a:pt x="145" y="162"/>
                    <a:pt x="145" y="162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9" y="163"/>
                    <a:pt x="149" y="163"/>
                    <a:pt x="149" y="163"/>
                  </a:cubicBezTo>
                  <a:cubicBezTo>
                    <a:pt x="149" y="161"/>
                    <a:pt x="148" y="160"/>
                    <a:pt x="148" y="160"/>
                  </a:cubicBezTo>
                  <a:cubicBezTo>
                    <a:pt x="148" y="160"/>
                    <a:pt x="149" y="160"/>
                    <a:pt x="149" y="163"/>
                  </a:cubicBezTo>
                  <a:cubicBezTo>
                    <a:pt x="149" y="163"/>
                    <a:pt x="149" y="163"/>
                    <a:pt x="149" y="163"/>
                  </a:cubicBezTo>
                  <a:cubicBezTo>
                    <a:pt x="149" y="163"/>
                    <a:pt x="149" y="163"/>
                    <a:pt x="149" y="163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1" y="163"/>
                    <a:pt x="151" y="163"/>
                    <a:pt x="151" y="162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1" y="162"/>
                    <a:pt x="151" y="162"/>
                    <a:pt x="151" y="161"/>
                  </a:cubicBezTo>
                  <a:cubicBezTo>
                    <a:pt x="151" y="161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1"/>
                    <a:pt x="151" y="162"/>
                  </a:cubicBezTo>
                  <a:cubicBezTo>
                    <a:pt x="151" y="162"/>
                    <a:pt x="151" y="162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1"/>
                    <a:pt x="152" y="161"/>
                    <a:pt x="152" y="161"/>
                  </a:cubicBezTo>
                  <a:cubicBezTo>
                    <a:pt x="154" y="162"/>
                    <a:pt x="154" y="162"/>
                    <a:pt x="154" y="162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7" y="163"/>
                    <a:pt x="158" y="163"/>
                    <a:pt x="158" y="163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61" y="163"/>
                    <a:pt x="162" y="163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3" y="164"/>
                    <a:pt x="165" y="164"/>
                    <a:pt x="166" y="164"/>
                  </a:cubicBezTo>
                  <a:cubicBezTo>
                    <a:pt x="166" y="164"/>
                    <a:pt x="167" y="164"/>
                    <a:pt x="167" y="164"/>
                  </a:cubicBezTo>
                  <a:cubicBezTo>
                    <a:pt x="167" y="164"/>
                    <a:pt x="167" y="163"/>
                    <a:pt x="167" y="163"/>
                  </a:cubicBezTo>
                  <a:cubicBezTo>
                    <a:pt x="167" y="163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3"/>
                    <a:pt x="167" y="163"/>
                  </a:cubicBezTo>
                  <a:cubicBezTo>
                    <a:pt x="167" y="163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3"/>
                    <a:pt x="167" y="163"/>
                  </a:cubicBezTo>
                  <a:cubicBezTo>
                    <a:pt x="167" y="163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3"/>
                    <a:pt x="167" y="163"/>
                  </a:cubicBezTo>
                  <a:cubicBezTo>
                    <a:pt x="167" y="163"/>
                    <a:pt x="167" y="163"/>
                    <a:pt x="167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7" y="163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3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3"/>
                    <a:pt x="167" y="163"/>
                  </a:cubicBezTo>
                  <a:cubicBezTo>
                    <a:pt x="167" y="163"/>
                    <a:pt x="167" y="164"/>
                    <a:pt x="167" y="164"/>
                  </a:cubicBezTo>
                  <a:cubicBezTo>
                    <a:pt x="167" y="164"/>
                    <a:pt x="167" y="164"/>
                    <a:pt x="168" y="164"/>
                  </a:cubicBezTo>
                  <a:cubicBezTo>
                    <a:pt x="168" y="164"/>
                    <a:pt x="167" y="163"/>
                    <a:pt x="167" y="163"/>
                  </a:cubicBezTo>
                  <a:cubicBezTo>
                    <a:pt x="167" y="163"/>
                    <a:pt x="168" y="164"/>
                    <a:pt x="168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8" y="164"/>
                    <a:pt x="167" y="163"/>
                    <a:pt x="167" y="163"/>
                  </a:cubicBezTo>
                  <a:cubicBezTo>
                    <a:pt x="167" y="163"/>
                    <a:pt x="168" y="164"/>
                    <a:pt x="168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8" y="164"/>
                    <a:pt x="168" y="163"/>
                    <a:pt x="167" y="163"/>
                  </a:cubicBezTo>
                  <a:cubicBezTo>
                    <a:pt x="168" y="163"/>
                    <a:pt x="168" y="164"/>
                    <a:pt x="168" y="164"/>
                  </a:cubicBezTo>
                  <a:cubicBezTo>
                    <a:pt x="168" y="164"/>
                    <a:pt x="168" y="163"/>
                    <a:pt x="168" y="163"/>
                  </a:cubicBezTo>
                  <a:cubicBezTo>
                    <a:pt x="169" y="165"/>
                    <a:pt x="169" y="166"/>
                    <a:pt x="169" y="166"/>
                  </a:cubicBezTo>
                  <a:cubicBezTo>
                    <a:pt x="170" y="166"/>
                    <a:pt x="170" y="165"/>
                    <a:pt x="170" y="164"/>
                  </a:cubicBezTo>
                  <a:cubicBezTo>
                    <a:pt x="170" y="164"/>
                    <a:pt x="170" y="164"/>
                    <a:pt x="170" y="164"/>
                  </a:cubicBezTo>
                  <a:cubicBezTo>
                    <a:pt x="170" y="164"/>
                    <a:pt x="170" y="165"/>
                    <a:pt x="170" y="165"/>
                  </a:cubicBezTo>
                  <a:cubicBezTo>
                    <a:pt x="170" y="165"/>
                    <a:pt x="170" y="164"/>
                    <a:pt x="170" y="164"/>
                  </a:cubicBezTo>
                  <a:cubicBezTo>
                    <a:pt x="170" y="164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4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1" y="165"/>
                    <a:pt x="171" y="166"/>
                    <a:pt x="171" y="166"/>
                  </a:cubicBezTo>
                  <a:cubicBezTo>
                    <a:pt x="172" y="166"/>
                    <a:pt x="172" y="165"/>
                    <a:pt x="172" y="164"/>
                  </a:cubicBezTo>
                  <a:cubicBezTo>
                    <a:pt x="173" y="166"/>
                    <a:pt x="173" y="167"/>
                    <a:pt x="174" y="167"/>
                  </a:cubicBezTo>
                  <a:cubicBezTo>
                    <a:pt x="174" y="167"/>
                    <a:pt x="175" y="166"/>
                    <a:pt x="175" y="164"/>
                  </a:cubicBezTo>
                  <a:cubicBezTo>
                    <a:pt x="176" y="167"/>
                    <a:pt x="177" y="169"/>
                    <a:pt x="177" y="169"/>
                  </a:cubicBezTo>
                  <a:cubicBezTo>
                    <a:pt x="178" y="169"/>
                    <a:pt x="178" y="167"/>
                    <a:pt x="179" y="165"/>
                  </a:cubicBezTo>
                  <a:cubicBezTo>
                    <a:pt x="179" y="168"/>
                    <a:pt x="180" y="170"/>
                    <a:pt x="182" y="170"/>
                  </a:cubicBezTo>
                  <a:cubicBezTo>
                    <a:pt x="183" y="170"/>
                    <a:pt x="184" y="169"/>
                    <a:pt x="186" y="168"/>
                  </a:cubicBezTo>
                  <a:cubicBezTo>
                    <a:pt x="185" y="170"/>
                    <a:pt x="185" y="172"/>
                    <a:pt x="185" y="172"/>
                  </a:cubicBezTo>
                  <a:cubicBezTo>
                    <a:pt x="185" y="172"/>
                    <a:pt x="186" y="171"/>
                    <a:pt x="186" y="168"/>
                  </a:cubicBezTo>
                  <a:cubicBezTo>
                    <a:pt x="186" y="171"/>
                    <a:pt x="185" y="172"/>
                    <a:pt x="185" y="172"/>
                  </a:cubicBezTo>
                  <a:cubicBezTo>
                    <a:pt x="185" y="172"/>
                    <a:pt x="186" y="171"/>
                    <a:pt x="187" y="168"/>
                  </a:cubicBezTo>
                  <a:cubicBezTo>
                    <a:pt x="188" y="171"/>
                    <a:pt x="188" y="173"/>
                    <a:pt x="190" y="174"/>
                  </a:cubicBezTo>
                  <a:cubicBezTo>
                    <a:pt x="192" y="173"/>
                    <a:pt x="189" y="172"/>
                    <a:pt x="191" y="172"/>
                  </a:cubicBezTo>
                  <a:cubicBezTo>
                    <a:pt x="190" y="172"/>
                    <a:pt x="190" y="171"/>
                    <a:pt x="190" y="171"/>
                  </a:cubicBezTo>
                  <a:cubicBezTo>
                    <a:pt x="190" y="171"/>
                    <a:pt x="190" y="171"/>
                    <a:pt x="191" y="172"/>
                  </a:cubicBezTo>
                  <a:cubicBezTo>
                    <a:pt x="191" y="172"/>
                    <a:pt x="191" y="172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2" y="171"/>
                    <a:pt x="192" y="171"/>
                    <a:pt x="192" y="171"/>
                  </a:cubicBezTo>
                  <a:cubicBezTo>
                    <a:pt x="192" y="171"/>
                    <a:pt x="192" y="171"/>
                    <a:pt x="191" y="171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1" y="169"/>
                    <a:pt x="191" y="169"/>
                  </a:cubicBezTo>
                  <a:cubicBezTo>
                    <a:pt x="191" y="169"/>
                    <a:pt x="191" y="169"/>
                    <a:pt x="191" y="169"/>
                  </a:cubicBezTo>
                  <a:cubicBezTo>
                    <a:pt x="191" y="169"/>
                    <a:pt x="191" y="169"/>
                    <a:pt x="191" y="169"/>
                  </a:cubicBezTo>
                  <a:cubicBezTo>
                    <a:pt x="191" y="169"/>
                    <a:pt x="192" y="169"/>
                    <a:pt x="193" y="170"/>
                  </a:cubicBezTo>
                  <a:cubicBezTo>
                    <a:pt x="193" y="170"/>
                    <a:pt x="193" y="170"/>
                    <a:pt x="193" y="170"/>
                  </a:cubicBezTo>
                  <a:cubicBezTo>
                    <a:pt x="193" y="170"/>
                    <a:pt x="193" y="170"/>
                    <a:pt x="193" y="170"/>
                  </a:cubicBezTo>
                  <a:cubicBezTo>
                    <a:pt x="193" y="169"/>
                    <a:pt x="193" y="169"/>
                    <a:pt x="193" y="169"/>
                  </a:cubicBezTo>
                  <a:cubicBezTo>
                    <a:pt x="192" y="167"/>
                    <a:pt x="192" y="167"/>
                    <a:pt x="193" y="167"/>
                  </a:cubicBezTo>
                  <a:cubicBezTo>
                    <a:pt x="193" y="167"/>
                    <a:pt x="193" y="167"/>
                    <a:pt x="194" y="167"/>
                  </a:cubicBezTo>
                  <a:cubicBezTo>
                    <a:pt x="193" y="167"/>
                    <a:pt x="193" y="167"/>
                    <a:pt x="194" y="169"/>
                  </a:cubicBezTo>
                  <a:cubicBezTo>
                    <a:pt x="194" y="168"/>
                    <a:pt x="194" y="167"/>
                    <a:pt x="195" y="167"/>
                  </a:cubicBezTo>
                  <a:cubicBezTo>
                    <a:pt x="195" y="167"/>
                    <a:pt x="196" y="168"/>
                    <a:pt x="196" y="168"/>
                  </a:cubicBezTo>
                  <a:cubicBezTo>
                    <a:pt x="196" y="168"/>
                    <a:pt x="195" y="167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4" y="166"/>
                    <a:pt x="194" y="166"/>
                    <a:pt x="194" y="166"/>
                  </a:cubicBezTo>
                  <a:cubicBezTo>
                    <a:pt x="194" y="166"/>
                    <a:pt x="194" y="166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6"/>
                    <a:pt x="195" y="166"/>
                    <a:pt x="195" y="166"/>
                  </a:cubicBezTo>
                  <a:cubicBezTo>
                    <a:pt x="195" y="166"/>
                    <a:pt x="195" y="166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6"/>
                    <a:pt x="195" y="166"/>
                    <a:pt x="195" y="166"/>
                  </a:cubicBezTo>
                  <a:cubicBezTo>
                    <a:pt x="195" y="166"/>
                    <a:pt x="195" y="166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6" y="167"/>
                    <a:pt x="196" y="167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6" y="167"/>
                    <a:pt x="196" y="167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6"/>
                    <a:pt x="195" y="166"/>
                    <a:pt x="195" y="166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4" y="165"/>
                    <a:pt x="194" y="165"/>
                    <a:pt x="195" y="165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194" y="165"/>
                    <a:pt x="195" y="165"/>
                    <a:pt x="195" y="166"/>
                  </a:cubicBezTo>
                  <a:cubicBezTo>
                    <a:pt x="195" y="166"/>
                    <a:pt x="195" y="166"/>
                    <a:pt x="196" y="166"/>
                  </a:cubicBezTo>
                  <a:cubicBezTo>
                    <a:pt x="196" y="166"/>
                    <a:pt x="196" y="166"/>
                    <a:pt x="196" y="166"/>
                  </a:cubicBezTo>
                  <a:cubicBezTo>
                    <a:pt x="196" y="166"/>
                    <a:pt x="197" y="166"/>
                    <a:pt x="197" y="166"/>
                  </a:cubicBezTo>
                  <a:cubicBezTo>
                    <a:pt x="196" y="166"/>
                    <a:pt x="196" y="167"/>
                    <a:pt x="196" y="167"/>
                  </a:cubicBezTo>
                  <a:cubicBezTo>
                    <a:pt x="196" y="167"/>
                    <a:pt x="197" y="167"/>
                    <a:pt x="197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197" y="167"/>
                    <a:pt x="197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7" y="166"/>
                    <a:pt x="197" y="166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7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199" y="165"/>
                    <a:pt x="198" y="165"/>
                    <a:pt x="197" y="166"/>
                  </a:cubicBezTo>
                  <a:cubicBezTo>
                    <a:pt x="196" y="164"/>
                    <a:pt x="197" y="164"/>
                    <a:pt x="198" y="164"/>
                  </a:cubicBezTo>
                  <a:cubicBezTo>
                    <a:pt x="198" y="164"/>
                    <a:pt x="200" y="164"/>
                    <a:pt x="201" y="164"/>
                  </a:cubicBezTo>
                  <a:cubicBezTo>
                    <a:pt x="200" y="163"/>
                    <a:pt x="199" y="163"/>
                    <a:pt x="199" y="163"/>
                  </a:cubicBezTo>
                  <a:cubicBezTo>
                    <a:pt x="200" y="163"/>
                    <a:pt x="200" y="163"/>
                    <a:pt x="202" y="164"/>
                  </a:cubicBezTo>
                  <a:cubicBezTo>
                    <a:pt x="201" y="163"/>
                    <a:pt x="202" y="162"/>
                    <a:pt x="203" y="162"/>
                  </a:cubicBezTo>
                  <a:cubicBezTo>
                    <a:pt x="203" y="162"/>
                    <a:pt x="204" y="163"/>
                    <a:pt x="205" y="163"/>
                  </a:cubicBezTo>
                  <a:cubicBezTo>
                    <a:pt x="204" y="162"/>
                    <a:pt x="204" y="162"/>
                    <a:pt x="205" y="162"/>
                  </a:cubicBezTo>
                  <a:cubicBezTo>
                    <a:pt x="205" y="162"/>
                    <a:pt x="205" y="162"/>
                    <a:pt x="205" y="162"/>
                  </a:cubicBezTo>
                  <a:cubicBezTo>
                    <a:pt x="205" y="162"/>
                    <a:pt x="205" y="162"/>
                    <a:pt x="205" y="162"/>
                  </a:cubicBezTo>
                  <a:cubicBezTo>
                    <a:pt x="205" y="162"/>
                    <a:pt x="205" y="162"/>
                    <a:pt x="205" y="162"/>
                  </a:cubicBezTo>
                  <a:cubicBezTo>
                    <a:pt x="205" y="162"/>
                    <a:pt x="205" y="162"/>
                    <a:pt x="206" y="162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6" y="162"/>
                    <a:pt x="207" y="162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8" y="160"/>
                    <a:pt x="208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7"/>
                    <a:pt x="210" y="156"/>
                    <a:pt x="213" y="155"/>
                  </a:cubicBezTo>
                  <a:cubicBezTo>
                    <a:pt x="215" y="154"/>
                    <a:pt x="218" y="153"/>
                    <a:pt x="221" y="153"/>
                  </a:cubicBezTo>
                  <a:cubicBezTo>
                    <a:pt x="223" y="153"/>
                    <a:pt x="224" y="153"/>
                    <a:pt x="226" y="153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229" y="150"/>
                    <a:pt x="230" y="150"/>
                    <a:pt x="230" y="150"/>
                  </a:cubicBezTo>
                  <a:cubicBezTo>
                    <a:pt x="230" y="150"/>
                    <a:pt x="229" y="150"/>
                    <a:pt x="229" y="150"/>
                  </a:cubicBezTo>
                  <a:cubicBezTo>
                    <a:pt x="229" y="150"/>
                    <a:pt x="229" y="150"/>
                    <a:pt x="229" y="150"/>
                  </a:cubicBezTo>
                  <a:cubicBezTo>
                    <a:pt x="229" y="150"/>
                    <a:pt x="229" y="150"/>
                    <a:pt x="229" y="150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28" y="145"/>
                    <a:pt x="230" y="141"/>
                    <a:pt x="235" y="139"/>
                  </a:cubicBezTo>
                  <a:cubicBezTo>
                    <a:pt x="239" y="135"/>
                    <a:pt x="242" y="131"/>
                    <a:pt x="245" y="127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14"/>
                    <a:pt x="256" y="101"/>
                    <a:pt x="255" y="87"/>
                  </a:cubicBezTo>
                  <a:cubicBezTo>
                    <a:pt x="254" y="80"/>
                    <a:pt x="252" y="74"/>
                    <a:pt x="250" y="67"/>
                  </a:cubicBezTo>
                  <a:cubicBezTo>
                    <a:pt x="247" y="63"/>
                    <a:pt x="244" y="58"/>
                    <a:pt x="242" y="54"/>
                  </a:cubicBezTo>
                  <a:cubicBezTo>
                    <a:pt x="239" y="55"/>
                    <a:pt x="236" y="55"/>
                    <a:pt x="236" y="55"/>
                  </a:cubicBezTo>
                  <a:cubicBezTo>
                    <a:pt x="236" y="55"/>
                    <a:pt x="238" y="55"/>
                    <a:pt x="242" y="53"/>
                  </a:cubicBezTo>
                  <a:cubicBezTo>
                    <a:pt x="242" y="53"/>
                    <a:pt x="242" y="53"/>
                    <a:pt x="242" y="53"/>
                  </a:cubicBezTo>
                  <a:cubicBezTo>
                    <a:pt x="242" y="53"/>
                    <a:pt x="242" y="53"/>
                    <a:pt x="243" y="53"/>
                  </a:cubicBezTo>
                  <a:cubicBezTo>
                    <a:pt x="243" y="53"/>
                    <a:pt x="243" y="53"/>
                    <a:pt x="243" y="53"/>
                  </a:cubicBezTo>
                  <a:cubicBezTo>
                    <a:pt x="243" y="53"/>
                    <a:pt x="242" y="53"/>
                    <a:pt x="242" y="53"/>
                  </a:cubicBezTo>
                  <a:cubicBezTo>
                    <a:pt x="241" y="51"/>
                    <a:pt x="240" y="50"/>
                    <a:pt x="240" y="48"/>
                  </a:cubicBezTo>
                  <a:cubicBezTo>
                    <a:pt x="238" y="47"/>
                    <a:pt x="236" y="47"/>
                    <a:pt x="235" y="46"/>
                  </a:cubicBezTo>
                  <a:cubicBezTo>
                    <a:pt x="232" y="50"/>
                    <a:pt x="233" y="52"/>
                    <a:pt x="239" y="53"/>
                  </a:cubicBezTo>
                  <a:cubicBezTo>
                    <a:pt x="231" y="52"/>
                    <a:pt x="228" y="50"/>
                    <a:pt x="232" y="45"/>
                  </a:cubicBezTo>
                  <a:cubicBezTo>
                    <a:pt x="232" y="45"/>
                    <a:pt x="233" y="45"/>
                    <a:pt x="233" y="45"/>
                  </a:cubicBezTo>
                  <a:cubicBezTo>
                    <a:pt x="233" y="45"/>
                    <a:pt x="233" y="44"/>
                    <a:pt x="233" y="44"/>
                  </a:cubicBezTo>
                  <a:cubicBezTo>
                    <a:pt x="233" y="43"/>
                    <a:pt x="234" y="43"/>
                    <a:pt x="235" y="42"/>
                  </a:cubicBezTo>
                  <a:cubicBezTo>
                    <a:pt x="234" y="42"/>
                    <a:pt x="234" y="42"/>
                    <a:pt x="233" y="42"/>
                  </a:cubicBezTo>
                  <a:cubicBezTo>
                    <a:pt x="233" y="42"/>
                    <a:pt x="234" y="41"/>
                    <a:pt x="234" y="41"/>
                  </a:cubicBezTo>
                  <a:cubicBezTo>
                    <a:pt x="233" y="41"/>
                    <a:pt x="232" y="41"/>
                    <a:pt x="232" y="41"/>
                  </a:cubicBezTo>
                  <a:cubicBezTo>
                    <a:pt x="231" y="42"/>
                    <a:pt x="230" y="43"/>
                    <a:pt x="230" y="43"/>
                  </a:cubicBezTo>
                  <a:cubicBezTo>
                    <a:pt x="228" y="43"/>
                    <a:pt x="227" y="44"/>
                    <a:pt x="226" y="44"/>
                  </a:cubicBezTo>
                  <a:cubicBezTo>
                    <a:pt x="225" y="44"/>
                    <a:pt x="226" y="43"/>
                    <a:pt x="228" y="41"/>
                  </a:cubicBezTo>
                  <a:cubicBezTo>
                    <a:pt x="227" y="40"/>
                    <a:pt x="227" y="39"/>
                    <a:pt x="227" y="38"/>
                  </a:cubicBezTo>
                  <a:cubicBezTo>
                    <a:pt x="225" y="39"/>
                    <a:pt x="224" y="39"/>
                    <a:pt x="222" y="39"/>
                  </a:cubicBezTo>
                  <a:cubicBezTo>
                    <a:pt x="220" y="39"/>
                    <a:pt x="220" y="38"/>
                    <a:pt x="222" y="36"/>
                  </a:cubicBezTo>
                  <a:cubicBezTo>
                    <a:pt x="223" y="36"/>
                    <a:pt x="224" y="36"/>
                    <a:pt x="225" y="35"/>
                  </a:cubicBezTo>
                  <a:cubicBezTo>
                    <a:pt x="226" y="35"/>
                    <a:pt x="226" y="35"/>
                    <a:pt x="227" y="34"/>
                  </a:cubicBezTo>
                  <a:cubicBezTo>
                    <a:pt x="226" y="35"/>
                    <a:pt x="225" y="35"/>
                    <a:pt x="224" y="35"/>
                  </a:cubicBezTo>
                  <a:cubicBezTo>
                    <a:pt x="225" y="35"/>
                    <a:pt x="225" y="34"/>
                    <a:pt x="226" y="34"/>
                  </a:cubicBezTo>
                  <a:cubicBezTo>
                    <a:pt x="225" y="34"/>
                    <a:pt x="224" y="35"/>
                    <a:pt x="223" y="35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21" y="35"/>
                    <a:pt x="221" y="34"/>
                    <a:pt x="223" y="32"/>
                  </a:cubicBezTo>
                  <a:cubicBezTo>
                    <a:pt x="223" y="32"/>
                    <a:pt x="222" y="32"/>
                    <a:pt x="221" y="32"/>
                  </a:cubicBezTo>
                  <a:cubicBezTo>
                    <a:pt x="219" y="35"/>
                    <a:pt x="218" y="36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6" y="37"/>
                    <a:pt x="217" y="35"/>
                    <a:pt x="220" y="33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20" y="33"/>
                    <a:pt x="221" y="33"/>
                    <a:pt x="221" y="32"/>
                  </a:cubicBezTo>
                  <a:cubicBezTo>
                    <a:pt x="221" y="32"/>
                    <a:pt x="222" y="32"/>
                    <a:pt x="222" y="31"/>
                  </a:cubicBezTo>
                  <a:cubicBezTo>
                    <a:pt x="221" y="32"/>
                    <a:pt x="220" y="33"/>
                    <a:pt x="219" y="33"/>
                  </a:cubicBezTo>
                  <a:cubicBezTo>
                    <a:pt x="219" y="33"/>
                    <a:pt x="219" y="33"/>
                    <a:pt x="219" y="33"/>
                  </a:cubicBezTo>
                  <a:cubicBezTo>
                    <a:pt x="219" y="33"/>
                    <a:pt x="219" y="33"/>
                    <a:pt x="219" y="33"/>
                  </a:cubicBezTo>
                  <a:cubicBezTo>
                    <a:pt x="217" y="34"/>
                    <a:pt x="216" y="35"/>
                    <a:pt x="216" y="35"/>
                  </a:cubicBezTo>
                  <a:cubicBezTo>
                    <a:pt x="216" y="35"/>
                    <a:pt x="216" y="35"/>
                    <a:pt x="216" y="35"/>
                  </a:cubicBezTo>
                  <a:cubicBezTo>
                    <a:pt x="215" y="35"/>
                    <a:pt x="217" y="34"/>
                    <a:pt x="219" y="32"/>
                  </a:cubicBezTo>
                  <a:cubicBezTo>
                    <a:pt x="220" y="32"/>
                    <a:pt x="221" y="31"/>
                    <a:pt x="222" y="31"/>
                  </a:cubicBezTo>
                  <a:cubicBezTo>
                    <a:pt x="220" y="32"/>
                    <a:pt x="218" y="33"/>
                    <a:pt x="218" y="33"/>
                  </a:cubicBezTo>
                  <a:cubicBezTo>
                    <a:pt x="218" y="33"/>
                    <a:pt x="219" y="33"/>
                    <a:pt x="219" y="32"/>
                  </a:cubicBezTo>
                  <a:cubicBezTo>
                    <a:pt x="217" y="34"/>
                    <a:pt x="216" y="34"/>
                    <a:pt x="216" y="34"/>
                  </a:cubicBezTo>
                  <a:cubicBezTo>
                    <a:pt x="216" y="34"/>
                    <a:pt x="217" y="34"/>
                    <a:pt x="219" y="32"/>
                  </a:cubicBezTo>
                  <a:cubicBezTo>
                    <a:pt x="219" y="32"/>
                    <a:pt x="220" y="32"/>
                    <a:pt x="220" y="32"/>
                  </a:cubicBezTo>
                  <a:cubicBezTo>
                    <a:pt x="220" y="32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2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19" y="26"/>
                    <a:pt x="218" y="25"/>
                    <a:pt x="217" y="25"/>
                  </a:cubicBezTo>
                  <a:cubicBezTo>
                    <a:pt x="216" y="25"/>
                    <a:pt x="215" y="26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7"/>
                    <a:pt x="213" y="27"/>
                    <a:pt x="214" y="26"/>
                  </a:cubicBezTo>
                  <a:cubicBezTo>
                    <a:pt x="213" y="26"/>
                    <a:pt x="212" y="26"/>
                    <a:pt x="211" y="26"/>
                  </a:cubicBezTo>
                  <a:cubicBezTo>
                    <a:pt x="209" y="26"/>
                    <a:pt x="209" y="25"/>
                    <a:pt x="209" y="23"/>
                  </a:cubicBezTo>
                  <a:cubicBezTo>
                    <a:pt x="209" y="19"/>
                    <a:pt x="208" y="17"/>
                    <a:pt x="208" y="17"/>
                  </a:cubicBezTo>
                  <a:cubicBezTo>
                    <a:pt x="208" y="17"/>
                    <a:pt x="207" y="18"/>
                    <a:pt x="207" y="19"/>
                  </a:cubicBezTo>
                  <a:cubicBezTo>
                    <a:pt x="207" y="21"/>
                    <a:pt x="207" y="22"/>
                    <a:pt x="207" y="22"/>
                  </a:cubicBezTo>
                  <a:cubicBezTo>
                    <a:pt x="207" y="22"/>
                    <a:pt x="207" y="21"/>
                    <a:pt x="207" y="20"/>
                  </a:cubicBezTo>
                  <a:cubicBezTo>
                    <a:pt x="207" y="20"/>
                    <a:pt x="207" y="20"/>
                    <a:pt x="207" y="20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205" y="20"/>
                    <a:pt x="205" y="20"/>
                    <a:pt x="205" y="20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9"/>
                    <a:pt x="201" y="19"/>
                    <a:pt x="201" y="19"/>
                  </a:cubicBezTo>
                  <a:cubicBezTo>
                    <a:pt x="201" y="19"/>
                    <a:pt x="195" y="18"/>
                    <a:pt x="196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4" y="18"/>
                    <a:pt x="194" y="18"/>
                    <a:pt x="193" y="18"/>
                  </a:cubicBezTo>
                  <a:cubicBezTo>
                    <a:pt x="191" y="20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1" y="20"/>
                    <a:pt x="192" y="20"/>
                    <a:pt x="193" y="18"/>
                  </a:cubicBezTo>
                  <a:cubicBezTo>
                    <a:pt x="193" y="18"/>
                    <a:pt x="192" y="18"/>
                    <a:pt x="192" y="17"/>
                  </a:cubicBezTo>
                  <a:cubicBezTo>
                    <a:pt x="192" y="17"/>
                    <a:pt x="192" y="17"/>
                    <a:pt x="192" y="17"/>
                  </a:cubicBezTo>
                  <a:cubicBezTo>
                    <a:pt x="192" y="17"/>
                    <a:pt x="192" y="17"/>
                    <a:pt x="192" y="17"/>
                  </a:cubicBezTo>
                  <a:cubicBezTo>
                    <a:pt x="192" y="17"/>
                    <a:pt x="191" y="17"/>
                    <a:pt x="191" y="17"/>
                  </a:cubicBezTo>
                  <a:cubicBezTo>
                    <a:pt x="190" y="18"/>
                    <a:pt x="190" y="19"/>
                    <a:pt x="190" y="20"/>
                  </a:cubicBezTo>
                  <a:cubicBezTo>
                    <a:pt x="189" y="20"/>
                    <a:pt x="189" y="21"/>
                    <a:pt x="189" y="21"/>
                  </a:cubicBezTo>
                  <a:cubicBezTo>
                    <a:pt x="189" y="21"/>
                    <a:pt x="189" y="19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0" y="17"/>
                    <a:pt x="190" y="16"/>
                    <a:pt x="190" y="16"/>
                  </a:cubicBezTo>
                  <a:cubicBezTo>
                    <a:pt x="190" y="17"/>
                    <a:pt x="189" y="17"/>
                    <a:pt x="189" y="17"/>
                  </a:cubicBezTo>
                  <a:cubicBezTo>
                    <a:pt x="189" y="17"/>
                    <a:pt x="190" y="17"/>
                    <a:pt x="190" y="16"/>
                  </a:cubicBezTo>
                  <a:cubicBezTo>
                    <a:pt x="190" y="17"/>
                    <a:pt x="189" y="17"/>
                    <a:pt x="189" y="17"/>
                  </a:cubicBezTo>
                  <a:cubicBezTo>
                    <a:pt x="189" y="17"/>
                    <a:pt x="190" y="16"/>
                    <a:pt x="190" y="16"/>
                  </a:cubicBezTo>
                  <a:cubicBezTo>
                    <a:pt x="190" y="16"/>
                    <a:pt x="189" y="17"/>
                    <a:pt x="189" y="17"/>
                  </a:cubicBezTo>
                  <a:cubicBezTo>
                    <a:pt x="189" y="17"/>
                    <a:pt x="190" y="16"/>
                    <a:pt x="190" y="16"/>
                  </a:cubicBezTo>
                  <a:cubicBezTo>
                    <a:pt x="190" y="16"/>
                    <a:pt x="189" y="17"/>
                    <a:pt x="189" y="17"/>
                  </a:cubicBezTo>
                  <a:cubicBezTo>
                    <a:pt x="189" y="17"/>
                    <a:pt x="189" y="16"/>
                    <a:pt x="190" y="16"/>
                  </a:cubicBezTo>
                  <a:cubicBezTo>
                    <a:pt x="189" y="16"/>
                    <a:pt x="189" y="17"/>
                    <a:pt x="189" y="17"/>
                  </a:cubicBezTo>
                  <a:cubicBezTo>
                    <a:pt x="189" y="17"/>
                    <a:pt x="189" y="16"/>
                    <a:pt x="190" y="16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9" y="16"/>
                    <a:pt x="188" y="16"/>
                    <a:pt x="188" y="16"/>
                  </a:cubicBezTo>
                  <a:cubicBezTo>
                    <a:pt x="187" y="16"/>
                    <a:pt x="187" y="16"/>
                    <a:pt x="188" y="15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87" y="16"/>
                    <a:pt x="187" y="16"/>
                    <a:pt x="187" y="15"/>
                  </a:cubicBezTo>
                  <a:cubicBezTo>
                    <a:pt x="187" y="11"/>
                    <a:pt x="186" y="7"/>
                    <a:pt x="186" y="7"/>
                  </a:cubicBezTo>
                  <a:cubicBezTo>
                    <a:pt x="186" y="7"/>
                    <a:pt x="186" y="9"/>
                    <a:pt x="186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5" y="12"/>
                    <a:pt x="185" y="12"/>
                    <a:pt x="185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0" y="12"/>
                    <a:pt x="176" y="12"/>
                    <a:pt x="177" y="11"/>
                  </a:cubicBezTo>
                  <a:cubicBezTo>
                    <a:pt x="176" y="11"/>
                    <a:pt x="175" y="11"/>
                    <a:pt x="174" y="11"/>
                  </a:cubicBezTo>
                  <a:cubicBezTo>
                    <a:pt x="174" y="11"/>
                    <a:pt x="173" y="11"/>
                    <a:pt x="174" y="10"/>
                  </a:cubicBezTo>
                  <a:cubicBezTo>
                    <a:pt x="172" y="6"/>
                    <a:pt x="171" y="2"/>
                    <a:pt x="171" y="2"/>
                  </a:cubicBezTo>
                  <a:cubicBezTo>
                    <a:pt x="171" y="2"/>
                    <a:pt x="171" y="3"/>
                    <a:pt x="171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1" y="7"/>
                    <a:pt x="170" y="7"/>
                    <a:pt x="168" y="7"/>
                  </a:cubicBezTo>
                  <a:cubicBezTo>
                    <a:pt x="167" y="7"/>
                    <a:pt x="165" y="7"/>
                    <a:pt x="164" y="7"/>
                  </a:cubicBezTo>
                  <a:cubicBezTo>
                    <a:pt x="163" y="9"/>
                    <a:pt x="162" y="10"/>
                    <a:pt x="162" y="10"/>
                  </a:cubicBezTo>
                  <a:cubicBezTo>
                    <a:pt x="162" y="10"/>
                    <a:pt x="162" y="9"/>
                    <a:pt x="162" y="9"/>
                  </a:cubicBezTo>
                  <a:cubicBezTo>
                    <a:pt x="163" y="8"/>
                    <a:pt x="163" y="8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1" y="7"/>
                    <a:pt x="159" y="6"/>
                    <a:pt x="160" y="5"/>
                  </a:cubicBezTo>
                  <a:cubicBezTo>
                    <a:pt x="157" y="6"/>
                    <a:pt x="155" y="7"/>
                    <a:pt x="153" y="7"/>
                  </a:cubicBezTo>
                  <a:cubicBezTo>
                    <a:pt x="150" y="7"/>
                    <a:pt x="148" y="6"/>
                    <a:pt x="147" y="2"/>
                  </a:cubicBezTo>
                  <a:cubicBezTo>
                    <a:pt x="144" y="5"/>
                    <a:pt x="143" y="7"/>
                    <a:pt x="141" y="7"/>
                  </a:cubicBezTo>
                  <a:cubicBezTo>
                    <a:pt x="140" y="7"/>
                    <a:pt x="139" y="5"/>
                    <a:pt x="139" y="1"/>
                  </a:cubicBezTo>
                  <a:cubicBezTo>
                    <a:pt x="137" y="5"/>
                    <a:pt x="135" y="7"/>
                    <a:pt x="134" y="7"/>
                  </a:cubicBezTo>
                  <a:cubicBezTo>
                    <a:pt x="133" y="7"/>
                    <a:pt x="133" y="5"/>
                    <a:pt x="132" y="0"/>
                  </a:cubicBezTo>
                  <a:cubicBezTo>
                    <a:pt x="131" y="5"/>
                    <a:pt x="130" y="8"/>
                    <a:pt x="130" y="8"/>
                  </a:cubicBezTo>
                  <a:cubicBezTo>
                    <a:pt x="130" y="8"/>
                    <a:pt x="130" y="5"/>
                    <a:pt x="131" y="0"/>
                  </a:cubicBezTo>
                  <a:cubicBezTo>
                    <a:pt x="129" y="5"/>
                    <a:pt x="127" y="8"/>
                    <a:pt x="126" y="8"/>
                  </a:cubicBezTo>
                  <a:cubicBezTo>
                    <a:pt x="125" y="8"/>
                    <a:pt x="124" y="5"/>
                    <a:pt x="123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3" name="Freeform 63"/>
            <p:cNvSpPr>
              <a:spLocks noEditPoints="1"/>
            </p:cNvSpPr>
            <p:nvPr/>
          </p:nvSpPr>
          <p:spPr bwMode="auto">
            <a:xfrm>
              <a:off x="3911600" y="3184526"/>
              <a:ext cx="296863" cy="301625"/>
            </a:xfrm>
            <a:custGeom>
              <a:gdLst>
                <a:gd name="T0" fmla="*/ 1 w 79"/>
                <a:gd name="T1" fmla="*/ 65 h 80"/>
                <a:gd name="T2" fmla="*/ 71 w 79"/>
                <a:gd name="T3" fmla="*/ 18 h 80"/>
                <a:gd name="T4" fmla="*/ 77 w 79"/>
                <a:gd name="T5" fmla="*/ 10 h 80"/>
                <a:gd name="T6" fmla="*/ 60 w 79"/>
                <a:gd name="T7" fmla="*/ 9 h 80"/>
                <a:gd name="T8" fmla="*/ 60 w 79"/>
                <a:gd name="T9" fmla="*/ 9 h 80"/>
                <a:gd name="T10" fmla="*/ 60 w 79"/>
                <a:gd name="T11" fmla="*/ 9 h 80"/>
                <a:gd name="T12" fmla="*/ 60 w 79"/>
                <a:gd name="T13" fmla="*/ 9 h 80"/>
                <a:gd name="T14" fmla="*/ 60 w 79"/>
                <a:gd name="T15" fmla="*/ 9 h 80"/>
                <a:gd name="T16" fmla="*/ 61 w 79"/>
                <a:gd name="T17" fmla="*/ 8 h 80"/>
                <a:gd name="T18" fmla="*/ 66 w 79"/>
                <a:gd name="T19" fmla="*/ 8 h 80"/>
                <a:gd name="T20" fmla="*/ 64 w 79"/>
                <a:gd name="T21" fmla="*/ 5 h 80"/>
                <a:gd name="T22" fmla="*/ 19 w 79"/>
                <a:gd name="T23" fmla="*/ 56 h 80"/>
                <a:gd name="T24" fmla="*/ 16 w 79"/>
                <a:gd name="T25" fmla="*/ 68 h 80"/>
                <a:gd name="T26" fmla="*/ 22 w 79"/>
                <a:gd name="T27" fmla="*/ 54 h 80"/>
                <a:gd name="T28" fmla="*/ 20 w 79"/>
                <a:gd name="T29" fmla="*/ 54 h 80"/>
                <a:gd name="T30" fmla="*/ 21 w 79"/>
                <a:gd name="T31" fmla="*/ 54 h 80"/>
                <a:gd name="T32" fmla="*/ 21 w 79"/>
                <a:gd name="T33" fmla="*/ 54 h 80"/>
                <a:gd name="T34" fmla="*/ 30 w 79"/>
                <a:gd name="T35" fmla="*/ 37 h 80"/>
                <a:gd name="T36" fmla="*/ 30 w 79"/>
                <a:gd name="T37" fmla="*/ 36 h 80"/>
                <a:gd name="T38" fmla="*/ 32 w 79"/>
                <a:gd name="T39" fmla="*/ 25 h 80"/>
                <a:gd name="T40" fmla="*/ 69 w 79"/>
                <a:gd name="T41" fmla="*/ 17 h 80"/>
                <a:gd name="T42" fmla="*/ 76 w 79"/>
                <a:gd name="T43" fmla="*/ 7 h 80"/>
                <a:gd name="T44" fmla="*/ 69 w 79"/>
                <a:gd name="T45" fmla="*/ 3 h 80"/>
                <a:gd name="T46" fmla="*/ 66 w 79"/>
                <a:gd name="T47" fmla="*/ 10 h 80"/>
                <a:gd name="T48" fmla="*/ 64 w 79"/>
                <a:gd name="T49" fmla="*/ 11 h 80"/>
                <a:gd name="T50" fmla="*/ 61 w 79"/>
                <a:gd name="T51" fmla="*/ 8 h 80"/>
                <a:gd name="T52" fmla="*/ 60 w 79"/>
                <a:gd name="T53" fmla="*/ 9 h 80"/>
                <a:gd name="T54" fmla="*/ 71 w 79"/>
                <a:gd name="T55" fmla="*/ 18 h 80"/>
                <a:gd name="T56" fmla="*/ 70 w 79"/>
                <a:gd name="T57" fmla="*/ 18 h 80"/>
                <a:gd name="T58" fmla="*/ 70 w 79"/>
                <a:gd name="T59" fmla="*/ 18 h 80"/>
                <a:gd name="T60" fmla="*/ 60 w 79"/>
                <a:gd name="T61" fmla="*/ 9 h 80"/>
                <a:gd name="T62" fmla="*/ 60 w 79"/>
                <a:gd name="T63" fmla="*/ 9 h 80"/>
                <a:gd name="T64" fmla="*/ 60 w 79"/>
                <a:gd name="T65" fmla="*/ 9 h 80"/>
                <a:gd name="T66" fmla="*/ 60 w 79"/>
                <a:gd name="T67" fmla="*/ 9 h 80"/>
                <a:gd name="T68" fmla="*/ 60 w 79"/>
                <a:gd name="T69" fmla="*/ 9 h 80"/>
                <a:gd name="T70" fmla="*/ 60 w 79"/>
                <a:gd name="T71" fmla="*/ 9 h 80"/>
                <a:gd name="T72" fmla="*/ 50 w 79"/>
                <a:gd name="T73" fmla="*/ 14 h 80"/>
                <a:gd name="T74" fmla="*/ 43 w 79"/>
                <a:gd name="T75" fmla="*/ 16 h 80"/>
                <a:gd name="T76" fmla="*/ 40 w 79"/>
                <a:gd name="T77" fmla="*/ 20 h 80"/>
                <a:gd name="T78" fmla="*/ 28 w 79"/>
                <a:gd name="T79" fmla="*/ 23 h 80"/>
                <a:gd name="T80" fmla="*/ 28 w 79"/>
                <a:gd name="T81" fmla="*/ 23 h 80"/>
                <a:gd name="T82" fmla="*/ 26 w 79"/>
                <a:gd name="T83" fmla="*/ 28 h 80"/>
                <a:gd name="T84" fmla="*/ 26 w 79"/>
                <a:gd name="T85" fmla="*/ 29 h 80"/>
                <a:gd name="T86" fmla="*/ 11 w 79"/>
                <a:gd name="T87" fmla="*/ 35 h 80"/>
                <a:gd name="T88" fmla="*/ 14 w 79"/>
                <a:gd name="T89" fmla="*/ 40 h 80"/>
                <a:gd name="T90" fmla="*/ 10 w 79"/>
                <a:gd name="T91" fmla="*/ 44 h 80"/>
                <a:gd name="T92" fmla="*/ 17 w 79"/>
                <a:gd name="T93" fmla="*/ 53 h 80"/>
                <a:gd name="T94" fmla="*/ 3 w 79"/>
                <a:gd name="T95" fmla="*/ 57 h 80"/>
                <a:gd name="T96" fmla="*/ 10 w 79"/>
                <a:gd name="T97" fmla="*/ 65 h 80"/>
                <a:gd name="T98" fmla="*/ 3 w 79"/>
                <a:gd name="T99" fmla="*/ 66 h 80"/>
                <a:gd name="T100" fmla="*/ 2 w 79"/>
                <a:gd name="T101" fmla="*/ 76 h 80"/>
                <a:gd name="T102" fmla="*/ 8 w 79"/>
                <a:gd name="T103" fmla="*/ 79 h 80"/>
                <a:gd name="T104" fmla="*/ 14 w 79"/>
                <a:gd name="T105" fmla="*/ 66 h 80"/>
                <a:gd name="T106" fmla="*/ 20 w 79"/>
                <a:gd name="T107" fmla="*/ 74 h 80"/>
                <a:gd name="T108" fmla="*/ 75 w 79"/>
                <a:gd name="T109" fmla="*/ 25 h 80"/>
                <a:gd name="T110" fmla="*/ 77 w 79"/>
                <a:gd name="T111" fmla="*/ 9 h 80"/>
                <a:gd name="T112" fmla="*/ 79 w 79"/>
                <a:gd name="T113" fmla="*/ 4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80">
                  <a:moveTo>
                    <a:pt x="1" y="65"/>
                  </a:moveTo>
                  <a:cubicBezTo>
                    <a:pt x="1" y="65"/>
                    <a:pt x="0" y="66"/>
                    <a:pt x="1" y="66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71" y="18"/>
                  </a:moveTo>
                  <a:cubicBezTo>
                    <a:pt x="71" y="18"/>
                    <a:pt x="71" y="19"/>
                    <a:pt x="71" y="19"/>
                  </a:cubicBezTo>
                  <a:cubicBezTo>
                    <a:pt x="71" y="19"/>
                    <a:pt x="71" y="19"/>
                    <a:pt x="72" y="19"/>
                  </a:cubicBezTo>
                  <a:cubicBezTo>
                    <a:pt x="71" y="19"/>
                    <a:pt x="71" y="18"/>
                    <a:pt x="71" y="18"/>
                  </a:cubicBezTo>
                  <a:moveTo>
                    <a:pt x="77" y="10"/>
                  </a:move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8" y="10"/>
                    <a:pt x="78" y="10"/>
                  </a:cubicBezTo>
                  <a:cubicBezTo>
                    <a:pt x="78" y="10"/>
                    <a:pt x="78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moveTo>
                    <a:pt x="59" y="8"/>
                  </a:moveTo>
                  <a:cubicBezTo>
                    <a:pt x="60" y="8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8"/>
                    <a:pt x="59" y="8"/>
                  </a:cubicBezTo>
                  <a:moveTo>
                    <a:pt x="59" y="8"/>
                  </a:moveTo>
                  <a:cubicBezTo>
                    <a:pt x="60" y="8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8"/>
                    <a:pt x="59" y="8"/>
                  </a:cubicBezTo>
                  <a:moveTo>
                    <a:pt x="59" y="8"/>
                  </a:moveTo>
                  <a:cubicBezTo>
                    <a:pt x="60" y="8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8"/>
                    <a:pt x="59" y="8"/>
                    <a:pt x="59" y="8"/>
                  </a:cubicBezTo>
                  <a:moveTo>
                    <a:pt x="59" y="8"/>
                  </a:moveTo>
                  <a:cubicBezTo>
                    <a:pt x="60" y="8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8"/>
                    <a:pt x="59" y="8"/>
                  </a:cubicBezTo>
                  <a:moveTo>
                    <a:pt x="60" y="8"/>
                  </a:moveTo>
                  <a:cubicBezTo>
                    <a:pt x="60" y="8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8"/>
                    <a:pt x="60" y="8"/>
                  </a:cubicBezTo>
                  <a:moveTo>
                    <a:pt x="60" y="8"/>
                  </a:move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4" y="5"/>
                  </a:moveTo>
                  <a:cubicBezTo>
                    <a:pt x="65" y="7"/>
                    <a:pt x="66" y="8"/>
                    <a:pt x="66" y="8"/>
                  </a:cubicBezTo>
                  <a:cubicBezTo>
                    <a:pt x="66" y="8"/>
                    <a:pt x="66" y="7"/>
                    <a:pt x="64" y="5"/>
                  </a:cubicBezTo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moveTo>
                    <a:pt x="16" y="68"/>
                  </a:moveTo>
                  <a:cubicBezTo>
                    <a:pt x="16" y="65"/>
                    <a:pt x="15" y="62"/>
                    <a:pt x="17" y="60"/>
                  </a:cubicBezTo>
                  <a:cubicBezTo>
                    <a:pt x="18" y="59"/>
                    <a:pt x="19" y="58"/>
                    <a:pt x="19" y="56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9" y="59"/>
                    <a:pt x="19" y="60"/>
                    <a:pt x="18" y="62"/>
                  </a:cubicBezTo>
                  <a:cubicBezTo>
                    <a:pt x="17" y="62"/>
                    <a:pt x="17" y="63"/>
                    <a:pt x="16" y="63"/>
                  </a:cubicBezTo>
                  <a:cubicBezTo>
                    <a:pt x="17" y="64"/>
                    <a:pt x="17" y="66"/>
                    <a:pt x="16" y="68"/>
                  </a:cubicBezTo>
                  <a:moveTo>
                    <a:pt x="22" y="54"/>
                  </a:move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moveTo>
                    <a:pt x="20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moveTo>
                    <a:pt x="22" y="54"/>
                  </a:move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moveTo>
                    <a:pt x="21" y="54"/>
                  </a:moveTo>
                  <a:cubicBezTo>
                    <a:pt x="21" y="54"/>
                    <a:pt x="21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moveTo>
                    <a:pt x="33" y="38"/>
                  </a:moveTo>
                  <a:cubicBezTo>
                    <a:pt x="33" y="38"/>
                    <a:pt x="32" y="38"/>
                    <a:pt x="30" y="37"/>
                  </a:cubicBezTo>
                  <a:cubicBezTo>
                    <a:pt x="30" y="37"/>
                    <a:pt x="30" y="38"/>
                    <a:pt x="30" y="38"/>
                  </a:cubicBezTo>
                  <a:cubicBezTo>
                    <a:pt x="32" y="38"/>
                    <a:pt x="33" y="38"/>
                    <a:pt x="33" y="38"/>
                  </a:cubicBezTo>
                  <a:moveTo>
                    <a:pt x="32" y="38"/>
                  </a:moveTo>
                  <a:cubicBezTo>
                    <a:pt x="33" y="38"/>
                    <a:pt x="32" y="37"/>
                    <a:pt x="30" y="36"/>
                  </a:cubicBezTo>
                  <a:cubicBezTo>
                    <a:pt x="32" y="37"/>
                    <a:pt x="33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moveTo>
                    <a:pt x="33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1" y="18"/>
                  </a:moveTo>
                  <a:cubicBezTo>
                    <a:pt x="71" y="18"/>
                    <a:pt x="70" y="18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0" y="18"/>
                    <a:pt x="71" y="18"/>
                    <a:pt x="71" y="18"/>
                  </a:cubicBezTo>
                  <a:moveTo>
                    <a:pt x="76" y="0"/>
                  </a:moveTo>
                  <a:cubicBezTo>
                    <a:pt x="77" y="5"/>
                    <a:pt x="77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3" y="7"/>
                    <a:pt x="72" y="5"/>
                    <a:pt x="69" y="3"/>
                  </a:cubicBezTo>
                  <a:cubicBezTo>
                    <a:pt x="71" y="7"/>
                    <a:pt x="71" y="8"/>
                    <a:pt x="70" y="8"/>
                  </a:cubicBezTo>
                  <a:cubicBezTo>
                    <a:pt x="69" y="8"/>
                    <a:pt x="67" y="7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6" y="8"/>
                    <a:pt x="67" y="10"/>
                    <a:pt x="66" y="10"/>
                  </a:cubicBezTo>
                  <a:cubicBezTo>
                    <a:pt x="65" y="10"/>
                    <a:pt x="64" y="9"/>
                    <a:pt x="61" y="7"/>
                  </a:cubicBezTo>
                  <a:cubicBezTo>
                    <a:pt x="61" y="7"/>
                    <a:pt x="61" y="8"/>
                    <a:pt x="61" y="8"/>
                  </a:cubicBezTo>
                  <a:cubicBezTo>
                    <a:pt x="68" y="15"/>
                    <a:pt x="72" y="19"/>
                    <a:pt x="72" y="19"/>
                  </a:cubicBezTo>
                  <a:cubicBezTo>
                    <a:pt x="72" y="19"/>
                    <a:pt x="69" y="16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1" y="9"/>
                    <a:pt x="60" y="9"/>
                  </a:cubicBezTo>
                  <a:cubicBezTo>
                    <a:pt x="65" y="13"/>
                    <a:pt x="69" y="16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1" y="19"/>
                    <a:pt x="70" y="18"/>
                  </a:cubicBezTo>
                  <a:cubicBezTo>
                    <a:pt x="70" y="17"/>
                    <a:pt x="69" y="17"/>
                    <a:pt x="68" y="16"/>
                  </a:cubicBezTo>
                  <a:cubicBezTo>
                    <a:pt x="69" y="16"/>
                    <a:pt x="69" y="17"/>
                    <a:pt x="70" y="17"/>
                  </a:cubicBezTo>
                  <a:cubicBezTo>
                    <a:pt x="71" y="18"/>
                    <a:pt x="71" y="19"/>
                    <a:pt x="71" y="19"/>
                  </a:cubicBezTo>
                  <a:cubicBezTo>
                    <a:pt x="71" y="19"/>
                    <a:pt x="71" y="18"/>
                    <a:pt x="70" y="18"/>
                  </a:cubicBezTo>
                  <a:cubicBezTo>
                    <a:pt x="71" y="18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8"/>
                    <a:pt x="70" y="18"/>
                    <a:pt x="70" y="17"/>
                  </a:cubicBezTo>
                  <a:cubicBezTo>
                    <a:pt x="68" y="16"/>
                    <a:pt x="65" y="13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4" y="12"/>
                    <a:pt x="66" y="14"/>
                    <a:pt x="68" y="16"/>
                  </a:cubicBezTo>
                  <a:cubicBezTo>
                    <a:pt x="68" y="16"/>
                    <a:pt x="68" y="15"/>
                    <a:pt x="67" y="15"/>
                  </a:cubicBezTo>
                  <a:cubicBezTo>
                    <a:pt x="66" y="14"/>
                    <a:pt x="63" y="11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8"/>
                    <a:pt x="59" y="8"/>
                  </a:cubicBezTo>
                  <a:cubicBezTo>
                    <a:pt x="59" y="8"/>
                    <a:pt x="60" y="8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4" y="12"/>
                    <a:pt x="66" y="14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3" y="12"/>
                    <a:pt x="66" y="14"/>
                    <a:pt x="68" y="1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5" y="13"/>
                    <a:pt x="63" y="11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11"/>
                    <a:pt x="64" y="12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3" y="12"/>
                    <a:pt x="62" y="11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59" y="8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2"/>
                    <a:pt x="55" y="13"/>
                    <a:pt x="50" y="14"/>
                  </a:cubicBezTo>
                  <a:cubicBezTo>
                    <a:pt x="51" y="14"/>
                    <a:pt x="44" y="16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7"/>
                    <a:pt x="43" y="18"/>
                  </a:cubicBezTo>
                  <a:cubicBezTo>
                    <a:pt x="43" y="19"/>
                    <a:pt x="41" y="19"/>
                    <a:pt x="40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5"/>
                    <a:pt x="29" y="26"/>
                    <a:pt x="29" y="26"/>
                  </a:cubicBezTo>
                  <a:cubicBezTo>
                    <a:pt x="29" y="26"/>
                    <a:pt x="28" y="25"/>
                    <a:pt x="28" y="23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7" y="22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3" y="25"/>
                    <a:pt x="21" y="24"/>
                    <a:pt x="21" y="24"/>
                  </a:cubicBezTo>
                  <a:cubicBezTo>
                    <a:pt x="21" y="24"/>
                    <a:pt x="23" y="26"/>
                    <a:pt x="26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3" y="39"/>
                    <a:pt x="14" y="40"/>
                  </a:cubicBezTo>
                  <a:cubicBezTo>
                    <a:pt x="14" y="41"/>
                    <a:pt x="13" y="42"/>
                    <a:pt x="12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1"/>
                    <a:pt x="7" y="40"/>
                    <a:pt x="7" y="40"/>
                  </a:cubicBezTo>
                  <a:cubicBezTo>
                    <a:pt x="7" y="40"/>
                    <a:pt x="12" y="47"/>
                    <a:pt x="17" y="53"/>
                  </a:cubicBezTo>
                  <a:cubicBezTo>
                    <a:pt x="11" y="52"/>
                    <a:pt x="9" y="51"/>
                    <a:pt x="8" y="51"/>
                  </a:cubicBezTo>
                  <a:cubicBezTo>
                    <a:pt x="7" y="51"/>
                    <a:pt x="8" y="52"/>
                    <a:pt x="7" y="53"/>
                  </a:cubicBezTo>
                  <a:cubicBezTo>
                    <a:pt x="6" y="54"/>
                    <a:pt x="5" y="56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7"/>
                    <a:pt x="11" y="66"/>
                    <a:pt x="11" y="66"/>
                  </a:cubicBezTo>
                  <a:cubicBezTo>
                    <a:pt x="11" y="66"/>
                    <a:pt x="11" y="66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2" y="66"/>
                    <a:pt x="2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1" y="69"/>
                    <a:pt x="1" y="73"/>
                    <a:pt x="2" y="76"/>
                  </a:cubicBezTo>
                  <a:cubicBezTo>
                    <a:pt x="2" y="76"/>
                    <a:pt x="2" y="77"/>
                    <a:pt x="2" y="77"/>
                  </a:cubicBezTo>
                  <a:cubicBezTo>
                    <a:pt x="3" y="78"/>
                    <a:pt x="4" y="79"/>
                    <a:pt x="4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7" y="80"/>
                    <a:pt x="8" y="79"/>
                    <a:pt x="8" y="79"/>
                  </a:cubicBezTo>
                  <a:cubicBezTo>
                    <a:pt x="9" y="75"/>
                    <a:pt x="10" y="70"/>
                    <a:pt x="11" y="66"/>
                  </a:cubicBezTo>
                  <a:cubicBezTo>
                    <a:pt x="12" y="68"/>
                    <a:pt x="12" y="71"/>
                    <a:pt x="12" y="74"/>
                  </a:cubicBezTo>
                  <a:cubicBezTo>
                    <a:pt x="12" y="74"/>
                    <a:pt x="13" y="74"/>
                    <a:pt x="13" y="74"/>
                  </a:cubicBezTo>
                  <a:cubicBezTo>
                    <a:pt x="13" y="71"/>
                    <a:pt x="15" y="68"/>
                    <a:pt x="14" y="66"/>
                  </a:cubicBezTo>
                  <a:cubicBezTo>
                    <a:pt x="14" y="68"/>
                    <a:pt x="15" y="70"/>
                    <a:pt x="15" y="71"/>
                  </a:cubicBezTo>
                  <a:cubicBezTo>
                    <a:pt x="15" y="72"/>
                    <a:pt x="15" y="73"/>
                    <a:pt x="15" y="74"/>
                  </a:cubicBezTo>
                  <a:cubicBezTo>
                    <a:pt x="15" y="74"/>
                    <a:pt x="16" y="74"/>
                    <a:pt x="16" y="74"/>
                  </a:cubicBezTo>
                  <a:cubicBezTo>
                    <a:pt x="17" y="74"/>
                    <a:pt x="18" y="74"/>
                    <a:pt x="20" y="74"/>
                  </a:cubicBezTo>
                  <a:cubicBezTo>
                    <a:pt x="25" y="73"/>
                    <a:pt x="30" y="72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49" y="65"/>
                    <a:pt x="60" y="56"/>
                    <a:pt x="67" y="44"/>
                  </a:cubicBezTo>
                  <a:cubicBezTo>
                    <a:pt x="70" y="38"/>
                    <a:pt x="73" y="32"/>
                    <a:pt x="75" y="25"/>
                  </a:cubicBezTo>
                  <a:cubicBezTo>
                    <a:pt x="75" y="20"/>
                    <a:pt x="76" y="15"/>
                    <a:pt x="77" y="10"/>
                  </a:cubicBezTo>
                  <a:cubicBezTo>
                    <a:pt x="73" y="8"/>
                    <a:pt x="71" y="7"/>
                    <a:pt x="71" y="7"/>
                  </a:cubicBezTo>
                  <a:cubicBezTo>
                    <a:pt x="71" y="7"/>
                    <a:pt x="73" y="8"/>
                    <a:pt x="77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10"/>
                    <a:pt x="77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7" y="9"/>
                    <a:pt x="77" y="9"/>
                  </a:cubicBezTo>
                  <a:cubicBezTo>
                    <a:pt x="77" y="7"/>
                    <a:pt x="78" y="5"/>
                    <a:pt x="79" y="4"/>
                  </a:cubicBezTo>
                  <a:cubicBezTo>
                    <a:pt x="78" y="3"/>
                    <a:pt x="77" y="2"/>
                    <a:pt x="76" y="1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4" name="Freeform 64"/>
            <p:cNvSpPr>
              <a:spLocks noEditPoints="1"/>
            </p:cNvSpPr>
            <p:nvPr/>
          </p:nvSpPr>
          <p:spPr bwMode="auto">
            <a:xfrm>
              <a:off x="3108325" y="2706688"/>
              <a:ext cx="198438" cy="279400"/>
            </a:xfrm>
            <a:custGeom>
              <a:gdLst>
                <a:gd name="T0" fmla="*/ 49 w 53"/>
                <a:gd name="T1" fmla="*/ 73 h 74"/>
                <a:gd name="T2" fmla="*/ 51 w 53"/>
                <a:gd name="T3" fmla="*/ 73 h 74"/>
                <a:gd name="T4" fmla="*/ 47 w 53"/>
                <a:gd name="T5" fmla="*/ 72 h 74"/>
                <a:gd name="T6" fmla="*/ 46 w 53"/>
                <a:gd name="T7" fmla="*/ 73 h 74"/>
                <a:gd name="T8" fmla="*/ 51 w 53"/>
                <a:gd name="T9" fmla="*/ 73 h 74"/>
                <a:gd name="T10" fmla="*/ 50 w 53"/>
                <a:gd name="T11" fmla="*/ 73 h 74"/>
                <a:gd name="T12" fmla="*/ 50 w 53"/>
                <a:gd name="T13" fmla="*/ 74 h 74"/>
                <a:gd name="T14" fmla="*/ 37 w 53"/>
                <a:gd name="T15" fmla="*/ 70 h 74"/>
                <a:gd name="T16" fmla="*/ 0 w 53"/>
                <a:gd name="T17" fmla="*/ 59 h 74"/>
                <a:gd name="T18" fmla="*/ 23 w 53"/>
                <a:gd name="T19" fmla="*/ 66 h 74"/>
                <a:gd name="T20" fmla="*/ 0 w 53"/>
                <a:gd name="T21" fmla="*/ 59 h 74"/>
                <a:gd name="T22" fmla="*/ 28 w 53"/>
                <a:gd name="T23" fmla="*/ 68 h 74"/>
                <a:gd name="T24" fmla="*/ 0 w 53"/>
                <a:gd name="T25" fmla="*/ 59 h 74"/>
                <a:gd name="T26" fmla="*/ 0 w 53"/>
                <a:gd name="T27" fmla="*/ 59 h 74"/>
                <a:gd name="T28" fmla="*/ 0 w 53"/>
                <a:gd name="T29" fmla="*/ 59 h 74"/>
                <a:gd name="T30" fmla="*/ 1 w 53"/>
                <a:gd name="T31" fmla="*/ 58 h 74"/>
                <a:gd name="T32" fmla="*/ 36 w 53"/>
                <a:gd name="T33" fmla="*/ 69 h 74"/>
                <a:gd name="T34" fmla="*/ 2 w 53"/>
                <a:gd name="T35" fmla="*/ 58 h 74"/>
                <a:gd name="T36" fmla="*/ 42 w 53"/>
                <a:gd name="T37" fmla="*/ 71 h 74"/>
                <a:gd name="T38" fmla="*/ 49 w 53"/>
                <a:gd name="T39" fmla="*/ 73 h 74"/>
                <a:gd name="T40" fmla="*/ 2 w 53"/>
                <a:gd name="T41" fmla="*/ 58 h 74"/>
                <a:gd name="T42" fmla="*/ 5 w 53"/>
                <a:gd name="T43" fmla="*/ 58 h 74"/>
                <a:gd name="T44" fmla="*/ 53 w 53"/>
                <a:gd name="T45" fmla="*/ 73 h 74"/>
                <a:gd name="T46" fmla="*/ 12 w 53"/>
                <a:gd name="T47" fmla="*/ 47 h 74"/>
                <a:gd name="T48" fmla="*/ 12 w 53"/>
                <a:gd name="T49" fmla="*/ 47 h 74"/>
                <a:gd name="T50" fmla="*/ 17 w 53"/>
                <a:gd name="T51" fmla="*/ 35 h 74"/>
                <a:gd name="T52" fmla="*/ 11 w 53"/>
                <a:gd name="T53" fmla="*/ 35 h 74"/>
                <a:gd name="T54" fmla="*/ 11 w 53"/>
                <a:gd name="T55" fmla="*/ 37 h 74"/>
                <a:gd name="T56" fmla="*/ 14 w 53"/>
                <a:gd name="T57" fmla="*/ 41 h 74"/>
                <a:gd name="T58" fmla="*/ 18 w 53"/>
                <a:gd name="T59" fmla="*/ 21 h 74"/>
                <a:gd name="T60" fmla="*/ 14 w 53"/>
                <a:gd name="T61" fmla="*/ 27 h 74"/>
                <a:gd name="T62" fmla="*/ 27 w 53"/>
                <a:gd name="T63" fmla="*/ 23 h 74"/>
                <a:gd name="T64" fmla="*/ 21 w 53"/>
                <a:gd name="T65" fmla="*/ 16 h 74"/>
                <a:gd name="T66" fmla="*/ 21 w 53"/>
                <a:gd name="T67" fmla="*/ 16 h 74"/>
                <a:gd name="T68" fmla="*/ 28 w 53"/>
                <a:gd name="T69" fmla="*/ 2 h 74"/>
                <a:gd name="T70" fmla="*/ 21 w 53"/>
                <a:gd name="T71" fmla="*/ 5 h 74"/>
                <a:gd name="T72" fmla="*/ 21 w 53"/>
                <a:gd name="T73" fmla="*/ 5 h 74"/>
                <a:gd name="T74" fmla="*/ 22 w 53"/>
                <a:gd name="T75" fmla="*/ 7 h 74"/>
                <a:gd name="T76" fmla="*/ 34 w 53"/>
                <a:gd name="T77" fmla="*/ 0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74">
                  <a:moveTo>
                    <a:pt x="47" y="72"/>
                  </a:moveTo>
                  <a:cubicBezTo>
                    <a:pt x="48" y="72"/>
                    <a:pt x="48" y="72"/>
                    <a:pt x="49" y="73"/>
                  </a:cubicBezTo>
                  <a:cubicBezTo>
                    <a:pt x="50" y="73"/>
                    <a:pt x="50" y="73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73"/>
                    <a:pt x="51" y="73"/>
                    <a:pt x="50" y="73"/>
                  </a:cubicBezTo>
                  <a:cubicBezTo>
                    <a:pt x="49" y="72"/>
                    <a:pt x="48" y="72"/>
                    <a:pt x="47" y="72"/>
                  </a:cubicBezTo>
                  <a:moveTo>
                    <a:pt x="37" y="70"/>
                  </a:moveTo>
                  <a:cubicBezTo>
                    <a:pt x="41" y="71"/>
                    <a:pt x="44" y="72"/>
                    <a:pt x="46" y="73"/>
                  </a:cubicBezTo>
                  <a:cubicBezTo>
                    <a:pt x="50" y="74"/>
                    <a:pt x="52" y="74"/>
                    <a:pt x="53" y="74"/>
                  </a:cubicBezTo>
                  <a:cubicBezTo>
                    <a:pt x="53" y="74"/>
                    <a:pt x="52" y="74"/>
                    <a:pt x="51" y="73"/>
                  </a:cubicBezTo>
                  <a:cubicBezTo>
                    <a:pt x="51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49" y="73"/>
                    <a:pt x="46" y="72"/>
                  </a:cubicBezTo>
                  <a:cubicBezTo>
                    <a:pt x="49" y="73"/>
                    <a:pt x="50" y="74"/>
                    <a:pt x="50" y="74"/>
                  </a:cubicBezTo>
                  <a:cubicBezTo>
                    <a:pt x="50" y="74"/>
                    <a:pt x="48" y="73"/>
                    <a:pt x="43" y="71"/>
                  </a:cubicBezTo>
                  <a:cubicBezTo>
                    <a:pt x="41" y="71"/>
                    <a:pt x="39" y="70"/>
                    <a:pt x="37" y="70"/>
                  </a:cubicBezTo>
                  <a:moveTo>
                    <a:pt x="0" y="5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" y="61"/>
                    <a:pt x="14" y="63"/>
                    <a:pt x="20" y="65"/>
                  </a:cubicBezTo>
                  <a:cubicBezTo>
                    <a:pt x="21" y="65"/>
                    <a:pt x="22" y="66"/>
                    <a:pt x="23" y="66"/>
                  </a:cubicBezTo>
                  <a:cubicBezTo>
                    <a:pt x="17" y="64"/>
                    <a:pt x="9" y="62"/>
                    <a:pt x="0" y="59"/>
                  </a:cubicBezTo>
                  <a:moveTo>
                    <a:pt x="0" y="5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1" y="62"/>
                    <a:pt x="21" y="65"/>
                    <a:pt x="28" y="68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24" y="66"/>
                    <a:pt x="13" y="63"/>
                    <a:pt x="0" y="59"/>
                  </a:cubicBezTo>
                  <a:moveTo>
                    <a:pt x="0" y="5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6" y="61"/>
                    <a:pt x="12" y="62"/>
                    <a:pt x="17" y="64"/>
                  </a:cubicBezTo>
                  <a:cubicBezTo>
                    <a:pt x="12" y="62"/>
                    <a:pt x="6" y="61"/>
                    <a:pt x="0" y="59"/>
                  </a:cubicBezTo>
                  <a:moveTo>
                    <a:pt x="1" y="58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14" y="62"/>
                    <a:pt x="24" y="66"/>
                    <a:pt x="32" y="68"/>
                  </a:cubicBezTo>
                  <a:cubicBezTo>
                    <a:pt x="33" y="68"/>
                    <a:pt x="35" y="69"/>
                    <a:pt x="36" y="69"/>
                  </a:cubicBezTo>
                  <a:cubicBezTo>
                    <a:pt x="28" y="67"/>
                    <a:pt x="16" y="63"/>
                    <a:pt x="1" y="58"/>
                  </a:cubicBezTo>
                  <a:moveTo>
                    <a:pt x="2" y="58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21" y="64"/>
                    <a:pt x="34" y="69"/>
                    <a:pt x="42" y="71"/>
                  </a:cubicBezTo>
                  <a:cubicBezTo>
                    <a:pt x="46" y="72"/>
                    <a:pt x="49" y="73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8" y="72"/>
                    <a:pt x="47" y="72"/>
                    <a:pt x="46" y="72"/>
                  </a:cubicBezTo>
                  <a:cubicBezTo>
                    <a:pt x="38" y="69"/>
                    <a:pt x="24" y="65"/>
                    <a:pt x="2" y="58"/>
                  </a:cubicBezTo>
                  <a:moveTo>
                    <a:pt x="6" y="58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7" y="58"/>
                    <a:pt x="9" y="59"/>
                    <a:pt x="10" y="59"/>
                  </a:cubicBezTo>
                  <a:cubicBezTo>
                    <a:pt x="39" y="68"/>
                    <a:pt x="53" y="73"/>
                    <a:pt x="53" y="73"/>
                  </a:cubicBezTo>
                  <a:cubicBezTo>
                    <a:pt x="53" y="73"/>
                    <a:pt x="38" y="68"/>
                    <a:pt x="6" y="58"/>
                  </a:cubicBezTo>
                  <a:moveTo>
                    <a:pt x="12" y="47"/>
                  </a:moveTo>
                  <a:cubicBezTo>
                    <a:pt x="12" y="48"/>
                    <a:pt x="12" y="50"/>
                    <a:pt x="13" y="51"/>
                  </a:cubicBezTo>
                  <a:cubicBezTo>
                    <a:pt x="14" y="50"/>
                    <a:pt x="14" y="49"/>
                    <a:pt x="12" y="47"/>
                  </a:cubicBezTo>
                  <a:moveTo>
                    <a:pt x="17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2" y="41"/>
                    <a:pt x="13" y="41"/>
                    <a:pt x="14" y="41"/>
                  </a:cubicBezTo>
                  <a:cubicBezTo>
                    <a:pt x="20" y="41"/>
                    <a:pt x="21" y="39"/>
                    <a:pt x="17" y="35"/>
                  </a:cubicBezTo>
                  <a:moveTo>
                    <a:pt x="18" y="21"/>
                  </a:moveTo>
                  <a:cubicBezTo>
                    <a:pt x="17" y="21"/>
                    <a:pt x="18" y="22"/>
                    <a:pt x="17" y="23"/>
                  </a:cubicBezTo>
                  <a:cubicBezTo>
                    <a:pt x="16" y="24"/>
                    <a:pt x="15" y="25"/>
                    <a:pt x="14" y="27"/>
                  </a:cubicBezTo>
                  <a:cubicBezTo>
                    <a:pt x="17" y="27"/>
                    <a:pt x="20" y="28"/>
                    <a:pt x="23" y="28"/>
                  </a:cubicBezTo>
                  <a:cubicBezTo>
                    <a:pt x="27" y="28"/>
                    <a:pt x="28" y="26"/>
                    <a:pt x="27" y="23"/>
                  </a:cubicBezTo>
                  <a:cubicBezTo>
                    <a:pt x="21" y="22"/>
                    <a:pt x="19" y="21"/>
                    <a:pt x="18" y="21"/>
                  </a:cubicBezTo>
                  <a:moveTo>
                    <a:pt x="21" y="16"/>
                  </a:moveTo>
                  <a:cubicBezTo>
                    <a:pt x="23" y="18"/>
                    <a:pt x="25" y="20"/>
                    <a:pt x="27" y="23"/>
                  </a:cubicBezTo>
                  <a:cubicBezTo>
                    <a:pt x="26" y="21"/>
                    <a:pt x="24" y="19"/>
                    <a:pt x="21" y="16"/>
                  </a:cubicBezTo>
                  <a:moveTo>
                    <a:pt x="34" y="0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8" y="8"/>
                    <a:pt x="33" y="9"/>
                    <a:pt x="36" y="9"/>
                  </a:cubicBezTo>
                  <a:cubicBezTo>
                    <a:pt x="41" y="9"/>
                    <a:pt x="40" y="6"/>
                    <a:pt x="34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5" name="Freeform 65"/>
            <p:cNvSpPr>
              <a:spLocks noEditPoints="1"/>
            </p:cNvSpPr>
            <p:nvPr/>
          </p:nvSpPr>
          <p:spPr bwMode="auto">
            <a:xfrm>
              <a:off x="3108325" y="2563813"/>
              <a:ext cx="962025" cy="534988"/>
            </a:xfrm>
            <a:custGeom>
              <a:gdLst>
                <a:gd name="T0" fmla="*/ 247 w 256"/>
                <a:gd name="T1" fmla="*/ 47 h 142"/>
                <a:gd name="T2" fmla="*/ 255 w 256"/>
                <a:gd name="T3" fmla="*/ 54 h 142"/>
                <a:gd name="T4" fmla="*/ 245 w 256"/>
                <a:gd name="T5" fmla="*/ 46 h 142"/>
                <a:gd name="T6" fmla="*/ 22 w 256"/>
                <a:gd name="T7" fmla="*/ 83 h 142"/>
                <a:gd name="T8" fmla="*/ 29 w 256"/>
                <a:gd name="T9" fmla="*/ 64 h 142"/>
                <a:gd name="T10" fmla="*/ 30 w 256"/>
                <a:gd name="T11" fmla="*/ 62 h 142"/>
                <a:gd name="T12" fmla="*/ 31 w 256"/>
                <a:gd name="T13" fmla="*/ 61 h 142"/>
                <a:gd name="T14" fmla="*/ 42 w 256"/>
                <a:gd name="T15" fmla="*/ 45 h 142"/>
                <a:gd name="T16" fmla="*/ 224 w 256"/>
                <a:gd name="T17" fmla="*/ 36 h 142"/>
                <a:gd name="T18" fmla="*/ 231 w 256"/>
                <a:gd name="T19" fmla="*/ 33 h 142"/>
                <a:gd name="T20" fmla="*/ 228 w 256"/>
                <a:gd name="T21" fmla="*/ 35 h 142"/>
                <a:gd name="T22" fmla="*/ 230 w 256"/>
                <a:gd name="T23" fmla="*/ 33 h 142"/>
                <a:gd name="T24" fmla="*/ 227 w 256"/>
                <a:gd name="T25" fmla="*/ 28 h 142"/>
                <a:gd name="T26" fmla="*/ 81 w 256"/>
                <a:gd name="T27" fmla="*/ 26 h 142"/>
                <a:gd name="T28" fmla="*/ 93 w 256"/>
                <a:gd name="T29" fmla="*/ 14 h 142"/>
                <a:gd name="T30" fmla="*/ 82 w 256"/>
                <a:gd name="T31" fmla="*/ 27 h 142"/>
                <a:gd name="T32" fmla="*/ 81 w 256"/>
                <a:gd name="T33" fmla="*/ 25 h 142"/>
                <a:gd name="T34" fmla="*/ 81 w 256"/>
                <a:gd name="T35" fmla="*/ 26 h 142"/>
                <a:gd name="T36" fmla="*/ 70 w 256"/>
                <a:gd name="T37" fmla="*/ 17 h 142"/>
                <a:gd name="T38" fmla="*/ 77 w 256"/>
                <a:gd name="T39" fmla="*/ 23 h 142"/>
                <a:gd name="T40" fmla="*/ 54 w 256"/>
                <a:gd name="T41" fmla="*/ 23 h 142"/>
                <a:gd name="T42" fmla="*/ 39 w 256"/>
                <a:gd name="T43" fmla="*/ 31 h 142"/>
                <a:gd name="T44" fmla="*/ 36 w 256"/>
                <a:gd name="T45" fmla="*/ 36 h 142"/>
                <a:gd name="T46" fmla="*/ 20 w 256"/>
                <a:gd name="T47" fmla="*/ 51 h 142"/>
                <a:gd name="T48" fmla="*/ 14 w 256"/>
                <a:gd name="T49" fmla="*/ 65 h 142"/>
                <a:gd name="T50" fmla="*/ 14 w 256"/>
                <a:gd name="T51" fmla="*/ 79 h 142"/>
                <a:gd name="T52" fmla="*/ 2 w 256"/>
                <a:gd name="T53" fmla="*/ 96 h 142"/>
                <a:gd name="T54" fmla="*/ 43 w 256"/>
                <a:gd name="T55" fmla="*/ 109 h 142"/>
                <a:gd name="T56" fmla="*/ 1 w 256"/>
                <a:gd name="T57" fmla="*/ 96 h 142"/>
                <a:gd name="T58" fmla="*/ 23 w 256"/>
                <a:gd name="T59" fmla="*/ 104 h 142"/>
                <a:gd name="T60" fmla="*/ 15 w 256"/>
                <a:gd name="T61" fmla="*/ 126 h 142"/>
                <a:gd name="T62" fmla="*/ 25 w 256"/>
                <a:gd name="T63" fmla="*/ 135 h 142"/>
                <a:gd name="T64" fmla="*/ 59 w 256"/>
                <a:gd name="T65" fmla="*/ 105 h 142"/>
                <a:gd name="T66" fmla="*/ 57 w 256"/>
                <a:gd name="T67" fmla="*/ 88 h 142"/>
                <a:gd name="T68" fmla="*/ 62 w 256"/>
                <a:gd name="T69" fmla="*/ 56 h 142"/>
                <a:gd name="T70" fmla="*/ 93 w 256"/>
                <a:gd name="T71" fmla="*/ 50 h 142"/>
                <a:gd name="T72" fmla="*/ 105 w 256"/>
                <a:gd name="T73" fmla="*/ 31 h 142"/>
                <a:gd name="T74" fmla="*/ 112 w 256"/>
                <a:gd name="T75" fmla="*/ 26 h 142"/>
                <a:gd name="T76" fmla="*/ 132 w 256"/>
                <a:gd name="T77" fmla="*/ 23 h 142"/>
                <a:gd name="T78" fmla="*/ 148 w 256"/>
                <a:gd name="T79" fmla="*/ 31 h 142"/>
                <a:gd name="T80" fmla="*/ 164 w 256"/>
                <a:gd name="T81" fmla="*/ 35 h 142"/>
                <a:gd name="T82" fmla="*/ 166 w 256"/>
                <a:gd name="T83" fmla="*/ 33 h 142"/>
                <a:gd name="T84" fmla="*/ 166 w 256"/>
                <a:gd name="T85" fmla="*/ 33 h 142"/>
                <a:gd name="T86" fmla="*/ 167 w 256"/>
                <a:gd name="T87" fmla="*/ 33 h 142"/>
                <a:gd name="T88" fmla="*/ 172 w 256"/>
                <a:gd name="T89" fmla="*/ 34 h 142"/>
                <a:gd name="T90" fmla="*/ 177 w 256"/>
                <a:gd name="T91" fmla="*/ 35 h 142"/>
                <a:gd name="T92" fmla="*/ 208 w 256"/>
                <a:gd name="T93" fmla="*/ 47 h 142"/>
                <a:gd name="T94" fmla="*/ 231 w 256"/>
                <a:gd name="T95" fmla="*/ 47 h 142"/>
                <a:gd name="T96" fmla="*/ 234 w 256"/>
                <a:gd name="T97" fmla="*/ 37 h 142"/>
                <a:gd name="T98" fmla="*/ 230 w 256"/>
                <a:gd name="T99" fmla="*/ 37 h 142"/>
                <a:gd name="T100" fmla="*/ 228 w 256"/>
                <a:gd name="T101" fmla="*/ 36 h 142"/>
                <a:gd name="T102" fmla="*/ 234 w 256"/>
                <a:gd name="T103" fmla="*/ 31 h 142"/>
                <a:gd name="T104" fmla="*/ 219 w 256"/>
                <a:gd name="T105" fmla="*/ 20 h 142"/>
                <a:gd name="T106" fmla="*/ 213 w 256"/>
                <a:gd name="T107" fmla="*/ 20 h 142"/>
                <a:gd name="T108" fmla="*/ 204 w 256"/>
                <a:gd name="T109" fmla="*/ 18 h 142"/>
                <a:gd name="T110" fmla="*/ 201 w 256"/>
                <a:gd name="T111" fmla="*/ 18 h 142"/>
                <a:gd name="T112" fmla="*/ 201 w 256"/>
                <a:gd name="T113" fmla="*/ 17 h 142"/>
                <a:gd name="T114" fmla="*/ 198 w 256"/>
                <a:gd name="T115" fmla="*/ 13 h 142"/>
                <a:gd name="T116" fmla="*/ 183 w 256"/>
                <a:gd name="T117" fmla="*/ 8 h 142"/>
                <a:gd name="T118" fmla="*/ 165 w 256"/>
                <a:gd name="T119" fmla="*/ 8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6" h="142">
                  <a:moveTo>
                    <a:pt x="49" y="111"/>
                  </a:moveTo>
                  <a:cubicBezTo>
                    <a:pt x="50" y="111"/>
                    <a:pt x="50" y="111"/>
                    <a:pt x="50" y="111"/>
                  </a:cubicBezTo>
                  <a:cubicBezTo>
                    <a:pt x="50" y="111"/>
                    <a:pt x="51" y="111"/>
                    <a:pt x="51" y="111"/>
                  </a:cubicBezTo>
                  <a:cubicBezTo>
                    <a:pt x="50" y="111"/>
                    <a:pt x="50" y="111"/>
                    <a:pt x="49" y="111"/>
                  </a:cubicBezTo>
                  <a:moveTo>
                    <a:pt x="254" y="54"/>
                  </a:moveTo>
                  <a:cubicBezTo>
                    <a:pt x="253" y="55"/>
                    <a:pt x="252" y="55"/>
                    <a:pt x="251" y="55"/>
                  </a:cubicBezTo>
                  <a:cubicBezTo>
                    <a:pt x="253" y="57"/>
                    <a:pt x="254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5" y="57"/>
                    <a:pt x="255" y="56"/>
                    <a:pt x="254" y="54"/>
                  </a:cubicBezTo>
                  <a:moveTo>
                    <a:pt x="247" y="47"/>
                  </a:moveTo>
                  <a:cubicBezTo>
                    <a:pt x="246" y="48"/>
                    <a:pt x="246" y="48"/>
                    <a:pt x="246" y="49"/>
                  </a:cubicBezTo>
                  <a:cubicBezTo>
                    <a:pt x="247" y="50"/>
                    <a:pt x="248" y="51"/>
                    <a:pt x="248" y="52"/>
                  </a:cubicBezTo>
                  <a:cubicBezTo>
                    <a:pt x="249" y="52"/>
                    <a:pt x="249" y="53"/>
                    <a:pt x="249" y="53"/>
                  </a:cubicBezTo>
                  <a:cubicBezTo>
                    <a:pt x="250" y="53"/>
                    <a:pt x="250" y="53"/>
                    <a:pt x="251" y="54"/>
                  </a:cubicBezTo>
                  <a:cubicBezTo>
                    <a:pt x="250" y="53"/>
                    <a:pt x="250" y="53"/>
                    <a:pt x="250" y="53"/>
                  </a:cubicBezTo>
                  <a:cubicBezTo>
                    <a:pt x="250" y="54"/>
                    <a:pt x="250" y="54"/>
                    <a:pt x="251" y="55"/>
                  </a:cubicBezTo>
                  <a:cubicBezTo>
                    <a:pt x="252" y="55"/>
                    <a:pt x="253" y="54"/>
                    <a:pt x="254" y="54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4" y="54"/>
                    <a:pt x="254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4" y="54"/>
                    <a:pt x="254" y="54"/>
                  </a:cubicBezTo>
                  <a:cubicBezTo>
                    <a:pt x="253" y="52"/>
                    <a:pt x="252" y="50"/>
                    <a:pt x="252" y="48"/>
                  </a:cubicBezTo>
                  <a:cubicBezTo>
                    <a:pt x="250" y="48"/>
                    <a:pt x="248" y="48"/>
                    <a:pt x="247" y="47"/>
                  </a:cubicBezTo>
                  <a:moveTo>
                    <a:pt x="246" y="41"/>
                  </a:moveTo>
                  <a:cubicBezTo>
                    <a:pt x="245" y="42"/>
                    <a:pt x="244" y="42"/>
                    <a:pt x="244" y="42"/>
                  </a:cubicBezTo>
                  <a:cubicBezTo>
                    <a:pt x="243" y="43"/>
                    <a:pt x="242" y="43"/>
                    <a:pt x="242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5"/>
                    <a:pt x="243" y="45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5" y="46"/>
                    <a:pt x="245" y="46"/>
                  </a:cubicBezTo>
                  <a:cubicBezTo>
                    <a:pt x="245" y="45"/>
                    <a:pt x="245" y="45"/>
                    <a:pt x="245" y="45"/>
                  </a:cubicBezTo>
                  <a:cubicBezTo>
                    <a:pt x="245" y="44"/>
                    <a:pt x="246" y="43"/>
                    <a:pt x="247" y="43"/>
                  </a:cubicBezTo>
                  <a:cubicBezTo>
                    <a:pt x="246" y="43"/>
                    <a:pt x="246" y="43"/>
                    <a:pt x="245" y="43"/>
                  </a:cubicBezTo>
                  <a:cubicBezTo>
                    <a:pt x="245" y="42"/>
                    <a:pt x="246" y="42"/>
                    <a:pt x="246" y="41"/>
                  </a:cubicBezTo>
                  <a:moveTo>
                    <a:pt x="239" y="39"/>
                  </a:moveTo>
                  <a:cubicBezTo>
                    <a:pt x="238" y="39"/>
                    <a:pt x="238" y="40"/>
                    <a:pt x="237" y="40"/>
                  </a:cubicBezTo>
                  <a:cubicBezTo>
                    <a:pt x="238" y="40"/>
                    <a:pt x="238" y="41"/>
                    <a:pt x="239" y="42"/>
                  </a:cubicBezTo>
                  <a:cubicBezTo>
                    <a:pt x="239" y="42"/>
                    <a:pt x="239" y="42"/>
                    <a:pt x="240" y="42"/>
                  </a:cubicBezTo>
                  <a:cubicBezTo>
                    <a:pt x="239" y="41"/>
                    <a:pt x="239" y="40"/>
                    <a:pt x="239" y="39"/>
                  </a:cubicBezTo>
                  <a:moveTo>
                    <a:pt x="22" y="83"/>
                  </a:moveTo>
                  <a:cubicBezTo>
                    <a:pt x="23" y="80"/>
                    <a:pt x="25" y="76"/>
                    <a:pt x="24" y="74"/>
                  </a:cubicBezTo>
                  <a:cubicBezTo>
                    <a:pt x="24" y="76"/>
                    <a:pt x="25" y="78"/>
                    <a:pt x="25" y="79"/>
                  </a:cubicBezTo>
                  <a:cubicBezTo>
                    <a:pt x="25" y="80"/>
                    <a:pt x="25" y="81"/>
                    <a:pt x="25" y="82"/>
                  </a:cubicBezTo>
                  <a:cubicBezTo>
                    <a:pt x="24" y="85"/>
                    <a:pt x="23" y="89"/>
                    <a:pt x="23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87"/>
                    <a:pt x="19" y="79"/>
                    <a:pt x="21" y="74"/>
                  </a:cubicBezTo>
                  <a:cubicBezTo>
                    <a:pt x="22" y="76"/>
                    <a:pt x="22" y="79"/>
                    <a:pt x="22" y="83"/>
                  </a:cubicBezTo>
                  <a:moveTo>
                    <a:pt x="26" y="76"/>
                  </a:moveTo>
                  <a:cubicBezTo>
                    <a:pt x="26" y="73"/>
                    <a:pt x="25" y="69"/>
                    <a:pt x="27" y="68"/>
                  </a:cubicBezTo>
                  <a:cubicBezTo>
                    <a:pt x="28" y="67"/>
                    <a:pt x="29" y="66"/>
                    <a:pt x="29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29" y="67"/>
                    <a:pt x="29" y="68"/>
                    <a:pt x="28" y="69"/>
                  </a:cubicBezTo>
                  <a:cubicBezTo>
                    <a:pt x="27" y="70"/>
                    <a:pt x="27" y="70"/>
                    <a:pt x="26" y="71"/>
                  </a:cubicBezTo>
                  <a:cubicBezTo>
                    <a:pt x="27" y="72"/>
                    <a:pt x="27" y="74"/>
                    <a:pt x="26" y="76"/>
                  </a:cubicBezTo>
                  <a:moveTo>
                    <a:pt x="32" y="62"/>
                  </a:move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moveTo>
                    <a:pt x="30" y="62"/>
                  </a:move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moveTo>
                    <a:pt x="32" y="62"/>
                  </a:move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moveTo>
                    <a:pt x="31" y="62"/>
                  </a:moveTo>
                  <a:cubicBezTo>
                    <a:pt x="31" y="62"/>
                    <a:pt x="31" y="62"/>
                    <a:pt x="30" y="6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moveTo>
                    <a:pt x="43" y="46"/>
                  </a:moveTo>
                  <a:cubicBezTo>
                    <a:pt x="43" y="46"/>
                    <a:pt x="42" y="46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2" y="46"/>
                    <a:pt x="43" y="46"/>
                    <a:pt x="43" y="46"/>
                  </a:cubicBezTo>
                  <a:moveTo>
                    <a:pt x="42" y="45"/>
                  </a:moveTo>
                  <a:cubicBezTo>
                    <a:pt x="43" y="45"/>
                    <a:pt x="42" y="45"/>
                    <a:pt x="40" y="44"/>
                  </a:cubicBezTo>
                  <a:cubicBezTo>
                    <a:pt x="42" y="45"/>
                    <a:pt x="43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moveTo>
                    <a:pt x="85" y="44"/>
                  </a:moveTo>
                  <a:cubicBezTo>
                    <a:pt x="85" y="44"/>
                    <a:pt x="85" y="43"/>
                    <a:pt x="85" y="43"/>
                  </a:cubicBezTo>
                  <a:cubicBezTo>
                    <a:pt x="85" y="43"/>
                    <a:pt x="85" y="44"/>
                    <a:pt x="85" y="44"/>
                  </a:cubicBezTo>
                  <a:cubicBezTo>
                    <a:pt x="85" y="44"/>
                    <a:pt x="86" y="44"/>
                    <a:pt x="85" y="44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44"/>
                    <a:pt x="85" y="44"/>
                    <a:pt x="85" y="44"/>
                  </a:cubicBezTo>
                  <a:moveTo>
                    <a:pt x="224" y="36"/>
                  </a:moveTo>
                  <a:cubicBezTo>
                    <a:pt x="224" y="36"/>
                    <a:pt x="224" y="36"/>
                    <a:pt x="224" y="36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4" y="36"/>
                    <a:pt x="224" y="36"/>
                    <a:pt x="224" y="36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moveTo>
                    <a:pt x="230" y="33"/>
                  </a:moveTo>
                  <a:cubicBezTo>
                    <a:pt x="231" y="33"/>
                    <a:pt x="232" y="32"/>
                    <a:pt x="234" y="31"/>
                  </a:cubicBezTo>
                  <a:cubicBezTo>
                    <a:pt x="233" y="32"/>
                    <a:pt x="232" y="32"/>
                    <a:pt x="232" y="32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3"/>
                    <a:pt x="231" y="33"/>
                    <a:pt x="230" y="33"/>
                  </a:cubicBezTo>
                  <a:cubicBezTo>
                    <a:pt x="230" y="34"/>
                    <a:pt x="230" y="34"/>
                    <a:pt x="230" y="34"/>
                  </a:cubicBezTo>
                  <a:cubicBezTo>
                    <a:pt x="229" y="34"/>
                    <a:pt x="228" y="35"/>
                    <a:pt x="228" y="35"/>
                  </a:cubicBezTo>
                  <a:cubicBezTo>
                    <a:pt x="226" y="36"/>
                    <a:pt x="225" y="37"/>
                    <a:pt x="225" y="37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5" y="37"/>
                    <a:pt x="226" y="36"/>
                    <a:pt x="228" y="35"/>
                  </a:cubicBezTo>
                  <a:cubicBezTo>
                    <a:pt x="227" y="35"/>
                    <a:pt x="227" y="36"/>
                    <a:pt x="227" y="36"/>
                  </a:cubicBezTo>
                  <a:cubicBezTo>
                    <a:pt x="227" y="36"/>
                    <a:pt x="227" y="36"/>
                    <a:pt x="227" y="35"/>
                  </a:cubicBezTo>
                  <a:cubicBezTo>
                    <a:pt x="227" y="35"/>
                    <a:pt x="227" y="35"/>
                    <a:pt x="228" y="35"/>
                  </a:cubicBezTo>
                  <a:cubicBezTo>
                    <a:pt x="227" y="35"/>
                    <a:pt x="227" y="35"/>
                    <a:pt x="227" y="35"/>
                  </a:cubicBezTo>
                  <a:cubicBezTo>
                    <a:pt x="227" y="35"/>
                    <a:pt x="228" y="35"/>
                    <a:pt x="230" y="33"/>
                  </a:cubicBezTo>
                  <a:moveTo>
                    <a:pt x="232" y="32"/>
                  </a:moveTo>
                  <a:cubicBezTo>
                    <a:pt x="233" y="32"/>
                    <a:pt x="233" y="32"/>
                    <a:pt x="234" y="31"/>
                  </a:cubicBezTo>
                  <a:cubicBezTo>
                    <a:pt x="233" y="32"/>
                    <a:pt x="233" y="32"/>
                    <a:pt x="232" y="32"/>
                  </a:cubicBezTo>
                  <a:cubicBezTo>
                    <a:pt x="232" y="32"/>
                    <a:pt x="232" y="33"/>
                    <a:pt x="231" y="33"/>
                  </a:cubicBezTo>
                  <a:cubicBezTo>
                    <a:pt x="232" y="33"/>
                    <a:pt x="232" y="32"/>
                    <a:pt x="232" y="32"/>
                  </a:cubicBezTo>
                  <a:moveTo>
                    <a:pt x="226" y="36"/>
                  </a:moveTo>
                  <a:cubicBezTo>
                    <a:pt x="226" y="36"/>
                    <a:pt x="228" y="34"/>
                    <a:pt x="233" y="31"/>
                  </a:cubicBezTo>
                  <a:cubicBezTo>
                    <a:pt x="232" y="32"/>
                    <a:pt x="231" y="32"/>
                    <a:pt x="230" y="33"/>
                  </a:cubicBezTo>
                  <a:cubicBezTo>
                    <a:pt x="227" y="35"/>
                    <a:pt x="226" y="36"/>
                    <a:pt x="226" y="36"/>
                  </a:cubicBezTo>
                  <a:moveTo>
                    <a:pt x="229" y="33"/>
                  </a:moveTo>
                  <a:cubicBezTo>
                    <a:pt x="230" y="32"/>
                    <a:pt x="231" y="32"/>
                    <a:pt x="233" y="31"/>
                  </a:cubicBezTo>
                  <a:cubicBezTo>
                    <a:pt x="227" y="34"/>
                    <a:pt x="224" y="36"/>
                    <a:pt x="224" y="36"/>
                  </a:cubicBezTo>
                  <a:cubicBezTo>
                    <a:pt x="224" y="36"/>
                    <a:pt x="226" y="35"/>
                    <a:pt x="229" y="33"/>
                  </a:cubicBezTo>
                  <a:moveTo>
                    <a:pt x="232" y="31"/>
                  </a:moveTo>
                  <a:cubicBezTo>
                    <a:pt x="232" y="31"/>
                    <a:pt x="232" y="31"/>
                    <a:pt x="232" y="31"/>
                  </a:cubicBezTo>
                  <a:cubicBezTo>
                    <a:pt x="232" y="31"/>
                    <a:pt x="232" y="31"/>
                    <a:pt x="232" y="31"/>
                  </a:cubicBezTo>
                  <a:moveTo>
                    <a:pt x="226" y="28"/>
                  </a:moveTo>
                  <a:cubicBezTo>
                    <a:pt x="226" y="28"/>
                    <a:pt x="227" y="28"/>
                    <a:pt x="227" y="28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7" y="28"/>
                    <a:pt x="226" y="28"/>
                    <a:pt x="226" y="28"/>
                  </a:cubicBezTo>
                  <a:moveTo>
                    <a:pt x="226" y="28"/>
                  </a:moveTo>
                  <a:cubicBezTo>
                    <a:pt x="226" y="28"/>
                    <a:pt x="226" y="28"/>
                    <a:pt x="227" y="28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6" y="28"/>
                    <a:pt x="226" y="28"/>
                    <a:pt x="226" y="28"/>
                  </a:cubicBezTo>
                  <a:moveTo>
                    <a:pt x="81" y="26"/>
                  </a:moveTo>
                  <a:cubicBezTo>
                    <a:pt x="81" y="26"/>
                    <a:pt x="80" y="25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80" y="25"/>
                    <a:pt x="81" y="26"/>
                    <a:pt x="81" y="26"/>
                  </a:cubicBezTo>
                  <a:moveTo>
                    <a:pt x="135" y="0"/>
                  </a:moveTo>
                  <a:cubicBezTo>
                    <a:pt x="132" y="6"/>
                    <a:pt x="129" y="8"/>
                    <a:pt x="125" y="8"/>
                  </a:cubicBezTo>
                  <a:cubicBezTo>
                    <a:pt x="121" y="8"/>
                    <a:pt x="116" y="6"/>
                    <a:pt x="111" y="2"/>
                  </a:cubicBezTo>
                  <a:cubicBezTo>
                    <a:pt x="112" y="7"/>
                    <a:pt x="113" y="10"/>
                    <a:pt x="113" y="10"/>
                  </a:cubicBezTo>
                  <a:cubicBezTo>
                    <a:pt x="113" y="10"/>
                    <a:pt x="112" y="7"/>
                    <a:pt x="110" y="2"/>
                  </a:cubicBezTo>
                  <a:cubicBezTo>
                    <a:pt x="111" y="7"/>
                    <a:pt x="112" y="10"/>
                    <a:pt x="112" y="10"/>
                  </a:cubicBezTo>
                  <a:cubicBezTo>
                    <a:pt x="112" y="10"/>
                    <a:pt x="111" y="7"/>
                    <a:pt x="109" y="2"/>
                  </a:cubicBezTo>
                  <a:cubicBezTo>
                    <a:pt x="106" y="8"/>
                    <a:pt x="104" y="11"/>
                    <a:pt x="101" y="11"/>
                  </a:cubicBezTo>
                  <a:cubicBezTo>
                    <a:pt x="99" y="11"/>
                    <a:pt x="96" y="9"/>
                    <a:pt x="92" y="6"/>
                  </a:cubicBezTo>
                  <a:cubicBezTo>
                    <a:pt x="94" y="11"/>
                    <a:pt x="95" y="14"/>
                    <a:pt x="93" y="14"/>
                  </a:cubicBezTo>
                  <a:cubicBezTo>
                    <a:pt x="92" y="14"/>
                    <a:pt x="90" y="12"/>
                    <a:pt x="86" y="8"/>
                  </a:cubicBezTo>
                  <a:cubicBezTo>
                    <a:pt x="87" y="13"/>
                    <a:pt x="87" y="15"/>
                    <a:pt x="86" y="15"/>
                  </a:cubicBezTo>
                  <a:cubicBezTo>
                    <a:pt x="84" y="15"/>
                    <a:pt x="82" y="14"/>
                    <a:pt x="79" y="11"/>
                  </a:cubicBezTo>
                  <a:cubicBezTo>
                    <a:pt x="81" y="14"/>
                    <a:pt x="81" y="16"/>
                    <a:pt x="80" y="16"/>
                  </a:cubicBezTo>
                  <a:cubicBezTo>
                    <a:pt x="79" y="16"/>
                    <a:pt x="77" y="15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6" y="16"/>
                    <a:pt x="77" y="17"/>
                    <a:pt x="76" y="17"/>
                  </a:cubicBezTo>
                  <a:cubicBezTo>
                    <a:pt x="75" y="17"/>
                    <a:pt x="74" y="16"/>
                    <a:pt x="71" y="15"/>
                  </a:cubicBezTo>
                  <a:cubicBezTo>
                    <a:pt x="71" y="15"/>
                    <a:pt x="71" y="16"/>
                    <a:pt x="71" y="16"/>
                  </a:cubicBezTo>
                  <a:cubicBezTo>
                    <a:pt x="78" y="23"/>
                    <a:pt x="82" y="27"/>
                    <a:pt x="82" y="27"/>
                  </a:cubicBezTo>
                  <a:cubicBezTo>
                    <a:pt x="82" y="27"/>
                    <a:pt x="79" y="24"/>
                    <a:pt x="74" y="19"/>
                  </a:cubicBezTo>
                  <a:cubicBezTo>
                    <a:pt x="73" y="18"/>
                    <a:pt x="72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5"/>
                  </a:cubicBezTo>
                  <a:cubicBezTo>
                    <a:pt x="70" y="16"/>
                    <a:pt x="70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5"/>
                  </a:cubicBezTo>
                  <a:cubicBezTo>
                    <a:pt x="70" y="16"/>
                    <a:pt x="70" y="16"/>
                    <a:pt x="71" y="16"/>
                  </a:cubicBezTo>
                  <a:cubicBezTo>
                    <a:pt x="71" y="16"/>
                    <a:pt x="71" y="16"/>
                    <a:pt x="70" y="16"/>
                  </a:cubicBezTo>
                  <a:cubicBezTo>
                    <a:pt x="75" y="21"/>
                    <a:pt x="79" y="24"/>
                    <a:pt x="81" y="25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1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1" y="26"/>
                    <a:pt x="80" y="26"/>
                  </a:cubicBezTo>
                  <a:cubicBezTo>
                    <a:pt x="80" y="25"/>
                    <a:pt x="79" y="25"/>
                    <a:pt x="78" y="24"/>
                  </a:cubicBezTo>
                  <a:cubicBezTo>
                    <a:pt x="79" y="24"/>
                    <a:pt x="79" y="25"/>
                    <a:pt x="80" y="25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0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0" y="25"/>
                    <a:pt x="80" y="25"/>
                  </a:cubicBezTo>
                  <a:cubicBezTo>
                    <a:pt x="78" y="23"/>
                    <a:pt x="75" y="20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4" y="20"/>
                    <a:pt x="76" y="22"/>
                    <a:pt x="78" y="24"/>
                  </a:cubicBezTo>
                  <a:cubicBezTo>
                    <a:pt x="78" y="23"/>
                    <a:pt x="78" y="23"/>
                    <a:pt x="77" y="23"/>
                  </a:cubicBezTo>
                  <a:cubicBezTo>
                    <a:pt x="76" y="21"/>
                    <a:pt x="73" y="19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6"/>
                    <a:pt x="70" y="16"/>
                    <a:pt x="69" y="16"/>
                  </a:cubicBezTo>
                  <a:cubicBezTo>
                    <a:pt x="70" y="16"/>
                    <a:pt x="70" y="16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4" y="20"/>
                    <a:pt x="76" y="22"/>
                    <a:pt x="78" y="24"/>
                  </a:cubicBezTo>
                  <a:cubicBezTo>
                    <a:pt x="78" y="24"/>
                    <a:pt x="78" y="23"/>
                    <a:pt x="78" y="23"/>
                  </a:cubicBezTo>
                  <a:cubicBezTo>
                    <a:pt x="76" y="22"/>
                    <a:pt x="74" y="20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3" y="20"/>
                    <a:pt x="76" y="22"/>
                    <a:pt x="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5" y="21"/>
                    <a:pt x="73" y="19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2" y="18"/>
                    <a:pt x="74" y="20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3" y="19"/>
                    <a:pt x="72" y="18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6"/>
                    <a:pt x="69" y="16"/>
                  </a:cubicBezTo>
                  <a:cubicBezTo>
                    <a:pt x="70" y="16"/>
                    <a:pt x="70" y="17"/>
                    <a:pt x="70" y="17"/>
                  </a:cubicBezTo>
                  <a:cubicBezTo>
                    <a:pt x="69" y="20"/>
                    <a:pt x="65" y="21"/>
                    <a:pt x="60" y="21"/>
                  </a:cubicBezTo>
                  <a:cubicBezTo>
                    <a:pt x="61" y="22"/>
                    <a:pt x="54" y="23"/>
                    <a:pt x="54" y="23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4"/>
                    <a:pt x="53" y="26"/>
                  </a:cubicBezTo>
                  <a:cubicBezTo>
                    <a:pt x="53" y="27"/>
                    <a:pt x="51" y="27"/>
                    <a:pt x="50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40" y="3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3"/>
                    <a:pt x="31" y="31"/>
                    <a:pt x="31" y="31"/>
                  </a:cubicBezTo>
                  <a:cubicBezTo>
                    <a:pt x="31" y="31"/>
                    <a:pt x="33" y="33"/>
                    <a:pt x="36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40" y="44"/>
                    <a:pt x="41" y="47"/>
                    <a:pt x="36" y="47"/>
                  </a:cubicBezTo>
                  <a:cubicBezTo>
                    <a:pt x="33" y="47"/>
                    <a:pt x="28" y="46"/>
                    <a:pt x="22" y="45"/>
                  </a:cubicBezTo>
                  <a:cubicBezTo>
                    <a:pt x="23" y="46"/>
                    <a:pt x="24" y="47"/>
                    <a:pt x="24" y="48"/>
                  </a:cubicBezTo>
                  <a:cubicBezTo>
                    <a:pt x="24" y="49"/>
                    <a:pt x="23" y="49"/>
                    <a:pt x="22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49"/>
                    <a:pt x="17" y="48"/>
                    <a:pt x="17" y="48"/>
                  </a:cubicBezTo>
                  <a:cubicBezTo>
                    <a:pt x="17" y="48"/>
                    <a:pt x="19" y="50"/>
                    <a:pt x="21" y="54"/>
                  </a:cubicBezTo>
                  <a:cubicBezTo>
                    <a:pt x="24" y="57"/>
                    <a:pt x="26" y="59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8" y="64"/>
                    <a:pt x="27" y="66"/>
                    <a:pt x="23" y="66"/>
                  </a:cubicBezTo>
                  <a:cubicBezTo>
                    <a:pt x="20" y="66"/>
                    <a:pt x="17" y="65"/>
                    <a:pt x="14" y="65"/>
                  </a:cubicBezTo>
                  <a:cubicBezTo>
                    <a:pt x="14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21" y="74"/>
                    <a:pt x="21" y="74"/>
                  </a:cubicBezTo>
                  <a:cubicBezTo>
                    <a:pt x="21" y="74"/>
                    <a:pt x="21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1" y="77"/>
                    <a:pt x="20" y="79"/>
                    <a:pt x="14" y="79"/>
                  </a:cubicBezTo>
                  <a:cubicBezTo>
                    <a:pt x="13" y="79"/>
                    <a:pt x="12" y="79"/>
                    <a:pt x="11" y="78"/>
                  </a:cubicBezTo>
                  <a:cubicBezTo>
                    <a:pt x="11" y="80"/>
                    <a:pt x="11" y="82"/>
                    <a:pt x="12" y="84"/>
                  </a:cubicBezTo>
                  <a:cubicBezTo>
                    <a:pt x="12" y="84"/>
                    <a:pt x="12" y="85"/>
                    <a:pt x="12" y="85"/>
                  </a:cubicBezTo>
                  <a:cubicBezTo>
                    <a:pt x="14" y="87"/>
                    <a:pt x="14" y="88"/>
                    <a:pt x="13" y="89"/>
                  </a:cubicBezTo>
                  <a:cubicBezTo>
                    <a:pt x="13" y="91"/>
                    <a:pt x="14" y="93"/>
                    <a:pt x="15" y="94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8" y="106"/>
                    <a:pt x="53" y="111"/>
                    <a:pt x="53" y="111"/>
                  </a:cubicBezTo>
                  <a:cubicBezTo>
                    <a:pt x="53" y="111"/>
                    <a:pt x="39" y="106"/>
                    <a:pt x="10" y="97"/>
                  </a:cubicBezTo>
                  <a:cubicBezTo>
                    <a:pt x="9" y="97"/>
                    <a:pt x="7" y="96"/>
                    <a:pt x="5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4" y="103"/>
                    <a:pt x="38" y="107"/>
                    <a:pt x="46" y="110"/>
                  </a:cubicBezTo>
                  <a:cubicBezTo>
                    <a:pt x="47" y="110"/>
                    <a:pt x="48" y="110"/>
                    <a:pt x="49" y="111"/>
                  </a:cubicBezTo>
                  <a:cubicBezTo>
                    <a:pt x="48" y="110"/>
                    <a:pt x="48" y="110"/>
                    <a:pt x="47" y="110"/>
                  </a:cubicBezTo>
                  <a:cubicBezTo>
                    <a:pt x="48" y="110"/>
                    <a:pt x="49" y="110"/>
                    <a:pt x="50" y="111"/>
                  </a:cubicBezTo>
                  <a:cubicBezTo>
                    <a:pt x="51" y="111"/>
                    <a:pt x="52" y="111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2" y="112"/>
                    <a:pt x="53" y="112"/>
                    <a:pt x="53" y="112"/>
                  </a:cubicBezTo>
                  <a:cubicBezTo>
                    <a:pt x="52" y="112"/>
                    <a:pt x="50" y="112"/>
                    <a:pt x="46" y="111"/>
                  </a:cubicBezTo>
                  <a:cubicBezTo>
                    <a:pt x="44" y="110"/>
                    <a:pt x="41" y="109"/>
                    <a:pt x="37" y="108"/>
                  </a:cubicBezTo>
                  <a:cubicBezTo>
                    <a:pt x="39" y="108"/>
                    <a:pt x="41" y="109"/>
                    <a:pt x="43" y="109"/>
                  </a:cubicBezTo>
                  <a:cubicBezTo>
                    <a:pt x="48" y="111"/>
                    <a:pt x="50" y="112"/>
                    <a:pt x="50" y="112"/>
                  </a:cubicBezTo>
                  <a:cubicBezTo>
                    <a:pt x="50" y="112"/>
                    <a:pt x="49" y="111"/>
                    <a:pt x="46" y="110"/>
                  </a:cubicBezTo>
                  <a:cubicBezTo>
                    <a:pt x="49" y="111"/>
                    <a:pt x="50" y="111"/>
                    <a:pt x="50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9" y="111"/>
                    <a:pt x="46" y="110"/>
                    <a:pt x="42" y="109"/>
                  </a:cubicBezTo>
                  <a:cubicBezTo>
                    <a:pt x="34" y="107"/>
                    <a:pt x="21" y="102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6" y="101"/>
                    <a:pt x="28" y="105"/>
                    <a:pt x="36" y="107"/>
                  </a:cubicBezTo>
                  <a:cubicBezTo>
                    <a:pt x="35" y="107"/>
                    <a:pt x="33" y="106"/>
                    <a:pt x="32" y="106"/>
                  </a:cubicBezTo>
                  <a:cubicBezTo>
                    <a:pt x="24" y="104"/>
                    <a:pt x="14" y="100"/>
                    <a:pt x="1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6" y="99"/>
                    <a:pt x="12" y="100"/>
                    <a:pt x="17" y="102"/>
                  </a:cubicBezTo>
                  <a:cubicBezTo>
                    <a:pt x="12" y="100"/>
                    <a:pt x="6" y="99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101"/>
                    <a:pt x="24" y="104"/>
                    <a:pt x="32" y="107"/>
                  </a:cubicBezTo>
                  <a:cubicBezTo>
                    <a:pt x="31" y="106"/>
                    <a:pt x="30" y="106"/>
                    <a:pt x="28" y="106"/>
                  </a:cubicBezTo>
                  <a:cubicBezTo>
                    <a:pt x="21" y="103"/>
                    <a:pt x="11" y="100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9" y="100"/>
                    <a:pt x="17" y="102"/>
                    <a:pt x="23" y="104"/>
                  </a:cubicBezTo>
                  <a:cubicBezTo>
                    <a:pt x="22" y="104"/>
                    <a:pt x="21" y="103"/>
                    <a:pt x="20" y="103"/>
                  </a:cubicBezTo>
                  <a:cubicBezTo>
                    <a:pt x="14" y="101"/>
                    <a:pt x="7" y="99"/>
                    <a:pt x="0" y="97"/>
                  </a:cubicBezTo>
                  <a:cubicBezTo>
                    <a:pt x="3" y="103"/>
                    <a:pt x="4" y="106"/>
                    <a:pt x="9" y="116"/>
                  </a:cubicBezTo>
                  <a:cubicBezTo>
                    <a:pt x="11" y="119"/>
                    <a:pt x="13" y="121"/>
                    <a:pt x="14" y="124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6" y="128"/>
                    <a:pt x="19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2" y="133"/>
                    <a:pt x="23" y="134"/>
                    <a:pt x="25" y="135"/>
                  </a:cubicBezTo>
                  <a:cubicBezTo>
                    <a:pt x="25" y="136"/>
                    <a:pt x="27" y="137"/>
                    <a:pt x="27" y="137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8" y="139"/>
                    <a:pt x="29" y="141"/>
                    <a:pt x="30" y="141"/>
                  </a:cubicBezTo>
                  <a:cubicBezTo>
                    <a:pt x="33" y="142"/>
                    <a:pt x="35" y="142"/>
                    <a:pt x="38" y="142"/>
                  </a:cubicBezTo>
                  <a:cubicBezTo>
                    <a:pt x="58" y="142"/>
                    <a:pt x="63" y="130"/>
                    <a:pt x="53" y="102"/>
                  </a:cubicBezTo>
                  <a:cubicBezTo>
                    <a:pt x="55" y="104"/>
                    <a:pt x="57" y="106"/>
                    <a:pt x="59" y="108"/>
                  </a:cubicBezTo>
                  <a:cubicBezTo>
                    <a:pt x="59" y="108"/>
                    <a:pt x="59" y="107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60" y="104"/>
                    <a:pt x="59" y="102"/>
                    <a:pt x="59" y="101"/>
                  </a:cubicBezTo>
                  <a:cubicBezTo>
                    <a:pt x="58" y="100"/>
                    <a:pt x="58" y="99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95"/>
                    <a:pt x="57" y="90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8" y="83"/>
                    <a:pt x="58" y="80"/>
                    <a:pt x="58" y="76"/>
                  </a:cubicBezTo>
                  <a:cubicBezTo>
                    <a:pt x="60" y="66"/>
                    <a:pt x="60" y="63"/>
                    <a:pt x="62" y="5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0"/>
                    <a:pt x="77" y="56"/>
                    <a:pt x="79" y="52"/>
                  </a:cubicBezTo>
                  <a:cubicBezTo>
                    <a:pt x="81" y="50"/>
                    <a:pt x="83" y="47"/>
                    <a:pt x="85" y="45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44"/>
                    <a:pt x="86" y="44"/>
                    <a:pt x="87" y="45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2" y="39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4" y="38"/>
                    <a:pt x="96" y="38"/>
                    <a:pt x="98" y="37"/>
                  </a:cubicBezTo>
                  <a:cubicBezTo>
                    <a:pt x="98" y="37"/>
                    <a:pt x="98" y="36"/>
                    <a:pt x="99" y="36"/>
                  </a:cubicBezTo>
                  <a:cubicBezTo>
                    <a:pt x="99" y="36"/>
                    <a:pt x="100" y="38"/>
                    <a:pt x="105" y="43"/>
                  </a:cubicBezTo>
                  <a:cubicBezTo>
                    <a:pt x="105" y="36"/>
                    <a:pt x="105" y="27"/>
                    <a:pt x="105" y="27"/>
                  </a:cubicBezTo>
                  <a:cubicBezTo>
                    <a:pt x="105" y="27"/>
                    <a:pt x="105" y="28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9" y="32"/>
                    <a:pt x="110" y="32"/>
                    <a:pt x="111" y="32"/>
                  </a:cubicBezTo>
                  <a:cubicBezTo>
                    <a:pt x="111" y="30"/>
                    <a:pt x="111" y="28"/>
                    <a:pt x="111" y="2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27" y="25"/>
                    <a:pt x="127" y="22"/>
                    <a:pt x="127" y="22"/>
                  </a:cubicBezTo>
                  <a:cubicBezTo>
                    <a:pt x="127" y="22"/>
                    <a:pt x="127" y="24"/>
                    <a:pt x="127" y="29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2" y="25"/>
                    <a:pt x="132" y="23"/>
                    <a:pt x="132" y="23"/>
                  </a:cubicBezTo>
                  <a:cubicBezTo>
                    <a:pt x="132" y="23"/>
                    <a:pt x="132" y="25"/>
                    <a:pt x="132" y="26"/>
                  </a:cubicBezTo>
                  <a:cubicBezTo>
                    <a:pt x="132" y="27"/>
                    <a:pt x="132" y="29"/>
                    <a:pt x="132" y="29"/>
                  </a:cubicBezTo>
                  <a:cubicBezTo>
                    <a:pt x="132" y="29"/>
                    <a:pt x="132" y="28"/>
                    <a:pt x="132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7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0"/>
                    <a:pt x="148" y="29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0"/>
                    <a:pt x="154" y="32"/>
                    <a:pt x="155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9" y="33"/>
                    <a:pt x="161" y="35"/>
                    <a:pt x="164" y="35"/>
                  </a:cubicBezTo>
                  <a:cubicBezTo>
                    <a:pt x="165" y="35"/>
                    <a:pt x="166" y="35"/>
                    <a:pt x="166" y="34"/>
                  </a:cubicBezTo>
                  <a:cubicBezTo>
                    <a:pt x="166" y="34"/>
                    <a:pt x="166" y="33"/>
                    <a:pt x="166" y="33"/>
                  </a:cubicBezTo>
                  <a:cubicBezTo>
                    <a:pt x="166" y="33"/>
                    <a:pt x="166" y="34"/>
                    <a:pt x="166" y="34"/>
                  </a:cubicBezTo>
                  <a:cubicBezTo>
                    <a:pt x="166" y="34"/>
                    <a:pt x="167" y="34"/>
                    <a:pt x="167" y="34"/>
                  </a:cubicBezTo>
                  <a:cubicBezTo>
                    <a:pt x="166" y="34"/>
                    <a:pt x="166" y="33"/>
                    <a:pt x="166" y="33"/>
                  </a:cubicBezTo>
                  <a:cubicBezTo>
                    <a:pt x="166" y="33"/>
                    <a:pt x="166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4"/>
                    <a:pt x="166" y="33"/>
                    <a:pt x="166" y="33"/>
                  </a:cubicBezTo>
                  <a:cubicBezTo>
                    <a:pt x="166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6" y="33"/>
                    <a:pt x="166" y="33"/>
                  </a:cubicBezTo>
                  <a:cubicBezTo>
                    <a:pt x="166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3"/>
                    <a:pt x="167" y="33"/>
                  </a:cubicBezTo>
                  <a:cubicBezTo>
                    <a:pt x="167" y="33"/>
                    <a:pt x="166" y="33"/>
                    <a:pt x="166" y="33"/>
                  </a:cubicBezTo>
                  <a:cubicBezTo>
                    <a:pt x="166" y="33"/>
                    <a:pt x="167" y="33"/>
                    <a:pt x="167" y="33"/>
                  </a:cubicBezTo>
                  <a:cubicBezTo>
                    <a:pt x="167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3"/>
                    <a:pt x="167" y="33"/>
                  </a:cubicBezTo>
                  <a:cubicBezTo>
                    <a:pt x="167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3"/>
                    <a:pt x="167" y="33"/>
                  </a:cubicBezTo>
                  <a:cubicBezTo>
                    <a:pt x="167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3"/>
                    <a:pt x="167" y="33"/>
                  </a:cubicBezTo>
                  <a:cubicBezTo>
                    <a:pt x="167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7" y="33"/>
                    <a:pt x="167" y="33"/>
                    <a:pt x="167" y="34"/>
                  </a:cubicBezTo>
                  <a:cubicBezTo>
                    <a:pt x="168" y="34"/>
                    <a:pt x="168" y="33"/>
                    <a:pt x="168" y="33"/>
                  </a:cubicBezTo>
                  <a:cubicBezTo>
                    <a:pt x="170" y="36"/>
                    <a:pt x="171" y="38"/>
                    <a:pt x="171" y="38"/>
                  </a:cubicBezTo>
                  <a:cubicBezTo>
                    <a:pt x="172" y="38"/>
                    <a:pt x="172" y="37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6"/>
                    <a:pt x="172" y="37"/>
                    <a:pt x="172" y="37"/>
                  </a:cubicBezTo>
                  <a:cubicBezTo>
                    <a:pt x="172" y="37"/>
                    <a:pt x="172" y="36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3" y="38"/>
                    <a:pt x="174" y="40"/>
                    <a:pt x="175" y="40"/>
                  </a:cubicBezTo>
                  <a:cubicBezTo>
                    <a:pt x="175" y="40"/>
                    <a:pt x="176" y="40"/>
                    <a:pt x="176" y="40"/>
                  </a:cubicBezTo>
                  <a:cubicBezTo>
                    <a:pt x="175" y="38"/>
                    <a:pt x="174" y="38"/>
                    <a:pt x="174" y="38"/>
                  </a:cubicBezTo>
                  <a:cubicBezTo>
                    <a:pt x="174" y="38"/>
                    <a:pt x="175" y="38"/>
                    <a:pt x="176" y="39"/>
                  </a:cubicBezTo>
                  <a:cubicBezTo>
                    <a:pt x="176" y="39"/>
                    <a:pt x="177" y="37"/>
                    <a:pt x="177" y="35"/>
                  </a:cubicBezTo>
                  <a:cubicBezTo>
                    <a:pt x="178" y="40"/>
                    <a:pt x="179" y="42"/>
                    <a:pt x="180" y="42"/>
                  </a:cubicBezTo>
                  <a:cubicBezTo>
                    <a:pt x="181" y="42"/>
                    <a:pt x="182" y="40"/>
                    <a:pt x="184" y="37"/>
                  </a:cubicBezTo>
                  <a:cubicBezTo>
                    <a:pt x="185" y="43"/>
                    <a:pt x="186" y="46"/>
                    <a:pt x="187" y="46"/>
                  </a:cubicBezTo>
                  <a:cubicBezTo>
                    <a:pt x="188" y="46"/>
                    <a:pt x="189" y="43"/>
                    <a:pt x="191" y="39"/>
                  </a:cubicBezTo>
                  <a:cubicBezTo>
                    <a:pt x="192" y="46"/>
                    <a:pt x="194" y="49"/>
                    <a:pt x="197" y="49"/>
                  </a:cubicBezTo>
                  <a:cubicBezTo>
                    <a:pt x="199" y="49"/>
                    <a:pt x="202" y="48"/>
                    <a:pt x="206" y="46"/>
                  </a:cubicBezTo>
                  <a:cubicBezTo>
                    <a:pt x="204" y="51"/>
                    <a:pt x="204" y="54"/>
                    <a:pt x="204" y="54"/>
                  </a:cubicBezTo>
                  <a:cubicBezTo>
                    <a:pt x="204" y="54"/>
                    <a:pt x="205" y="51"/>
                    <a:pt x="207" y="46"/>
                  </a:cubicBezTo>
                  <a:cubicBezTo>
                    <a:pt x="205" y="51"/>
                    <a:pt x="205" y="54"/>
                    <a:pt x="205" y="54"/>
                  </a:cubicBezTo>
                  <a:cubicBezTo>
                    <a:pt x="205" y="54"/>
                    <a:pt x="206" y="52"/>
                    <a:pt x="208" y="47"/>
                  </a:cubicBezTo>
                  <a:cubicBezTo>
                    <a:pt x="209" y="50"/>
                    <a:pt x="210" y="53"/>
                    <a:pt x="212" y="56"/>
                  </a:cubicBezTo>
                  <a:cubicBezTo>
                    <a:pt x="213" y="55"/>
                    <a:pt x="213" y="54"/>
                    <a:pt x="213" y="54"/>
                  </a:cubicBezTo>
                  <a:cubicBezTo>
                    <a:pt x="213" y="54"/>
                    <a:pt x="214" y="54"/>
                    <a:pt x="214" y="54"/>
                  </a:cubicBezTo>
                  <a:cubicBezTo>
                    <a:pt x="217" y="54"/>
                    <a:pt x="226" y="50"/>
                    <a:pt x="226" y="50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5" y="46"/>
                    <a:pt x="235" y="46"/>
                    <a:pt x="235" y="46"/>
                  </a:cubicBezTo>
                  <a:cubicBezTo>
                    <a:pt x="237" y="45"/>
                    <a:pt x="237" y="45"/>
                    <a:pt x="237" y="45"/>
                  </a:cubicBezTo>
                  <a:cubicBezTo>
                    <a:pt x="237" y="45"/>
                    <a:pt x="237" y="45"/>
                    <a:pt x="237" y="45"/>
                  </a:cubicBezTo>
                  <a:cubicBezTo>
                    <a:pt x="239" y="48"/>
                    <a:pt x="240" y="50"/>
                    <a:pt x="240" y="50"/>
                  </a:cubicBezTo>
                  <a:cubicBezTo>
                    <a:pt x="240" y="50"/>
                    <a:pt x="238" y="46"/>
                    <a:pt x="236" y="43"/>
                  </a:cubicBezTo>
                  <a:cubicBezTo>
                    <a:pt x="235" y="42"/>
                    <a:pt x="235" y="41"/>
                    <a:pt x="234" y="40"/>
                  </a:cubicBezTo>
                  <a:cubicBezTo>
                    <a:pt x="233" y="40"/>
                    <a:pt x="232" y="39"/>
                    <a:pt x="233" y="38"/>
                  </a:cubicBezTo>
                  <a:cubicBezTo>
                    <a:pt x="233" y="37"/>
                    <a:pt x="233" y="37"/>
                    <a:pt x="233" y="37"/>
                  </a:cubicBezTo>
                  <a:cubicBezTo>
                    <a:pt x="233" y="37"/>
                    <a:pt x="234" y="37"/>
                    <a:pt x="234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5" y="37"/>
                    <a:pt x="236" y="36"/>
                    <a:pt x="237" y="36"/>
                  </a:cubicBezTo>
                  <a:cubicBezTo>
                    <a:pt x="238" y="36"/>
                    <a:pt x="238" y="35"/>
                    <a:pt x="239" y="35"/>
                  </a:cubicBezTo>
                  <a:cubicBezTo>
                    <a:pt x="238" y="35"/>
                    <a:pt x="237" y="36"/>
                    <a:pt x="236" y="36"/>
                  </a:cubicBezTo>
                  <a:cubicBezTo>
                    <a:pt x="237" y="35"/>
                    <a:pt x="237" y="35"/>
                    <a:pt x="238" y="35"/>
                  </a:cubicBezTo>
                  <a:cubicBezTo>
                    <a:pt x="237" y="35"/>
                    <a:pt x="236" y="35"/>
                    <a:pt x="235" y="36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3" y="36"/>
                    <a:pt x="233" y="35"/>
                    <a:pt x="235" y="32"/>
                  </a:cubicBezTo>
                  <a:cubicBezTo>
                    <a:pt x="235" y="33"/>
                    <a:pt x="234" y="33"/>
                    <a:pt x="233" y="33"/>
                  </a:cubicBezTo>
                  <a:cubicBezTo>
                    <a:pt x="231" y="35"/>
                    <a:pt x="230" y="37"/>
                    <a:pt x="230" y="37"/>
                  </a:cubicBezTo>
                  <a:cubicBezTo>
                    <a:pt x="230" y="37"/>
                    <a:pt x="230" y="37"/>
                    <a:pt x="230" y="37"/>
                  </a:cubicBezTo>
                  <a:cubicBezTo>
                    <a:pt x="228" y="37"/>
                    <a:pt x="229" y="36"/>
                    <a:pt x="232" y="34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4"/>
                    <a:pt x="233" y="33"/>
                    <a:pt x="233" y="33"/>
                  </a:cubicBezTo>
                  <a:cubicBezTo>
                    <a:pt x="233" y="33"/>
                    <a:pt x="234" y="32"/>
                    <a:pt x="234" y="32"/>
                  </a:cubicBezTo>
                  <a:cubicBezTo>
                    <a:pt x="233" y="33"/>
                    <a:pt x="232" y="33"/>
                    <a:pt x="231" y="34"/>
                  </a:cubicBezTo>
                  <a:cubicBezTo>
                    <a:pt x="231" y="34"/>
                    <a:pt x="231" y="34"/>
                    <a:pt x="231" y="34"/>
                  </a:cubicBezTo>
                  <a:cubicBezTo>
                    <a:pt x="231" y="34"/>
                    <a:pt x="231" y="34"/>
                    <a:pt x="231" y="33"/>
                  </a:cubicBezTo>
                  <a:cubicBezTo>
                    <a:pt x="229" y="35"/>
                    <a:pt x="228" y="35"/>
                    <a:pt x="228" y="36"/>
                  </a:cubicBezTo>
                  <a:cubicBezTo>
                    <a:pt x="228" y="36"/>
                    <a:pt x="228" y="36"/>
                    <a:pt x="228" y="36"/>
                  </a:cubicBezTo>
                  <a:cubicBezTo>
                    <a:pt x="227" y="36"/>
                    <a:pt x="229" y="35"/>
                    <a:pt x="231" y="33"/>
                  </a:cubicBezTo>
                  <a:cubicBezTo>
                    <a:pt x="232" y="33"/>
                    <a:pt x="233" y="32"/>
                    <a:pt x="234" y="31"/>
                  </a:cubicBezTo>
                  <a:cubicBezTo>
                    <a:pt x="232" y="33"/>
                    <a:pt x="230" y="34"/>
                    <a:pt x="230" y="34"/>
                  </a:cubicBezTo>
                  <a:cubicBezTo>
                    <a:pt x="230" y="34"/>
                    <a:pt x="231" y="33"/>
                    <a:pt x="231" y="33"/>
                  </a:cubicBezTo>
                  <a:cubicBezTo>
                    <a:pt x="229" y="34"/>
                    <a:pt x="228" y="35"/>
                    <a:pt x="228" y="35"/>
                  </a:cubicBezTo>
                  <a:cubicBezTo>
                    <a:pt x="228" y="35"/>
                    <a:pt x="229" y="34"/>
                    <a:pt x="231" y="33"/>
                  </a:cubicBezTo>
                  <a:cubicBezTo>
                    <a:pt x="231" y="33"/>
                    <a:pt x="232" y="33"/>
                    <a:pt x="232" y="33"/>
                  </a:cubicBezTo>
                  <a:cubicBezTo>
                    <a:pt x="232" y="32"/>
                    <a:pt x="232" y="32"/>
                    <a:pt x="233" y="32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33" y="32"/>
                    <a:pt x="234" y="31"/>
                    <a:pt x="234" y="31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1" y="27"/>
                    <a:pt x="230" y="26"/>
                    <a:pt x="229" y="26"/>
                  </a:cubicBezTo>
                  <a:cubicBezTo>
                    <a:pt x="228" y="26"/>
                    <a:pt x="227" y="27"/>
                    <a:pt x="227" y="28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25" y="28"/>
                    <a:pt x="225" y="28"/>
                    <a:pt x="226" y="27"/>
                  </a:cubicBezTo>
                  <a:cubicBezTo>
                    <a:pt x="225" y="27"/>
                    <a:pt x="224" y="27"/>
                    <a:pt x="223" y="27"/>
                  </a:cubicBezTo>
                  <a:cubicBezTo>
                    <a:pt x="221" y="27"/>
                    <a:pt x="221" y="26"/>
                    <a:pt x="221" y="24"/>
                  </a:cubicBezTo>
                  <a:cubicBezTo>
                    <a:pt x="221" y="19"/>
                    <a:pt x="220" y="18"/>
                    <a:pt x="220" y="18"/>
                  </a:cubicBezTo>
                  <a:cubicBezTo>
                    <a:pt x="220" y="18"/>
                    <a:pt x="219" y="19"/>
                    <a:pt x="219" y="20"/>
                  </a:cubicBezTo>
                  <a:cubicBezTo>
                    <a:pt x="219" y="21"/>
                    <a:pt x="219" y="22"/>
                    <a:pt x="219" y="22"/>
                  </a:cubicBezTo>
                  <a:cubicBezTo>
                    <a:pt x="219" y="22"/>
                    <a:pt x="219" y="22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3" y="20"/>
                    <a:pt x="213" y="20"/>
                  </a:cubicBezTo>
                  <a:cubicBezTo>
                    <a:pt x="213" y="20"/>
                    <a:pt x="207" y="19"/>
                    <a:pt x="208" y="18"/>
                  </a:cubicBezTo>
                  <a:cubicBezTo>
                    <a:pt x="208" y="18"/>
                    <a:pt x="207" y="18"/>
                    <a:pt x="207" y="18"/>
                  </a:cubicBezTo>
                  <a:cubicBezTo>
                    <a:pt x="206" y="18"/>
                    <a:pt x="206" y="18"/>
                    <a:pt x="205" y="18"/>
                  </a:cubicBezTo>
                  <a:cubicBezTo>
                    <a:pt x="203" y="21"/>
                    <a:pt x="202" y="22"/>
                    <a:pt x="202" y="22"/>
                  </a:cubicBezTo>
                  <a:cubicBezTo>
                    <a:pt x="202" y="22"/>
                    <a:pt x="202" y="22"/>
                    <a:pt x="202" y="21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3" y="21"/>
                    <a:pt x="204" y="20"/>
                    <a:pt x="205" y="18"/>
                  </a:cubicBezTo>
                  <a:cubicBezTo>
                    <a:pt x="205" y="18"/>
                    <a:pt x="204" y="18"/>
                    <a:pt x="204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4" y="18"/>
                    <a:pt x="203" y="18"/>
                    <a:pt x="203" y="18"/>
                  </a:cubicBezTo>
                  <a:cubicBezTo>
                    <a:pt x="202" y="19"/>
                    <a:pt x="202" y="20"/>
                    <a:pt x="202" y="20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01" y="21"/>
                    <a:pt x="201" y="20"/>
                    <a:pt x="203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03" y="18"/>
                    <a:pt x="203" y="17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2" y="17"/>
                    <a:pt x="201" y="18"/>
                    <a:pt x="201" y="18"/>
                  </a:cubicBezTo>
                  <a:cubicBezTo>
                    <a:pt x="201" y="18"/>
                    <a:pt x="202" y="17"/>
                    <a:pt x="202" y="17"/>
                  </a:cubicBezTo>
                  <a:cubicBezTo>
                    <a:pt x="202" y="17"/>
                    <a:pt x="201" y="17"/>
                    <a:pt x="201" y="17"/>
                  </a:cubicBezTo>
                  <a:cubicBezTo>
                    <a:pt x="201" y="17"/>
                    <a:pt x="202" y="17"/>
                    <a:pt x="202" y="17"/>
                  </a:cubicBezTo>
                  <a:cubicBezTo>
                    <a:pt x="202" y="17"/>
                    <a:pt x="201" y="17"/>
                    <a:pt x="201" y="17"/>
                  </a:cubicBezTo>
                  <a:cubicBezTo>
                    <a:pt x="201" y="17"/>
                    <a:pt x="202" y="17"/>
                    <a:pt x="202" y="17"/>
                  </a:cubicBezTo>
                  <a:cubicBezTo>
                    <a:pt x="202" y="17"/>
                    <a:pt x="201" y="17"/>
                    <a:pt x="201" y="17"/>
                  </a:cubicBezTo>
                  <a:cubicBezTo>
                    <a:pt x="201" y="17"/>
                    <a:pt x="201" y="17"/>
                    <a:pt x="202" y="17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201" y="17"/>
                    <a:pt x="201" y="17"/>
                    <a:pt x="202" y="17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201" y="17"/>
                    <a:pt x="201" y="17"/>
                    <a:pt x="201" y="16"/>
                  </a:cubicBezTo>
                  <a:cubicBezTo>
                    <a:pt x="201" y="17"/>
                    <a:pt x="200" y="17"/>
                    <a:pt x="200" y="17"/>
                  </a:cubicBezTo>
                  <a:cubicBezTo>
                    <a:pt x="199" y="17"/>
                    <a:pt x="199" y="17"/>
                    <a:pt x="200" y="16"/>
                  </a:cubicBezTo>
                  <a:cubicBezTo>
                    <a:pt x="199" y="16"/>
                    <a:pt x="199" y="17"/>
                    <a:pt x="199" y="17"/>
                  </a:cubicBezTo>
                  <a:cubicBezTo>
                    <a:pt x="199" y="17"/>
                    <a:pt x="199" y="16"/>
                    <a:pt x="199" y="16"/>
                  </a:cubicBezTo>
                  <a:cubicBezTo>
                    <a:pt x="199" y="12"/>
                    <a:pt x="198" y="8"/>
                    <a:pt x="198" y="8"/>
                  </a:cubicBezTo>
                  <a:cubicBezTo>
                    <a:pt x="198" y="8"/>
                    <a:pt x="198" y="9"/>
                    <a:pt x="198" y="13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2" y="13"/>
                    <a:pt x="188" y="12"/>
                    <a:pt x="188" y="11"/>
                  </a:cubicBezTo>
                  <a:cubicBezTo>
                    <a:pt x="188" y="12"/>
                    <a:pt x="187" y="12"/>
                    <a:pt x="186" y="12"/>
                  </a:cubicBezTo>
                  <a:cubicBezTo>
                    <a:pt x="186" y="12"/>
                    <a:pt x="185" y="12"/>
                    <a:pt x="186" y="11"/>
                  </a:cubicBezTo>
                  <a:cubicBezTo>
                    <a:pt x="184" y="6"/>
                    <a:pt x="183" y="2"/>
                    <a:pt x="183" y="2"/>
                  </a:cubicBezTo>
                  <a:cubicBezTo>
                    <a:pt x="183" y="2"/>
                    <a:pt x="183" y="4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2" y="8"/>
                    <a:pt x="180" y="8"/>
                  </a:cubicBezTo>
                  <a:cubicBezTo>
                    <a:pt x="179" y="8"/>
                    <a:pt x="177" y="8"/>
                    <a:pt x="176" y="8"/>
                  </a:cubicBezTo>
                  <a:cubicBezTo>
                    <a:pt x="175" y="9"/>
                    <a:pt x="174" y="10"/>
                    <a:pt x="174" y="10"/>
                  </a:cubicBezTo>
                  <a:cubicBezTo>
                    <a:pt x="174" y="10"/>
                    <a:pt x="174" y="10"/>
                    <a:pt x="174" y="9"/>
                  </a:cubicBezTo>
                  <a:cubicBezTo>
                    <a:pt x="175" y="9"/>
                    <a:pt x="175" y="8"/>
                    <a:pt x="176" y="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8"/>
                    <a:pt x="176" y="7"/>
                    <a:pt x="176" y="7"/>
                  </a:cubicBezTo>
                  <a:cubicBezTo>
                    <a:pt x="176" y="7"/>
                    <a:pt x="176" y="8"/>
                    <a:pt x="176" y="8"/>
                  </a:cubicBezTo>
                  <a:cubicBezTo>
                    <a:pt x="173" y="7"/>
                    <a:pt x="171" y="7"/>
                    <a:pt x="172" y="6"/>
                  </a:cubicBezTo>
                  <a:cubicBezTo>
                    <a:pt x="169" y="7"/>
                    <a:pt x="167" y="8"/>
                    <a:pt x="165" y="8"/>
                  </a:cubicBezTo>
                  <a:cubicBezTo>
                    <a:pt x="162" y="8"/>
                    <a:pt x="160" y="6"/>
                    <a:pt x="159" y="3"/>
                  </a:cubicBezTo>
                  <a:cubicBezTo>
                    <a:pt x="156" y="6"/>
                    <a:pt x="155" y="8"/>
                    <a:pt x="153" y="8"/>
                  </a:cubicBezTo>
                  <a:cubicBezTo>
                    <a:pt x="152" y="8"/>
                    <a:pt x="151" y="6"/>
                    <a:pt x="151" y="2"/>
                  </a:cubicBezTo>
                  <a:cubicBezTo>
                    <a:pt x="148" y="6"/>
                    <a:pt x="147" y="8"/>
                    <a:pt x="146" y="8"/>
                  </a:cubicBezTo>
                  <a:cubicBezTo>
                    <a:pt x="145" y="8"/>
                    <a:pt x="145" y="6"/>
                    <a:pt x="144" y="1"/>
                  </a:cubicBezTo>
                  <a:cubicBezTo>
                    <a:pt x="143" y="6"/>
                    <a:pt x="142" y="9"/>
                    <a:pt x="142" y="9"/>
                  </a:cubicBezTo>
                  <a:cubicBezTo>
                    <a:pt x="142" y="9"/>
                    <a:pt x="142" y="6"/>
                    <a:pt x="143" y="1"/>
                  </a:cubicBezTo>
                  <a:cubicBezTo>
                    <a:pt x="141" y="6"/>
                    <a:pt x="139" y="9"/>
                    <a:pt x="138" y="9"/>
                  </a:cubicBezTo>
                  <a:cubicBezTo>
                    <a:pt x="137" y="9"/>
                    <a:pt x="136" y="6"/>
                    <a:pt x="135" y="0"/>
                  </a:cubicBezTo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6" name="Freeform 66"/>
            <p:cNvSpPr>
              <a:spLocks noEditPoints="1"/>
            </p:cNvSpPr>
            <p:nvPr/>
          </p:nvSpPr>
          <p:spPr bwMode="auto">
            <a:xfrm>
              <a:off x="3221038" y="2703513"/>
              <a:ext cx="890588" cy="522288"/>
            </a:xfrm>
            <a:custGeom>
              <a:gdLst>
                <a:gd name="T0" fmla="*/ 0 w 237"/>
                <a:gd name="T1" fmla="*/ 104 h 139"/>
                <a:gd name="T2" fmla="*/ 2 w 237"/>
                <a:gd name="T3" fmla="*/ 107 h 139"/>
                <a:gd name="T4" fmla="*/ 3 w 237"/>
                <a:gd name="T5" fmla="*/ 108 h 139"/>
                <a:gd name="T6" fmla="*/ 9 w 237"/>
                <a:gd name="T7" fmla="*/ 111 h 139"/>
                <a:gd name="T8" fmla="*/ 10 w 237"/>
                <a:gd name="T9" fmla="*/ 113 h 139"/>
                <a:gd name="T10" fmla="*/ 17 w 237"/>
                <a:gd name="T11" fmla="*/ 120 h 139"/>
                <a:gd name="T12" fmla="*/ 29 w 237"/>
                <a:gd name="T13" fmla="*/ 122 h 139"/>
                <a:gd name="T14" fmla="*/ 31 w 237"/>
                <a:gd name="T15" fmla="*/ 124 h 139"/>
                <a:gd name="T16" fmla="*/ 38 w 237"/>
                <a:gd name="T17" fmla="*/ 129 h 139"/>
                <a:gd name="T18" fmla="*/ 38 w 237"/>
                <a:gd name="T19" fmla="*/ 129 h 139"/>
                <a:gd name="T20" fmla="*/ 40 w 237"/>
                <a:gd name="T21" fmla="*/ 129 h 139"/>
                <a:gd name="T22" fmla="*/ 46 w 237"/>
                <a:gd name="T23" fmla="*/ 130 h 139"/>
                <a:gd name="T24" fmla="*/ 48 w 237"/>
                <a:gd name="T25" fmla="*/ 134 h 139"/>
                <a:gd name="T26" fmla="*/ 49 w 237"/>
                <a:gd name="T27" fmla="*/ 136 h 139"/>
                <a:gd name="T28" fmla="*/ 57 w 237"/>
                <a:gd name="T29" fmla="*/ 139 h 139"/>
                <a:gd name="T30" fmla="*/ 58 w 237"/>
                <a:gd name="T31" fmla="*/ 139 h 139"/>
                <a:gd name="T32" fmla="*/ 54 w 237"/>
                <a:gd name="T33" fmla="*/ 135 h 139"/>
                <a:gd name="T34" fmla="*/ 55 w 237"/>
                <a:gd name="T35" fmla="*/ 136 h 139"/>
                <a:gd name="T36" fmla="*/ 52 w 237"/>
                <a:gd name="T37" fmla="*/ 131 h 139"/>
                <a:gd name="T38" fmla="*/ 50 w 237"/>
                <a:gd name="T39" fmla="*/ 127 h 139"/>
                <a:gd name="T40" fmla="*/ 50 w 237"/>
                <a:gd name="T41" fmla="*/ 127 h 139"/>
                <a:gd name="T42" fmla="*/ 50 w 237"/>
                <a:gd name="T43" fmla="*/ 123 h 139"/>
                <a:gd name="T44" fmla="*/ 45 w 237"/>
                <a:gd name="T45" fmla="*/ 115 h 139"/>
                <a:gd name="T46" fmla="*/ 45 w 237"/>
                <a:gd name="T47" fmla="*/ 116 h 139"/>
                <a:gd name="T48" fmla="*/ 42 w 237"/>
                <a:gd name="T49" fmla="*/ 106 h 139"/>
                <a:gd name="T50" fmla="*/ 42 w 237"/>
                <a:gd name="T51" fmla="*/ 104 h 139"/>
                <a:gd name="T52" fmla="*/ 34 w 237"/>
                <a:gd name="T53" fmla="*/ 95 h 139"/>
                <a:gd name="T54" fmla="*/ 32 w 237"/>
                <a:gd name="T55" fmla="*/ 85 h 139"/>
                <a:gd name="T56" fmla="*/ 33 w 237"/>
                <a:gd name="T57" fmla="*/ 84 h 139"/>
                <a:gd name="T58" fmla="*/ 30 w 237"/>
                <a:gd name="T59" fmla="*/ 77 h 139"/>
                <a:gd name="T60" fmla="*/ 30 w 237"/>
                <a:gd name="T61" fmla="*/ 76 h 139"/>
                <a:gd name="T62" fmla="*/ 29 w 237"/>
                <a:gd name="T63" fmla="*/ 71 h 139"/>
                <a:gd name="T64" fmla="*/ 219 w 237"/>
                <a:gd name="T65" fmla="*/ 16 h 139"/>
                <a:gd name="T66" fmla="*/ 201 w 237"/>
                <a:gd name="T67" fmla="*/ 10 h 139"/>
                <a:gd name="T68" fmla="*/ 207 w 237"/>
                <a:gd name="T69" fmla="*/ 3 h 139"/>
                <a:gd name="T70" fmla="*/ 206 w 237"/>
                <a:gd name="T71" fmla="*/ 6 h 139"/>
                <a:gd name="T72" fmla="*/ 207 w 237"/>
                <a:gd name="T73" fmla="*/ 8 h 139"/>
                <a:gd name="T74" fmla="*/ 201 w 237"/>
                <a:gd name="T75" fmla="*/ 10 h 139"/>
                <a:gd name="T76" fmla="*/ 184 w 237"/>
                <a:gd name="T77" fmla="*/ 17 h 139"/>
                <a:gd name="T78" fmla="*/ 191 w 237"/>
                <a:gd name="T79" fmla="*/ 25 h 139"/>
                <a:gd name="T80" fmla="*/ 204 w 237"/>
                <a:gd name="T81" fmla="*/ 28 h 139"/>
                <a:gd name="T82" fmla="*/ 203 w 237"/>
                <a:gd name="T83" fmla="*/ 36 h 139"/>
                <a:gd name="T84" fmla="*/ 216 w 237"/>
                <a:gd name="T85" fmla="*/ 39 h 139"/>
                <a:gd name="T86" fmla="*/ 227 w 237"/>
                <a:gd name="T87" fmla="*/ 53 h 139"/>
                <a:gd name="T88" fmla="*/ 226 w 237"/>
                <a:gd name="T89" fmla="*/ 53 h 139"/>
                <a:gd name="T90" fmla="*/ 227 w 237"/>
                <a:gd name="T91" fmla="*/ 53 h 139"/>
                <a:gd name="T92" fmla="*/ 227 w 237"/>
                <a:gd name="T93" fmla="*/ 54 h 139"/>
                <a:gd name="T94" fmla="*/ 227 w 237"/>
                <a:gd name="T95" fmla="*/ 54 h 139"/>
                <a:gd name="T96" fmla="*/ 232 w 237"/>
                <a:gd name="T97" fmla="*/ 58 h 139"/>
                <a:gd name="T98" fmla="*/ 235 w 237"/>
                <a:gd name="T99" fmla="*/ 53 h 139"/>
                <a:gd name="T100" fmla="*/ 236 w 237"/>
                <a:gd name="T101" fmla="*/ 67 h 139"/>
                <a:gd name="T102" fmla="*/ 226 w 237"/>
                <a:gd name="T103" fmla="*/ 21 h 139"/>
                <a:gd name="T104" fmla="*/ 218 w 237"/>
                <a:gd name="T105" fmla="*/ 19 h 139"/>
                <a:gd name="T106" fmla="*/ 213 w 237"/>
                <a:gd name="T107" fmla="*/ 9 h 139"/>
                <a:gd name="T108" fmla="*/ 209 w 237"/>
                <a:gd name="T109" fmla="*/ 5 h 139"/>
                <a:gd name="T110" fmla="*/ 146 w 237"/>
                <a:gd name="T111" fmla="*/ 3 h 139"/>
                <a:gd name="T112" fmla="*/ 203 w 237"/>
                <a:gd name="T113" fmla="*/ 0 h 139"/>
                <a:gd name="T114" fmla="*/ 203 w 237"/>
                <a:gd name="T115" fmla="*/ 0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6" h="139">
                  <a:moveTo>
                    <a:pt x="23" y="65"/>
                  </a:moveTo>
                  <a:cubicBezTo>
                    <a:pt x="33" y="93"/>
                    <a:pt x="28" y="105"/>
                    <a:pt x="8" y="105"/>
                  </a:cubicBezTo>
                  <a:cubicBezTo>
                    <a:pt x="5" y="105"/>
                    <a:pt x="3" y="105"/>
                    <a:pt x="0" y="104"/>
                  </a:cubicBezTo>
                  <a:cubicBezTo>
                    <a:pt x="2" y="107"/>
                    <a:pt x="3" y="108"/>
                    <a:pt x="3" y="108"/>
                  </a:cubicBezTo>
                  <a:cubicBezTo>
                    <a:pt x="3" y="108"/>
                    <a:pt x="3" y="108"/>
                    <a:pt x="3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2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7" y="109"/>
                    <a:pt x="9" y="110"/>
                    <a:pt x="9" y="110"/>
                  </a:cubicBezTo>
                  <a:cubicBezTo>
                    <a:pt x="9" y="111"/>
                    <a:pt x="10" y="111"/>
                    <a:pt x="9" y="111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9" y="111"/>
                    <a:pt x="8" y="111"/>
                    <a:pt x="8" y="111"/>
                  </a:cubicBezTo>
                  <a:cubicBezTo>
                    <a:pt x="8" y="111"/>
                    <a:pt x="10" y="113"/>
                    <a:pt x="13" y="115"/>
                  </a:cubicBezTo>
                  <a:cubicBezTo>
                    <a:pt x="15" y="118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23" y="120"/>
                    <a:pt x="28" y="121"/>
                    <a:pt x="29" y="122"/>
                  </a:cubicBezTo>
                  <a:cubicBezTo>
                    <a:pt x="30" y="122"/>
                    <a:pt x="30" y="122"/>
                    <a:pt x="30" y="123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7" y="128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8"/>
                    <a:pt x="37" y="128"/>
                  </a:cubicBezTo>
                  <a:cubicBezTo>
                    <a:pt x="37" y="128"/>
                    <a:pt x="37" y="128"/>
                    <a:pt x="38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40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3" y="129"/>
                    <a:pt x="44" y="129"/>
                    <a:pt x="44" y="130"/>
                  </a:cubicBezTo>
                  <a:cubicBezTo>
                    <a:pt x="44" y="130"/>
                    <a:pt x="45" y="130"/>
                    <a:pt x="46" y="130"/>
                  </a:cubicBezTo>
                  <a:cubicBezTo>
                    <a:pt x="47" y="130"/>
                    <a:pt x="47" y="131"/>
                    <a:pt x="47" y="132"/>
                  </a:cubicBezTo>
                  <a:cubicBezTo>
                    <a:pt x="47" y="132"/>
                    <a:pt x="47" y="132"/>
                    <a:pt x="48" y="132"/>
                  </a:cubicBezTo>
                  <a:cubicBezTo>
                    <a:pt x="49" y="132"/>
                    <a:pt x="49" y="134"/>
                    <a:pt x="48" y="134"/>
                  </a:cubicBezTo>
                  <a:cubicBezTo>
                    <a:pt x="48" y="134"/>
                    <a:pt x="48" y="134"/>
                    <a:pt x="49" y="134"/>
                  </a:cubicBezTo>
                  <a:cubicBezTo>
                    <a:pt x="49" y="134"/>
                    <a:pt x="49" y="135"/>
                    <a:pt x="49" y="135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9" y="136"/>
                    <a:pt x="52" y="137"/>
                    <a:pt x="54" y="138"/>
                  </a:cubicBezTo>
                  <a:cubicBezTo>
                    <a:pt x="55" y="138"/>
                    <a:pt x="56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39"/>
                    <a:pt x="58" y="139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9" y="138"/>
                    <a:pt x="60" y="138"/>
                    <a:pt x="62" y="138"/>
                  </a:cubicBezTo>
                  <a:cubicBezTo>
                    <a:pt x="60" y="136"/>
                    <a:pt x="57" y="136"/>
                    <a:pt x="55" y="135"/>
                  </a:cubicBezTo>
                  <a:cubicBezTo>
                    <a:pt x="55" y="135"/>
                    <a:pt x="54" y="135"/>
                    <a:pt x="54" y="135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35"/>
                    <a:pt x="55" y="136"/>
                    <a:pt x="55" y="136"/>
                  </a:cubicBezTo>
                  <a:cubicBezTo>
                    <a:pt x="55" y="136"/>
                    <a:pt x="54" y="135"/>
                    <a:pt x="54" y="134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3" y="134"/>
                    <a:pt x="53" y="133"/>
                    <a:pt x="52" y="131"/>
                  </a:cubicBezTo>
                  <a:cubicBezTo>
                    <a:pt x="51" y="129"/>
                    <a:pt x="50" y="128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1" y="126"/>
                    <a:pt x="50" y="126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1" y="126"/>
                    <a:pt x="52" y="123"/>
                    <a:pt x="50" y="123"/>
                  </a:cubicBezTo>
                  <a:cubicBezTo>
                    <a:pt x="51" y="122"/>
                    <a:pt x="52" y="121"/>
                    <a:pt x="49" y="119"/>
                  </a:cubicBezTo>
                  <a:cubicBezTo>
                    <a:pt x="50" y="119"/>
                    <a:pt x="47" y="117"/>
                    <a:pt x="46" y="115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4"/>
                    <a:pt x="45" y="114"/>
                    <a:pt x="45" y="115"/>
                  </a:cubicBezTo>
                  <a:cubicBezTo>
                    <a:pt x="45" y="115"/>
                    <a:pt x="45" y="116"/>
                    <a:pt x="45" y="116"/>
                  </a:cubicBezTo>
                  <a:cubicBezTo>
                    <a:pt x="45" y="116"/>
                    <a:pt x="45" y="114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5"/>
                    <a:pt x="43" y="104"/>
                    <a:pt x="42" y="104"/>
                  </a:cubicBezTo>
                  <a:cubicBezTo>
                    <a:pt x="42" y="103"/>
                    <a:pt x="38" y="99"/>
                    <a:pt x="34" y="96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34" y="92"/>
                    <a:pt x="33" y="89"/>
                  </a:cubicBezTo>
                  <a:cubicBezTo>
                    <a:pt x="32" y="86"/>
                    <a:pt x="32" y="83"/>
                    <a:pt x="32" y="83"/>
                  </a:cubicBezTo>
                  <a:cubicBezTo>
                    <a:pt x="32" y="83"/>
                    <a:pt x="32" y="83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3"/>
                    <a:pt x="33" y="83"/>
                  </a:cubicBezTo>
                  <a:cubicBezTo>
                    <a:pt x="33" y="82"/>
                    <a:pt x="32" y="81"/>
                    <a:pt x="32" y="80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30" y="76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6"/>
                    <a:pt x="29" y="71"/>
                  </a:cubicBezTo>
                  <a:cubicBezTo>
                    <a:pt x="27" y="69"/>
                    <a:pt x="25" y="67"/>
                    <a:pt x="23" y="65"/>
                  </a:cubicBezTo>
                  <a:moveTo>
                    <a:pt x="216" y="12"/>
                  </a:moveTo>
                  <a:cubicBezTo>
                    <a:pt x="215" y="14"/>
                    <a:pt x="216" y="15"/>
                    <a:pt x="219" y="16"/>
                  </a:cubicBezTo>
                  <a:cubicBezTo>
                    <a:pt x="219" y="16"/>
                    <a:pt x="219" y="15"/>
                    <a:pt x="218" y="15"/>
                  </a:cubicBezTo>
                  <a:cubicBezTo>
                    <a:pt x="218" y="14"/>
                    <a:pt x="217" y="13"/>
                    <a:pt x="216" y="12"/>
                  </a:cubicBezTo>
                  <a:moveTo>
                    <a:pt x="201" y="10"/>
                  </a:moveTo>
                  <a:cubicBezTo>
                    <a:pt x="201" y="10"/>
                    <a:pt x="201" y="10"/>
                    <a:pt x="201" y="10"/>
                  </a:cubicBezTo>
                  <a:cubicBezTo>
                    <a:pt x="201" y="10"/>
                    <a:pt x="201" y="10"/>
                    <a:pt x="201" y="10"/>
                  </a:cubicBezTo>
                  <a:moveTo>
                    <a:pt x="207" y="3"/>
                  </a:moveTo>
                  <a:cubicBezTo>
                    <a:pt x="206" y="3"/>
                    <a:pt x="205" y="3"/>
                    <a:pt x="204" y="3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205" y="4"/>
                    <a:pt x="205" y="5"/>
                    <a:pt x="206" y="6"/>
                  </a:cubicBezTo>
                  <a:cubicBezTo>
                    <a:pt x="208" y="9"/>
                    <a:pt x="210" y="13"/>
                    <a:pt x="210" y="13"/>
                  </a:cubicBezTo>
                  <a:cubicBezTo>
                    <a:pt x="210" y="13"/>
                    <a:pt x="209" y="11"/>
                    <a:pt x="207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6" y="13"/>
                    <a:pt x="187" y="17"/>
                    <a:pt x="184" y="17"/>
                  </a:cubicBezTo>
                  <a:cubicBezTo>
                    <a:pt x="184" y="17"/>
                    <a:pt x="183" y="17"/>
                    <a:pt x="183" y="17"/>
                  </a:cubicBezTo>
                  <a:cubicBezTo>
                    <a:pt x="183" y="17"/>
                    <a:pt x="183" y="18"/>
                    <a:pt x="182" y="19"/>
                  </a:cubicBezTo>
                  <a:cubicBezTo>
                    <a:pt x="184" y="23"/>
                    <a:pt x="187" y="25"/>
                    <a:pt x="191" y="25"/>
                  </a:cubicBezTo>
                  <a:cubicBezTo>
                    <a:pt x="193" y="25"/>
                    <a:pt x="196" y="24"/>
                    <a:pt x="198" y="23"/>
                  </a:cubicBezTo>
                  <a:cubicBezTo>
                    <a:pt x="195" y="29"/>
                    <a:pt x="194" y="32"/>
                    <a:pt x="196" y="32"/>
                  </a:cubicBezTo>
                  <a:cubicBezTo>
                    <a:pt x="198" y="32"/>
                    <a:pt x="200" y="30"/>
                    <a:pt x="204" y="28"/>
                  </a:cubicBezTo>
                  <a:cubicBezTo>
                    <a:pt x="200" y="32"/>
                    <a:pt x="198" y="34"/>
                    <a:pt x="199" y="34"/>
                  </a:cubicBezTo>
                  <a:cubicBezTo>
                    <a:pt x="199" y="34"/>
                    <a:pt x="201" y="32"/>
                    <a:pt x="205" y="29"/>
                  </a:cubicBezTo>
                  <a:cubicBezTo>
                    <a:pt x="202" y="34"/>
                    <a:pt x="202" y="36"/>
                    <a:pt x="203" y="36"/>
                  </a:cubicBezTo>
                  <a:cubicBezTo>
                    <a:pt x="204" y="36"/>
                    <a:pt x="206" y="35"/>
                    <a:pt x="210" y="33"/>
                  </a:cubicBezTo>
                  <a:cubicBezTo>
                    <a:pt x="207" y="38"/>
                    <a:pt x="207" y="40"/>
                    <a:pt x="210" y="40"/>
                  </a:cubicBezTo>
                  <a:cubicBezTo>
                    <a:pt x="212" y="40"/>
                    <a:pt x="213" y="40"/>
                    <a:pt x="216" y="39"/>
                  </a:cubicBezTo>
                  <a:cubicBezTo>
                    <a:pt x="214" y="45"/>
                    <a:pt x="218" y="48"/>
                    <a:pt x="224" y="49"/>
                  </a:cubicBezTo>
                  <a:cubicBezTo>
                    <a:pt x="223" y="50"/>
                    <a:pt x="224" y="51"/>
                    <a:pt x="226" y="53"/>
                  </a:cubicBezTo>
                  <a:cubicBezTo>
                    <a:pt x="226" y="53"/>
                    <a:pt x="226" y="53"/>
                    <a:pt x="227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6" y="53"/>
                    <a:pt x="226" y="53"/>
                    <a:pt x="226" y="53"/>
                  </a:cubicBezTo>
                  <a:cubicBezTo>
                    <a:pt x="226" y="53"/>
                    <a:pt x="226" y="53"/>
                    <a:pt x="226" y="53"/>
                  </a:cubicBezTo>
                  <a:cubicBezTo>
                    <a:pt x="226" y="53"/>
                    <a:pt x="227" y="53"/>
                    <a:pt x="227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7" y="53"/>
                    <a:pt x="226" y="53"/>
                    <a:pt x="226" y="53"/>
                  </a:cubicBezTo>
                  <a:cubicBezTo>
                    <a:pt x="226" y="53"/>
                    <a:pt x="227" y="54"/>
                    <a:pt x="227" y="54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9" y="56"/>
                    <a:pt x="232" y="58"/>
                    <a:pt x="232" y="58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4" y="55"/>
                    <a:pt x="235" y="53"/>
                    <a:pt x="235" y="53"/>
                  </a:cubicBezTo>
                  <a:cubicBezTo>
                    <a:pt x="235" y="53"/>
                    <a:pt x="234" y="57"/>
                    <a:pt x="232" y="62"/>
                  </a:cubicBezTo>
                  <a:cubicBezTo>
                    <a:pt x="231" y="63"/>
                    <a:pt x="232" y="63"/>
                    <a:pt x="234" y="64"/>
                  </a:cubicBezTo>
                  <a:cubicBezTo>
                    <a:pt x="233" y="64"/>
                    <a:pt x="235" y="66"/>
                    <a:pt x="236" y="67"/>
                  </a:cubicBezTo>
                  <a:cubicBezTo>
                    <a:pt x="237" y="62"/>
                    <a:pt x="237" y="56"/>
                    <a:pt x="237" y="51"/>
                  </a:cubicBezTo>
                  <a:cubicBezTo>
                    <a:pt x="236" y="44"/>
                    <a:pt x="234" y="37"/>
                    <a:pt x="232" y="31"/>
                  </a:cubicBezTo>
                  <a:cubicBezTo>
                    <a:pt x="230" y="28"/>
                    <a:pt x="228" y="25"/>
                    <a:pt x="226" y="21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4" y="21"/>
                    <a:pt x="223" y="20"/>
                    <a:pt x="221" y="18"/>
                  </a:cubicBezTo>
                  <a:cubicBezTo>
                    <a:pt x="219" y="18"/>
                    <a:pt x="218" y="19"/>
                    <a:pt x="218" y="19"/>
                  </a:cubicBezTo>
                  <a:cubicBezTo>
                    <a:pt x="218" y="19"/>
                    <a:pt x="219" y="18"/>
                    <a:pt x="221" y="18"/>
                  </a:cubicBezTo>
                  <a:cubicBezTo>
                    <a:pt x="220" y="17"/>
                    <a:pt x="220" y="17"/>
                    <a:pt x="220" y="16"/>
                  </a:cubicBezTo>
                  <a:cubicBezTo>
                    <a:pt x="213" y="15"/>
                    <a:pt x="211" y="13"/>
                    <a:pt x="213" y="9"/>
                  </a:cubicBezTo>
                  <a:cubicBezTo>
                    <a:pt x="213" y="8"/>
                    <a:pt x="212" y="8"/>
                    <a:pt x="211" y="7"/>
                  </a:cubicBezTo>
                  <a:cubicBezTo>
                    <a:pt x="210" y="7"/>
                    <a:pt x="209" y="7"/>
                    <a:pt x="208" y="7"/>
                  </a:cubicBezTo>
                  <a:cubicBezTo>
                    <a:pt x="207" y="7"/>
                    <a:pt x="208" y="7"/>
                    <a:pt x="209" y="5"/>
                  </a:cubicBezTo>
                  <a:cubicBezTo>
                    <a:pt x="208" y="4"/>
                    <a:pt x="208" y="3"/>
                    <a:pt x="207" y="3"/>
                  </a:cubicBezTo>
                  <a:moveTo>
                    <a:pt x="144" y="1"/>
                  </a:moveTo>
                  <a:cubicBezTo>
                    <a:pt x="144" y="1"/>
                    <a:pt x="145" y="1"/>
                    <a:pt x="146" y="3"/>
                  </a:cubicBezTo>
                  <a:cubicBezTo>
                    <a:pt x="146" y="3"/>
                    <a:pt x="146" y="3"/>
                    <a:pt x="146" y="2"/>
                  </a:cubicBezTo>
                  <a:cubicBezTo>
                    <a:pt x="145" y="1"/>
                    <a:pt x="144" y="1"/>
                    <a:pt x="144" y="1"/>
                  </a:cubicBezTo>
                  <a:moveTo>
                    <a:pt x="203" y="0"/>
                  </a:move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4" y="1"/>
                    <a:pt x="204" y="0"/>
                  </a:cubicBezTo>
                  <a:cubicBezTo>
                    <a:pt x="204" y="0"/>
                    <a:pt x="203" y="0"/>
                    <a:pt x="203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7" name="Freeform 67"/>
            <p:cNvSpPr>
              <a:spLocks noEditPoints="1"/>
            </p:cNvSpPr>
            <p:nvPr/>
          </p:nvSpPr>
          <p:spPr bwMode="auto">
            <a:xfrm>
              <a:off x="3322638" y="2676526"/>
              <a:ext cx="423863" cy="219075"/>
            </a:xfrm>
            <a:custGeom>
              <a:gdLst>
                <a:gd name="T0" fmla="*/ 0 w 113"/>
                <a:gd name="T1" fmla="*/ 58 h 58"/>
                <a:gd name="T2" fmla="*/ 0 w 113"/>
                <a:gd name="T3" fmla="*/ 58 h 58"/>
                <a:gd name="T4" fmla="*/ 21 w 113"/>
                <a:gd name="T5" fmla="*/ 34 h 58"/>
                <a:gd name="T6" fmla="*/ 34 w 113"/>
                <a:gd name="T7" fmla="*/ 29 h 58"/>
                <a:gd name="T8" fmla="*/ 38 w 113"/>
                <a:gd name="T9" fmla="*/ 22 h 58"/>
                <a:gd name="T10" fmla="*/ 36 w 113"/>
                <a:gd name="T11" fmla="*/ 20 h 58"/>
                <a:gd name="T12" fmla="*/ 113 w 113"/>
                <a:gd name="T13" fmla="*/ 18 h 58"/>
                <a:gd name="T14" fmla="*/ 113 w 113"/>
                <a:gd name="T15" fmla="*/ 19 h 58"/>
                <a:gd name="T16" fmla="*/ 113 w 113"/>
                <a:gd name="T17" fmla="*/ 18 h 58"/>
                <a:gd name="T18" fmla="*/ 45 w 113"/>
                <a:gd name="T19" fmla="*/ 19 h 58"/>
                <a:gd name="T20" fmla="*/ 39 w 113"/>
                <a:gd name="T21" fmla="*/ 25 h 58"/>
                <a:gd name="T22" fmla="*/ 44 w 113"/>
                <a:gd name="T23" fmla="*/ 21 h 58"/>
                <a:gd name="T24" fmla="*/ 48 w 113"/>
                <a:gd name="T25" fmla="*/ 17 h 58"/>
                <a:gd name="T26" fmla="*/ 52 w 113"/>
                <a:gd name="T27" fmla="*/ 17 h 58"/>
                <a:gd name="T28" fmla="*/ 52 w 113"/>
                <a:gd name="T29" fmla="*/ 17 h 58"/>
                <a:gd name="T30" fmla="*/ 52 w 113"/>
                <a:gd name="T31" fmla="*/ 17 h 58"/>
                <a:gd name="T32" fmla="*/ 52 w 113"/>
                <a:gd name="T33" fmla="*/ 17 h 58"/>
                <a:gd name="T34" fmla="*/ 50 w 113"/>
                <a:gd name="T35" fmla="*/ 16 h 58"/>
                <a:gd name="T36" fmla="*/ 51 w 113"/>
                <a:gd name="T37" fmla="*/ 16 h 58"/>
                <a:gd name="T38" fmla="*/ 50 w 113"/>
                <a:gd name="T39" fmla="*/ 16 h 58"/>
                <a:gd name="T40" fmla="*/ 51 w 113"/>
                <a:gd name="T41" fmla="*/ 16 h 58"/>
                <a:gd name="T42" fmla="*/ 51 w 113"/>
                <a:gd name="T43" fmla="*/ 16 h 58"/>
                <a:gd name="T44" fmla="*/ 112 w 113"/>
                <a:gd name="T45" fmla="*/ 15 h 58"/>
                <a:gd name="T46" fmla="*/ 113 w 113"/>
                <a:gd name="T47" fmla="*/ 19 h 58"/>
                <a:gd name="T48" fmla="*/ 113 w 113"/>
                <a:gd name="T49" fmla="*/ 18 h 58"/>
                <a:gd name="T50" fmla="*/ 112 w 113"/>
                <a:gd name="T51" fmla="*/ 17 h 58"/>
                <a:gd name="T52" fmla="*/ 112 w 113"/>
                <a:gd name="T53" fmla="*/ 16 h 58"/>
                <a:gd name="T54" fmla="*/ 112 w 113"/>
                <a:gd name="T55" fmla="*/ 15 h 58"/>
                <a:gd name="T56" fmla="*/ 112 w 113"/>
                <a:gd name="T57" fmla="*/ 15 h 58"/>
                <a:gd name="T58" fmla="*/ 68 w 113"/>
                <a:gd name="T59" fmla="*/ 8 h 58"/>
                <a:gd name="T60" fmla="*/ 68 w 113"/>
                <a:gd name="T61" fmla="*/ 9 h 58"/>
                <a:gd name="T62" fmla="*/ 69 w 113"/>
                <a:gd name="T63" fmla="*/ 8 h 58"/>
                <a:gd name="T64" fmla="*/ 70 w 113"/>
                <a:gd name="T65" fmla="*/ 10 h 58"/>
                <a:gd name="T66" fmla="*/ 69 w 113"/>
                <a:gd name="T67" fmla="*/ 8 h 58"/>
                <a:gd name="T68" fmla="*/ 110 w 113"/>
                <a:gd name="T69" fmla="*/ 4 h 58"/>
                <a:gd name="T70" fmla="*/ 111 w 113"/>
                <a:gd name="T71" fmla="*/ 11 h 58"/>
                <a:gd name="T72" fmla="*/ 110 w 113"/>
                <a:gd name="T73" fmla="*/ 4 h 58"/>
                <a:gd name="T74" fmla="*/ 111 w 113"/>
                <a:gd name="T75" fmla="*/ 13 h 58"/>
                <a:gd name="T76" fmla="*/ 110 w 113"/>
                <a:gd name="T77" fmla="*/ 4 h 58"/>
                <a:gd name="T78" fmla="*/ 110 w 113"/>
                <a:gd name="T79" fmla="*/ 4 h 58"/>
                <a:gd name="T80" fmla="*/ 112 w 113"/>
                <a:gd name="T81" fmla="*/ 14 h 58"/>
                <a:gd name="T82" fmla="*/ 110 w 113"/>
                <a:gd name="T83" fmla="*/ 4 h 58"/>
                <a:gd name="T84" fmla="*/ 110 w 113"/>
                <a:gd name="T85" fmla="*/ 4 h 58"/>
                <a:gd name="T86" fmla="*/ 112 w 113"/>
                <a:gd name="T87" fmla="*/ 14 h 58"/>
                <a:gd name="T88" fmla="*/ 110 w 113"/>
                <a:gd name="T89" fmla="*/ 4 h 58"/>
                <a:gd name="T90" fmla="*/ 112 w 113"/>
                <a:gd name="T91" fmla="*/ 16 h 58"/>
                <a:gd name="T92" fmla="*/ 113 w 113"/>
                <a:gd name="T93" fmla="*/ 18 h 58"/>
                <a:gd name="T94" fmla="*/ 110 w 113"/>
                <a:gd name="T95" fmla="*/ 4 h 58"/>
                <a:gd name="T96" fmla="*/ 110 w 113"/>
                <a:gd name="T97" fmla="*/ 4 h 58"/>
                <a:gd name="T98" fmla="*/ 113 w 113"/>
                <a:gd name="T99" fmla="*/ 19 h 58"/>
                <a:gd name="T100" fmla="*/ 78 w 113"/>
                <a:gd name="T101" fmla="*/ 0 h 58"/>
                <a:gd name="T102" fmla="*/ 78 w 113"/>
                <a:gd name="T103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57">
                  <a:moveTo>
                    <a:pt x="0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moveTo>
                    <a:pt x="36" y="20"/>
                  </a:moveTo>
                  <a:cubicBezTo>
                    <a:pt x="31" y="23"/>
                    <a:pt x="26" y="29"/>
                    <a:pt x="21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4"/>
                    <a:pt x="31" y="31"/>
                    <a:pt x="34" y="29"/>
                  </a:cubicBezTo>
                  <a:cubicBezTo>
                    <a:pt x="35" y="28"/>
                    <a:pt x="35" y="28"/>
                    <a:pt x="36" y="27"/>
                  </a:cubicBezTo>
                  <a:cubicBezTo>
                    <a:pt x="36" y="26"/>
                    <a:pt x="37" y="24"/>
                    <a:pt x="38" y="22"/>
                  </a:cubicBezTo>
                  <a:cubicBezTo>
                    <a:pt x="37" y="24"/>
                    <a:pt x="34" y="26"/>
                    <a:pt x="32" y="28"/>
                  </a:cubicBezTo>
                  <a:cubicBezTo>
                    <a:pt x="33" y="25"/>
                    <a:pt x="35" y="23"/>
                    <a:pt x="36" y="20"/>
                  </a:cubicBezTo>
                  <a:moveTo>
                    <a:pt x="113" y="18"/>
                  </a:move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moveTo>
                    <a:pt x="48" y="17"/>
                  </a:moveTo>
                  <a:cubicBezTo>
                    <a:pt x="47" y="18"/>
                    <a:pt x="45" y="19"/>
                    <a:pt x="45" y="19"/>
                  </a:cubicBezTo>
                  <a:cubicBezTo>
                    <a:pt x="45" y="19"/>
                    <a:pt x="45" y="19"/>
                    <a:pt x="44" y="19"/>
                  </a:cubicBezTo>
                  <a:cubicBezTo>
                    <a:pt x="42" y="19"/>
                    <a:pt x="41" y="22"/>
                    <a:pt x="39" y="25"/>
                  </a:cubicBezTo>
                  <a:cubicBezTo>
                    <a:pt x="40" y="23"/>
                    <a:pt x="41" y="22"/>
                    <a:pt x="42" y="21"/>
                  </a:cubicBezTo>
                  <a:cubicBezTo>
                    <a:pt x="43" y="21"/>
                    <a:pt x="43" y="21"/>
                    <a:pt x="44" y="21"/>
                  </a:cubicBezTo>
                  <a:cubicBezTo>
                    <a:pt x="45" y="20"/>
                    <a:pt x="47" y="19"/>
                    <a:pt x="48" y="19"/>
                  </a:cubicBezTo>
                  <a:cubicBezTo>
                    <a:pt x="48" y="18"/>
                    <a:pt x="48" y="18"/>
                    <a:pt x="48" y="17"/>
                  </a:cubicBezTo>
                  <a:moveTo>
                    <a:pt x="52" y="17"/>
                  </a:move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moveTo>
                    <a:pt x="52" y="17"/>
                  </a:move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moveTo>
                    <a:pt x="50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50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112" y="15"/>
                  </a:moveTo>
                  <a:cubicBezTo>
                    <a:pt x="112" y="16"/>
                    <a:pt x="112" y="17"/>
                    <a:pt x="112" y="17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2" y="17"/>
                  </a:cubicBezTo>
                  <a:cubicBezTo>
                    <a:pt x="113" y="18"/>
                    <a:pt x="113" y="19"/>
                    <a:pt x="113" y="19"/>
                  </a:cubicBezTo>
                  <a:cubicBezTo>
                    <a:pt x="113" y="19"/>
                    <a:pt x="112" y="18"/>
                    <a:pt x="112" y="16"/>
                  </a:cubicBezTo>
                  <a:cubicBezTo>
                    <a:pt x="112" y="16"/>
                    <a:pt x="112" y="15"/>
                    <a:pt x="112" y="15"/>
                  </a:cubicBezTo>
                  <a:moveTo>
                    <a:pt x="112" y="15"/>
                  </a:moveTo>
                  <a:cubicBezTo>
                    <a:pt x="112" y="17"/>
                    <a:pt x="112" y="18"/>
                    <a:pt x="112" y="18"/>
                  </a:cubicBezTo>
                  <a:cubicBezTo>
                    <a:pt x="112" y="18"/>
                    <a:pt x="112" y="17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moveTo>
                    <a:pt x="68" y="8"/>
                  </a:moveTo>
                  <a:cubicBezTo>
                    <a:pt x="69" y="10"/>
                    <a:pt x="70" y="11"/>
                    <a:pt x="70" y="11"/>
                  </a:cubicBezTo>
                  <a:cubicBezTo>
                    <a:pt x="70" y="11"/>
                    <a:pt x="69" y="10"/>
                    <a:pt x="68" y="9"/>
                  </a:cubicBezTo>
                  <a:cubicBezTo>
                    <a:pt x="68" y="9"/>
                    <a:pt x="68" y="9"/>
                    <a:pt x="68" y="8"/>
                  </a:cubicBezTo>
                  <a:moveTo>
                    <a:pt x="69" y="8"/>
                  </a:moveTo>
                  <a:cubicBezTo>
                    <a:pt x="70" y="9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1" y="10"/>
                    <a:pt x="70" y="9"/>
                    <a:pt x="69" y="8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0" y="6"/>
                    <a:pt x="110" y="8"/>
                    <a:pt x="111" y="10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10" y="9"/>
                    <a:pt x="110" y="7"/>
                    <a:pt x="110" y="4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0" y="8"/>
                    <a:pt x="111" y="11"/>
                    <a:pt x="111" y="13"/>
                  </a:cubicBezTo>
                  <a:cubicBezTo>
                    <a:pt x="111" y="13"/>
                    <a:pt x="111" y="14"/>
                    <a:pt x="112" y="14"/>
                  </a:cubicBezTo>
                  <a:cubicBezTo>
                    <a:pt x="111" y="12"/>
                    <a:pt x="110" y="8"/>
                    <a:pt x="110" y="4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0" y="9"/>
                    <a:pt x="111" y="12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2"/>
                    <a:pt x="111" y="9"/>
                    <a:pt x="110" y="5"/>
                  </a:cubicBezTo>
                  <a:cubicBezTo>
                    <a:pt x="110" y="5"/>
                    <a:pt x="110" y="4"/>
                    <a:pt x="110" y="4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0" y="8"/>
                    <a:pt x="111" y="11"/>
                    <a:pt x="111" y="13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2"/>
                    <a:pt x="111" y="9"/>
                    <a:pt x="110" y="4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1" y="10"/>
                    <a:pt x="112" y="14"/>
                    <a:pt x="112" y="16"/>
                  </a:cubicBezTo>
                  <a:cubicBezTo>
                    <a:pt x="112" y="17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7"/>
                  </a:cubicBezTo>
                  <a:cubicBezTo>
                    <a:pt x="112" y="15"/>
                    <a:pt x="111" y="11"/>
                    <a:pt x="110" y="4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1" y="5"/>
                    <a:pt x="111" y="7"/>
                    <a:pt x="111" y="8"/>
                  </a:cubicBezTo>
                  <a:cubicBezTo>
                    <a:pt x="112" y="16"/>
                    <a:pt x="113" y="19"/>
                    <a:pt x="113" y="19"/>
                  </a:cubicBezTo>
                  <a:cubicBezTo>
                    <a:pt x="113" y="19"/>
                    <a:pt x="112" y="14"/>
                    <a:pt x="110" y="4"/>
                  </a:cubicBezTo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8" name="Freeform 68"/>
            <p:cNvSpPr/>
            <p:nvPr/>
          </p:nvSpPr>
          <p:spPr bwMode="auto">
            <a:xfrm>
              <a:off x="4057650" y="2903538"/>
              <a:ext cx="15875" cy="3175"/>
            </a:xfrm>
            <a:custGeom>
              <a:gdLst>
                <a:gd name="T0" fmla="*/ 3 w 4"/>
                <a:gd name="T1" fmla="*/ 0 h 1"/>
                <a:gd name="T2" fmla="*/ 1 w 4"/>
                <a:gd name="T3" fmla="*/ 1 h 1"/>
                <a:gd name="T4" fmla="*/ 0 w 4"/>
                <a:gd name="T5" fmla="*/ 1 h 1"/>
                <a:gd name="T6" fmla="*/ 4 w 4"/>
                <a:gd name="T7" fmla="*/ 1 h 1"/>
                <a:gd name="T8" fmla="*/ 4 w 4"/>
                <a:gd name="T9" fmla="*/ 1 h 1"/>
                <a:gd name="T10" fmla="*/ 0 w 4"/>
                <a:gd name="T11" fmla="*/ 1 h 1"/>
                <a:gd name="T12" fmla="*/ 3 w 4"/>
                <a:gd name="T13" fmla="*/ 0 h 1"/>
                <a:gd name="T14" fmla="*/ 3 w 4"/>
                <a:gd name="T1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0" y="1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9" name="Freeform 69"/>
            <p:cNvSpPr>
              <a:spLocks noEditPoints="1"/>
            </p:cNvSpPr>
            <p:nvPr/>
          </p:nvSpPr>
          <p:spPr bwMode="auto">
            <a:xfrm>
              <a:off x="3317875" y="2647951"/>
              <a:ext cx="788988" cy="619125"/>
            </a:xfrm>
            <a:custGeom>
              <a:gdLst>
                <a:gd name="T0" fmla="*/ 201 w 210"/>
                <a:gd name="T1" fmla="*/ 69 h 165"/>
                <a:gd name="T2" fmla="*/ 29 w 210"/>
                <a:gd name="T3" fmla="*/ 21 h 165"/>
                <a:gd name="T4" fmla="*/ 111 w 210"/>
                <a:gd name="T5" fmla="*/ 11 h 165"/>
                <a:gd name="T6" fmla="*/ 110 w 210"/>
                <a:gd name="T7" fmla="*/ 11 h 165"/>
                <a:gd name="T8" fmla="*/ 87 w 210"/>
                <a:gd name="T9" fmla="*/ 164 h 165"/>
                <a:gd name="T10" fmla="*/ 91 w 210"/>
                <a:gd name="T11" fmla="*/ 162 h 165"/>
                <a:gd name="T12" fmla="*/ 147 w 210"/>
                <a:gd name="T13" fmla="*/ 150 h 165"/>
                <a:gd name="T14" fmla="*/ 1 w 210"/>
                <a:gd name="T15" fmla="*/ 66 h 165"/>
                <a:gd name="T16" fmla="*/ 49 w 210"/>
                <a:gd name="T17" fmla="*/ 27 h 165"/>
                <a:gd name="T18" fmla="*/ 52 w 210"/>
                <a:gd name="T19" fmla="*/ 24 h 165"/>
                <a:gd name="T20" fmla="*/ 69 w 210"/>
                <a:gd name="T21" fmla="*/ 16 h 165"/>
                <a:gd name="T22" fmla="*/ 63 w 210"/>
                <a:gd name="T23" fmla="*/ 6 h 165"/>
                <a:gd name="T24" fmla="*/ 43 w 210"/>
                <a:gd name="T25" fmla="*/ 14 h 165"/>
                <a:gd name="T26" fmla="*/ 20 w 210"/>
                <a:gd name="T27" fmla="*/ 41 h 165"/>
                <a:gd name="T28" fmla="*/ 1 w 210"/>
                <a:gd name="T29" fmla="*/ 75 h 165"/>
                <a:gd name="T30" fmla="*/ 7 w 210"/>
                <a:gd name="T31" fmla="*/ 99 h 165"/>
                <a:gd name="T32" fmla="*/ 19 w 210"/>
                <a:gd name="T33" fmla="*/ 131 h 165"/>
                <a:gd name="T34" fmla="*/ 28 w 210"/>
                <a:gd name="T35" fmla="*/ 150 h 165"/>
                <a:gd name="T36" fmla="*/ 53 w 210"/>
                <a:gd name="T37" fmla="*/ 157 h 165"/>
                <a:gd name="T38" fmla="*/ 71 w 210"/>
                <a:gd name="T39" fmla="*/ 163 h 165"/>
                <a:gd name="T40" fmla="*/ 72 w 210"/>
                <a:gd name="T41" fmla="*/ 162 h 165"/>
                <a:gd name="T42" fmla="*/ 72 w 210"/>
                <a:gd name="T43" fmla="*/ 164 h 165"/>
                <a:gd name="T44" fmla="*/ 72 w 210"/>
                <a:gd name="T45" fmla="*/ 163 h 165"/>
                <a:gd name="T46" fmla="*/ 74 w 210"/>
                <a:gd name="T47" fmla="*/ 159 h 165"/>
                <a:gd name="T48" fmla="*/ 76 w 210"/>
                <a:gd name="T49" fmla="*/ 164 h 165"/>
                <a:gd name="T50" fmla="*/ 78 w 210"/>
                <a:gd name="T51" fmla="*/ 162 h 165"/>
                <a:gd name="T52" fmla="*/ 79 w 210"/>
                <a:gd name="T53" fmla="*/ 164 h 165"/>
                <a:gd name="T54" fmla="*/ 87 w 210"/>
                <a:gd name="T55" fmla="*/ 164 h 165"/>
                <a:gd name="T56" fmla="*/ 90 w 210"/>
                <a:gd name="T57" fmla="*/ 162 h 165"/>
                <a:gd name="T58" fmla="*/ 90 w 210"/>
                <a:gd name="T59" fmla="*/ 164 h 165"/>
                <a:gd name="T60" fmla="*/ 94 w 210"/>
                <a:gd name="T61" fmla="*/ 160 h 165"/>
                <a:gd name="T62" fmla="*/ 97 w 210"/>
                <a:gd name="T63" fmla="*/ 160 h 165"/>
                <a:gd name="T64" fmla="*/ 97 w 210"/>
                <a:gd name="T65" fmla="*/ 160 h 165"/>
                <a:gd name="T66" fmla="*/ 98 w 210"/>
                <a:gd name="T67" fmla="*/ 161 h 165"/>
                <a:gd name="T68" fmla="*/ 125 w 210"/>
                <a:gd name="T69" fmla="*/ 158 h 165"/>
                <a:gd name="T70" fmla="*/ 127 w 210"/>
                <a:gd name="T71" fmla="*/ 158 h 165"/>
                <a:gd name="T72" fmla="*/ 125 w 210"/>
                <a:gd name="T73" fmla="*/ 155 h 165"/>
                <a:gd name="T74" fmla="*/ 129 w 210"/>
                <a:gd name="T75" fmla="*/ 155 h 165"/>
                <a:gd name="T76" fmla="*/ 130 w 210"/>
                <a:gd name="T77" fmla="*/ 155 h 165"/>
                <a:gd name="T78" fmla="*/ 131 w 210"/>
                <a:gd name="T79" fmla="*/ 154 h 165"/>
                <a:gd name="T80" fmla="*/ 131 w 210"/>
                <a:gd name="T81" fmla="*/ 153 h 165"/>
                <a:gd name="T82" fmla="*/ 134 w 210"/>
                <a:gd name="T83" fmla="*/ 155 h 165"/>
                <a:gd name="T84" fmla="*/ 132 w 210"/>
                <a:gd name="T85" fmla="*/ 152 h 165"/>
                <a:gd name="T86" fmla="*/ 131 w 210"/>
                <a:gd name="T87" fmla="*/ 151 h 165"/>
                <a:gd name="T88" fmla="*/ 137 w 210"/>
                <a:gd name="T89" fmla="*/ 154 h 165"/>
                <a:gd name="T90" fmla="*/ 136 w 210"/>
                <a:gd name="T91" fmla="*/ 152 h 165"/>
                <a:gd name="T92" fmla="*/ 139 w 210"/>
                <a:gd name="T93" fmla="*/ 153 h 165"/>
                <a:gd name="T94" fmla="*/ 148 w 210"/>
                <a:gd name="T95" fmla="*/ 148 h 165"/>
                <a:gd name="T96" fmla="*/ 151 w 210"/>
                <a:gd name="T97" fmla="*/ 146 h 165"/>
                <a:gd name="T98" fmla="*/ 151 w 210"/>
                <a:gd name="T99" fmla="*/ 145 h 165"/>
                <a:gd name="T100" fmla="*/ 154 w 210"/>
                <a:gd name="T101" fmla="*/ 145 h 165"/>
                <a:gd name="T102" fmla="*/ 154 w 210"/>
                <a:gd name="T103" fmla="*/ 145 h 165"/>
                <a:gd name="T104" fmla="*/ 161 w 210"/>
                <a:gd name="T105" fmla="*/ 141 h 165"/>
                <a:gd name="T106" fmla="*/ 183 w 210"/>
                <a:gd name="T107" fmla="*/ 131 h 165"/>
                <a:gd name="T108" fmla="*/ 206 w 210"/>
                <a:gd name="T109" fmla="*/ 73 h 165"/>
                <a:gd name="T110" fmla="*/ 173 w 210"/>
                <a:gd name="T111" fmla="*/ 49 h 165"/>
                <a:gd name="T112" fmla="*/ 124 w 210"/>
                <a:gd name="T113" fmla="*/ 20 h 165"/>
                <a:gd name="T114" fmla="*/ 111 w 210"/>
                <a:gd name="T115" fmla="*/ 12 h 165"/>
                <a:gd name="T116" fmla="*/ 114 w 210"/>
                <a:gd name="T117" fmla="*/ 27 h 165"/>
                <a:gd name="T118" fmla="*/ 113 w 210"/>
                <a:gd name="T119" fmla="*/ 22 h 165"/>
                <a:gd name="T120" fmla="*/ 100 w 210"/>
                <a:gd name="T121" fmla="*/ 10 h 165"/>
                <a:gd name="T122" fmla="*/ 76 w 210"/>
                <a:gd name="T123" fmla="*/ 4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0" h="165">
                  <a:moveTo>
                    <a:pt x="28" y="149"/>
                  </a:moveTo>
                  <a:cubicBezTo>
                    <a:pt x="28" y="150"/>
                    <a:pt x="29" y="151"/>
                    <a:pt x="29" y="151"/>
                  </a:cubicBezTo>
                  <a:cubicBezTo>
                    <a:pt x="29" y="151"/>
                    <a:pt x="28" y="150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moveTo>
                    <a:pt x="24" y="142"/>
                  </a:moveTo>
                  <a:cubicBezTo>
                    <a:pt x="24" y="142"/>
                    <a:pt x="24" y="142"/>
                    <a:pt x="24" y="142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24" y="142"/>
                    <a:pt x="24" y="142"/>
                    <a:pt x="24" y="142"/>
                  </a:cubicBezTo>
                  <a:moveTo>
                    <a:pt x="201" y="69"/>
                  </a:moveTo>
                  <a:cubicBezTo>
                    <a:pt x="201" y="69"/>
                    <a:pt x="201" y="69"/>
                    <a:pt x="201" y="69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1" y="69"/>
                    <a:pt x="201" y="69"/>
                    <a:pt x="201" y="69"/>
                  </a:cubicBezTo>
                  <a:moveTo>
                    <a:pt x="200" y="68"/>
                  </a:moveTo>
                  <a:cubicBezTo>
                    <a:pt x="198" y="69"/>
                    <a:pt x="197" y="69"/>
                    <a:pt x="197" y="69"/>
                  </a:cubicBezTo>
                  <a:cubicBezTo>
                    <a:pt x="197" y="69"/>
                    <a:pt x="199" y="69"/>
                    <a:pt x="201" y="69"/>
                  </a:cubicBezTo>
                  <a:cubicBezTo>
                    <a:pt x="201" y="69"/>
                    <a:pt x="200" y="68"/>
                    <a:pt x="200" y="68"/>
                  </a:cubicBezTo>
                  <a:moveTo>
                    <a:pt x="201" y="68"/>
                  </a:moveTo>
                  <a:cubicBezTo>
                    <a:pt x="201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1" y="68"/>
                    <a:pt x="201" y="68"/>
                  </a:cubicBezTo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6"/>
                    <a:pt x="114" y="26"/>
                    <a:pt x="114" y="26"/>
                  </a:cubicBezTo>
                  <a:moveTo>
                    <a:pt x="29" y="21"/>
                  </a:moveTo>
                  <a:cubicBezTo>
                    <a:pt x="29" y="21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moveTo>
                    <a:pt x="116" y="12"/>
                  </a:moveTo>
                  <a:cubicBezTo>
                    <a:pt x="116" y="14"/>
                    <a:pt x="116" y="15"/>
                    <a:pt x="116" y="15"/>
                  </a:cubicBezTo>
                  <a:cubicBezTo>
                    <a:pt x="116" y="15"/>
                    <a:pt x="116" y="14"/>
                    <a:pt x="116" y="12"/>
                  </a:cubicBezTo>
                  <a:moveTo>
                    <a:pt x="116" y="12"/>
                  </a:moveTo>
                  <a:cubicBezTo>
                    <a:pt x="116" y="12"/>
                    <a:pt x="116" y="12"/>
                    <a:pt x="116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2"/>
                    <a:pt x="116" y="12"/>
                    <a:pt x="116" y="12"/>
                  </a:cubicBezTo>
                  <a:moveTo>
                    <a:pt x="110" y="11"/>
                  </a:moveTo>
                  <a:cubicBezTo>
                    <a:pt x="110" y="11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0" y="11"/>
                    <a:pt x="110" y="11"/>
                  </a:cubicBezTo>
                  <a:moveTo>
                    <a:pt x="111" y="11"/>
                  </a:moveTo>
                  <a:cubicBezTo>
                    <a:pt x="111" y="11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1"/>
                    <a:pt x="111" y="11"/>
                  </a:cubicBezTo>
                  <a:moveTo>
                    <a:pt x="111" y="11"/>
                  </a:moveTo>
                  <a:cubicBezTo>
                    <a:pt x="111" y="11"/>
                    <a:pt x="111" y="11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1"/>
                    <a:pt x="111" y="11"/>
                    <a:pt x="111" y="11"/>
                  </a:cubicBezTo>
                  <a:moveTo>
                    <a:pt x="110" y="11"/>
                  </a:moveTo>
                  <a:cubicBezTo>
                    <a:pt x="110" y="11"/>
                    <a:pt x="111" y="11"/>
                    <a:pt x="111" y="11"/>
                  </a:cubicBezTo>
                  <a:cubicBezTo>
                    <a:pt x="111" y="11"/>
                    <a:pt x="110" y="11"/>
                    <a:pt x="110" y="11"/>
                  </a:cubicBezTo>
                  <a:moveTo>
                    <a:pt x="111" y="11"/>
                  </a:moveTo>
                  <a:cubicBezTo>
                    <a:pt x="111" y="11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1"/>
                    <a:pt x="111" y="11"/>
                  </a:cubicBezTo>
                  <a:moveTo>
                    <a:pt x="110" y="11"/>
                  </a:moveTo>
                  <a:cubicBezTo>
                    <a:pt x="110" y="11"/>
                    <a:pt x="110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10" y="11"/>
                    <a:pt x="110" y="11"/>
                  </a:cubicBezTo>
                  <a:moveTo>
                    <a:pt x="110" y="11"/>
                  </a:moveTo>
                  <a:cubicBezTo>
                    <a:pt x="110" y="11"/>
                    <a:pt x="110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0" y="11"/>
                    <a:pt x="110" y="11"/>
                  </a:cubicBezTo>
                  <a:moveTo>
                    <a:pt x="110" y="11"/>
                  </a:move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moveTo>
                    <a:pt x="87" y="164"/>
                  </a:moveTo>
                  <a:cubicBezTo>
                    <a:pt x="87" y="164"/>
                    <a:pt x="87" y="163"/>
                    <a:pt x="87" y="163"/>
                  </a:cubicBezTo>
                  <a:cubicBezTo>
                    <a:pt x="87" y="163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moveTo>
                    <a:pt x="87" y="164"/>
                  </a:move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moveTo>
                    <a:pt x="91" y="163"/>
                  </a:moveTo>
                  <a:cubicBezTo>
                    <a:pt x="91" y="163"/>
                    <a:pt x="91" y="162"/>
                    <a:pt x="91" y="162"/>
                  </a:cubicBezTo>
                  <a:cubicBezTo>
                    <a:pt x="91" y="162"/>
                    <a:pt x="91" y="162"/>
                    <a:pt x="91" y="163"/>
                  </a:cubicBezTo>
                  <a:cubicBezTo>
                    <a:pt x="91" y="163"/>
                    <a:pt x="91" y="163"/>
                    <a:pt x="91" y="163"/>
                  </a:cubicBezTo>
                  <a:moveTo>
                    <a:pt x="89" y="165"/>
                  </a:moveTo>
                  <a:cubicBezTo>
                    <a:pt x="89" y="163"/>
                    <a:pt x="89" y="162"/>
                    <a:pt x="89" y="162"/>
                  </a:cubicBezTo>
                  <a:cubicBezTo>
                    <a:pt x="89" y="162"/>
                    <a:pt x="89" y="162"/>
                    <a:pt x="89" y="163"/>
                  </a:cubicBezTo>
                  <a:cubicBezTo>
                    <a:pt x="89" y="163"/>
                    <a:pt x="89" y="164"/>
                    <a:pt x="89" y="165"/>
                  </a:cubicBezTo>
                  <a:moveTo>
                    <a:pt x="91" y="161"/>
                  </a:moveTo>
                  <a:cubicBezTo>
                    <a:pt x="91" y="161"/>
                    <a:pt x="91" y="160"/>
                    <a:pt x="91" y="160"/>
                  </a:cubicBezTo>
                  <a:cubicBezTo>
                    <a:pt x="91" y="160"/>
                    <a:pt x="91" y="161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1" y="161"/>
                    <a:pt x="91" y="161"/>
                  </a:cubicBezTo>
                  <a:cubicBezTo>
                    <a:pt x="91" y="161"/>
                    <a:pt x="91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1" y="162"/>
                    <a:pt x="91" y="161"/>
                  </a:cubicBezTo>
                  <a:moveTo>
                    <a:pt x="96" y="161"/>
                  </a:moveTo>
                  <a:cubicBezTo>
                    <a:pt x="96" y="159"/>
                    <a:pt x="96" y="159"/>
                    <a:pt x="96" y="159"/>
                  </a:cubicBezTo>
                  <a:cubicBezTo>
                    <a:pt x="96" y="159"/>
                    <a:pt x="96" y="159"/>
                    <a:pt x="96" y="159"/>
                  </a:cubicBezTo>
                  <a:cubicBezTo>
                    <a:pt x="96" y="160"/>
                    <a:pt x="96" y="161"/>
                    <a:pt x="96" y="162"/>
                  </a:cubicBezTo>
                  <a:cubicBezTo>
                    <a:pt x="96" y="161"/>
                    <a:pt x="96" y="161"/>
                    <a:pt x="96" y="161"/>
                  </a:cubicBezTo>
                  <a:moveTo>
                    <a:pt x="127" y="158"/>
                  </a:moveTo>
                  <a:cubicBezTo>
                    <a:pt x="125" y="157"/>
                    <a:pt x="124" y="156"/>
                    <a:pt x="124" y="155"/>
                  </a:cubicBezTo>
                  <a:cubicBezTo>
                    <a:pt x="125" y="156"/>
                    <a:pt x="126" y="157"/>
                    <a:pt x="127" y="158"/>
                  </a:cubicBezTo>
                  <a:moveTo>
                    <a:pt x="147" y="150"/>
                  </a:move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moveTo>
                    <a:pt x="147" y="150"/>
                  </a:move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6" y="149"/>
                    <a:pt x="146" y="149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6" y="149"/>
                    <a:pt x="146" y="149"/>
                  </a:cubicBezTo>
                  <a:cubicBezTo>
                    <a:pt x="146" y="149"/>
                    <a:pt x="146" y="149"/>
                    <a:pt x="146" y="149"/>
                  </a:cubicBezTo>
                  <a:moveTo>
                    <a:pt x="153" y="145"/>
                  </a:moveTo>
                  <a:cubicBezTo>
                    <a:pt x="151" y="144"/>
                    <a:pt x="151" y="143"/>
                    <a:pt x="151" y="143"/>
                  </a:cubicBezTo>
                  <a:cubicBezTo>
                    <a:pt x="151" y="143"/>
                    <a:pt x="152" y="144"/>
                    <a:pt x="153" y="145"/>
                  </a:cubicBezTo>
                  <a:cubicBezTo>
                    <a:pt x="153" y="145"/>
                    <a:pt x="153" y="145"/>
                    <a:pt x="153" y="145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moveTo>
                    <a:pt x="27" y="45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7" y="37"/>
                    <a:pt x="32" y="31"/>
                    <a:pt x="37" y="28"/>
                  </a:cubicBezTo>
                  <a:cubicBezTo>
                    <a:pt x="36" y="31"/>
                    <a:pt x="34" y="33"/>
                    <a:pt x="33" y="36"/>
                  </a:cubicBezTo>
                  <a:cubicBezTo>
                    <a:pt x="35" y="34"/>
                    <a:pt x="38" y="32"/>
                    <a:pt x="39" y="30"/>
                  </a:cubicBezTo>
                  <a:cubicBezTo>
                    <a:pt x="38" y="32"/>
                    <a:pt x="37" y="34"/>
                    <a:pt x="37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2" y="39"/>
                    <a:pt x="29" y="42"/>
                    <a:pt x="27" y="45"/>
                  </a:cubicBezTo>
                  <a:moveTo>
                    <a:pt x="46" y="27"/>
                  </a:moveTo>
                  <a:cubicBezTo>
                    <a:pt x="46" y="27"/>
                    <a:pt x="48" y="26"/>
                    <a:pt x="49" y="25"/>
                  </a:cubicBezTo>
                  <a:cubicBezTo>
                    <a:pt x="49" y="26"/>
                    <a:pt x="49" y="26"/>
                    <a:pt x="49" y="27"/>
                  </a:cubicBezTo>
                  <a:cubicBezTo>
                    <a:pt x="48" y="27"/>
                    <a:pt x="46" y="28"/>
                    <a:pt x="45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2" y="30"/>
                    <a:pt x="41" y="31"/>
                    <a:pt x="40" y="33"/>
                  </a:cubicBezTo>
                  <a:cubicBezTo>
                    <a:pt x="42" y="30"/>
                    <a:pt x="43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moveTo>
                    <a:pt x="53" y="25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3" y="25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2" y="24"/>
                  </a:moveTo>
                  <a:cubicBezTo>
                    <a:pt x="51" y="24"/>
                    <a:pt x="51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4"/>
                  </a:cubicBezTo>
                  <a:moveTo>
                    <a:pt x="52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moveTo>
                    <a:pt x="113" y="26"/>
                  </a:moveTo>
                  <a:cubicBezTo>
                    <a:pt x="113" y="26"/>
                    <a:pt x="113" y="25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5"/>
                    <a:pt x="113" y="26"/>
                    <a:pt x="113" y="26"/>
                  </a:cubicBezTo>
                  <a:moveTo>
                    <a:pt x="71" y="19"/>
                  </a:moveTo>
                  <a:cubicBezTo>
                    <a:pt x="71" y="19"/>
                    <a:pt x="70" y="18"/>
                    <a:pt x="69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0" y="18"/>
                    <a:pt x="71" y="19"/>
                    <a:pt x="71" y="19"/>
                  </a:cubicBezTo>
                  <a:moveTo>
                    <a:pt x="71" y="18"/>
                  </a:moveTo>
                  <a:cubicBezTo>
                    <a:pt x="71" y="18"/>
                    <a:pt x="71" y="17"/>
                    <a:pt x="70" y="16"/>
                  </a:cubicBezTo>
                  <a:cubicBezTo>
                    <a:pt x="71" y="17"/>
                    <a:pt x="72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moveTo>
                    <a:pt x="79" y="8"/>
                  </a:moveTo>
                  <a:cubicBezTo>
                    <a:pt x="79" y="8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moveTo>
                    <a:pt x="71" y="0"/>
                  </a:moveTo>
                  <a:cubicBezTo>
                    <a:pt x="71" y="0"/>
                    <a:pt x="71" y="3"/>
                    <a:pt x="71" y="8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6"/>
                    <a:pt x="55" y="8"/>
                    <a:pt x="55" y="10"/>
                  </a:cubicBezTo>
                  <a:cubicBezTo>
                    <a:pt x="54" y="10"/>
                    <a:pt x="53" y="10"/>
                    <a:pt x="52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6"/>
                    <a:pt x="49" y="5"/>
                    <a:pt x="49" y="5"/>
                  </a:cubicBezTo>
                  <a:cubicBezTo>
                    <a:pt x="49" y="5"/>
                    <a:pt x="49" y="14"/>
                    <a:pt x="49" y="21"/>
                  </a:cubicBezTo>
                  <a:cubicBezTo>
                    <a:pt x="44" y="16"/>
                    <a:pt x="43" y="14"/>
                    <a:pt x="43" y="14"/>
                  </a:cubicBezTo>
                  <a:cubicBezTo>
                    <a:pt x="42" y="14"/>
                    <a:pt x="42" y="15"/>
                    <a:pt x="42" y="15"/>
                  </a:cubicBezTo>
                  <a:cubicBezTo>
                    <a:pt x="40" y="16"/>
                    <a:pt x="38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7"/>
                    <a:pt x="37" y="28"/>
                    <a:pt x="37" y="28"/>
                  </a:cubicBezTo>
                  <a:cubicBezTo>
                    <a:pt x="37" y="28"/>
                    <a:pt x="37" y="28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3"/>
                  </a:cubicBezTo>
                  <a:cubicBezTo>
                    <a:pt x="27" y="25"/>
                    <a:pt x="25" y="28"/>
                    <a:pt x="23" y="30"/>
                  </a:cubicBezTo>
                  <a:cubicBezTo>
                    <a:pt x="21" y="34"/>
                    <a:pt x="20" y="38"/>
                    <a:pt x="20" y="41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4" y="41"/>
                    <a:pt x="4" y="44"/>
                    <a:pt x="2" y="54"/>
                  </a:cubicBezTo>
                  <a:cubicBezTo>
                    <a:pt x="2" y="58"/>
                    <a:pt x="2" y="61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8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" y="77"/>
                    <a:pt x="2" y="78"/>
                    <a:pt x="3" y="79"/>
                  </a:cubicBezTo>
                  <a:cubicBezTo>
                    <a:pt x="3" y="80"/>
                    <a:pt x="4" y="82"/>
                    <a:pt x="3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5"/>
                    <a:pt x="3" y="86"/>
                    <a:pt x="3" y="86"/>
                  </a:cubicBezTo>
                  <a:cubicBezTo>
                    <a:pt x="4" y="91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4" y="91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6"/>
                    <a:pt x="7" y="97"/>
                    <a:pt x="7" y="98"/>
                  </a:cubicBezTo>
                  <a:cubicBezTo>
                    <a:pt x="7" y="98"/>
                    <a:pt x="7" y="99"/>
                    <a:pt x="7" y="99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101"/>
                    <a:pt x="7" y="104"/>
                  </a:cubicBezTo>
                  <a:cubicBezTo>
                    <a:pt x="8" y="107"/>
                    <a:pt x="8" y="110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4"/>
                    <a:pt x="16" y="118"/>
                    <a:pt x="16" y="119"/>
                  </a:cubicBezTo>
                  <a:cubicBezTo>
                    <a:pt x="17" y="119"/>
                    <a:pt x="16" y="120"/>
                    <a:pt x="16" y="120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9" y="129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29"/>
                    <a:pt x="19" y="129"/>
                    <a:pt x="19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21" y="132"/>
                    <a:pt x="24" y="134"/>
                    <a:pt x="23" y="134"/>
                  </a:cubicBezTo>
                  <a:cubicBezTo>
                    <a:pt x="26" y="136"/>
                    <a:pt x="25" y="137"/>
                    <a:pt x="24" y="138"/>
                  </a:cubicBezTo>
                  <a:cubicBezTo>
                    <a:pt x="26" y="138"/>
                    <a:pt x="25" y="141"/>
                    <a:pt x="24" y="141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5" y="141"/>
                    <a:pt x="24" y="142"/>
                    <a:pt x="24" y="142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24" y="143"/>
                    <a:pt x="25" y="144"/>
                    <a:pt x="26" y="146"/>
                  </a:cubicBezTo>
                  <a:cubicBezTo>
                    <a:pt x="27" y="148"/>
                    <a:pt x="27" y="149"/>
                    <a:pt x="28" y="149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9" y="150"/>
                    <a:pt x="29" y="150"/>
                  </a:cubicBezTo>
                  <a:cubicBezTo>
                    <a:pt x="31" y="151"/>
                    <a:pt x="34" y="151"/>
                    <a:pt x="36" y="153"/>
                  </a:cubicBezTo>
                  <a:cubicBezTo>
                    <a:pt x="37" y="152"/>
                    <a:pt x="38" y="152"/>
                    <a:pt x="39" y="152"/>
                  </a:cubicBezTo>
                  <a:cubicBezTo>
                    <a:pt x="42" y="152"/>
                    <a:pt x="44" y="153"/>
                    <a:pt x="43" y="157"/>
                  </a:cubicBezTo>
                  <a:cubicBezTo>
                    <a:pt x="46" y="155"/>
                    <a:pt x="48" y="154"/>
                    <a:pt x="49" y="154"/>
                  </a:cubicBezTo>
                  <a:cubicBezTo>
                    <a:pt x="51" y="154"/>
                    <a:pt x="51" y="156"/>
                    <a:pt x="50" y="159"/>
                  </a:cubicBezTo>
                  <a:cubicBezTo>
                    <a:pt x="51" y="157"/>
                    <a:pt x="52" y="156"/>
                    <a:pt x="52" y="156"/>
                  </a:cubicBezTo>
                  <a:cubicBezTo>
                    <a:pt x="52" y="156"/>
                    <a:pt x="52" y="156"/>
                    <a:pt x="52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6"/>
                    <a:pt x="53" y="156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5" y="157"/>
                    <a:pt x="58" y="158"/>
                    <a:pt x="58" y="160"/>
                  </a:cubicBezTo>
                  <a:cubicBezTo>
                    <a:pt x="58" y="159"/>
                    <a:pt x="59" y="158"/>
                    <a:pt x="59" y="158"/>
                  </a:cubicBezTo>
                  <a:cubicBezTo>
                    <a:pt x="59" y="158"/>
                    <a:pt x="58" y="159"/>
                    <a:pt x="57" y="161"/>
                  </a:cubicBezTo>
                  <a:cubicBezTo>
                    <a:pt x="59" y="159"/>
                    <a:pt x="60" y="158"/>
                    <a:pt x="60" y="158"/>
                  </a:cubicBezTo>
                  <a:cubicBezTo>
                    <a:pt x="60" y="158"/>
                    <a:pt x="60" y="159"/>
                    <a:pt x="59" y="162"/>
                  </a:cubicBezTo>
                  <a:cubicBezTo>
                    <a:pt x="61" y="159"/>
                    <a:pt x="62" y="157"/>
                    <a:pt x="63" y="157"/>
                  </a:cubicBezTo>
                  <a:cubicBezTo>
                    <a:pt x="63" y="157"/>
                    <a:pt x="63" y="159"/>
                    <a:pt x="62" y="162"/>
                  </a:cubicBezTo>
                  <a:cubicBezTo>
                    <a:pt x="65" y="158"/>
                    <a:pt x="68" y="156"/>
                    <a:pt x="69" y="156"/>
                  </a:cubicBezTo>
                  <a:cubicBezTo>
                    <a:pt x="70" y="156"/>
                    <a:pt x="71" y="157"/>
                    <a:pt x="72" y="160"/>
                  </a:cubicBezTo>
                  <a:cubicBezTo>
                    <a:pt x="71" y="160"/>
                    <a:pt x="71" y="161"/>
                    <a:pt x="71" y="162"/>
                  </a:cubicBezTo>
                  <a:cubicBezTo>
                    <a:pt x="71" y="160"/>
                    <a:pt x="70" y="159"/>
                    <a:pt x="70" y="159"/>
                  </a:cubicBezTo>
                  <a:cubicBezTo>
                    <a:pt x="69" y="159"/>
                    <a:pt x="69" y="160"/>
                    <a:pt x="71" y="163"/>
                  </a:cubicBezTo>
                  <a:cubicBezTo>
                    <a:pt x="71" y="163"/>
                    <a:pt x="71" y="163"/>
                    <a:pt x="71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3"/>
                    <a:pt x="71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1"/>
                    <a:pt x="72" y="161"/>
                    <a:pt x="72" y="160"/>
                  </a:cubicBezTo>
                  <a:cubicBezTo>
                    <a:pt x="72" y="160"/>
                    <a:pt x="72" y="161"/>
                    <a:pt x="72" y="161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59"/>
                    <a:pt x="72" y="160"/>
                    <a:pt x="72" y="16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60"/>
                    <a:pt x="72" y="160"/>
                    <a:pt x="72" y="161"/>
                  </a:cubicBezTo>
                  <a:cubicBezTo>
                    <a:pt x="72" y="161"/>
                    <a:pt x="72" y="161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2"/>
                    <a:pt x="72" y="161"/>
                    <a:pt x="72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2" y="161"/>
                    <a:pt x="72" y="162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2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1"/>
                    <a:pt x="73" y="160"/>
                    <a:pt x="73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60"/>
                    <a:pt x="72" y="161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3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3"/>
                    <a:pt x="72" y="163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1"/>
                    <a:pt x="73" y="160"/>
                    <a:pt x="73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60"/>
                    <a:pt x="72" y="161"/>
                    <a:pt x="72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2"/>
                    <a:pt x="72" y="162"/>
                  </a:cubicBezTo>
                  <a:cubicBezTo>
                    <a:pt x="72" y="162"/>
                    <a:pt x="72" y="162"/>
                    <a:pt x="73" y="162"/>
                  </a:cubicBezTo>
                  <a:cubicBezTo>
                    <a:pt x="72" y="162"/>
                    <a:pt x="72" y="162"/>
                    <a:pt x="72" y="163"/>
                  </a:cubicBezTo>
                  <a:cubicBezTo>
                    <a:pt x="72" y="161"/>
                    <a:pt x="73" y="160"/>
                    <a:pt x="73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59"/>
                    <a:pt x="73" y="158"/>
                    <a:pt x="73" y="158"/>
                  </a:cubicBezTo>
                  <a:cubicBezTo>
                    <a:pt x="73" y="158"/>
                    <a:pt x="74" y="159"/>
                    <a:pt x="73" y="159"/>
                  </a:cubicBezTo>
                  <a:cubicBezTo>
                    <a:pt x="73" y="159"/>
                    <a:pt x="74" y="159"/>
                    <a:pt x="74" y="159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4" y="161"/>
                    <a:pt x="73" y="162"/>
                    <a:pt x="73" y="164"/>
                  </a:cubicBezTo>
                  <a:cubicBezTo>
                    <a:pt x="73" y="162"/>
                    <a:pt x="74" y="161"/>
                    <a:pt x="74" y="160"/>
                  </a:cubicBezTo>
                  <a:cubicBezTo>
                    <a:pt x="75" y="161"/>
                    <a:pt x="75" y="162"/>
                    <a:pt x="76" y="163"/>
                  </a:cubicBezTo>
                  <a:cubicBezTo>
                    <a:pt x="76" y="161"/>
                    <a:pt x="75" y="159"/>
                    <a:pt x="75" y="159"/>
                  </a:cubicBezTo>
                  <a:cubicBezTo>
                    <a:pt x="75" y="159"/>
                    <a:pt x="75" y="158"/>
                    <a:pt x="76" y="158"/>
                  </a:cubicBezTo>
                  <a:cubicBezTo>
                    <a:pt x="76" y="158"/>
                    <a:pt x="76" y="160"/>
                    <a:pt x="76" y="163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7" y="163"/>
                    <a:pt x="77" y="163"/>
                    <a:pt x="77" y="162"/>
                  </a:cubicBezTo>
                  <a:cubicBezTo>
                    <a:pt x="77" y="161"/>
                    <a:pt x="76" y="161"/>
                    <a:pt x="77" y="161"/>
                  </a:cubicBezTo>
                  <a:cubicBezTo>
                    <a:pt x="77" y="161"/>
                    <a:pt x="77" y="161"/>
                    <a:pt x="77" y="162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8" y="160"/>
                    <a:pt x="78" y="160"/>
                    <a:pt x="78" y="162"/>
                  </a:cubicBezTo>
                  <a:cubicBezTo>
                    <a:pt x="78" y="162"/>
                    <a:pt x="78" y="162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8" y="162"/>
                    <a:pt x="78" y="163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8" y="163"/>
                    <a:pt x="78" y="163"/>
                    <a:pt x="78" y="162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8" y="163"/>
                    <a:pt x="78" y="162"/>
                    <a:pt x="78" y="162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8" y="162"/>
                    <a:pt x="78" y="162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8" y="162"/>
                    <a:pt x="79" y="162"/>
                    <a:pt x="79" y="161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1"/>
                    <a:pt x="79" y="161"/>
                    <a:pt x="79" y="162"/>
                  </a:cubicBezTo>
                  <a:cubicBezTo>
                    <a:pt x="79" y="163"/>
                    <a:pt x="79" y="163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3"/>
                    <a:pt x="80" y="162"/>
                    <a:pt x="80" y="162"/>
                  </a:cubicBezTo>
                  <a:cubicBezTo>
                    <a:pt x="81" y="162"/>
                    <a:pt x="81" y="163"/>
                    <a:pt x="81" y="165"/>
                  </a:cubicBezTo>
                  <a:cubicBezTo>
                    <a:pt x="81" y="164"/>
                    <a:pt x="81" y="163"/>
                    <a:pt x="81" y="163"/>
                  </a:cubicBezTo>
                  <a:cubicBezTo>
                    <a:pt x="82" y="163"/>
                    <a:pt x="82" y="164"/>
                    <a:pt x="82" y="165"/>
                  </a:cubicBezTo>
                  <a:cubicBezTo>
                    <a:pt x="84" y="164"/>
                    <a:pt x="86" y="164"/>
                    <a:pt x="87" y="164"/>
                  </a:cubicBezTo>
                  <a:cubicBezTo>
                    <a:pt x="86" y="164"/>
                    <a:pt x="86" y="164"/>
                    <a:pt x="87" y="165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5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5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8" y="164"/>
                    <a:pt x="88" y="165"/>
                  </a:cubicBezTo>
                  <a:cubicBezTo>
                    <a:pt x="88" y="163"/>
                    <a:pt x="88" y="162"/>
                    <a:pt x="88" y="162"/>
                  </a:cubicBezTo>
                  <a:cubicBezTo>
                    <a:pt x="89" y="162"/>
                    <a:pt x="89" y="163"/>
                    <a:pt x="89" y="165"/>
                  </a:cubicBezTo>
                  <a:cubicBezTo>
                    <a:pt x="89" y="164"/>
                    <a:pt x="89" y="163"/>
                    <a:pt x="89" y="163"/>
                  </a:cubicBezTo>
                  <a:cubicBezTo>
                    <a:pt x="89" y="163"/>
                    <a:pt x="89" y="164"/>
                    <a:pt x="89" y="165"/>
                  </a:cubicBezTo>
                  <a:cubicBezTo>
                    <a:pt x="89" y="163"/>
                    <a:pt x="89" y="162"/>
                    <a:pt x="89" y="162"/>
                  </a:cubicBezTo>
                  <a:cubicBezTo>
                    <a:pt x="89" y="162"/>
                    <a:pt x="89" y="163"/>
                    <a:pt x="90" y="165"/>
                  </a:cubicBezTo>
                  <a:cubicBezTo>
                    <a:pt x="90" y="163"/>
                    <a:pt x="90" y="162"/>
                    <a:pt x="90" y="162"/>
                  </a:cubicBezTo>
                  <a:cubicBezTo>
                    <a:pt x="90" y="163"/>
                    <a:pt x="90" y="163"/>
                    <a:pt x="90" y="165"/>
                  </a:cubicBezTo>
                  <a:cubicBezTo>
                    <a:pt x="90" y="163"/>
                    <a:pt x="90" y="163"/>
                    <a:pt x="90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0" y="162"/>
                    <a:pt x="90" y="163"/>
                    <a:pt x="90" y="164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0" y="161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0" y="162"/>
                    <a:pt x="90" y="162"/>
                    <a:pt x="90" y="163"/>
                  </a:cubicBezTo>
                  <a:cubicBezTo>
                    <a:pt x="90" y="163"/>
                    <a:pt x="90" y="163"/>
                    <a:pt x="90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0" y="164"/>
                    <a:pt x="90" y="164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4"/>
                    <a:pt x="91" y="164"/>
                    <a:pt x="91" y="165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2" y="163"/>
                    <a:pt x="92" y="163"/>
                  </a:cubicBezTo>
                  <a:cubicBezTo>
                    <a:pt x="92" y="163"/>
                    <a:pt x="92" y="164"/>
                    <a:pt x="92" y="164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3" y="161"/>
                    <a:pt x="93" y="159"/>
                    <a:pt x="93" y="159"/>
                  </a:cubicBezTo>
                  <a:cubicBezTo>
                    <a:pt x="94" y="159"/>
                    <a:pt x="94" y="159"/>
                    <a:pt x="94" y="160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3" y="160"/>
                    <a:pt x="93" y="161"/>
                    <a:pt x="92" y="164"/>
                  </a:cubicBezTo>
                  <a:cubicBezTo>
                    <a:pt x="93" y="163"/>
                    <a:pt x="94" y="163"/>
                    <a:pt x="95" y="162"/>
                  </a:cubicBezTo>
                  <a:cubicBezTo>
                    <a:pt x="96" y="163"/>
                    <a:pt x="96" y="163"/>
                    <a:pt x="96" y="164"/>
                  </a:cubicBezTo>
                  <a:cubicBezTo>
                    <a:pt x="96" y="163"/>
                    <a:pt x="96" y="163"/>
                    <a:pt x="96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6" y="162"/>
                    <a:pt x="96" y="163"/>
                    <a:pt x="97" y="164"/>
                  </a:cubicBezTo>
                  <a:cubicBezTo>
                    <a:pt x="97" y="164"/>
                    <a:pt x="97" y="163"/>
                    <a:pt x="97" y="163"/>
                  </a:cubicBezTo>
                  <a:cubicBezTo>
                    <a:pt x="97" y="162"/>
                    <a:pt x="97" y="162"/>
                    <a:pt x="96" y="162"/>
                  </a:cubicBezTo>
                  <a:cubicBezTo>
                    <a:pt x="96" y="162"/>
                    <a:pt x="97" y="162"/>
                    <a:pt x="97" y="162"/>
                  </a:cubicBezTo>
                  <a:cubicBezTo>
                    <a:pt x="97" y="162"/>
                    <a:pt x="97" y="162"/>
                    <a:pt x="97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7" y="160"/>
                    <a:pt x="97" y="161"/>
                    <a:pt x="97" y="162"/>
                  </a:cubicBezTo>
                  <a:cubicBezTo>
                    <a:pt x="97" y="162"/>
                    <a:pt x="97" y="162"/>
                    <a:pt x="97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3"/>
                    <a:pt x="97" y="163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7" y="163"/>
                    <a:pt x="97" y="163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2"/>
                    <a:pt x="97" y="162"/>
                    <a:pt x="97" y="161"/>
                  </a:cubicBezTo>
                  <a:cubicBezTo>
                    <a:pt x="97" y="161"/>
                    <a:pt x="97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1"/>
                    <a:pt x="97" y="160"/>
                    <a:pt x="97" y="160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7" y="160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0"/>
                  </a:cubicBezTo>
                  <a:cubicBezTo>
                    <a:pt x="99" y="157"/>
                    <a:pt x="101" y="155"/>
                    <a:pt x="104" y="155"/>
                  </a:cubicBezTo>
                  <a:cubicBezTo>
                    <a:pt x="107" y="155"/>
                    <a:pt x="110" y="158"/>
                    <a:pt x="114" y="162"/>
                  </a:cubicBezTo>
                  <a:cubicBezTo>
                    <a:pt x="114" y="159"/>
                    <a:pt x="113" y="157"/>
                    <a:pt x="113" y="157"/>
                  </a:cubicBezTo>
                  <a:cubicBezTo>
                    <a:pt x="113" y="157"/>
                    <a:pt x="114" y="159"/>
                    <a:pt x="120" y="160"/>
                  </a:cubicBezTo>
                  <a:cubicBezTo>
                    <a:pt x="119" y="160"/>
                    <a:pt x="119" y="159"/>
                    <a:pt x="119" y="159"/>
                  </a:cubicBezTo>
                  <a:cubicBezTo>
                    <a:pt x="114" y="158"/>
                    <a:pt x="115" y="158"/>
                    <a:pt x="118" y="158"/>
                  </a:cubicBezTo>
                  <a:cubicBezTo>
                    <a:pt x="118" y="157"/>
                    <a:pt x="118" y="156"/>
                    <a:pt x="118" y="156"/>
                  </a:cubicBezTo>
                  <a:cubicBezTo>
                    <a:pt x="119" y="156"/>
                    <a:pt x="119" y="157"/>
                    <a:pt x="120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20" y="155"/>
                    <a:pt x="120" y="154"/>
                    <a:pt x="120" y="154"/>
                  </a:cubicBezTo>
                  <a:cubicBezTo>
                    <a:pt x="121" y="154"/>
                    <a:pt x="122" y="155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9"/>
                  </a:cubicBezTo>
                  <a:cubicBezTo>
                    <a:pt x="125" y="159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7"/>
                    <a:pt x="124" y="157"/>
                    <a:pt x="124" y="157"/>
                  </a:cubicBezTo>
                  <a:cubicBezTo>
                    <a:pt x="124" y="157"/>
                    <a:pt x="124" y="157"/>
                    <a:pt x="124" y="157"/>
                  </a:cubicBezTo>
                  <a:cubicBezTo>
                    <a:pt x="124" y="157"/>
                    <a:pt x="125" y="157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4" y="156"/>
                    <a:pt x="124" y="155"/>
                    <a:pt x="123" y="155"/>
                  </a:cubicBezTo>
                  <a:cubicBezTo>
                    <a:pt x="122" y="154"/>
                    <a:pt x="122" y="153"/>
                    <a:pt x="122" y="153"/>
                  </a:cubicBezTo>
                  <a:cubicBezTo>
                    <a:pt x="122" y="153"/>
                    <a:pt x="123" y="153"/>
                    <a:pt x="123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3"/>
                    <a:pt x="123" y="155"/>
                    <a:pt x="125" y="158"/>
                  </a:cubicBezTo>
                  <a:cubicBezTo>
                    <a:pt x="126" y="158"/>
                    <a:pt x="126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6" y="157"/>
                    <a:pt x="125" y="156"/>
                    <a:pt x="124" y="155"/>
                  </a:cubicBezTo>
                  <a:cubicBezTo>
                    <a:pt x="124" y="155"/>
                    <a:pt x="125" y="155"/>
                    <a:pt x="125" y="155"/>
                  </a:cubicBezTo>
                  <a:cubicBezTo>
                    <a:pt x="125" y="155"/>
                    <a:pt x="126" y="156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6" y="156"/>
                    <a:pt x="125" y="155"/>
                    <a:pt x="125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5" y="155"/>
                    <a:pt x="126" y="156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6" y="156"/>
                    <a:pt x="125" y="155"/>
                    <a:pt x="125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5" y="154"/>
                    <a:pt x="125" y="154"/>
                    <a:pt x="125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5" y="154"/>
                    <a:pt x="125" y="154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5" y="153"/>
                    <a:pt x="125" y="152"/>
                    <a:pt x="125" y="152"/>
                  </a:cubicBezTo>
                  <a:cubicBezTo>
                    <a:pt x="125" y="152"/>
                    <a:pt x="125" y="153"/>
                    <a:pt x="126" y="154"/>
                  </a:cubicBezTo>
                  <a:cubicBezTo>
                    <a:pt x="126" y="154"/>
                    <a:pt x="126" y="154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29" y="155"/>
                    <a:pt x="130" y="156"/>
                    <a:pt x="130" y="156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130" y="156"/>
                    <a:pt x="129" y="155"/>
                    <a:pt x="129" y="15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29" y="155"/>
                    <a:pt x="130" y="156"/>
                    <a:pt x="130" y="156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130" y="156"/>
                    <a:pt x="130" y="155"/>
                    <a:pt x="129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6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28" y="154"/>
                    <a:pt x="128" y="153"/>
                    <a:pt x="127" y="153"/>
                  </a:cubicBezTo>
                  <a:cubicBezTo>
                    <a:pt x="127" y="152"/>
                    <a:pt x="127" y="152"/>
                    <a:pt x="127" y="152"/>
                  </a:cubicBezTo>
                  <a:cubicBezTo>
                    <a:pt x="127" y="152"/>
                    <a:pt x="128" y="152"/>
                    <a:pt x="129" y="153"/>
                  </a:cubicBezTo>
                  <a:cubicBezTo>
                    <a:pt x="129" y="153"/>
                    <a:pt x="130" y="153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2" y="155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2" y="155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2" y="154"/>
                    <a:pt x="131" y="153"/>
                    <a:pt x="131" y="153"/>
                  </a:cubicBezTo>
                  <a:cubicBezTo>
                    <a:pt x="131" y="153"/>
                    <a:pt x="130" y="153"/>
                    <a:pt x="130" y="153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2"/>
                    <a:pt x="131" y="153"/>
                    <a:pt x="132" y="153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3" y="154"/>
                    <a:pt x="133" y="154"/>
                    <a:pt x="133" y="155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4" y="155"/>
                    <a:pt x="134" y="155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3" y="155"/>
                    <a:pt x="133" y="155"/>
                    <a:pt x="133" y="154"/>
                  </a:cubicBezTo>
                  <a:cubicBezTo>
                    <a:pt x="133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3" y="153"/>
                    <a:pt x="133" y="153"/>
                  </a:cubicBezTo>
                  <a:cubicBezTo>
                    <a:pt x="133" y="153"/>
                    <a:pt x="132" y="153"/>
                    <a:pt x="132" y="153"/>
                  </a:cubicBezTo>
                  <a:cubicBezTo>
                    <a:pt x="132" y="153"/>
                    <a:pt x="132" y="153"/>
                    <a:pt x="132" y="153"/>
                  </a:cubicBezTo>
                  <a:cubicBezTo>
                    <a:pt x="132" y="153"/>
                    <a:pt x="132" y="152"/>
                    <a:pt x="132" y="152"/>
                  </a:cubicBezTo>
                  <a:cubicBezTo>
                    <a:pt x="132" y="152"/>
                    <a:pt x="131" y="152"/>
                    <a:pt x="131" y="152"/>
                  </a:cubicBezTo>
                  <a:cubicBezTo>
                    <a:pt x="131" y="152"/>
                    <a:pt x="132" y="152"/>
                    <a:pt x="132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2" y="153"/>
                    <a:pt x="132" y="153"/>
                    <a:pt x="133" y="153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3" y="153"/>
                    <a:pt x="133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3" y="153"/>
                    <a:pt x="133" y="153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1" y="152"/>
                    <a:pt x="131" y="151"/>
                    <a:pt x="131" y="151"/>
                  </a:cubicBezTo>
                  <a:cubicBezTo>
                    <a:pt x="131" y="151"/>
                    <a:pt x="132" y="152"/>
                    <a:pt x="132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2" y="152"/>
                    <a:pt x="132" y="152"/>
                    <a:pt x="133" y="153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3" y="153"/>
                    <a:pt x="133" y="154"/>
                    <a:pt x="134" y="154"/>
                  </a:cubicBezTo>
                  <a:cubicBezTo>
                    <a:pt x="134" y="154"/>
                    <a:pt x="134" y="154"/>
                    <a:pt x="135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35" y="154"/>
                    <a:pt x="136" y="154"/>
                    <a:pt x="136" y="154"/>
                  </a:cubicBezTo>
                  <a:cubicBezTo>
                    <a:pt x="135" y="153"/>
                    <a:pt x="135" y="153"/>
                    <a:pt x="134" y="153"/>
                  </a:cubicBezTo>
                  <a:cubicBezTo>
                    <a:pt x="134" y="152"/>
                    <a:pt x="133" y="152"/>
                    <a:pt x="134" y="152"/>
                  </a:cubicBezTo>
                  <a:cubicBezTo>
                    <a:pt x="134" y="152"/>
                    <a:pt x="135" y="152"/>
                    <a:pt x="136" y="154"/>
                  </a:cubicBezTo>
                  <a:cubicBezTo>
                    <a:pt x="136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3"/>
                    <a:pt x="136" y="152"/>
                    <a:pt x="136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2"/>
                    <a:pt x="137" y="153"/>
                    <a:pt x="138" y="154"/>
                  </a:cubicBezTo>
                  <a:cubicBezTo>
                    <a:pt x="138" y="154"/>
                    <a:pt x="139" y="154"/>
                    <a:pt x="139" y="154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39" y="154"/>
                    <a:pt x="139" y="154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4"/>
                    <a:pt x="139" y="154"/>
                  </a:cubicBezTo>
                  <a:cubicBezTo>
                    <a:pt x="139" y="154"/>
                    <a:pt x="139" y="154"/>
                    <a:pt x="140" y="154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40" y="153"/>
                    <a:pt x="140" y="154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3"/>
                    <a:pt x="142" y="154"/>
                    <a:pt x="142" y="154"/>
                  </a:cubicBezTo>
                  <a:cubicBezTo>
                    <a:pt x="150" y="152"/>
                    <a:pt x="144" y="151"/>
                    <a:pt x="147" y="150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6" y="150"/>
                    <a:pt x="146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8" y="150"/>
                    <a:pt x="148" y="149"/>
                    <a:pt x="148" y="149"/>
                  </a:cubicBezTo>
                  <a:cubicBezTo>
                    <a:pt x="148" y="149"/>
                    <a:pt x="148" y="149"/>
                    <a:pt x="147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8" y="149"/>
                    <a:pt x="148" y="148"/>
                    <a:pt x="148" y="148"/>
                  </a:cubicBezTo>
                  <a:cubicBezTo>
                    <a:pt x="148" y="148"/>
                    <a:pt x="147" y="148"/>
                    <a:pt x="147" y="148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7" y="148"/>
                    <a:pt x="148" y="148"/>
                    <a:pt x="149" y="148"/>
                  </a:cubicBezTo>
                  <a:cubicBezTo>
                    <a:pt x="149" y="148"/>
                    <a:pt x="149" y="148"/>
                    <a:pt x="149" y="149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149" y="148"/>
                    <a:pt x="149" y="148"/>
                    <a:pt x="149" y="147"/>
                  </a:cubicBezTo>
                  <a:cubicBezTo>
                    <a:pt x="148" y="146"/>
                    <a:pt x="148" y="145"/>
                    <a:pt x="149" y="145"/>
                  </a:cubicBezTo>
                  <a:cubicBezTo>
                    <a:pt x="149" y="145"/>
                    <a:pt x="149" y="145"/>
                    <a:pt x="150" y="145"/>
                  </a:cubicBezTo>
                  <a:cubicBezTo>
                    <a:pt x="149" y="146"/>
                    <a:pt x="149" y="146"/>
                    <a:pt x="150" y="147"/>
                  </a:cubicBezTo>
                  <a:cubicBezTo>
                    <a:pt x="150" y="147"/>
                    <a:pt x="150" y="146"/>
                    <a:pt x="151" y="146"/>
                  </a:cubicBezTo>
                  <a:cubicBezTo>
                    <a:pt x="151" y="146"/>
                    <a:pt x="152" y="146"/>
                    <a:pt x="152" y="147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50" y="145"/>
                    <a:pt x="150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2" y="146"/>
                    <a:pt x="152" y="146"/>
                    <a:pt x="153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2" y="146"/>
                    <a:pt x="152" y="146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0" y="144"/>
                    <a:pt x="150" y="144"/>
                    <a:pt x="151" y="144"/>
                  </a:cubicBezTo>
                  <a:cubicBezTo>
                    <a:pt x="151" y="144"/>
                    <a:pt x="151" y="144"/>
                    <a:pt x="151" y="144"/>
                  </a:cubicBezTo>
                  <a:cubicBezTo>
                    <a:pt x="150" y="144"/>
                    <a:pt x="151" y="144"/>
                    <a:pt x="151" y="145"/>
                  </a:cubicBezTo>
                  <a:cubicBezTo>
                    <a:pt x="151" y="145"/>
                    <a:pt x="151" y="145"/>
                    <a:pt x="152" y="145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5"/>
                    <a:pt x="153" y="145"/>
                    <a:pt x="153" y="145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3" y="146"/>
                    <a:pt x="153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6"/>
                    <a:pt x="153" y="146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5"/>
                    <a:pt x="153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5" y="144"/>
                    <a:pt x="155" y="143"/>
                    <a:pt x="155" y="143"/>
                  </a:cubicBezTo>
                  <a:cubicBezTo>
                    <a:pt x="155" y="143"/>
                    <a:pt x="154" y="144"/>
                    <a:pt x="153" y="144"/>
                  </a:cubicBezTo>
                  <a:cubicBezTo>
                    <a:pt x="152" y="143"/>
                    <a:pt x="153" y="142"/>
                    <a:pt x="154" y="142"/>
                  </a:cubicBezTo>
                  <a:cubicBezTo>
                    <a:pt x="154" y="142"/>
                    <a:pt x="156" y="143"/>
                    <a:pt x="157" y="143"/>
                  </a:cubicBezTo>
                  <a:cubicBezTo>
                    <a:pt x="156" y="142"/>
                    <a:pt x="155" y="142"/>
                    <a:pt x="155" y="142"/>
                  </a:cubicBezTo>
                  <a:cubicBezTo>
                    <a:pt x="156" y="142"/>
                    <a:pt x="156" y="142"/>
                    <a:pt x="158" y="143"/>
                  </a:cubicBezTo>
                  <a:cubicBezTo>
                    <a:pt x="157" y="141"/>
                    <a:pt x="158" y="141"/>
                    <a:pt x="159" y="141"/>
                  </a:cubicBezTo>
                  <a:cubicBezTo>
                    <a:pt x="159" y="141"/>
                    <a:pt x="160" y="141"/>
                    <a:pt x="161" y="141"/>
                  </a:cubicBezTo>
                  <a:cubicBezTo>
                    <a:pt x="160" y="141"/>
                    <a:pt x="160" y="141"/>
                    <a:pt x="161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61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3" y="140"/>
                    <a:pt x="164" y="139"/>
                  </a:cubicBezTo>
                  <a:cubicBezTo>
                    <a:pt x="164" y="139"/>
                    <a:pt x="164" y="139"/>
                    <a:pt x="164" y="139"/>
                  </a:cubicBezTo>
                  <a:cubicBezTo>
                    <a:pt x="164" y="139"/>
                    <a:pt x="164" y="139"/>
                    <a:pt x="164" y="139"/>
                  </a:cubicBezTo>
                  <a:cubicBezTo>
                    <a:pt x="164" y="139"/>
                    <a:pt x="164" y="138"/>
                    <a:pt x="165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6"/>
                    <a:pt x="166" y="134"/>
                    <a:pt x="169" y="134"/>
                  </a:cubicBezTo>
                  <a:cubicBezTo>
                    <a:pt x="171" y="132"/>
                    <a:pt x="174" y="132"/>
                    <a:pt x="177" y="132"/>
                  </a:cubicBezTo>
                  <a:cubicBezTo>
                    <a:pt x="179" y="131"/>
                    <a:pt x="180" y="131"/>
                    <a:pt x="182" y="131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5" y="129"/>
                    <a:pt x="186" y="129"/>
                    <a:pt x="186" y="129"/>
                  </a:cubicBezTo>
                  <a:cubicBezTo>
                    <a:pt x="186" y="129"/>
                    <a:pt x="185" y="129"/>
                    <a:pt x="185" y="129"/>
                  </a:cubicBezTo>
                  <a:cubicBezTo>
                    <a:pt x="185" y="129"/>
                    <a:pt x="185" y="129"/>
                    <a:pt x="185" y="129"/>
                  </a:cubicBezTo>
                  <a:cubicBezTo>
                    <a:pt x="185" y="129"/>
                    <a:pt x="185" y="129"/>
                    <a:pt x="185" y="128"/>
                  </a:cubicBezTo>
                  <a:cubicBezTo>
                    <a:pt x="185" y="127"/>
                    <a:pt x="185" y="127"/>
                    <a:pt x="185" y="127"/>
                  </a:cubicBezTo>
                  <a:cubicBezTo>
                    <a:pt x="184" y="123"/>
                    <a:pt x="186" y="120"/>
                    <a:pt x="191" y="118"/>
                  </a:cubicBezTo>
                  <a:cubicBezTo>
                    <a:pt x="195" y="114"/>
                    <a:pt x="198" y="110"/>
                    <a:pt x="201" y="106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5" y="98"/>
                    <a:pt x="209" y="90"/>
                    <a:pt x="210" y="82"/>
                  </a:cubicBezTo>
                  <a:cubicBezTo>
                    <a:pt x="209" y="81"/>
                    <a:pt x="207" y="79"/>
                    <a:pt x="208" y="79"/>
                  </a:cubicBezTo>
                  <a:cubicBezTo>
                    <a:pt x="206" y="78"/>
                    <a:pt x="205" y="78"/>
                    <a:pt x="206" y="77"/>
                  </a:cubicBezTo>
                  <a:cubicBezTo>
                    <a:pt x="208" y="72"/>
                    <a:pt x="209" y="68"/>
                    <a:pt x="209" y="68"/>
                  </a:cubicBezTo>
                  <a:cubicBezTo>
                    <a:pt x="209" y="68"/>
                    <a:pt x="208" y="70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3" y="71"/>
                    <a:pt x="201" y="69"/>
                  </a:cubicBezTo>
                  <a:cubicBezTo>
                    <a:pt x="199" y="69"/>
                    <a:pt x="197" y="69"/>
                    <a:pt x="197" y="69"/>
                  </a:cubicBezTo>
                  <a:cubicBezTo>
                    <a:pt x="197" y="69"/>
                    <a:pt x="197" y="69"/>
                    <a:pt x="198" y="69"/>
                  </a:cubicBezTo>
                  <a:cubicBezTo>
                    <a:pt x="199" y="69"/>
                    <a:pt x="199" y="69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1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198" y="66"/>
                    <a:pt x="197" y="65"/>
                    <a:pt x="198" y="64"/>
                  </a:cubicBezTo>
                  <a:cubicBezTo>
                    <a:pt x="192" y="63"/>
                    <a:pt x="188" y="60"/>
                    <a:pt x="190" y="54"/>
                  </a:cubicBezTo>
                  <a:cubicBezTo>
                    <a:pt x="187" y="55"/>
                    <a:pt x="186" y="55"/>
                    <a:pt x="184" y="55"/>
                  </a:cubicBezTo>
                  <a:cubicBezTo>
                    <a:pt x="181" y="55"/>
                    <a:pt x="181" y="53"/>
                    <a:pt x="184" y="48"/>
                  </a:cubicBezTo>
                  <a:cubicBezTo>
                    <a:pt x="180" y="50"/>
                    <a:pt x="178" y="51"/>
                    <a:pt x="177" y="51"/>
                  </a:cubicBezTo>
                  <a:cubicBezTo>
                    <a:pt x="176" y="51"/>
                    <a:pt x="176" y="49"/>
                    <a:pt x="179" y="44"/>
                  </a:cubicBezTo>
                  <a:cubicBezTo>
                    <a:pt x="175" y="47"/>
                    <a:pt x="173" y="49"/>
                    <a:pt x="173" y="49"/>
                  </a:cubicBezTo>
                  <a:cubicBezTo>
                    <a:pt x="172" y="49"/>
                    <a:pt x="174" y="47"/>
                    <a:pt x="178" y="43"/>
                  </a:cubicBezTo>
                  <a:cubicBezTo>
                    <a:pt x="174" y="45"/>
                    <a:pt x="172" y="47"/>
                    <a:pt x="170" y="47"/>
                  </a:cubicBezTo>
                  <a:cubicBezTo>
                    <a:pt x="168" y="47"/>
                    <a:pt x="169" y="44"/>
                    <a:pt x="172" y="38"/>
                  </a:cubicBezTo>
                  <a:cubicBezTo>
                    <a:pt x="170" y="39"/>
                    <a:pt x="167" y="40"/>
                    <a:pt x="165" y="40"/>
                  </a:cubicBezTo>
                  <a:cubicBezTo>
                    <a:pt x="161" y="40"/>
                    <a:pt x="158" y="38"/>
                    <a:pt x="156" y="34"/>
                  </a:cubicBezTo>
                  <a:cubicBezTo>
                    <a:pt x="154" y="31"/>
                    <a:pt x="153" y="28"/>
                    <a:pt x="152" y="25"/>
                  </a:cubicBezTo>
                  <a:cubicBezTo>
                    <a:pt x="150" y="30"/>
                    <a:pt x="149" y="32"/>
                    <a:pt x="149" y="32"/>
                  </a:cubicBezTo>
                  <a:cubicBezTo>
                    <a:pt x="149" y="32"/>
                    <a:pt x="149" y="29"/>
                    <a:pt x="151" y="24"/>
                  </a:cubicBezTo>
                  <a:cubicBezTo>
                    <a:pt x="149" y="29"/>
                    <a:pt x="148" y="32"/>
                    <a:pt x="148" y="32"/>
                  </a:cubicBezTo>
                  <a:cubicBezTo>
                    <a:pt x="148" y="32"/>
                    <a:pt x="148" y="29"/>
                    <a:pt x="150" y="24"/>
                  </a:cubicBezTo>
                  <a:cubicBezTo>
                    <a:pt x="146" y="26"/>
                    <a:pt x="143" y="27"/>
                    <a:pt x="141" y="27"/>
                  </a:cubicBezTo>
                  <a:cubicBezTo>
                    <a:pt x="138" y="27"/>
                    <a:pt x="136" y="24"/>
                    <a:pt x="135" y="17"/>
                  </a:cubicBezTo>
                  <a:cubicBezTo>
                    <a:pt x="133" y="21"/>
                    <a:pt x="132" y="24"/>
                    <a:pt x="131" y="24"/>
                  </a:cubicBezTo>
                  <a:cubicBezTo>
                    <a:pt x="130" y="24"/>
                    <a:pt x="129" y="21"/>
                    <a:pt x="128" y="15"/>
                  </a:cubicBezTo>
                  <a:cubicBezTo>
                    <a:pt x="126" y="18"/>
                    <a:pt x="125" y="20"/>
                    <a:pt x="124" y="20"/>
                  </a:cubicBezTo>
                  <a:cubicBezTo>
                    <a:pt x="123" y="20"/>
                    <a:pt x="122" y="18"/>
                    <a:pt x="121" y="13"/>
                  </a:cubicBezTo>
                  <a:cubicBezTo>
                    <a:pt x="121" y="15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19" y="18"/>
                    <a:pt x="119" y="18"/>
                  </a:cubicBezTo>
                  <a:cubicBezTo>
                    <a:pt x="118" y="18"/>
                    <a:pt x="117" y="16"/>
                    <a:pt x="116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5"/>
                    <a:pt x="116" y="16"/>
                    <a:pt x="115" y="16"/>
                  </a:cubicBezTo>
                  <a:cubicBezTo>
                    <a:pt x="115" y="16"/>
                    <a:pt x="114" y="14"/>
                    <a:pt x="112" y="11"/>
                  </a:cubicBezTo>
                  <a:cubicBezTo>
                    <a:pt x="112" y="11"/>
                    <a:pt x="112" y="12"/>
                    <a:pt x="111" y="12"/>
                  </a:cubicBezTo>
                  <a:cubicBezTo>
                    <a:pt x="113" y="22"/>
                    <a:pt x="114" y="27"/>
                    <a:pt x="114" y="27"/>
                  </a:cubicBezTo>
                  <a:cubicBezTo>
                    <a:pt x="114" y="27"/>
                    <a:pt x="113" y="24"/>
                    <a:pt x="112" y="16"/>
                  </a:cubicBezTo>
                  <a:cubicBezTo>
                    <a:pt x="112" y="15"/>
                    <a:pt x="112" y="13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1"/>
                    <a:pt x="111" y="11"/>
                  </a:cubicBezTo>
                  <a:cubicBezTo>
                    <a:pt x="111" y="11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1"/>
                    <a:pt x="111" y="11"/>
                  </a:cubicBezTo>
                  <a:cubicBezTo>
                    <a:pt x="111" y="11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2" y="19"/>
                    <a:pt x="113" y="23"/>
                    <a:pt x="114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7"/>
                    <a:pt x="113" y="25"/>
                  </a:cubicBezTo>
                  <a:cubicBezTo>
                    <a:pt x="113" y="25"/>
                    <a:pt x="113" y="24"/>
                    <a:pt x="113" y="23"/>
                  </a:cubicBezTo>
                  <a:cubicBezTo>
                    <a:pt x="113" y="23"/>
                    <a:pt x="113" y="24"/>
                    <a:pt x="113" y="24"/>
                  </a:cubicBezTo>
                  <a:cubicBezTo>
                    <a:pt x="113" y="26"/>
                    <a:pt x="114" y="27"/>
                    <a:pt x="114" y="27"/>
                  </a:cubicBezTo>
                  <a:cubicBezTo>
                    <a:pt x="114" y="27"/>
                    <a:pt x="114" y="26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3" y="25"/>
                    <a:pt x="113" y="24"/>
                  </a:cubicBezTo>
                  <a:cubicBezTo>
                    <a:pt x="113" y="22"/>
                    <a:pt x="112" y="18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2" y="17"/>
                    <a:pt x="112" y="20"/>
                    <a:pt x="113" y="22"/>
                  </a:cubicBezTo>
                  <a:cubicBezTo>
                    <a:pt x="113" y="22"/>
                    <a:pt x="113" y="22"/>
                    <a:pt x="112" y="21"/>
                  </a:cubicBezTo>
                  <a:cubicBezTo>
                    <a:pt x="112" y="19"/>
                    <a:pt x="111" y="16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0" y="11"/>
                    <a:pt x="110" y="11"/>
                  </a:cubicBezTo>
                  <a:cubicBezTo>
                    <a:pt x="110" y="11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3"/>
                    <a:pt x="111" y="13"/>
                  </a:cubicBezTo>
                  <a:cubicBezTo>
                    <a:pt x="112" y="17"/>
                    <a:pt x="112" y="20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2" y="20"/>
                    <a:pt x="111" y="17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6"/>
                    <a:pt x="112" y="20"/>
                    <a:pt x="113" y="22"/>
                  </a:cubicBezTo>
                  <a:cubicBezTo>
                    <a:pt x="112" y="22"/>
                    <a:pt x="112" y="21"/>
                    <a:pt x="112" y="21"/>
                  </a:cubicBezTo>
                  <a:cubicBezTo>
                    <a:pt x="112" y="19"/>
                    <a:pt x="111" y="16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5"/>
                    <a:pt x="111" y="17"/>
                    <a:pt x="112" y="19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6"/>
                    <a:pt x="111" y="14"/>
                    <a:pt x="111" y="12"/>
                  </a:cubicBezTo>
                  <a:cubicBezTo>
                    <a:pt x="111" y="12"/>
                    <a:pt x="110" y="12"/>
                    <a:pt x="110" y="12"/>
                  </a:cubicBezTo>
                  <a:cubicBezTo>
                    <a:pt x="110" y="12"/>
                    <a:pt x="110" y="11"/>
                    <a:pt x="110" y="11"/>
                  </a:cubicBezTo>
                  <a:cubicBezTo>
                    <a:pt x="110" y="11"/>
                    <a:pt x="110" y="12"/>
                    <a:pt x="110" y="12"/>
                  </a:cubicBezTo>
                  <a:cubicBezTo>
                    <a:pt x="110" y="13"/>
                    <a:pt x="109" y="13"/>
                    <a:pt x="108" y="13"/>
                  </a:cubicBezTo>
                  <a:cubicBezTo>
                    <a:pt x="105" y="13"/>
                    <a:pt x="103" y="11"/>
                    <a:pt x="100" y="10"/>
                  </a:cubicBezTo>
                  <a:cubicBezTo>
                    <a:pt x="100" y="10"/>
                    <a:pt x="100" y="10"/>
                    <a:pt x="99" y="10"/>
                  </a:cubicBezTo>
                  <a:cubicBezTo>
                    <a:pt x="98" y="10"/>
                    <a:pt x="93" y="8"/>
                    <a:pt x="93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8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9" y="9"/>
                    <a:pt x="88" y="9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6"/>
                    <a:pt x="76" y="7"/>
                    <a:pt x="76" y="7"/>
                  </a:cubicBezTo>
                  <a:cubicBezTo>
                    <a:pt x="76" y="7"/>
                    <a:pt x="76" y="5"/>
                    <a:pt x="76" y="4"/>
                  </a:cubicBezTo>
                  <a:cubicBezTo>
                    <a:pt x="76" y="3"/>
                    <a:pt x="76" y="1"/>
                    <a:pt x="76" y="1"/>
                  </a:cubicBezTo>
                  <a:cubicBezTo>
                    <a:pt x="76" y="1"/>
                    <a:pt x="76" y="3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2"/>
                    <a:pt x="71" y="0"/>
                    <a:pt x="7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0" name="Freeform 70"/>
            <p:cNvSpPr>
              <a:spLocks noEditPoints="1"/>
            </p:cNvSpPr>
            <p:nvPr/>
          </p:nvSpPr>
          <p:spPr bwMode="auto">
            <a:xfrm>
              <a:off x="3243263" y="2590801"/>
              <a:ext cx="769938" cy="120650"/>
            </a:xfrm>
            <a:custGeom>
              <a:gdLst>
                <a:gd name="T0" fmla="*/ 201 w 205"/>
                <a:gd name="T1" fmla="*/ 30 h 32"/>
                <a:gd name="T2" fmla="*/ 199 w 205"/>
                <a:gd name="T3" fmla="*/ 31 h 32"/>
                <a:gd name="T4" fmla="*/ 203 w 205"/>
                <a:gd name="T5" fmla="*/ 31 h 32"/>
                <a:gd name="T6" fmla="*/ 205 w 205"/>
                <a:gd name="T7" fmla="*/ 29 h 32"/>
                <a:gd name="T8" fmla="*/ 205 w 205"/>
                <a:gd name="T9" fmla="*/ 29 h 32"/>
                <a:gd name="T10" fmla="*/ 204 w 205"/>
                <a:gd name="T11" fmla="*/ 30 h 32"/>
                <a:gd name="T12" fmla="*/ 202 w 205"/>
                <a:gd name="T13" fmla="*/ 31 h 32"/>
                <a:gd name="T14" fmla="*/ 201 w 205"/>
                <a:gd name="T15" fmla="*/ 31 h 32"/>
                <a:gd name="T16" fmla="*/ 203 w 205"/>
                <a:gd name="T17" fmla="*/ 28 h 32"/>
                <a:gd name="T18" fmla="*/ 200 w 205"/>
                <a:gd name="T19" fmla="*/ 30 h 32"/>
                <a:gd name="T20" fmla="*/ 195 w 205"/>
                <a:gd name="T21" fmla="*/ 26 h 32"/>
                <a:gd name="T22" fmla="*/ 192 w 205"/>
                <a:gd name="T23" fmla="*/ 28 h 32"/>
                <a:gd name="T24" fmla="*/ 195 w 205"/>
                <a:gd name="T25" fmla="*/ 26 h 32"/>
                <a:gd name="T26" fmla="*/ 197 w 205"/>
                <a:gd name="T27" fmla="*/ 26 h 32"/>
                <a:gd name="T28" fmla="*/ 197 w 205"/>
                <a:gd name="T29" fmla="*/ 26 h 32"/>
                <a:gd name="T30" fmla="*/ 198 w 205"/>
                <a:gd name="T31" fmla="*/ 25 h 32"/>
                <a:gd name="T32" fmla="*/ 195 w 205"/>
                <a:gd name="T33" fmla="*/ 26 h 32"/>
                <a:gd name="T34" fmla="*/ 198 w 205"/>
                <a:gd name="T35" fmla="*/ 24 h 32"/>
                <a:gd name="T36" fmla="*/ 195 w 205"/>
                <a:gd name="T37" fmla="*/ 26 h 32"/>
                <a:gd name="T38" fmla="*/ 0 w 205"/>
                <a:gd name="T39" fmla="*/ 22 h 32"/>
                <a:gd name="T40" fmla="*/ 3 w 205"/>
                <a:gd name="T41" fmla="*/ 26 h 32"/>
                <a:gd name="T42" fmla="*/ 45 w 205"/>
                <a:gd name="T43" fmla="*/ 19 h 32"/>
                <a:gd name="T44" fmla="*/ 45 w 205"/>
                <a:gd name="T45" fmla="*/ 19 h 32"/>
                <a:gd name="T46" fmla="*/ 169 w 205"/>
                <a:gd name="T47" fmla="*/ 11 h 32"/>
                <a:gd name="T48" fmla="*/ 169 w 205"/>
                <a:gd name="T49" fmla="*/ 11 h 32"/>
                <a:gd name="T50" fmla="*/ 167 w 205"/>
                <a:gd name="T51" fmla="*/ 10 h 32"/>
                <a:gd name="T52" fmla="*/ 167 w 205"/>
                <a:gd name="T53" fmla="*/ 11 h 32"/>
                <a:gd name="T54" fmla="*/ 33 w 205"/>
                <a:gd name="T55" fmla="*/ 9 h 32"/>
                <a:gd name="T56" fmla="*/ 34 w 205"/>
                <a:gd name="T57" fmla="*/ 10 h 32"/>
                <a:gd name="T58" fmla="*/ 33 w 205"/>
                <a:gd name="T59" fmla="*/ 9 h 32"/>
                <a:gd name="T60" fmla="*/ 34 w 205"/>
                <a:gd name="T61" fmla="*/ 10 h 32"/>
                <a:gd name="T62" fmla="*/ 33 w 205"/>
                <a:gd name="T63" fmla="*/ 9 h 32"/>
                <a:gd name="T64" fmla="*/ 34 w 205"/>
                <a:gd name="T65" fmla="*/ 10 h 32"/>
                <a:gd name="T66" fmla="*/ 33 w 205"/>
                <a:gd name="T67" fmla="*/ 9 h 32"/>
                <a:gd name="T68" fmla="*/ 34 w 205"/>
                <a:gd name="T69" fmla="*/ 10 h 32"/>
                <a:gd name="T70" fmla="*/ 34 w 205"/>
                <a:gd name="T71" fmla="*/ 9 h 32"/>
                <a:gd name="T72" fmla="*/ 34 w 205"/>
                <a:gd name="T73" fmla="*/ 9 h 32"/>
                <a:gd name="T74" fmla="*/ 34 w 205"/>
                <a:gd name="T75" fmla="*/ 8 h 32"/>
                <a:gd name="T76" fmla="*/ 35 w 205"/>
                <a:gd name="T77" fmla="*/ 9 h 32"/>
                <a:gd name="T78" fmla="*/ 38 w 205"/>
                <a:gd name="T79" fmla="*/ 6 h 32"/>
                <a:gd name="T80" fmla="*/ 38 w 205"/>
                <a:gd name="T81" fmla="*/ 6 h 32"/>
                <a:gd name="T82" fmla="*/ 38 w 205"/>
                <a:gd name="T83" fmla="*/ 6 h 32"/>
                <a:gd name="T84" fmla="*/ 38 w 205"/>
                <a:gd name="T85" fmla="*/ 6 h 32"/>
                <a:gd name="T86" fmla="*/ 138 w 205"/>
                <a:gd name="T87" fmla="*/ 3 h 32"/>
                <a:gd name="T88" fmla="*/ 140 w 205"/>
                <a:gd name="T89" fmla="*/ 1 h 32"/>
                <a:gd name="T90" fmla="*/ 140 w 205"/>
                <a:gd name="T91" fmla="*/ 1 h 32"/>
                <a:gd name="T92" fmla="*/ 140 w 205"/>
                <a:gd name="T93" fmla="*/ 1 h 32"/>
                <a:gd name="T94" fmla="*/ 140 w 205"/>
                <a:gd name="T95" fmla="*/ 1 h 32"/>
                <a:gd name="T96" fmla="*/ 140 w 205"/>
                <a:gd name="T97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" h="32">
                  <a:moveTo>
                    <a:pt x="204" y="29"/>
                  </a:moveTo>
                  <a:cubicBezTo>
                    <a:pt x="202" y="30"/>
                    <a:pt x="201" y="30"/>
                    <a:pt x="201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30"/>
                    <a:pt x="199" y="31"/>
                    <a:pt x="199" y="31"/>
                  </a:cubicBezTo>
                  <a:cubicBezTo>
                    <a:pt x="200" y="31"/>
                    <a:pt x="200" y="32"/>
                    <a:pt x="201" y="32"/>
                  </a:cubicBezTo>
                  <a:cubicBezTo>
                    <a:pt x="201" y="32"/>
                    <a:pt x="202" y="32"/>
                    <a:pt x="203" y="31"/>
                  </a:cubicBezTo>
                  <a:cubicBezTo>
                    <a:pt x="203" y="31"/>
                    <a:pt x="204" y="30"/>
                    <a:pt x="205" y="29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4" y="29"/>
                    <a:pt x="204" y="29"/>
                    <a:pt x="204" y="3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2" y="30"/>
                    <a:pt x="202" y="31"/>
                    <a:pt x="202" y="31"/>
                  </a:cubicBezTo>
                  <a:cubicBezTo>
                    <a:pt x="201" y="31"/>
                    <a:pt x="202" y="30"/>
                    <a:pt x="204" y="29"/>
                  </a:cubicBezTo>
                  <a:cubicBezTo>
                    <a:pt x="203" y="30"/>
                    <a:pt x="202" y="31"/>
                    <a:pt x="201" y="31"/>
                  </a:cubicBezTo>
                  <a:cubicBezTo>
                    <a:pt x="201" y="31"/>
                    <a:pt x="202" y="30"/>
                    <a:pt x="204" y="29"/>
                  </a:cubicBezTo>
                  <a:moveTo>
                    <a:pt x="203" y="28"/>
                  </a:moveTo>
                  <a:cubicBezTo>
                    <a:pt x="202" y="29"/>
                    <a:pt x="202" y="29"/>
                    <a:pt x="201" y="29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1" y="30"/>
                    <a:pt x="202" y="29"/>
                    <a:pt x="203" y="28"/>
                  </a:cubicBezTo>
                  <a:moveTo>
                    <a:pt x="195" y="26"/>
                  </a:moveTo>
                  <a:cubicBezTo>
                    <a:pt x="195" y="26"/>
                    <a:pt x="194" y="26"/>
                    <a:pt x="194" y="26"/>
                  </a:cubicBezTo>
                  <a:cubicBezTo>
                    <a:pt x="193" y="27"/>
                    <a:pt x="192" y="28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3" y="27"/>
                    <a:pt x="194" y="27"/>
                    <a:pt x="195" y="26"/>
                  </a:cubicBezTo>
                  <a:moveTo>
                    <a:pt x="199" y="25"/>
                  </a:moveTo>
                  <a:cubicBezTo>
                    <a:pt x="198" y="25"/>
                    <a:pt x="197" y="26"/>
                    <a:pt x="197" y="26"/>
                  </a:cubicBezTo>
                  <a:cubicBezTo>
                    <a:pt x="197" y="26"/>
                    <a:pt x="197" y="26"/>
                    <a:pt x="196" y="27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8" y="26"/>
                    <a:pt x="198" y="25"/>
                    <a:pt x="199" y="25"/>
                  </a:cubicBezTo>
                  <a:moveTo>
                    <a:pt x="198" y="25"/>
                  </a:moveTo>
                  <a:cubicBezTo>
                    <a:pt x="197" y="25"/>
                    <a:pt x="196" y="26"/>
                    <a:pt x="195" y="26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6" y="26"/>
                    <a:pt x="197" y="25"/>
                    <a:pt x="198" y="25"/>
                  </a:cubicBezTo>
                  <a:moveTo>
                    <a:pt x="198" y="24"/>
                  </a:moveTo>
                  <a:cubicBezTo>
                    <a:pt x="197" y="25"/>
                    <a:pt x="196" y="25"/>
                    <a:pt x="196" y="26"/>
                  </a:cubicBezTo>
                  <a:cubicBezTo>
                    <a:pt x="196" y="26"/>
                    <a:pt x="195" y="26"/>
                    <a:pt x="195" y="26"/>
                  </a:cubicBezTo>
                  <a:cubicBezTo>
                    <a:pt x="196" y="26"/>
                    <a:pt x="197" y="25"/>
                    <a:pt x="198" y="24"/>
                  </a:cubicBezTo>
                  <a:moveTo>
                    <a:pt x="0" y="22"/>
                  </a:moveTo>
                  <a:cubicBezTo>
                    <a:pt x="0" y="22"/>
                    <a:pt x="1" y="23"/>
                    <a:pt x="2" y="24"/>
                  </a:cubicBezTo>
                  <a:cubicBezTo>
                    <a:pt x="2" y="25"/>
                    <a:pt x="3" y="26"/>
                    <a:pt x="3" y="26"/>
                  </a:cubicBezTo>
                  <a:cubicBezTo>
                    <a:pt x="1" y="23"/>
                    <a:pt x="0" y="22"/>
                    <a:pt x="0" y="22"/>
                  </a:cubicBezTo>
                  <a:moveTo>
                    <a:pt x="45" y="19"/>
                  </a:move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moveTo>
                    <a:pt x="169" y="11"/>
                  </a:move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moveTo>
                    <a:pt x="167" y="10"/>
                  </a:move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0"/>
                  </a:cubicBezTo>
                  <a:moveTo>
                    <a:pt x="33" y="9"/>
                  </a:moveTo>
                  <a:cubicBezTo>
                    <a:pt x="34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3" y="9"/>
                  </a:cubicBezTo>
                  <a:moveTo>
                    <a:pt x="33" y="9"/>
                  </a:moveTo>
                  <a:cubicBezTo>
                    <a:pt x="34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3" y="9"/>
                  </a:cubicBezTo>
                  <a:moveTo>
                    <a:pt x="33" y="9"/>
                  </a:moveTo>
                  <a:cubicBezTo>
                    <a:pt x="34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3" y="9"/>
                  </a:cubicBezTo>
                  <a:moveTo>
                    <a:pt x="33" y="9"/>
                  </a:moveTo>
                  <a:cubicBezTo>
                    <a:pt x="34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3" y="9"/>
                  </a:cubicBezTo>
                  <a:moveTo>
                    <a:pt x="34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moveTo>
                    <a:pt x="34" y="8"/>
                  </a:moveTo>
                  <a:cubicBezTo>
                    <a:pt x="34" y="9"/>
                    <a:pt x="34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9"/>
                    <a:pt x="34" y="8"/>
                  </a:cubicBezTo>
                  <a:moveTo>
                    <a:pt x="38" y="6"/>
                  </a:moveTo>
                  <a:cubicBezTo>
                    <a:pt x="39" y="8"/>
                    <a:pt x="40" y="8"/>
                    <a:pt x="40" y="8"/>
                  </a:cubicBezTo>
                  <a:cubicBezTo>
                    <a:pt x="40" y="8"/>
                    <a:pt x="40" y="8"/>
                    <a:pt x="38" y="6"/>
                  </a:cubicBezTo>
                  <a:moveTo>
                    <a:pt x="38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moveTo>
                    <a:pt x="140" y="1"/>
                  </a:moveTo>
                  <a:cubicBezTo>
                    <a:pt x="139" y="2"/>
                    <a:pt x="138" y="3"/>
                    <a:pt x="138" y="3"/>
                  </a:cubicBezTo>
                  <a:cubicBezTo>
                    <a:pt x="138" y="3"/>
                    <a:pt x="139" y="2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moveTo>
                    <a:pt x="140" y="1"/>
                  </a:move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moveTo>
                    <a:pt x="140" y="0"/>
                  </a:moveTo>
                  <a:cubicBezTo>
                    <a:pt x="140" y="0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40" y="0"/>
                    <a:pt x="140" y="0"/>
                  </a:cubicBezTo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1" name="Freeform 71"/>
            <p:cNvSpPr/>
            <p:nvPr/>
          </p:nvSpPr>
          <p:spPr bwMode="auto">
            <a:xfrm>
              <a:off x="3986213" y="2706688"/>
              <a:ext cx="12700" cy="7938"/>
            </a:xfrm>
            <a:custGeom>
              <a:gdLst>
                <a:gd name="T0" fmla="*/ 1 w 3"/>
                <a:gd name="T1" fmla="*/ 0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2" name="Freeform 72"/>
            <p:cNvSpPr>
              <a:spLocks noEditPoints="1"/>
            </p:cNvSpPr>
            <p:nvPr/>
          </p:nvSpPr>
          <p:spPr bwMode="auto">
            <a:xfrm>
              <a:off x="4002088" y="2700338"/>
              <a:ext cx="26988" cy="25400"/>
            </a:xfrm>
            <a:custGeom>
              <a:gdLst>
                <a:gd name="T0" fmla="*/ 2 w 7"/>
                <a:gd name="T1" fmla="*/ 6 h 7"/>
                <a:gd name="T2" fmla="*/ 2 w 7"/>
                <a:gd name="T3" fmla="*/ 6 h 7"/>
                <a:gd name="T4" fmla="*/ 2 w 7"/>
                <a:gd name="T5" fmla="*/ 7 h 7"/>
                <a:gd name="T6" fmla="*/ 2 w 7"/>
                <a:gd name="T7" fmla="*/ 7 h 7"/>
                <a:gd name="T8" fmla="*/ 2 w 7"/>
                <a:gd name="T9" fmla="*/ 6 h 7"/>
                <a:gd name="T10" fmla="*/ 7 w 7"/>
                <a:gd name="T11" fmla="*/ 5 h 7"/>
                <a:gd name="T12" fmla="*/ 6 w 7"/>
                <a:gd name="T13" fmla="*/ 5 h 7"/>
                <a:gd name="T14" fmla="*/ 7 w 7"/>
                <a:gd name="T15" fmla="*/ 5 h 7"/>
                <a:gd name="T16" fmla="*/ 7 w 7"/>
                <a:gd name="T17" fmla="*/ 5 h 7"/>
                <a:gd name="T18" fmla="*/ 7 w 7"/>
                <a:gd name="T19" fmla="*/ 5 h 7"/>
                <a:gd name="T20" fmla="*/ 4 w 7"/>
                <a:gd name="T21" fmla="*/ 6 h 7"/>
                <a:gd name="T22" fmla="*/ 2 w 7"/>
                <a:gd name="T23" fmla="*/ 7 h 7"/>
                <a:gd name="T24" fmla="*/ 4 w 7"/>
                <a:gd name="T25" fmla="*/ 7 h 7"/>
                <a:gd name="T26" fmla="*/ 5 w 7"/>
                <a:gd name="T27" fmla="*/ 6 h 7"/>
                <a:gd name="T28" fmla="*/ 6 w 7"/>
                <a:gd name="T29" fmla="*/ 6 h 7"/>
                <a:gd name="T30" fmla="*/ 7 w 7"/>
                <a:gd name="T31" fmla="*/ 5 h 7"/>
                <a:gd name="T32" fmla="*/ 7 w 7"/>
                <a:gd name="T33" fmla="*/ 5 h 7"/>
                <a:gd name="T34" fmla="*/ 6 w 7"/>
                <a:gd name="T35" fmla="*/ 6 h 7"/>
                <a:gd name="T36" fmla="*/ 6 w 7"/>
                <a:gd name="T37" fmla="*/ 5 h 7"/>
                <a:gd name="T38" fmla="*/ 6 w 7"/>
                <a:gd name="T39" fmla="*/ 5 h 7"/>
                <a:gd name="T40" fmla="*/ 6 w 7"/>
                <a:gd name="T41" fmla="*/ 5 h 7"/>
                <a:gd name="T42" fmla="*/ 7 w 7"/>
                <a:gd name="T43" fmla="*/ 5 h 7"/>
                <a:gd name="T44" fmla="*/ 7 w 7"/>
                <a:gd name="T45" fmla="*/ 5 h 7"/>
                <a:gd name="T46" fmla="*/ 7 w 7"/>
                <a:gd name="T47" fmla="*/ 5 h 7"/>
                <a:gd name="T48" fmla="*/ 7 w 7"/>
                <a:gd name="T49" fmla="*/ 5 h 7"/>
                <a:gd name="T50" fmla="*/ 7 w 7"/>
                <a:gd name="T51" fmla="*/ 5 h 7"/>
                <a:gd name="T52" fmla="*/ 7 w 7"/>
                <a:gd name="T53" fmla="*/ 4 h 7"/>
                <a:gd name="T54" fmla="*/ 3 w 7"/>
                <a:gd name="T55" fmla="*/ 6 h 7"/>
                <a:gd name="T56" fmla="*/ 7 w 7"/>
                <a:gd name="T57" fmla="*/ 5 h 7"/>
                <a:gd name="T58" fmla="*/ 7 w 7"/>
                <a:gd name="T59" fmla="*/ 4 h 7"/>
                <a:gd name="T60" fmla="*/ 7 w 7"/>
                <a:gd name="T61" fmla="*/ 4 h 7"/>
                <a:gd name="T62" fmla="*/ 7 w 7"/>
                <a:gd name="T63" fmla="*/ 4 h 7"/>
                <a:gd name="T64" fmla="*/ 7 w 7"/>
                <a:gd name="T65" fmla="*/ 4 h 7"/>
                <a:gd name="T66" fmla="*/ 7 w 7"/>
                <a:gd name="T67" fmla="*/ 4 h 7"/>
                <a:gd name="T68" fmla="*/ 7 w 7"/>
                <a:gd name="T69" fmla="*/ 4 h 7"/>
                <a:gd name="T70" fmla="*/ 2 w 7"/>
                <a:gd name="T71" fmla="*/ 6 h 7"/>
                <a:gd name="T72" fmla="*/ 7 w 7"/>
                <a:gd name="T73" fmla="*/ 4 h 7"/>
                <a:gd name="T74" fmla="*/ 7 w 7"/>
                <a:gd name="T75" fmla="*/ 4 h 7"/>
                <a:gd name="T76" fmla="*/ 2 w 7"/>
                <a:gd name="T77" fmla="*/ 4 h 7"/>
                <a:gd name="T78" fmla="*/ 2 w 7"/>
                <a:gd name="T79" fmla="*/ 6 h 7"/>
                <a:gd name="T80" fmla="*/ 2 w 7"/>
                <a:gd name="T81" fmla="*/ 6 h 7"/>
                <a:gd name="T82" fmla="*/ 2 w 7"/>
                <a:gd name="T83" fmla="*/ 4 h 7"/>
                <a:gd name="T84" fmla="*/ 4 w 7"/>
                <a:gd name="T85" fmla="*/ 2 h 7"/>
                <a:gd name="T86" fmla="*/ 3 w 7"/>
                <a:gd name="T87" fmla="*/ 2 h 7"/>
                <a:gd name="T88" fmla="*/ 2 w 7"/>
                <a:gd name="T89" fmla="*/ 4 h 7"/>
                <a:gd name="T90" fmla="*/ 4 w 7"/>
                <a:gd name="T91" fmla="*/ 2 h 7"/>
                <a:gd name="T92" fmla="*/ 3 w 7"/>
                <a:gd name="T93" fmla="*/ 1 h 7"/>
                <a:gd name="T94" fmla="*/ 1 w 7"/>
                <a:gd name="T95" fmla="*/ 2 h 7"/>
                <a:gd name="T96" fmla="*/ 1 w 7"/>
                <a:gd name="T97" fmla="*/ 3 h 7"/>
                <a:gd name="T98" fmla="*/ 3 w 7"/>
                <a:gd name="T99" fmla="*/ 2 h 7"/>
                <a:gd name="T100" fmla="*/ 3 w 7"/>
                <a:gd name="T101" fmla="*/ 1 h 7"/>
                <a:gd name="T102" fmla="*/ 1 w 7"/>
                <a:gd name="T103" fmla="*/ 1 h 7"/>
                <a:gd name="T104" fmla="*/ 0 w 7"/>
                <a:gd name="T105" fmla="*/ 2 h 7"/>
                <a:gd name="T106" fmla="*/ 1 w 7"/>
                <a:gd name="T107" fmla="*/ 1 h 7"/>
                <a:gd name="T108" fmla="*/ 3 w 7"/>
                <a:gd name="T109" fmla="*/ 0 h 7"/>
                <a:gd name="T110" fmla="*/ 3 w 7"/>
                <a:gd name="T111" fmla="*/ 0 h 7"/>
                <a:gd name="T112" fmla="*/ 3 w 7"/>
                <a:gd name="T113" fmla="*/ 0 h 7"/>
                <a:gd name="T114" fmla="*/ 3 w 7"/>
                <a:gd name="T115" fmla="*/ 0 h 7"/>
                <a:gd name="T116" fmla="*/ 1 w 7"/>
                <a:gd name="T117" fmla="*/ 1 h 7"/>
                <a:gd name="T118" fmla="*/ 2 w 7"/>
                <a:gd name="T119" fmla="*/ 1 h 7"/>
                <a:gd name="T120" fmla="*/ 3 w 7"/>
                <a:gd name="T121" fmla="*/ 0 h 7"/>
                <a:gd name="T122" fmla="*/ 3 w 7"/>
                <a:gd name="T12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7" y="5"/>
                  </a:move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7" y="5"/>
                  </a:moveTo>
                  <a:cubicBezTo>
                    <a:pt x="6" y="5"/>
                    <a:pt x="5" y="6"/>
                    <a:pt x="4" y="6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7" y="4"/>
                  </a:move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4" y="6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7" y="4"/>
                  </a:moveTo>
                  <a:cubicBezTo>
                    <a:pt x="4" y="6"/>
                    <a:pt x="2" y="6"/>
                    <a:pt x="2" y="6"/>
                  </a:cubicBezTo>
                  <a:cubicBezTo>
                    <a:pt x="3" y="6"/>
                    <a:pt x="4" y="6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2" y="4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moveTo>
                    <a:pt x="4" y="2"/>
                  </a:move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3" y="4"/>
                    <a:pt x="3" y="3"/>
                    <a:pt x="4" y="2"/>
                  </a:cubicBezTo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3" name="Freeform 73"/>
            <p:cNvSpPr/>
            <p:nvPr/>
          </p:nvSpPr>
          <p:spPr bwMode="auto">
            <a:xfrm>
              <a:off x="4005263" y="2722563"/>
              <a:ext cx="4763" cy="3175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4" name="Freeform 74"/>
            <p:cNvSpPr>
              <a:spLocks noEditPoints="1"/>
            </p:cNvSpPr>
            <p:nvPr/>
          </p:nvSpPr>
          <p:spPr bwMode="auto">
            <a:xfrm>
              <a:off x="4029075" y="2733676"/>
              <a:ext cx="36513" cy="33338"/>
            </a:xfrm>
            <a:custGeom>
              <a:gdLst>
                <a:gd name="T0" fmla="*/ 10 w 10"/>
                <a:gd name="T1" fmla="*/ 9 h 9"/>
                <a:gd name="T2" fmla="*/ 9 w 10"/>
                <a:gd name="T3" fmla="*/ 9 h 9"/>
                <a:gd name="T4" fmla="*/ 9 w 10"/>
                <a:gd name="T5" fmla="*/ 9 h 9"/>
                <a:gd name="T6" fmla="*/ 10 w 10"/>
                <a:gd name="T7" fmla="*/ 9 h 9"/>
                <a:gd name="T8" fmla="*/ 10 w 10"/>
                <a:gd name="T9" fmla="*/ 9 h 9"/>
                <a:gd name="T10" fmla="*/ 4 w 10"/>
                <a:gd name="T11" fmla="*/ 0 h 9"/>
                <a:gd name="T12" fmla="*/ 0 w 10"/>
                <a:gd name="T13" fmla="*/ 1 h 9"/>
                <a:gd name="T14" fmla="*/ 2 w 10"/>
                <a:gd name="T15" fmla="*/ 2 h 9"/>
                <a:gd name="T16" fmla="*/ 4 w 10"/>
                <a:gd name="T1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3" y="1"/>
                    <a:pt x="4" y="0"/>
                  </a:cubicBezTo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5" name="Freeform 75"/>
            <p:cNvSpPr/>
            <p:nvPr/>
          </p:nvSpPr>
          <p:spPr bwMode="auto">
            <a:xfrm>
              <a:off x="3146425" y="2838451"/>
              <a:ext cx="3175" cy="0"/>
            </a:xfrm>
            <a:custGeom>
              <a:gdLst>
                <a:gd name="T0" fmla="*/ 1 w 1"/>
                <a:gd name="T1" fmla="*/ 1 w 1"/>
                <a:gd name="T2" fmla="*/ 1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6" name="Freeform 76"/>
            <p:cNvSpPr>
              <a:spLocks noEditPoints="1"/>
            </p:cNvSpPr>
            <p:nvPr/>
          </p:nvSpPr>
          <p:spPr bwMode="auto">
            <a:xfrm>
              <a:off x="3875088" y="3192463"/>
              <a:ext cx="22225" cy="14288"/>
            </a:xfrm>
            <a:custGeom>
              <a:gdLst>
                <a:gd name="T0" fmla="*/ 0 w 6"/>
                <a:gd name="T1" fmla="*/ 3 h 4"/>
                <a:gd name="T2" fmla="*/ 0 w 6"/>
                <a:gd name="T3" fmla="*/ 3 h 4"/>
                <a:gd name="T4" fmla="*/ 0 w 6"/>
                <a:gd name="T5" fmla="*/ 3 h 4"/>
                <a:gd name="T6" fmla="*/ 1 w 6"/>
                <a:gd name="T7" fmla="*/ 4 h 4"/>
                <a:gd name="T8" fmla="*/ 0 w 6"/>
                <a:gd name="T9" fmla="*/ 3 h 4"/>
                <a:gd name="T10" fmla="*/ 0 w 6"/>
                <a:gd name="T11" fmla="*/ 3 h 4"/>
                <a:gd name="T12" fmla="*/ 0 w 6"/>
                <a:gd name="T13" fmla="*/ 3 h 4"/>
                <a:gd name="T14" fmla="*/ 1 w 6"/>
                <a:gd name="T15" fmla="*/ 2 h 4"/>
                <a:gd name="T16" fmla="*/ 2 w 6"/>
                <a:gd name="T17" fmla="*/ 2 h 4"/>
                <a:gd name="T18" fmla="*/ 5 w 6"/>
                <a:gd name="T19" fmla="*/ 1 h 4"/>
                <a:gd name="T20" fmla="*/ 5 w 6"/>
                <a:gd name="T21" fmla="*/ 1 h 4"/>
                <a:gd name="T22" fmla="*/ 5 w 6"/>
                <a:gd name="T23" fmla="*/ 1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5 w 6"/>
                <a:gd name="T35" fmla="*/ 1 h 4"/>
                <a:gd name="T36" fmla="*/ 5 w 6"/>
                <a:gd name="T37" fmla="*/ 1 h 4"/>
                <a:gd name="T38" fmla="*/ 5 w 6"/>
                <a:gd name="T39" fmla="*/ 1 h 4"/>
                <a:gd name="T40" fmla="*/ 5 w 6"/>
                <a:gd name="T41" fmla="*/ 1 h 4"/>
                <a:gd name="T42" fmla="*/ 5 w 6"/>
                <a:gd name="T43" fmla="*/ 1 h 4"/>
                <a:gd name="T44" fmla="*/ 5 w 6"/>
                <a:gd name="T45" fmla="*/ 1 h 4"/>
                <a:gd name="T46" fmla="*/ 5 w 6"/>
                <a:gd name="T47" fmla="*/ 1 h 4"/>
                <a:gd name="T48" fmla="*/ 4 w 6"/>
                <a:gd name="T49" fmla="*/ 1 h 4"/>
                <a:gd name="T50" fmla="*/ 5 w 6"/>
                <a:gd name="T51" fmla="*/ 1 h 4"/>
                <a:gd name="T52" fmla="*/ 4 w 6"/>
                <a:gd name="T53" fmla="*/ 1 h 4"/>
                <a:gd name="T54" fmla="*/ 4 w 6"/>
                <a:gd name="T55" fmla="*/ 1 h 4"/>
                <a:gd name="T56" fmla="*/ 5 w 6"/>
                <a:gd name="T57" fmla="*/ 1 h 4"/>
                <a:gd name="T58" fmla="*/ 3 w 6"/>
                <a:gd name="T59" fmla="*/ 0 h 4"/>
                <a:gd name="T60" fmla="*/ 3 w 6"/>
                <a:gd name="T61" fmla="*/ 1 h 4"/>
                <a:gd name="T62" fmla="*/ 3 w 6"/>
                <a:gd name="T63" fmla="*/ 0 h 4"/>
                <a:gd name="T64" fmla="*/ 3 w 6"/>
                <a:gd name="T65" fmla="*/ 0 h 4"/>
                <a:gd name="T66" fmla="*/ 3 w 6"/>
                <a:gd name="T67" fmla="*/ 0 h 4"/>
                <a:gd name="T68" fmla="*/ 5 w 6"/>
                <a:gd name="T69" fmla="*/ 1 h 4"/>
                <a:gd name="T70" fmla="*/ 5 w 6"/>
                <a:gd name="T71" fmla="*/ 1 h 4"/>
                <a:gd name="T72" fmla="*/ 5 w 6"/>
                <a:gd name="T73" fmla="*/ 1 h 4"/>
                <a:gd name="T74" fmla="*/ 3 w 6"/>
                <a:gd name="T75" fmla="*/ 0 h 4"/>
                <a:gd name="T76" fmla="*/ 6 w 6"/>
                <a:gd name="T77" fmla="*/ 0 h 4"/>
                <a:gd name="T78" fmla="*/ 6 w 6"/>
                <a:gd name="T79" fmla="*/ 0 h 4"/>
                <a:gd name="T80" fmla="*/ 3 w 6"/>
                <a:gd name="T81" fmla="*/ 0 h 4"/>
                <a:gd name="T82" fmla="*/ 4 w 6"/>
                <a:gd name="T83" fmla="*/ 1 h 4"/>
                <a:gd name="T84" fmla="*/ 3 w 6"/>
                <a:gd name="T85" fmla="*/ 0 h 4"/>
                <a:gd name="T86" fmla="*/ 4 w 6"/>
                <a:gd name="T87" fmla="*/ 0 h 4"/>
                <a:gd name="T88" fmla="*/ 4 w 6"/>
                <a:gd name="T89" fmla="*/ 1 h 4"/>
                <a:gd name="T90" fmla="*/ 3 w 6"/>
                <a:gd name="T91" fmla="*/ 0 h 4"/>
                <a:gd name="T92" fmla="*/ 4 w 6"/>
                <a:gd name="T93" fmla="*/ 0 h 4"/>
                <a:gd name="T94" fmla="*/ 3 w 6"/>
                <a:gd name="T95" fmla="*/ 0 h 4"/>
                <a:gd name="T96" fmla="*/ 4 w 6"/>
                <a:gd name="T97" fmla="*/ 0 h 4"/>
                <a:gd name="T98" fmla="*/ 6 w 6"/>
                <a:gd name="T99" fmla="*/ 0 h 4"/>
                <a:gd name="T100" fmla="*/ 6 w 6"/>
                <a:gd name="T101" fmla="*/ 0 h 4"/>
                <a:gd name="T102" fmla="*/ 6 w 6"/>
                <a:gd name="T103" fmla="*/ 0 h 4"/>
                <a:gd name="T104" fmla="*/ 6 w 6"/>
                <a:gd name="T105" fmla="*/ 0 h 4"/>
                <a:gd name="T106" fmla="*/ 3 w 6"/>
                <a:gd name="T107" fmla="*/ 0 h 4"/>
                <a:gd name="T108" fmla="*/ 4 w 6"/>
                <a:gd name="T109" fmla="*/ 0 h 4"/>
                <a:gd name="T110" fmla="*/ 4 w 6"/>
                <a:gd name="T111" fmla="*/ 0 h 4"/>
                <a:gd name="T112" fmla="*/ 4 w 6"/>
                <a:gd name="T113" fmla="*/ 1 h 4"/>
                <a:gd name="T114" fmla="*/ 5 w 6"/>
                <a:gd name="T115" fmla="*/ 1 h 4"/>
                <a:gd name="T116" fmla="*/ 4 w 6"/>
                <a:gd name="T117" fmla="*/ 0 h 4"/>
                <a:gd name="T118" fmla="*/ 3 w 6"/>
                <a:gd name="T11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2" y="2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4" y="1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3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7" name="Freeform 77"/>
            <p:cNvSpPr/>
            <p:nvPr/>
          </p:nvSpPr>
          <p:spPr bwMode="auto">
            <a:xfrm flipH="1">
              <a:off x="3405188" y="32146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8" name="Freeform 78"/>
            <p:cNvSpPr>
              <a:spLocks noEditPoints="1"/>
            </p:cNvSpPr>
            <p:nvPr/>
          </p:nvSpPr>
          <p:spPr bwMode="auto">
            <a:xfrm>
              <a:off x="3803650" y="3217863"/>
              <a:ext cx="41275" cy="19050"/>
            </a:xfrm>
            <a:custGeom>
              <a:gdLst>
                <a:gd name="T0" fmla="*/ 8 w 11"/>
                <a:gd name="T1" fmla="*/ 2 h 5"/>
                <a:gd name="T2" fmla="*/ 7 w 11"/>
                <a:gd name="T3" fmla="*/ 2 h 5"/>
                <a:gd name="T4" fmla="*/ 8 w 11"/>
                <a:gd name="T5" fmla="*/ 2 h 5"/>
                <a:gd name="T6" fmla="*/ 8 w 11"/>
                <a:gd name="T7" fmla="*/ 2 h 5"/>
                <a:gd name="T8" fmla="*/ 9 w 11"/>
                <a:gd name="T9" fmla="*/ 2 h 5"/>
                <a:gd name="T10" fmla="*/ 9 w 11"/>
                <a:gd name="T11" fmla="*/ 2 h 5"/>
                <a:gd name="T12" fmla="*/ 9 w 11"/>
                <a:gd name="T13" fmla="*/ 2 h 5"/>
                <a:gd name="T14" fmla="*/ 9 w 11"/>
                <a:gd name="T15" fmla="*/ 2 h 5"/>
                <a:gd name="T16" fmla="*/ 10 w 11"/>
                <a:gd name="T17" fmla="*/ 2 h 5"/>
                <a:gd name="T18" fmla="*/ 10 w 11"/>
                <a:gd name="T19" fmla="*/ 2 h 5"/>
                <a:gd name="T20" fmla="*/ 10 w 11"/>
                <a:gd name="T21" fmla="*/ 2 h 5"/>
                <a:gd name="T22" fmla="*/ 10 w 11"/>
                <a:gd name="T23" fmla="*/ 2 h 5"/>
                <a:gd name="T24" fmla="*/ 0 w 11"/>
                <a:gd name="T25" fmla="*/ 1 h 5"/>
                <a:gd name="T26" fmla="*/ 1 w 11"/>
                <a:gd name="T27" fmla="*/ 2 h 5"/>
                <a:gd name="T28" fmla="*/ 1 w 11"/>
                <a:gd name="T29" fmla="*/ 2 h 5"/>
                <a:gd name="T30" fmla="*/ 0 w 11"/>
                <a:gd name="T31" fmla="*/ 1 h 5"/>
                <a:gd name="T32" fmla="*/ 10 w 11"/>
                <a:gd name="T33" fmla="*/ 1 h 5"/>
                <a:gd name="T34" fmla="*/ 10 w 11"/>
                <a:gd name="T35" fmla="*/ 1 h 5"/>
                <a:gd name="T36" fmla="*/ 11 w 11"/>
                <a:gd name="T37" fmla="*/ 2 h 5"/>
                <a:gd name="T38" fmla="*/ 10 w 11"/>
                <a:gd name="T39" fmla="*/ 1 h 5"/>
                <a:gd name="T40" fmla="*/ 0 w 11"/>
                <a:gd name="T41" fmla="*/ 1 h 5"/>
                <a:gd name="T42" fmla="*/ 1 w 11"/>
                <a:gd name="T43" fmla="*/ 2 h 5"/>
                <a:gd name="T44" fmla="*/ 1 w 11"/>
                <a:gd name="T45" fmla="*/ 2 h 5"/>
                <a:gd name="T46" fmla="*/ 1 w 11"/>
                <a:gd name="T47" fmla="*/ 3 h 5"/>
                <a:gd name="T48" fmla="*/ 1 w 11"/>
                <a:gd name="T49" fmla="*/ 3 h 5"/>
                <a:gd name="T50" fmla="*/ 2 w 11"/>
                <a:gd name="T51" fmla="*/ 3 h 5"/>
                <a:gd name="T52" fmla="*/ 3 w 11"/>
                <a:gd name="T53" fmla="*/ 4 h 5"/>
                <a:gd name="T54" fmla="*/ 3 w 11"/>
                <a:gd name="T55" fmla="*/ 4 h 5"/>
                <a:gd name="T56" fmla="*/ 3 w 11"/>
                <a:gd name="T57" fmla="*/ 5 h 5"/>
                <a:gd name="T58" fmla="*/ 3 w 11"/>
                <a:gd name="T59" fmla="*/ 5 h 5"/>
                <a:gd name="T60" fmla="*/ 3 w 11"/>
                <a:gd name="T61" fmla="*/ 4 h 5"/>
                <a:gd name="T62" fmla="*/ 3 w 11"/>
                <a:gd name="T63" fmla="*/ 4 h 5"/>
                <a:gd name="T64" fmla="*/ 3 w 11"/>
                <a:gd name="T65" fmla="*/ 4 h 5"/>
                <a:gd name="T66" fmla="*/ 3 w 11"/>
                <a:gd name="T67" fmla="*/ 4 h 5"/>
                <a:gd name="T68" fmla="*/ 3 w 11"/>
                <a:gd name="T69" fmla="*/ 4 h 5"/>
                <a:gd name="T70" fmla="*/ 2 w 11"/>
                <a:gd name="T71" fmla="*/ 3 h 5"/>
                <a:gd name="T72" fmla="*/ 2 w 11"/>
                <a:gd name="T73" fmla="*/ 3 h 5"/>
                <a:gd name="T74" fmla="*/ 1 w 11"/>
                <a:gd name="T75" fmla="*/ 2 h 5"/>
                <a:gd name="T76" fmla="*/ 1 w 11"/>
                <a:gd name="T77" fmla="*/ 2 h 5"/>
                <a:gd name="T78" fmla="*/ 1 w 11"/>
                <a:gd name="T79" fmla="*/ 2 h 5"/>
                <a:gd name="T80" fmla="*/ 1 w 11"/>
                <a:gd name="T81" fmla="*/ 2 h 5"/>
                <a:gd name="T82" fmla="*/ 0 w 11"/>
                <a:gd name="T83" fmla="*/ 1 h 5"/>
                <a:gd name="T84" fmla="*/ 2 w 11"/>
                <a:gd name="T85" fmla="*/ 1 h 5"/>
                <a:gd name="T86" fmla="*/ 2 w 11"/>
                <a:gd name="T87" fmla="*/ 1 h 5"/>
                <a:gd name="T88" fmla="*/ 4 w 11"/>
                <a:gd name="T89" fmla="*/ 2 h 5"/>
                <a:gd name="T90" fmla="*/ 3 w 11"/>
                <a:gd name="T91" fmla="*/ 2 h 5"/>
                <a:gd name="T92" fmla="*/ 2 w 11"/>
                <a:gd name="T93" fmla="*/ 1 h 5"/>
                <a:gd name="T94" fmla="*/ 3 w 11"/>
                <a:gd name="T95" fmla="*/ 0 h 5"/>
                <a:gd name="T96" fmla="*/ 3 w 11"/>
                <a:gd name="T97" fmla="*/ 0 h 5"/>
                <a:gd name="T98" fmla="*/ 4 w 11"/>
                <a:gd name="T99" fmla="*/ 1 h 5"/>
                <a:gd name="T100" fmla="*/ 4 w 11"/>
                <a:gd name="T101" fmla="*/ 1 h 5"/>
                <a:gd name="T102" fmla="*/ 3 w 11"/>
                <a:gd name="T103" fmla="*/ 0 h 5"/>
                <a:gd name="T104" fmla="*/ 3 w 11"/>
                <a:gd name="T105" fmla="*/ 0 h 5"/>
                <a:gd name="T106" fmla="*/ 3 w 11"/>
                <a:gd name="T107" fmla="*/ 0 h 5"/>
                <a:gd name="T108" fmla="*/ 3 w 11"/>
                <a:gd name="T109" fmla="*/ 0 h 5"/>
                <a:gd name="T110" fmla="*/ 4 w 11"/>
                <a:gd name="T111" fmla="*/ 1 h 5"/>
                <a:gd name="T112" fmla="*/ 4 w 11"/>
                <a:gd name="T113" fmla="*/ 1 h 5"/>
                <a:gd name="T114" fmla="*/ 3 w 11"/>
                <a:gd name="T115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" h="5">
                  <a:moveTo>
                    <a:pt x="8" y="2"/>
                  </a:moveTo>
                  <a:cubicBezTo>
                    <a:pt x="8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9" name="Freeform 79"/>
            <p:cNvSpPr/>
            <p:nvPr/>
          </p:nvSpPr>
          <p:spPr bwMode="auto">
            <a:xfrm>
              <a:off x="3430588" y="3225801"/>
              <a:ext cx="7938" cy="4763"/>
            </a:xfrm>
            <a:custGeom>
              <a:gdLst>
                <a:gd name="T0" fmla="*/ 1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1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0" name="Freeform 80"/>
            <p:cNvSpPr>
              <a:spLocks noEditPoints="1"/>
            </p:cNvSpPr>
            <p:nvPr/>
          </p:nvSpPr>
          <p:spPr bwMode="auto">
            <a:xfrm>
              <a:off x="3506788" y="3225801"/>
              <a:ext cx="330200" cy="41275"/>
            </a:xfrm>
            <a:custGeom>
              <a:gdLst>
                <a:gd name="T0" fmla="*/ 41 w 88"/>
                <a:gd name="T1" fmla="*/ 10 h 11"/>
                <a:gd name="T2" fmla="*/ 40 w 88"/>
                <a:gd name="T3" fmla="*/ 10 h 11"/>
                <a:gd name="T4" fmla="*/ 28 w 88"/>
                <a:gd name="T5" fmla="*/ 10 h 11"/>
                <a:gd name="T6" fmla="*/ 22 w 88"/>
                <a:gd name="T7" fmla="*/ 10 h 11"/>
                <a:gd name="T8" fmla="*/ 22 w 88"/>
                <a:gd name="T9" fmla="*/ 10 h 11"/>
                <a:gd name="T10" fmla="*/ 22 w 88"/>
                <a:gd name="T11" fmla="*/ 10 h 11"/>
                <a:gd name="T12" fmla="*/ 28 w 88"/>
                <a:gd name="T13" fmla="*/ 10 h 11"/>
                <a:gd name="T14" fmla="*/ 22 w 88"/>
                <a:gd name="T15" fmla="*/ 10 h 11"/>
                <a:gd name="T16" fmla="*/ 22 w 88"/>
                <a:gd name="T17" fmla="*/ 10 h 11"/>
                <a:gd name="T18" fmla="*/ 47 w 88"/>
                <a:gd name="T19" fmla="*/ 9 h 11"/>
                <a:gd name="T20" fmla="*/ 26 w 88"/>
                <a:gd name="T21" fmla="*/ 9 h 11"/>
                <a:gd name="T22" fmla="*/ 28 w 88"/>
                <a:gd name="T23" fmla="*/ 9 h 11"/>
                <a:gd name="T24" fmla="*/ 28 w 88"/>
                <a:gd name="T25" fmla="*/ 10 h 11"/>
                <a:gd name="T26" fmla="*/ 28 w 88"/>
                <a:gd name="T27" fmla="*/ 9 h 11"/>
                <a:gd name="T28" fmla="*/ 22 w 88"/>
                <a:gd name="T29" fmla="*/ 8 h 11"/>
                <a:gd name="T30" fmla="*/ 21 w 88"/>
                <a:gd name="T31" fmla="*/ 8 h 11"/>
                <a:gd name="T32" fmla="*/ 22 w 88"/>
                <a:gd name="T33" fmla="*/ 10 h 11"/>
                <a:gd name="T34" fmla="*/ 22 w 88"/>
                <a:gd name="T35" fmla="*/ 9 h 11"/>
                <a:gd name="T36" fmla="*/ 22 w 88"/>
                <a:gd name="T37" fmla="*/ 8 h 11"/>
                <a:gd name="T38" fmla="*/ 27 w 88"/>
                <a:gd name="T39" fmla="*/ 8 h 11"/>
                <a:gd name="T40" fmla="*/ 47 w 88"/>
                <a:gd name="T41" fmla="*/ 9 h 11"/>
                <a:gd name="T42" fmla="*/ 40 w 88"/>
                <a:gd name="T43" fmla="*/ 10 h 11"/>
                <a:gd name="T44" fmla="*/ 48 w 88"/>
                <a:gd name="T45" fmla="*/ 10 h 11"/>
                <a:gd name="T46" fmla="*/ 48 w 88"/>
                <a:gd name="T47" fmla="*/ 10 h 11"/>
                <a:gd name="T48" fmla="*/ 48 w 88"/>
                <a:gd name="T49" fmla="*/ 9 h 11"/>
                <a:gd name="T50" fmla="*/ 48 w 88"/>
                <a:gd name="T51" fmla="*/ 7 h 11"/>
                <a:gd name="T52" fmla="*/ 28 w 88"/>
                <a:gd name="T53" fmla="*/ 10 h 11"/>
                <a:gd name="T54" fmla="*/ 23 w 88"/>
                <a:gd name="T55" fmla="*/ 6 h 11"/>
                <a:gd name="T56" fmla="*/ 48 w 88"/>
                <a:gd name="T57" fmla="*/ 7 h 11"/>
                <a:gd name="T58" fmla="*/ 22 w 88"/>
                <a:gd name="T59" fmla="*/ 7 h 11"/>
                <a:gd name="T60" fmla="*/ 22 w 88"/>
                <a:gd name="T61" fmla="*/ 6 h 11"/>
                <a:gd name="T62" fmla="*/ 24 w 88"/>
                <a:gd name="T63" fmla="*/ 6 h 11"/>
                <a:gd name="T64" fmla="*/ 0 w 88"/>
                <a:gd name="T65" fmla="*/ 6 h 11"/>
                <a:gd name="T66" fmla="*/ 71 w 88"/>
                <a:gd name="T67" fmla="*/ 5 h 11"/>
                <a:gd name="T68" fmla="*/ 77 w 88"/>
                <a:gd name="T69" fmla="*/ 4 h 11"/>
                <a:gd name="T70" fmla="*/ 77 w 88"/>
                <a:gd name="T71" fmla="*/ 4 h 11"/>
                <a:gd name="T72" fmla="*/ 75 w 88"/>
                <a:gd name="T73" fmla="*/ 4 h 11"/>
                <a:gd name="T74" fmla="*/ 68 w 88"/>
                <a:gd name="T75" fmla="*/ 4 h 11"/>
                <a:gd name="T76" fmla="*/ 81 w 88"/>
                <a:gd name="T77" fmla="*/ 3 h 11"/>
                <a:gd name="T78" fmla="*/ 3 w 88"/>
                <a:gd name="T79" fmla="*/ 3 h 11"/>
                <a:gd name="T80" fmla="*/ 78 w 88"/>
                <a:gd name="T81" fmla="*/ 2 h 11"/>
                <a:gd name="T82" fmla="*/ 82 w 88"/>
                <a:gd name="T83" fmla="*/ 3 h 11"/>
                <a:gd name="T84" fmla="*/ 81 w 88"/>
                <a:gd name="T85" fmla="*/ 2 h 11"/>
                <a:gd name="T86" fmla="*/ 82 w 88"/>
                <a:gd name="T87" fmla="*/ 2 h 11"/>
                <a:gd name="T88" fmla="*/ 83 w 88"/>
                <a:gd name="T89" fmla="*/ 2 h 11"/>
                <a:gd name="T90" fmla="*/ 80 w 88"/>
                <a:gd name="T91" fmla="*/ 2 h 11"/>
                <a:gd name="T92" fmla="*/ 80 w 88"/>
                <a:gd name="T93" fmla="*/ 2 h 11"/>
                <a:gd name="T94" fmla="*/ 79 w 88"/>
                <a:gd name="T95" fmla="*/ 2 h 11"/>
                <a:gd name="T96" fmla="*/ 80 w 88"/>
                <a:gd name="T97" fmla="*/ 1 h 11"/>
                <a:gd name="T98" fmla="*/ 84 w 88"/>
                <a:gd name="T99" fmla="*/ 1 h 11"/>
                <a:gd name="T100" fmla="*/ 85 w 88"/>
                <a:gd name="T101" fmla="*/ 1 h 11"/>
                <a:gd name="T102" fmla="*/ 76 w 88"/>
                <a:gd name="T103" fmla="*/ 1 h 11"/>
                <a:gd name="T104" fmla="*/ 75 w 88"/>
                <a:gd name="T105" fmla="*/ 1 h 11"/>
                <a:gd name="T106" fmla="*/ 76 w 88"/>
                <a:gd name="T107" fmla="*/ 1 h 11"/>
                <a:gd name="T108" fmla="*/ 83 w 88"/>
                <a:gd name="T109" fmla="*/ 1 h 11"/>
                <a:gd name="T110" fmla="*/ 84 w 88"/>
                <a:gd name="T111" fmla="*/ 0 h 11"/>
                <a:gd name="T112" fmla="*/ 84 w 88"/>
                <a:gd name="T113" fmla="*/ 0 h 11"/>
                <a:gd name="T114" fmla="*/ 85 w 88"/>
                <a:gd name="T115" fmla="*/ 1 h 11"/>
                <a:gd name="T116" fmla="*/ 80 w 88"/>
                <a:gd name="T117" fmla="*/ 0 h 11"/>
                <a:gd name="T118" fmla="*/ 87 w 88"/>
                <a:gd name="T119" fmla="*/ 0 h 11"/>
                <a:gd name="T120" fmla="*/ 83 w 88"/>
                <a:gd name="T121" fmla="*/ 2 h 11"/>
                <a:gd name="T122" fmla="*/ 87 w 88"/>
                <a:gd name="T12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" h="11"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1"/>
                    <a:pt x="40" y="11"/>
                  </a:cubicBezTo>
                  <a:cubicBezTo>
                    <a:pt x="40" y="11"/>
                    <a:pt x="40" y="10"/>
                    <a:pt x="40" y="10"/>
                  </a:cubicBezTo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1"/>
                  </a:cubicBezTo>
                  <a:cubicBezTo>
                    <a:pt x="40" y="10"/>
                    <a:pt x="40" y="10"/>
                    <a:pt x="40" y="10"/>
                  </a:cubicBezTo>
                  <a:moveTo>
                    <a:pt x="41" y="10"/>
                  </a:moveTo>
                  <a:cubicBezTo>
                    <a:pt x="41" y="10"/>
                    <a:pt x="41" y="10"/>
                    <a:pt x="41" y="1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moveTo>
                    <a:pt x="42" y="10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1"/>
                  </a:cubicBezTo>
                  <a:cubicBezTo>
                    <a:pt x="40" y="11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moveTo>
                    <a:pt x="22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2" y="10"/>
                  </a:cubicBezTo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moveTo>
                    <a:pt x="48" y="10"/>
                  </a:move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moveTo>
                    <a:pt x="40" y="10"/>
                  </a:moveTo>
                  <a:cubicBezTo>
                    <a:pt x="40" y="10"/>
                    <a:pt x="40" y="10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21" y="9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9"/>
                    <a:pt x="21" y="9"/>
                  </a:cubicBezTo>
                  <a:moveTo>
                    <a:pt x="22" y="9"/>
                  </a:moveTo>
                  <a:cubicBezTo>
                    <a:pt x="22" y="9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1" y="10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9"/>
                  </a:moveTo>
                  <a:cubicBezTo>
                    <a:pt x="21" y="9"/>
                    <a:pt x="21" y="9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47" y="9"/>
                  </a:moveTo>
                  <a:cubicBezTo>
                    <a:pt x="47" y="9"/>
                    <a:pt x="47" y="10"/>
                    <a:pt x="47" y="10"/>
                  </a:cubicBezTo>
                  <a:cubicBezTo>
                    <a:pt x="47" y="10"/>
                    <a:pt x="47" y="10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6" y="9"/>
                  </a:moveTo>
                  <a:cubicBezTo>
                    <a:pt x="26" y="9"/>
                    <a:pt x="26" y="10"/>
                    <a:pt x="26" y="10"/>
                  </a:cubicBezTo>
                  <a:cubicBezTo>
                    <a:pt x="26" y="10"/>
                    <a:pt x="26" y="10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47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2" y="8"/>
                  </a:moveTo>
                  <a:cubicBezTo>
                    <a:pt x="22" y="9"/>
                    <a:pt x="22" y="9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8"/>
                  </a:cubicBezTo>
                  <a:moveTo>
                    <a:pt x="22" y="8"/>
                  </a:moveTo>
                  <a:cubicBezTo>
                    <a:pt x="22" y="9"/>
                    <a:pt x="22" y="9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moveTo>
                    <a:pt x="21" y="8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8"/>
                  </a:cubicBezTo>
                  <a:moveTo>
                    <a:pt x="22" y="8"/>
                  </a:moveTo>
                  <a:cubicBezTo>
                    <a:pt x="22" y="8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moveTo>
                    <a:pt x="40" y="8"/>
                  </a:moveTo>
                  <a:cubicBezTo>
                    <a:pt x="40" y="8"/>
                    <a:pt x="40" y="8"/>
                    <a:pt x="40" y="9"/>
                  </a:cubicBezTo>
                  <a:cubicBezTo>
                    <a:pt x="40" y="9"/>
                    <a:pt x="40" y="9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8"/>
                  </a:cubicBezTo>
                  <a:moveTo>
                    <a:pt x="22" y="8"/>
                  </a:moveTo>
                  <a:cubicBezTo>
                    <a:pt x="22" y="8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8" y="9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7" y="8"/>
                    <a:pt x="27" y="8"/>
                  </a:cubicBezTo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9"/>
                  </a:cubicBezTo>
                  <a:cubicBezTo>
                    <a:pt x="47" y="10"/>
                    <a:pt x="47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9"/>
                    <a:pt x="47" y="9"/>
                    <a:pt x="47" y="8"/>
                  </a:cubicBezTo>
                  <a:cubicBezTo>
                    <a:pt x="47" y="8"/>
                    <a:pt x="47" y="8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moveTo>
                    <a:pt x="40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9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8"/>
                    <a:pt x="40" y="7"/>
                    <a:pt x="40" y="7"/>
                  </a:cubicBezTo>
                  <a:moveTo>
                    <a:pt x="48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7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9"/>
                    <a:pt x="48" y="9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8"/>
                    <a:pt x="48" y="8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8"/>
                    <a:pt x="48" y="8"/>
                    <a:pt x="48" y="9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moveTo>
                    <a:pt x="29" y="7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8" y="9"/>
                  </a:cubicBezTo>
                  <a:cubicBezTo>
                    <a:pt x="29" y="8"/>
                    <a:pt x="29" y="7"/>
                    <a:pt x="29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9"/>
                    <a:pt x="23" y="10"/>
                  </a:cubicBezTo>
                  <a:cubicBezTo>
                    <a:pt x="23" y="9"/>
                    <a:pt x="23" y="8"/>
                    <a:pt x="23" y="7"/>
                  </a:cubicBezTo>
                  <a:moveTo>
                    <a:pt x="23" y="6"/>
                  </a:moveTo>
                  <a:cubicBezTo>
                    <a:pt x="23" y="7"/>
                    <a:pt x="23" y="7"/>
                    <a:pt x="22" y="8"/>
                  </a:cubicBezTo>
                  <a:cubicBezTo>
                    <a:pt x="22" y="8"/>
                    <a:pt x="22" y="8"/>
                    <a:pt x="22" y="9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moveTo>
                    <a:pt x="8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8" y="7"/>
                    <a:pt x="8" y="6"/>
                  </a:cubicBezTo>
                  <a:moveTo>
                    <a:pt x="52" y="6"/>
                  </a:moveTo>
                  <a:cubicBezTo>
                    <a:pt x="51" y="6"/>
                    <a:pt x="50" y="6"/>
                    <a:pt x="48" y="7"/>
                  </a:cubicBezTo>
                  <a:cubicBezTo>
                    <a:pt x="48" y="8"/>
                    <a:pt x="48" y="9"/>
                    <a:pt x="48" y="10"/>
                  </a:cubicBezTo>
                  <a:cubicBezTo>
                    <a:pt x="52" y="7"/>
                    <a:pt x="53" y="6"/>
                    <a:pt x="52" y="6"/>
                  </a:cubicBezTo>
                  <a:moveTo>
                    <a:pt x="23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moveTo>
                    <a:pt x="22" y="6"/>
                  </a:moveTo>
                  <a:cubicBezTo>
                    <a:pt x="22" y="6"/>
                    <a:pt x="22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8"/>
                    <a:pt x="22" y="8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24" y="5"/>
                  </a:moveTo>
                  <a:cubicBezTo>
                    <a:pt x="24" y="5"/>
                    <a:pt x="24" y="6"/>
                    <a:pt x="24" y="6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3" y="6"/>
                    <a:pt x="23" y="7"/>
                    <a:pt x="23" y="7"/>
                  </a:cubicBezTo>
                  <a:cubicBezTo>
                    <a:pt x="23" y="7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5"/>
                    <a:pt x="24" y="5"/>
                  </a:cubicBezTo>
                  <a:moveTo>
                    <a:pt x="1" y="5"/>
                  </a:moveTo>
                  <a:cubicBezTo>
                    <a:pt x="1" y="5"/>
                    <a:pt x="1" y="6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23" y="5"/>
                  </a:moveTo>
                  <a:cubicBezTo>
                    <a:pt x="23" y="5"/>
                    <a:pt x="23" y="5"/>
                    <a:pt x="23" y="6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moveTo>
                    <a:pt x="71" y="5"/>
                  </a:moveTo>
                  <a:cubicBezTo>
                    <a:pt x="71" y="5"/>
                    <a:pt x="71" y="5"/>
                    <a:pt x="71" y="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moveTo>
                    <a:pt x="75" y="4"/>
                  </a:moveTo>
                  <a:cubicBezTo>
                    <a:pt x="75" y="4"/>
                    <a:pt x="75" y="4"/>
                    <a:pt x="75" y="4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4"/>
                  </a:cubicBezTo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moveTo>
                    <a:pt x="75" y="4"/>
                  </a:moveTo>
                  <a:cubicBezTo>
                    <a:pt x="75" y="4"/>
                    <a:pt x="76" y="4"/>
                    <a:pt x="76" y="5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moveTo>
                    <a:pt x="75" y="4"/>
                  </a:moveTo>
                  <a:cubicBezTo>
                    <a:pt x="75" y="4"/>
                    <a:pt x="75" y="4"/>
                    <a:pt x="75" y="5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moveTo>
                    <a:pt x="70" y="4"/>
                  </a:moveTo>
                  <a:cubicBezTo>
                    <a:pt x="71" y="4"/>
                    <a:pt x="71" y="4"/>
                    <a:pt x="71" y="5"/>
                  </a:cubicBezTo>
                  <a:cubicBezTo>
                    <a:pt x="72" y="5"/>
                    <a:pt x="74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4"/>
                    <a:pt x="72" y="4"/>
                    <a:pt x="70" y="4"/>
                  </a:cubicBezTo>
                  <a:moveTo>
                    <a:pt x="69" y="4"/>
                  </a:moveTo>
                  <a:cubicBezTo>
                    <a:pt x="69" y="4"/>
                    <a:pt x="68" y="4"/>
                    <a:pt x="68" y="4"/>
                  </a:cubicBezTo>
                  <a:cubicBezTo>
                    <a:pt x="68" y="4"/>
                    <a:pt x="68" y="4"/>
                    <a:pt x="69" y="5"/>
                  </a:cubicBezTo>
                  <a:cubicBezTo>
                    <a:pt x="69" y="5"/>
                    <a:pt x="70" y="5"/>
                    <a:pt x="71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69" y="4"/>
                    <a:pt x="69" y="4"/>
                  </a:cubicBezTo>
                  <a:moveTo>
                    <a:pt x="2" y="3"/>
                  </a:moveTo>
                  <a:cubicBezTo>
                    <a:pt x="1" y="3"/>
                    <a:pt x="0" y="4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moveTo>
                    <a:pt x="81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4"/>
                    <a:pt x="2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3"/>
                    <a:pt x="3" y="3"/>
                  </a:cubicBezTo>
                  <a:moveTo>
                    <a:pt x="80" y="2"/>
                  </a:moveTo>
                  <a:cubicBezTo>
                    <a:pt x="80" y="2"/>
                    <a:pt x="80" y="2"/>
                    <a:pt x="80" y="2"/>
                  </a:cubicBezTo>
                  <a:cubicBezTo>
                    <a:pt x="80" y="3"/>
                    <a:pt x="81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moveTo>
                    <a:pt x="78" y="2"/>
                  </a:move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9" y="3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moveTo>
                    <a:pt x="80" y="2"/>
                  </a:moveTo>
                  <a:cubicBezTo>
                    <a:pt x="80" y="2"/>
                    <a:pt x="80" y="2"/>
                    <a:pt x="80" y="2"/>
                  </a:cubicBezTo>
                  <a:cubicBezTo>
                    <a:pt x="80" y="3"/>
                    <a:pt x="81" y="3"/>
                    <a:pt x="81" y="3"/>
                  </a:cubicBezTo>
                  <a:cubicBezTo>
                    <a:pt x="81" y="3"/>
                    <a:pt x="81" y="3"/>
                    <a:pt x="80" y="2"/>
                  </a:cubicBezTo>
                  <a:moveTo>
                    <a:pt x="81" y="2"/>
                  </a:moveTo>
                  <a:cubicBezTo>
                    <a:pt x="81" y="3"/>
                    <a:pt x="81" y="3"/>
                    <a:pt x="82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moveTo>
                    <a:pt x="81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moveTo>
                    <a:pt x="82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2"/>
                    <a:pt x="82" y="2"/>
                  </a:cubicBezTo>
                  <a:moveTo>
                    <a:pt x="77" y="2"/>
                  </a:moveTo>
                  <a:cubicBezTo>
                    <a:pt x="78" y="3"/>
                    <a:pt x="78" y="3"/>
                    <a:pt x="78" y="4"/>
                  </a:cubicBezTo>
                  <a:cubicBezTo>
                    <a:pt x="78" y="3"/>
                    <a:pt x="78" y="3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moveTo>
                    <a:pt x="82" y="2"/>
                  </a:move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moveTo>
                    <a:pt x="83" y="2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moveTo>
                    <a:pt x="80" y="2"/>
                  </a:move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moveTo>
                    <a:pt x="80" y="2"/>
                  </a:move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moveTo>
                    <a:pt x="77" y="1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7" y="1"/>
                  </a:cubicBezTo>
                  <a:moveTo>
                    <a:pt x="78" y="1"/>
                  </a:moveTo>
                  <a:cubicBezTo>
                    <a:pt x="78" y="1"/>
                    <a:pt x="78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9" y="2"/>
                    <a:pt x="79" y="1"/>
                    <a:pt x="78" y="1"/>
                  </a:cubicBezTo>
                  <a:moveTo>
                    <a:pt x="82" y="1"/>
                  </a:moveTo>
                  <a:cubicBezTo>
                    <a:pt x="82" y="1"/>
                    <a:pt x="82" y="2"/>
                    <a:pt x="83" y="2"/>
                  </a:cubicBezTo>
                  <a:cubicBezTo>
                    <a:pt x="83" y="2"/>
                    <a:pt x="82" y="1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moveTo>
                    <a:pt x="80" y="1"/>
                  </a:moveTo>
                  <a:cubicBezTo>
                    <a:pt x="80" y="1"/>
                    <a:pt x="80" y="1"/>
                    <a:pt x="80" y="1"/>
                  </a:cubicBezTo>
                  <a:cubicBezTo>
                    <a:pt x="80" y="1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1"/>
                    <a:pt x="80" y="1"/>
                  </a:cubicBezTo>
                  <a:moveTo>
                    <a:pt x="80" y="1"/>
                  </a:moveTo>
                  <a:cubicBezTo>
                    <a:pt x="80" y="1"/>
                    <a:pt x="80" y="1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moveTo>
                    <a:pt x="84" y="1"/>
                  </a:moveTo>
                  <a:cubicBezTo>
                    <a:pt x="84" y="1"/>
                    <a:pt x="85" y="1"/>
                    <a:pt x="85" y="1"/>
                  </a:cubicBezTo>
                  <a:cubicBezTo>
                    <a:pt x="85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moveTo>
                    <a:pt x="85" y="1"/>
                  </a:move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86" y="1"/>
                    <a:pt x="85" y="1"/>
                  </a:cubicBezTo>
                  <a:moveTo>
                    <a:pt x="84" y="1"/>
                  </a:moveTo>
                  <a:cubicBezTo>
                    <a:pt x="84" y="1"/>
                    <a:pt x="84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moveTo>
                    <a:pt x="76" y="1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7" y="1"/>
                    <a:pt x="77" y="1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1"/>
                    <a:pt x="76" y="1"/>
                  </a:cubicBezTo>
                  <a:moveTo>
                    <a:pt x="76" y="1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moveTo>
                    <a:pt x="75" y="1"/>
                  </a:move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6" y="2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6" y="2"/>
                    <a:pt x="75" y="1"/>
                    <a:pt x="75" y="1"/>
                  </a:cubicBezTo>
                  <a:moveTo>
                    <a:pt x="75" y="1"/>
                  </a:move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6" y="3"/>
                    <a:pt x="77" y="4"/>
                  </a:cubicBezTo>
                  <a:cubicBezTo>
                    <a:pt x="77" y="3"/>
                    <a:pt x="77" y="3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2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1"/>
                    <a:pt x="75" y="1"/>
                  </a:cubicBezTo>
                  <a:moveTo>
                    <a:pt x="83" y="1"/>
                  </a:move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3" y="2"/>
                    <a:pt x="83" y="2"/>
                  </a:cubicBezTo>
                  <a:cubicBezTo>
                    <a:pt x="83" y="2"/>
                    <a:pt x="83" y="1"/>
                    <a:pt x="83" y="1"/>
                  </a:cubicBezTo>
                  <a:moveTo>
                    <a:pt x="83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4" y="1"/>
                    <a:pt x="84" y="2"/>
                  </a:cubicBezTo>
                  <a:cubicBezTo>
                    <a:pt x="84" y="1"/>
                    <a:pt x="83" y="1"/>
                    <a:pt x="83" y="1"/>
                  </a:cubicBezTo>
                  <a:moveTo>
                    <a:pt x="84" y="0"/>
                  </a:moveTo>
                  <a:cubicBezTo>
                    <a:pt x="84" y="1"/>
                    <a:pt x="83" y="1"/>
                    <a:pt x="83" y="1"/>
                  </a:cubicBezTo>
                  <a:cubicBezTo>
                    <a:pt x="83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0"/>
                  </a:cubicBezTo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4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0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moveTo>
                    <a:pt x="80" y="0"/>
                  </a:moveTo>
                  <a:cubicBezTo>
                    <a:pt x="80" y="0"/>
                    <a:pt x="80" y="0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0" y="1"/>
                    <a:pt x="80" y="1"/>
                    <a:pt x="80" y="0"/>
                  </a:cubicBezTo>
                  <a:moveTo>
                    <a:pt x="87" y="0"/>
                  </a:moveTo>
                  <a:cubicBezTo>
                    <a:pt x="86" y="0"/>
                    <a:pt x="86" y="0"/>
                    <a:pt x="85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7" y="1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1"/>
                  </a:cubicBezTo>
                  <a:cubicBezTo>
                    <a:pt x="87" y="0"/>
                    <a:pt x="87" y="0"/>
                    <a:pt x="87" y="0"/>
                  </a:cubicBezTo>
                  <a:moveTo>
                    <a:pt x="81" y="0"/>
                  </a:moveTo>
                  <a:cubicBezTo>
                    <a:pt x="81" y="0"/>
                    <a:pt x="81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2" y="2"/>
                    <a:pt x="82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2" y="2"/>
                    <a:pt x="82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moveTo>
                    <a:pt x="83" y="0"/>
                  </a:moveTo>
                  <a:cubicBezTo>
                    <a:pt x="83" y="0"/>
                    <a:pt x="83" y="0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1" name="Freeform 81"/>
            <p:cNvSpPr>
              <a:spLocks noEditPoints="1"/>
            </p:cNvSpPr>
            <p:nvPr/>
          </p:nvSpPr>
          <p:spPr bwMode="auto">
            <a:xfrm>
              <a:off x="3221038" y="3289301"/>
              <a:ext cx="701675" cy="488950"/>
            </a:xfrm>
            <a:custGeom>
              <a:gdLst>
                <a:gd name="T0" fmla="*/ 155 w 187"/>
                <a:gd name="T1" fmla="*/ 43 h 130"/>
                <a:gd name="T2" fmla="*/ 141 w 187"/>
                <a:gd name="T3" fmla="*/ 42 h 130"/>
                <a:gd name="T4" fmla="*/ 137 w 187"/>
                <a:gd name="T5" fmla="*/ 41 h 130"/>
                <a:gd name="T6" fmla="*/ 136 w 187"/>
                <a:gd name="T7" fmla="*/ 41 h 130"/>
                <a:gd name="T8" fmla="*/ 132 w 187"/>
                <a:gd name="T9" fmla="*/ 40 h 130"/>
                <a:gd name="T10" fmla="*/ 133 w 187"/>
                <a:gd name="T11" fmla="*/ 39 h 130"/>
                <a:gd name="T12" fmla="*/ 132 w 187"/>
                <a:gd name="T13" fmla="*/ 39 h 130"/>
                <a:gd name="T14" fmla="*/ 127 w 187"/>
                <a:gd name="T15" fmla="*/ 38 h 130"/>
                <a:gd name="T16" fmla="*/ 131 w 187"/>
                <a:gd name="T17" fmla="*/ 38 h 130"/>
                <a:gd name="T18" fmla="*/ 130 w 187"/>
                <a:gd name="T19" fmla="*/ 37 h 130"/>
                <a:gd name="T20" fmla="*/ 129 w 187"/>
                <a:gd name="T21" fmla="*/ 35 h 130"/>
                <a:gd name="T22" fmla="*/ 133 w 187"/>
                <a:gd name="T23" fmla="*/ 38 h 130"/>
                <a:gd name="T24" fmla="*/ 101 w 187"/>
                <a:gd name="T25" fmla="*/ 26 h 130"/>
                <a:gd name="T26" fmla="*/ 103 w 187"/>
                <a:gd name="T27" fmla="*/ 24 h 130"/>
                <a:gd name="T28" fmla="*/ 103 w 187"/>
                <a:gd name="T29" fmla="*/ 24 h 130"/>
                <a:gd name="T30" fmla="*/ 95 w 187"/>
                <a:gd name="T31" fmla="*/ 22 h 130"/>
                <a:gd name="T32" fmla="*/ 97 w 187"/>
                <a:gd name="T33" fmla="*/ 20 h 130"/>
                <a:gd name="T34" fmla="*/ 98 w 187"/>
                <a:gd name="T35" fmla="*/ 21 h 130"/>
                <a:gd name="T36" fmla="*/ 87 w 187"/>
                <a:gd name="T37" fmla="*/ 13 h 130"/>
                <a:gd name="T38" fmla="*/ 81 w 187"/>
                <a:gd name="T39" fmla="*/ 11 h 130"/>
                <a:gd name="T40" fmla="*/ 82 w 187"/>
                <a:gd name="T41" fmla="*/ 10 h 130"/>
                <a:gd name="T42" fmla="*/ 82 w 187"/>
                <a:gd name="T43" fmla="*/ 10 h 130"/>
                <a:gd name="T44" fmla="*/ 82 w 187"/>
                <a:gd name="T45" fmla="*/ 9 h 130"/>
                <a:gd name="T46" fmla="*/ 83 w 187"/>
                <a:gd name="T47" fmla="*/ 8 h 130"/>
                <a:gd name="T48" fmla="*/ 86 w 187"/>
                <a:gd name="T49" fmla="*/ 8 h 130"/>
                <a:gd name="T50" fmla="*/ 107 w 187"/>
                <a:gd name="T51" fmla="*/ 126 h 130"/>
                <a:gd name="T52" fmla="*/ 16 w 187"/>
                <a:gd name="T53" fmla="*/ 57 h 130"/>
                <a:gd name="T54" fmla="*/ 57 w 187"/>
                <a:gd name="T55" fmla="*/ 17 h 130"/>
                <a:gd name="T56" fmla="*/ 57 w 187"/>
                <a:gd name="T57" fmla="*/ 17 h 130"/>
                <a:gd name="T58" fmla="*/ 53 w 187"/>
                <a:gd name="T59" fmla="*/ 13 h 130"/>
                <a:gd name="T60" fmla="*/ 15 w 187"/>
                <a:gd name="T61" fmla="*/ 29 h 130"/>
                <a:gd name="T62" fmla="*/ 11 w 187"/>
                <a:gd name="T63" fmla="*/ 87 h 130"/>
                <a:gd name="T64" fmla="*/ 34 w 187"/>
                <a:gd name="T65" fmla="*/ 109 h 130"/>
                <a:gd name="T66" fmla="*/ 77 w 187"/>
                <a:gd name="T67" fmla="*/ 124 h 130"/>
                <a:gd name="T68" fmla="*/ 90 w 187"/>
                <a:gd name="T69" fmla="*/ 127 h 130"/>
                <a:gd name="T70" fmla="*/ 90 w 187"/>
                <a:gd name="T71" fmla="*/ 129 h 130"/>
                <a:gd name="T72" fmla="*/ 95 w 187"/>
                <a:gd name="T73" fmla="*/ 129 h 130"/>
                <a:gd name="T74" fmla="*/ 101 w 187"/>
                <a:gd name="T75" fmla="*/ 130 h 130"/>
                <a:gd name="T76" fmla="*/ 103 w 187"/>
                <a:gd name="T77" fmla="*/ 130 h 130"/>
                <a:gd name="T78" fmla="*/ 108 w 187"/>
                <a:gd name="T79" fmla="*/ 128 h 130"/>
                <a:gd name="T80" fmla="*/ 123 w 187"/>
                <a:gd name="T81" fmla="*/ 125 h 130"/>
                <a:gd name="T82" fmla="*/ 129 w 187"/>
                <a:gd name="T83" fmla="*/ 125 h 130"/>
                <a:gd name="T84" fmla="*/ 131 w 187"/>
                <a:gd name="T85" fmla="*/ 123 h 130"/>
                <a:gd name="T86" fmla="*/ 133 w 187"/>
                <a:gd name="T87" fmla="*/ 122 h 130"/>
                <a:gd name="T88" fmla="*/ 134 w 187"/>
                <a:gd name="T89" fmla="*/ 123 h 130"/>
                <a:gd name="T90" fmla="*/ 137 w 187"/>
                <a:gd name="T91" fmla="*/ 122 h 130"/>
                <a:gd name="T92" fmla="*/ 143 w 187"/>
                <a:gd name="T93" fmla="*/ 118 h 130"/>
                <a:gd name="T94" fmla="*/ 146 w 187"/>
                <a:gd name="T95" fmla="*/ 116 h 130"/>
                <a:gd name="T96" fmla="*/ 150 w 187"/>
                <a:gd name="T97" fmla="*/ 115 h 130"/>
                <a:gd name="T98" fmla="*/ 150 w 187"/>
                <a:gd name="T99" fmla="*/ 97 h 130"/>
                <a:gd name="T100" fmla="*/ 163 w 187"/>
                <a:gd name="T101" fmla="*/ 61 h 130"/>
                <a:gd name="T102" fmla="*/ 181 w 187"/>
                <a:gd name="T103" fmla="*/ 54 h 130"/>
                <a:gd name="T104" fmla="*/ 158 w 187"/>
                <a:gd name="T105" fmla="*/ 44 h 130"/>
                <a:gd name="T106" fmla="*/ 156 w 187"/>
                <a:gd name="T107" fmla="*/ 46 h 130"/>
                <a:gd name="T108" fmla="*/ 142 w 187"/>
                <a:gd name="T109" fmla="*/ 44 h 130"/>
                <a:gd name="T110" fmla="*/ 136 w 187"/>
                <a:gd name="T111" fmla="*/ 41 h 130"/>
                <a:gd name="T112" fmla="*/ 133 w 187"/>
                <a:gd name="T113" fmla="*/ 41 h 130"/>
                <a:gd name="T114" fmla="*/ 127 w 187"/>
                <a:gd name="T115" fmla="*/ 38 h 130"/>
                <a:gd name="T116" fmla="*/ 102 w 187"/>
                <a:gd name="T117" fmla="*/ 27 h 130"/>
                <a:gd name="T118" fmla="*/ 96 w 187"/>
                <a:gd name="T119" fmla="*/ 22 h 130"/>
                <a:gd name="T120" fmla="*/ 93 w 187"/>
                <a:gd name="T121" fmla="*/ 20 h 130"/>
                <a:gd name="T122" fmla="*/ 84 w 187"/>
                <a:gd name="T123" fmla="*/ 14 h 130"/>
                <a:gd name="T124" fmla="*/ 81 w 187"/>
                <a:gd name="T125" fmla="*/ 1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130">
                  <a:moveTo>
                    <a:pt x="156" y="43"/>
                  </a:moveTo>
                  <a:cubicBezTo>
                    <a:pt x="156" y="43"/>
                    <a:pt x="155" y="43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3"/>
                  </a:cubicBezTo>
                  <a:cubicBezTo>
                    <a:pt x="156" y="43"/>
                    <a:pt x="156" y="43"/>
                    <a:pt x="156" y="43"/>
                  </a:cubicBezTo>
                  <a:moveTo>
                    <a:pt x="155" y="43"/>
                  </a:moveTo>
                  <a:cubicBezTo>
                    <a:pt x="155" y="43"/>
                    <a:pt x="155" y="43"/>
                    <a:pt x="155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5" y="43"/>
                    <a:pt x="155" y="43"/>
                    <a:pt x="155" y="43"/>
                  </a:cubicBezTo>
                  <a:moveTo>
                    <a:pt x="155" y="43"/>
                  </a:moveTo>
                  <a:cubicBezTo>
                    <a:pt x="155" y="43"/>
                    <a:pt x="155" y="43"/>
                    <a:pt x="155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5" y="43"/>
                    <a:pt x="155" y="43"/>
                    <a:pt x="155" y="43"/>
                  </a:cubicBezTo>
                  <a:moveTo>
                    <a:pt x="151" y="43"/>
                  </a:moveTo>
                  <a:cubicBezTo>
                    <a:pt x="151" y="43"/>
                    <a:pt x="151" y="43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4"/>
                    <a:pt x="151" y="43"/>
                    <a:pt x="151" y="43"/>
                  </a:cubicBezTo>
                  <a:moveTo>
                    <a:pt x="141" y="43"/>
                  </a:move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moveTo>
                    <a:pt x="155" y="43"/>
                  </a:moveTo>
                  <a:cubicBezTo>
                    <a:pt x="155" y="43"/>
                    <a:pt x="155" y="43"/>
                    <a:pt x="155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5" y="43"/>
                    <a:pt x="155" y="43"/>
                    <a:pt x="155" y="43"/>
                  </a:cubicBezTo>
                  <a:moveTo>
                    <a:pt x="139" y="42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moveTo>
                    <a:pt x="153" y="42"/>
                  </a:moveTo>
                  <a:cubicBezTo>
                    <a:pt x="153" y="42"/>
                    <a:pt x="153" y="43"/>
                    <a:pt x="153" y="44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53" y="43"/>
                    <a:pt x="153" y="43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cubicBezTo>
                    <a:pt x="154" y="42"/>
                    <a:pt x="153" y="42"/>
                    <a:pt x="153" y="42"/>
                  </a:cubicBezTo>
                  <a:moveTo>
                    <a:pt x="156" y="42"/>
                  </a:moveTo>
                  <a:cubicBezTo>
                    <a:pt x="156" y="42"/>
                    <a:pt x="156" y="43"/>
                    <a:pt x="157" y="44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3"/>
                    <a:pt x="156" y="42"/>
                    <a:pt x="156" y="42"/>
                  </a:cubicBezTo>
                  <a:moveTo>
                    <a:pt x="139" y="42"/>
                  </a:moveTo>
                  <a:cubicBezTo>
                    <a:pt x="139" y="42"/>
                    <a:pt x="139" y="42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moveTo>
                    <a:pt x="156" y="42"/>
                  </a:moveTo>
                  <a:cubicBezTo>
                    <a:pt x="156" y="42"/>
                    <a:pt x="156" y="42"/>
                    <a:pt x="156" y="43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6" y="43"/>
                    <a:pt x="156" y="42"/>
                    <a:pt x="156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6" y="42"/>
                    <a:pt x="156" y="42"/>
                    <a:pt x="156" y="42"/>
                  </a:cubicBezTo>
                  <a:moveTo>
                    <a:pt x="141" y="42"/>
                  </a:moveTo>
                  <a:cubicBezTo>
                    <a:pt x="141" y="42"/>
                    <a:pt x="141" y="42"/>
                    <a:pt x="141" y="42"/>
                  </a:cubicBezTo>
                  <a:cubicBezTo>
                    <a:pt x="141" y="42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2"/>
                    <a:pt x="141" y="42"/>
                    <a:pt x="141" y="42"/>
                  </a:cubicBezTo>
                  <a:moveTo>
                    <a:pt x="139" y="42"/>
                  </a:move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moveTo>
                    <a:pt x="137" y="41"/>
                  </a:move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1"/>
                  </a:cubicBezTo>
                  <a:cubicBezTo>
                    <a:pt x="137" y="41"/>
                    <a:pt x="137" y="41"/>
                    <a:pt x="137" y="41"/>
                  </a:cubicBezTo>
                  <a:moveTo>
                    <a:pt x="133" y="41"/>
                  </a:move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moveTo>
                    <a:pt x="136" y="41"/>
                  </a:moveTo>
                  <a:cubicBezTo>
                    <a:pt x="136" y="41"/>
                    <a:pt x="136" y="42"/>
                    <a:pt x="136" y="42"/>
                  </a:cubicBezTo>
                  <a:cubicBezTo>
                    <a:pt x="136" y="42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7" y="41"/>
                  </a:moveTo>
                  <a:cubicBezTo>
                    <a:pt x="137" y="41"/>
                    <a:pt x="137" y="41"/>
                    <a:pt x="137" y="41"/>
                  </a:cubicBezTo>
                  <a:cubicBezTo>
                    <a:pt x="138" y="42"/>
                    <a:pt x="138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8" y="42"/>
                    <a:pt x="138" y="42"/>
                  </a:cubicBezTo>
                  <a:cubicBezTo>
                    <a:pt x="138" y="42"/>
                    <a:pt x="138" y="41"/>
                    <a:pt x="137" y="41"/>
                  </a:cubicBezTo>
                  <a:moveTo>
                    <a:pt x="133" y="41"/>
                  </a:move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7" y="41"/>
                    <a:pt x="136" y="41"/>
                    <a:pt x="136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3" y="41"/>
                  </a:move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6" y="40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0"/>
                  </a:cubicBezTo>
                  <a:moveTo>
                    <a:pt x="135" y="40"/>
                  </a:moveTo>
                  <a:cubicBezTo>
                    <a:pt x="136" y="41"/>
                    <a:pt x="136" y="41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0"/>
                  </a:cubicBezTo>
                  <a:cubicBezTo>
                    <a:pt x="136" y="40"/>
                    <a:pt x="135" y="40"/>
                    <a:pt x="135" y="40"/>
                  </a:cubicBezTo>
                  <a:moveTo>
                    <a:pt x="132" y="40"/>
                  </a:moveTo>
                  <a:cubicBezTo>
                    <a:pt x="132" y="40"/>
                    <a:pt x="132" y="41"/>
                    <a:pt x="132" y="41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2" y="41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moveTo>
                    <a:pt x="139" y="40"/>
                  </a:moveTo>
                  <a:cubicBezTo>
                    <a:pt x="139" y="40"/>
                    <a:pt x="139" y="40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1"/>
                    <a:pt x="139" y="40"/>
                    <a:pt x="139" y="40"/>
                  </a:cubicBezTo>
                  <a:moveTo>
                    <a:pt x="134" y="40"/>
                  </a:moveTo>
                  <a:cubicBezTo>
                    <a:pt x="134" y="40"/>
                    <a:pt x="134" y="41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5" y="41"/>
                    <a:pt x="135" y="40"/>
                    <a:pt x="135" y="40"/>
                  </a:cubicBezTo>
                  <a:cubicBezTo>
                    <a:pt x="135" y="40"/>
                    <a:pt x="134" y="40"/>
                    <a:pt x="134" y="40"/>
                  </a:cubicBezTo>
                  <a:moveTo>
                    <a:pt x="134" y="40"/>
                  </a:moveTo>
                  <a:cubicBezTo>
                    <a:pt x="134" y="40"/>
                    <a:pt x="134" y="40"/>
                    <a:pt x="134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4" y="40"/>
                    <a:pt x="134" y="40"/>
                    <a:pt x="134" y="40"/>
                  </a:cubicBezTo>
                  <a:moveTo>
                    <a:pt x="132" y="4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moveTo>
                    <a:pt x="132" y="4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moveTo>
                    <a:pt x="135" y="39"/>
                  </a:move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39"/>
                  </a:cubicBezTo>
                  <a:moveTo>
                    <a:pt x="132" y="39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39"/>
                  </a:cubicBezTo>
                  <a:cubicBezTo>
                    <a:pt x="132" y="39"/>
                    <a:pt x="132" y="39"/>
                    <a:pt x="132" y="39"/>
                  </a:cubicBezTo>
                  <a:moveTo>
                    <a:pt x="133" y="39"/>
                  </a:moveTo>
                  <a:cubicBezTo>
                    <a:pt x="133" y="40"/>
                    <a:pt x="133" y="40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4" y="41"/>
                    <a:pt x="134" y="40"/>
                    <a:pt x="134" y="39"/>
                  </a:cubicBezTo>
                  <a:cubicBezTo>
                    <a:pt x="134" y="39"/>
                    <a:pt x="133" y="39"/>
                    <a:pt x="133" y="39"/>
                  </a:cubicBezTo>
                  <a:moveTo>
                    <a:pt x="134" y="39"/>
                  </a:move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moveTo>
                    <a:pt x="133" y="39"/>
                  </a:moveTo>
                  <a:cubicBezTo>
                    <a:pt x="133" y="39"/>
                    <a:pt x="133" y="40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0"/>
                    <a:pt x="133" y="40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moveTo>
                    <a:pt x="136" y="39"/>
                  </a:move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36" y="40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0"/>
                    <a:pt x="136" y="39"/>
                    <a:pt x="136" y="39"/>
                  </a:cubicBezTo>
                  <a:moveTo>
                    <a:pt x="133" y="39"/>
                  </a:moveTo>
                  <a:cubicBezTo>
                    <a:pt x="132" y="39"/>
                    <a:pt x="132" y="39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3" y="40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0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moveTo>
                    <a:pt x="134" y="39"/>
                  </a:move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moveTo>
                    <a:pt x="136" y="39"/>
                  </a:move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36" y="40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0"/>
                    <a:pt x="136" y="39"/>
                    <a:pt x="136" y="39"/>
                  </a:cubicBezTo>
                  <a:moveTo>
                    <a:pt x="133" y="39"/>
                  </a:move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moveTo>
                    <a:pt x="132" y="39"/>
                  </a:moveTo>
                  <a:cubicBezTo>
                    <a:pt x="132" y="39"/>
                    <a:pt x="132" y="39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39"/>
                    <a:pt x="132" y="39"/>
                    <a:pt x="132" y="39"/>
                  </a:cubicBezTo>
                  <a:moveTo>
                    <a:pt x="132" y="38"/>
                  </a:moveTo>
                  <a:cubicBezTo>
                    <a:pt x="132" y="39"/>
                    <a:pt x="132" y="39"/>
                    <a:pt x="132" y="39"/>
                  </a:cubicBezTo>
                  <a:cubicBezTo>
                    <a:pt x="132" y="39"/>
                    <a:pt x="132" y="39"/>
                    <a:pt x="132" y="40"/>
                  </a:cubicBezTo>
                  <a:cubicBezTo>
                    <a:pt x="132" y="39"/>
                    <a:pt x="132" y="39"/>
                    <a:pt x="132" y="38"/>
                  </a:cubicBezTo>
                  <a:cubicBezTo>
                    <a:pt x="132" y="38"/>
                    <a:pt x="132" y="38"/>
                    <a:pt x="132" y="38"/>
                  </a:cubicBezTo>
                  <a:moveTo>
                    <a:pt x="138" y="38"/>
                  </a:moveTo>
                  <a:cubicBezTo>
                    <a:pt x="137" y="38"/>
                    <a:pt x="137" y="39"/>
                    <a:pt x="137" y="39"/>
                  </a:cubicBezTo>
                  <a:cubicBezTo>
                    <a:pt x="138" y="40"/>
                    <a:pt x="138" y="41"/>
                    <a:pt x="138" y="42"/>
                  </a:cubicBezTo>
                  <a:cubicBezTo>
                    <a:pt x="138" y="42"/>
                    <a:pt x="138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8" y="40"/>
                    <a:pt x="138" y="38"/>
                    <a:pt x="138" y="38"/>
                  </a:cubicBezTo>
                  <a:moveTo>
                    <a:pt x="133" y="38"/>
                  </a:moveTo>
                  <a:cubicBezTo>
                    <a:pt x="133" y="38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8"/>
                  </a:cubicBezTo>
                  <a:moveTo>
                    <a:pt x="134" y="38"/>
                  </a:moveTo>
                  <a:cubicBezTo>
                    <a:pt x="134" y="38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moveTo>
                    <a:pt x="133" y="38"/>
                  </a:moveTo>
                  <a:cubicBezTo>
                    <a:pt x="133" y="38"/>
                    <a:pt x="133" y="38"/>
                    <a:pt x="133" y="38"/>
                  </a:cubicBezTo>
                  <a:cubicBezTo>
                    <a:pt x="133" y="38"/>
                    <a:pt x="133" y="39"/>
                    <a:pt x="133" y="39"/>
                  </a:cubicBezTo>
                  <a:cubicBezTo>
                    <a:pt x="133" y="38"/>
                    <a:pt x="133" y="38"/>
                    <a:pt x="133" y="38"/>
                  </a:cubicBezTo>
                  <a:moveTo>
                    <a:pt x="135" y="38"/>
                  </a:moveTo>
                  <a:cubicBezTo>
                    <a:pt x="135" y="38"/>
                    <a:pt x="135" y="39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39"/>
                    <a:pt x="135" y="38"/>
                    <a:pt x="135" y="38"/>
                  </a:cubicBezTo>
                  <a:moveTo>
                    <a:pt x="127" y="38"/>
                  </a:moveTo>
                  <a:cubicBezTo>
                    <a:pt x="127" y="38"/>
                    <a:pt x="127" y="38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moveTo>
                    <a:pt x="136" y="38"/>
                  </a:moveTo>
                  <a:cubicBezTo>
                    <a:pt x="136" y="38"/>
                    <a:pt x="136" y="38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8"/>
                    <a:pt x="136" y="38"/>
                    <a:pt x="136" y="38"/>
                  </a:cubicBezTo>
                  <a:moveTo>
                    <a:pt x="131" y="38"/>
                  </a:moveTo>
                  <a:cubicBezTo>
                    <a:pt x="131" y="38"/>
                    <a:pt x="132" y="39"/>
                    <a:pt x="132" y="39"/>
                  </a:cubicBezTo>
                  <a:cubicBezTo>
                    <a:pt x="132" y="39"/>
                    <a:pt x="132" y="39"/>
                    <a:pt x="132" y="38"/>
                  </a:cubicBezTo>
                  <a:cubicBezTo>
                    <a:pt x="132" y="38"/>
                    <a:pt x="131" y="38"/>
                    <a:pt x="131" y="38"/>
                  </a:cubicBezTo>
                  <a:moveTo>
                    <a:pt x="133" y="38"/>
                  </a:moveTo>
                  <a:cubicBezTo>
                    <a:pt x="133" y="38"/>
                    <a:pt x="133" y="38"/>
                    <a:pt x="133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8"/>
                    <a:pt x="133" y="38"/>
                    <a:pt x="133" y="38"/>
                  </a:cubicBezTo>
                  <a:moveTo>
                    <a:pt x="133" y="38"/>
                  </a:moveTo>
                  <a:cubicBezTo>
                    <a:pt x="133" y="38"/>
                    <a:pt x="133" y="38"/>
                    <a:pt x="133" y="38"/>
                  </a:cubicBezTo>
                  <a:cubicBezTo>
                    <a:pt x="133" y="38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8"/>
                    <a:pt x="133" y="38"/>
                  </a:cubicBezTo>
                  <a:moveTo>
                    <a:pt x="127" y="38"/>
                  </a:moveTo>
                  <a:cubicBezTo>
                    <a:pt x="127" y="38"/>
                    <a:pt x="127" y="39"/>
                    <a:pt x="127" y="39"/>
                  </a:cubicBezTo>
                  <a:cubicBezTo>
                    <a:pt x="127" y="39"/>
                    <a:pt x="127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moveTo>
                    <a:pt x="136" y="38"/>
                  </a:moveTo>
                  <a:cubicBezTo>
                    <a:pt x="136" y="38"/>
                    <a:pt x="136" y="38"/>
                    <a:pt x="136" y="38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8"/>
                    <a:pt x="136" y="38"/>
                    <a:pt x="136" y="38"/>
                  </a:cubicBezTo>
                  <a:moveTo>
                    <a:pt x="130" y="38"/>
                  </a:moveTo>
                  <a:cubicBezTo>
                    <a:pt x="130" y="38"/>
                    <a:pt x="130" y="39"/>
                    <a:pt x="130" y="39"/>
                  </a:cubicBezTo>
                  <a:cubicBezTo>
                    <a:pt x="130" y="39"/>
                    <a:pt x="131" y="39"/>
                    <a:pt x="131" y="39"/>
                  </a:cubicBezTo>
                  <a:cubicBezTo>
                    <a:pt x="131" y="39"/>
                    <a:pt x="131" y="38"/>
                    <a:pt x="131" y="38"/>
                  </a:cubicBezTo>
                  <a:cubicBezTo>
                    <a:pt x="131" y="38"/>
                    <a:pt x="131" y="38"/>
                    <a:pt x="130" y="38"/>
                  </a:cubicBezTo>
                  <a:moveTo>
                    <a:pt x="131" y="38"/>
                  </a:move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moveTo>
                    <a:pt x="136" y="38"/>
                  </a:moveTo>
                  <a:cubicBezTo>
                    <a:pt x="136" y="38"/>
                    <a:pt x="136" y="38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moveTo>
                    <a:pt x="136" y="37"/>
                  </a:moveTo>
                  <a:cubicBezTo>
                    <a:pt x="136" y="37"/>
                    <a:pt x="136" y="38"/>
                    <a:pt x="136" y="38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8"/>
                    <a:pt x="136" y="38"/>
                    <a:pt x="136" y="37"/>
                  </a:cubicBezTo>
                  <a:moveTo>
                    <a:pt x="130" y="37"/>
                  </a:moveTo>
                  <a:cubicBezTo>
                    <a:pt x="130" y="38"/>
                    <a:pt x="130" y="38"/>
                    <a:pt x="130" y="38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38"/>
                    <a:pt x="130" y="38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moveTo>
                    <a:pt x="136" y="37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moveTo>
                    <a:pt x="136" y="37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moveTo>
                    <a:pt x="136" y="37"/>
                  </a:moveTo>
                  <a:cubicBezTo>
                    <a:pt x="136" y="37"/>
                    <a:pt x="136" y="37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6" y="37"/>
                    <a:pt x="136" y="37"/>
                    <a:pt x="136" y="37"/>
                  </a:cubicBezTo>
                  <a:moveTo>
                    <a:pt x="130" y="37"/>
                  </a:moveTo>
                  <a:cubicBezTo>
                    <a:pt x="130" y="37"/>
                    <a:pt x="130" y="37"/>
                    <a:pt x="129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moveTo>
                    <a:pt x="134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4" y="37"/>
                    <a:pt x="135" y="38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35" y="38"/>
                    <a:pt x="135" y="38"/>
                    <a:pt x="135" y="39"/>
                  </a:cubicBezTo>
                  <a:cubicBezTo>
                    <a:pt x="135" y="39"/>
                    <a:pt x="135" y="39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5" y="37"/>
                    <a:pt x="135" y="37"/>
                    <a:pt x="134" y="37"/>
                  </a:cubicBezTo>
                  <a:moveTo>
                    <a:pt x="127" y="36"/>
                  </a:move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7"/>
                    <a:pt x="127" y="37"/>
                    <a:pt x="127" y="36"/>
                  </a:cubicBezTo>
                  <a:moveTo>
                    <a:pt x="130" y="36"/>
                  </a:moveTo>
                  <a:cubicBezTo>
                    <a:pt x="130" y="36"/>
                    <a:pt x="130" y="36"/>
                    <a:pt x="130" y="36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6"/>
                  </a:cubicBezTo>
                  <a:moveTo>
                    <a:pt x="130" y="36"/>
                  </a:moveTo>
                  <a:cubicBezTo>
                    <a:pt x="130" y="36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moveTo>
                    <a:pt x="128" y="36"/>
                  </a:moveTo>
                  <a:cubicBezTo>
                    <a:pt x="128" y="36"/>
                    <a:pt x="128" y="37"/>
                    <a:pt x="128" y="39"/>
                  </a:cubicBezTo>
                  <a:cubicBezTo>
                    <a:pt x="128" y="38"/>
                    <a:pt x="128" y="37"/>
                    <a:pt x="128" y="36"/>
                  </a:cubicBezTo>
                  <a:moveTo>
                    <a:pt x="129" y="36"/>
                  </a:moveTo>
                  <a:cubicBezTo>
                    <a:pt x="129" y="36"/>
                    <a:pt x="129" y="38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38"/>
                    <a:pt x="129" y="37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moveTo>
                    <a:pt x="129" y="35"/>
                  </a:moveTo>
                  <a:cubicBezTo>
                    <a:pt x="129" y="36"/>
                    <a:pt x="129" y="38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38"/>
                    <a:pt x="129" y="36"/>
                    <a:pt x="129" y="36"/>
                  </a:cubicBezTo>
                  <a:cubicBezTo>
                    <a:pt x="129" y="36"/>
                    <a:pt x="129" y="35"/>
                    <a:pt x="129" y="35"/>
                  </a:cubicBezTo>
                  <a:moveTo>
                    <a:pt x="129" y="35"/>
                  </a:moveTo>
                  <a:cubicBezTo>
                    <a:pt x="129" y="36"/>
                    <a:pt x="129" y="37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9" y="37"/>
                    <a:pt x="129" y="36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moveTo>
                    <a:pt x="128" y="35"/>
                  </a:moveTo>
                  <a:cubicBezTo>
                    <a:pt x="128" y="35"/>
                    <a:pt x="128" y="35"/>
                    <a:pt x="128" y="35"/>
                  </a:cubicBezTo>
                  <a:cubicBezTo>
                    <a:pt x="128" y="36"/>
                    <a:pt x="128" y="38"/>
                    <a:pt x="128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7"/>
                    <a:pt x="128" y="36"/>
                    <a:pt x="129" y="35"/>
                  </a:cubicBezTo>
                  <a:cubicBezTo>
                    <a:pt x="128" y="35"/>
                    <a:pt x="128" y="35"/>
                    <a:pt x="128" y="35"/>
                  </a:cubicBezTo>
                  <a:moveTo>
                    <a:pt x="129" y="35"/>
                  </a:moveTo>
                  <a:cubicBezTo>
                    <a:pt x="129" y="35"/>
                    <a:pt x="129" y="35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5"/>
                    <a:pt x="129" y="35"/>
                    <a:pt x="129" y="35"/>
                  </a:cubicBezTo>
                  <a:moveTo>
                    <a:pt x="123" y="35"/>
                  </a:moveTo>
                  <a:cubicBezTo>
                    <a:pt x="123" y="35"/>
                    <a:pt x="123" y="36"/>
                    <a:pt x="123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3" y="36"/>
                    <a:pt x="123" y="36"/>
                    <a:pt x="123" y="35"/>
                  </a:cubicBezTo>
                  <a:cubicBezTo>
                    <a:pt x="123" y="35"/>
                    <a:pt x="123" y="35"/>
                    <a:pt x="123" y="35"/>
                  </a:cubicBezTo>
                  <a:moveTo>
                    <a:pt x="129" y="35"/>
                  </a:moveTo>
                  <a:cubicBezTo>
                    <a:pt x="129" y="35"/>
                    <a:pt x="129" y="35"/>
                    <a:pt x="129" y="36"/>
                  </a:cubicBezTo>
                  <a:cubicBezTo>
                    <a:pt x="129" y="36"/>
                    <a:pt x="129" y="36"/>
                    <a:pt x="130" y="36"/>
                  </a:cubicBezTo>
                  <a:cubicBezTo>
                    <a:pt x="130" y="35"/>
                    <a:pt x="129" y="35"/>
                    <a:pt x="129" y="35"/>
                  </a:cubicBezTo>
                  <a:moveTo>
                    <a:pt x="132" y="34"/>
                  </a:moveTo>
                  <a:cubicBezTo>
                    <a:pt x="132" y="34"/>
                    <a:pt x="132" y="35"/>
                    <a:pt x="131" y="36"/>
                  </a:cubicBezTo>
                  <a:cubicBezTo>
                    <a:pt x="132" y="36"/>
                    <a:pt x="132" y="37"/>
                    <a:pt x="132" y="38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7"/>
                    <a:pt x="133" y="37"/>
                    <a:pt x="133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3" y="37"/>
                    <a:pt x="133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7"/>
                    <a:pt x="133" y="36"/>
                    <a:pt x="133" y="36"/>
                  </a:cubicBezTo>
                  <a:cubicBezTo>
                    <a:pt x="133" y="36"/>
                    <a:pt x="133" y="37"/>
                    <a:pt x="133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5"/>
                    <a:pt x="133" y="34"/>
                    <a:pt x="132" y="34"/>
                  </a:cubicBezTo>
                  <a:moveTo>
                    <a:pt x="130" y="34"/>
                  </a:moveTo>
                  <a:cubicBezTo>
                    <a:pt x="130" y="34"/>
                    <a:pt x="130" y="35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4"/>
                    <a:pt x="130" y="34"/>
                    <a:pt x="130" y="34"/>
                  </a:cubicBezTo>
                  <a:moveTo>
                    <a:pt x="128" y="33"/>
                  </a:moveTo>
                  <a:cubicBezTo>
                    <a:pt x="128" y="33"/>
                    <a:pt x="127" y="33"/>
                    <a:pt x="127" y="35"/>
                  </a:cubicBezTo>
                  <a:cubicBezTo>
                    <a:pt x="127" y="35"/>
                    <a:pt x="127" y="37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5"/>
                    <a:pt x="128" y="33"/>
                    <a:pt x="128" y="33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8" y="33"/>
                    <a:pt x="128" y="33"/>
                    <a:pt x="128" y="33"/>
                  </a:cubicBezTo>
                  <a:moveTo>
                    <a:pt x="122" y="33"/>
                  </a:moveTo>
                  <a:cubicBezTo>
                    <a:pt x="122" y="33"/>
                    <a:pt x="122" y="33"/>
                    <a:pt x="122" y="34"/>
                  </a:cubicBezTo>
                  <a:cubicBezTo>
                    <a:pt x="122" y="34"/>
                    <a:pt x="123" y="34"/>
                    <a:pt x="123" y="35"/>
                  </a:cubicBezTo>
                  <a:cubicBezTo>
                    <a:pt x="123" y="33"/>
                    <a:pt x="123" y="33"/>
                    <a:pt x="122" y="33"/>
                  </a:cubicBezTo>
                  <a:moveTo>
                    <a:pt x="119" y="32"/>
                  </a:moveTo>
                  <a:cubicBezTo>
                    <a:pt x="119" y="32"/>
                    <a:pt x="120" y="33"/>
                    <a:pt x="121" y="35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0" y="33"/>
                    <a:pt x="120" y="32"/>
                    <a:pt x="119" y="32"/>
                  </a:cubicBezTo>
                  <a:moveTo>
                    <a:pt x="125" y="32"/>
                  </a:moveTo>
                  <a:cubicBezTo>
                    <a:pt x="125" y="32"/>
                    <a:pt x="124" y="33"/>
                    <a:pt x="123" y="35"/>
                  </a:cubicBezTo>
                  <a:cubicBezTo>
                    <a:pt x="124" y="36"/>
                    <a:pt x="125" y="37"/>
                    <a:pt x="127" y="38"/>
                  </a:cubicBezTo>
                  <a:cubicBezTo>
                    <a:pt x="126" y="34"/>
                    <a:pt x="126" y="32"/>
                    <a:pt x="125" y="32"/>
                  </a:cubicBezTo>
                  <a:moveTo>
                    <a:pt x="101" y="26"/>
                  </a:move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moveTo>
                    <a:pt x="102" y="25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1" y="25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2" y="25"/>
                    <a:pt x="102" y="25"/>
                    <a:pt x="102" y="25"/>
                  </a:cubicBezTo>
                  <a:moveTo>
                    <a:pt x="102" y="25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6"/>
                    <a:pt x="102" y="25"/>
                    <a:pt x="102" y="25"/>
                  </a:cubicBezTo>
                  <a:moveTo>
                    <a:pt x="102" y="25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moveTo>
                    <a:pt x="103" y="24"/>
                  </a:moveTo>
                  <a:cubicBezTo>
                    <a:pt x="103" y="25"/>
                    <a:pt x="103" y="26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3" y="26"/>
                    <a:pt x="103" y="25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3" y="24"/>
                  </a:moveTo>
                  <a:cubicBezTo>
                    <a:pt x="103" y="25"/>
                    <a:pt x="103" y="25"/>
                    <a:pt x="103" y="26"/>
                  </a:cubicBezTo>
                  <a:cubicBezTo>
                    <a:pt x="102" y="26"/>
                    <a:pt x="102" y="26"/>
                    <a:pt x="102" y="27"/>
                  </a:cubicBezTo>
                  <a:cubicBezTo>
                    <a:pt x="103" y="26"/>
                    <a:pt x="103" y="25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3" y="24"/>
                  </a:moveTo>
                  <a:cubicBezTo>
                    <a:pt x="103" y="24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6"/>
                  </a:cubicBezTo>
                  <a:cubicBezTo>
                    <a:pt x="103" y="25"/>
                    <a:pt x="103" y="25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3" y="24"/>
                  </a:move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3" y="24"/>
                  </a:moveTo>
                  <a:cubicBezTo>
                    <a:pt x="103" y="24"/>
                    <a:pt x="102" y="25"/>
                    <a:pt x="102" y="25"/>
                  </a:cubicBezTo>
                  <a:cubicBezTo>
                    <a:pt x="103" y="25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2" y="24"/>
                  </a:moveTo>
                  <a:cubicBezTo>
                    <a:pt x="102" y="24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moveTo>
                    <a:pt x="102" y="24"/>
                  </a:moveTo>
                  <a:cubicBezTo>
                    <a:pt x="102" y="24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moveTo>
                    <a:pt x="103" y="24"/>
                  </a:move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2" y="24"/>
                  </a:moveTo>
                  <a:cubicBezTo>
                    <a:pt x="102" y="24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moveTo>
                    <a:pt x="103" y="24"/>
                  </a:move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4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4" y="24"/>
                  </a:cubicBezTo>
                  <a:moveTo>
                    <a:pt x="104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4" y="24"/>
                    <a:pt x="104" y="24"/>
                  </a:cubicBezTo>
                  <a:moveTo>
                    <a:pt x="104" y="23"/>
                  </a:moveTo>
                  <a:cubicBezTo>
                    <a:pt x="104" y="23"/>
                    <a:pt x="104" y="23"/>
                    <a:pt x="104" y="23"/>
                  </a:cubicBezTo>
                  <a:cubicBezTo>
                    <a:pt x="103" y="23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moveTo>
                    <a:pt x="103" y="22"/>
                  </a:moveTo>
                  <a:cubicBezTo>
                    <a:pt x="103" y="22"/>
                    <a:pt x="103" y="23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3" y="24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moveTo>
                    <a:pt x="96" y="22"/>
                  </a:move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2"/>
                    <a:pt x="96" y="22"/>
                  </a:cubicBezTo>
                  <a:moveTo>
                    <a:pt x="95" y="22"/>
                  </a:move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2"/>
                    <a:pt x="95" y="22"/>
                    <a:pt x="95" y="22"/>
                  </a:cubicBezTo>
                  <a:moveTo>
                    <a:pt x="96" y="22"/>
                  </a:move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22"/>
                    <a:pt x="96" y="22"/>
                    <a:pt x="96" y="22"/>
                  </a:cubicBezTo>
                  <a:moveTo>
                    <a:pt x="103" y="21"/>
                  </a:moveTo>
                  <a:cubicBezTo>
                    <a:pt x="103" y="21"/>
                    <a:pt x="102" y="22"/>
                    <a:pt x="102" y="23"/>
                  </a:cubicBezTo>
                  <a:cubicBezTo>
                    <a:pt x="102" y="23"/>
                    <a:pt x="102" y="23"/>
                    <a:pt x="102" y="24"/>
                  </a:cubicBezTo>
                  <a:cubicBezTo>
                    <a:pt x="102" y="23"/>
                    <a:pt x="103" y="22"/>
                    <a:pt x="103" y="22"/>
                  </a:cubicBezTo>
                  <a:cubicBezTo>
                    <a:pt x="103" y="21"/>
                    <a:pt x="103" y="21"/>
                    <a:pt x="103" y="21"/>
                  </a:cubicBezTo>
                  <a:moveTo>
                    <a:pt x="96" y="21"/>
                  </a:moveTo>
                  <a:cubicBezTo>
                    <a:pt x="96" y="21"/>
                    <a:pt x="96" y="21"/>
                    <a:pt x="96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22"/>
                    <a:pt x="96" y="21"/>
                    <a:pt x="96" y="21"/>
                  </a:cubicBezTo>
                  <a:moveTo>
                    <a:pt x="97" y="21"/>
                  </a:moveTo>
                  <a:cubicBezTo>
                    <a:pt x="97" y="21"/>
                    <a:pt x="97" y="21"/>
                    <a:pt x="96" y="22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moveTo>
                    <a:pt x="97" y="20"/>
                  </a:moveTo>
                  <a:cubicBezTo>
                    <a:pt x="97" y="21"/>
                    <a:pt x="97" y="21"/>
                    <a:pt x="96" y="21"/>
                  </a:cubicBezTo>
                  <a:cubicBezTo>
                    <a:pt x="96" y="21"/>
                    <a:pt x="96" y="22"/>
                    <a:pt x="95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1"/>
                    <a:pt x="96" y="21"/>
                    <a:pt x="97" y="20"/>
                  </a:cubicBezTo>
                  <a:moveTo>
                    <a:pt x="97" y="20"/>
                  </a:moveTo>
                  <a:cubicBezTo>
                    <a:pt x="97" y="20"/>
                    <a:pt x="97" y="20"/>
                    <a:pt x="96" y="20"/>
                  </a:cubicBezTo>
                  <a:cubicBezTo>
                    <a:pt x="96" y="21"/>
                    <a:pt x="96" y="22"/>
                    <a:pt x="95" y="23"/>
                  </a:cubicBezTo>
                  <a:cubicBezTo>
                    <a:pt x="95" y="22"/>
                    <a:pt x="95" y="22"/>
                    <a:pt x="96" y="22"/>
                  </a:cubicBezTo>
                  <a:cubicBezTo>
                    <a:pt x="96" y="21"/>
                    <a:pt x="96" y="21"/>
                    <a:pt x="97" y="20"/>
                  </a:cubicBezTo>
                  <a:moveTo>
                    <a:pt x="97" y="20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6" y="21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0"/>
                    <a:pt x="97" y="20"/>
                    <a:pt x="97" y="20"/>
                  </a:cubicBezTo>
                  <a:moveTo>
                    <a:pt x="97" y="20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moveTo>
                    <a:pt x="97" y="20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1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1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moveTo>
                    <a:pt x="101" y="20"/>
                  </a:moveTo>
                  <a:cubicBezTo>
                    <a:pt x="100" y="20"/>
                    <a:pt x="99" y="21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9" y="22"/>
                    <a:pt x="100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0"/>
                    <a:pt x="101" y="20"/>
                    <a:pt x="101" y="20"/>
                  </a:cubicBezTo>
                  <a:moveTo>
                    <a:pt x="93" y="20"/>
                  </a:move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moveTo>
                    <a:pt x="93" y="20"/>
                  </a:move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moveTo>
                    <a:pt x="96" y="20"/>
                  </a:moveTo>
                  <a:cubicBezTo>
                    <a:pt x="96" y="20"/>
                    <a:pt x="95" y="20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5" y="20"/>
                    <a:pt x="96" y="20"/>
                    <a:pt x="96" y="20"/>
                  </a:cubicBezTo>
                  <a:moveTo>
                    <a:pt x="98" y="20"/>
                  </a:moveTo>
                  <a:cubicBezTo>
                    <a:pt x="98" y="20"/>
                    <a:pt x="98" y="20"/>
                    <a:pt x="97" y="20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8" y="20"/>
                    <a:pt x="98" y="20"/>
                  </a:cubicBezTo>
                  <a:cubicBezTo>
                    <a:pt x="98" y="20"/>
                    <a:pt x="97" y="21"/>
                    <a:pt x="97" y="21"/>
                  </a:cubicBezTo>
                  <a:cubicBezTo>
                    <a:pt x="97" y="21"/>
                    <a:pt x="98" y="21"/>
                    <a:pt x="98" y="21"/>
                  </a:cubicBezTo>
                  <a:cubicBezTo>
                    <a:pt x="98" y="20"/>
                    <a:pt x="98" y="20"/>
                    <a:pt x="98" y="20"/>
                  </a:cubicBezTo>
                  <a:moveTo>
                    <a:pt x="86" y="15"/>
                  </a:move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moveTo>
                    <a:pt x="87" y="14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4"/>
                  </a:cubicBezTo>
                  <a:cubicBezTo>
                    <a:pt x="86" y="14"/>
                    <a:pt x="86" y="14"/>
                    <a:pt x="87" y="14"/>
                  </a:cubicBezTo>
                  <a:moveTo>
                    <a:pt x="87" y="14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moveTo>
                    <a:pt x="87" y="14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moveTo>
                    <a:pt x="87" y="14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moveTo>
                    <a:pt x="87" y="14"/>
                  </a:move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moveTo>
                    <a:pt x="87" y="13"/>
                  </a:moveTo>
                  <a:cubicBezTo>
                    <a:pt x="87" y="13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moveTo>
                    <a:pt x="88" y="13"/>
                  </a:moveTo>
                  <a:cubicBezTo>
                    <a:pt x="88" y="13"/>
                    <a:pt x="87" y="13"/>
                    <a:pt x="87" y="13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3"/>
                    <a:pt x="88" y="13"/>
                  </a:cubicBezTo>
                  <a:moveTo>
                    <a:pt x="88" y="13"/>
                  </a:move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7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7" y="14"/>
                    <a:pt x="88" y="13"/>
                    <a:pt x="88" y="13"/>
                  </a:cubicBezTo>
                  <a:moveTo>
                    <a:pt x="88" y="13"/>
                  </a:move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7" y="14"/>
                    <a:pt x="86" y="14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5"/>
                    <a:pt x="87" y="14"/>
                    <a:pt x="87" y="14"/>
                  </a:cubicBezTo>
                  <a:cubicBezTo>
                    <a:pt x="88" y="13"/>
                    <a:pt x="88" y="13"/>
                    <a:pt x="88" y="13"/>
                  </a:cubicBezTo>
                  <a:moveTo>
                    <a:pt x="88" y="12"/>
                  </a:moveTo>
                  <a:cubicBezTo>
                    <a:pt x="88" y="12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2"/>
                    <a:pt x="88" y="12"/>
                  </a:cubicBezTo>
                  <a:moveTo>
                    <a:pt x="86" y="12"/>
                  </a:moveTo>
                  <a:cubicBezTo>
                    <a:pt x="86" y="12"/>
                    <a:pt x="86" y="12"/>
                    <a:pt x="86" y="13"/>
                  </a:cubicBezTo>
                  <a:cubicBezTo>
                    <a:pt x="86" y="13"/>
                    <a:pt x="86" y="12"/>
                    <a:pt x="87" y="12"/>
                  </a:cubicBezTo>
                  <a:cubicBezTo>
                    <a:pt x="86" y="12"/>
                    <a:pt x="86" y="12"/>
                    <a:pt x="86" y="12"/>
                  </a:cubicBezTo>
                  <a:moveTo>
                    <a:pt x="88" y="11"/>
                  </a:moveTo>
                  <a:cubicBezTo>
                    <a:pt x="88" y="11"/>
                    <a:pt x="87" y="12"/>
                    <a:pt x="87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2"/>
                    <a:pt x="88" y="11"/>
                    <a:pt x="88" y="11"/>
                  </a:cubicBezTo>
                  <a:moveTo>
                    <a:pt x="81" y="11"/>
                  </a:move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moveTo>
                    <a:pt x="81" y="11"/>
                  </a:move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moveTo>
                    <a:pt x="81" y="11"/>
                  </a:move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moveTo>
                    <a:pt x="81" y="10"/>
                  </a:move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0"/>
                  </a:cubicBezTo>
                  <a:moveTo>
                    <a:pt x="81" y="10"/>
                  </a:move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moveTo>
                    <a:pt x="81" y="10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moveTo>
                    <a:pt x="82" y="10"/>
                  </a:moveTo>
                  <a:cubicBezTo>
                    <a:pt x="82" y="10"/>
                    <a:pt x="82" y="10"/>
                    <a:pt x="81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2" y="10"/>
                  </a:moveTo>
                  <a:cubicBezTo>
                    <a:pt x="81" y="10"/>
                    <a:pt x="81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0"/>
                    <a:pt x="81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1" y="10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moveTo>
                    <a:pt x="82" y="10"/>
                  </a:moveTo>
                  <a:cubicBezTo>
                    <a:pt x="81" y="10"/>
                    <a:pt x="81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0"/>
                    <a:pt x="81" y="10"/>
                  </a:cubicBezTo>
                  <a:cubicBezTo>
                    <a:pt x="81" y="10"/>
                    <a:pt x="82" y="10"/>
                    <a:pt x="82" y="10"/>
                  </a:cubicBezTo>
                  <a:moveTo>
                    <a:pt x="82" y="10"/>
                  </a:moveTo>
                  <a:cubicBezTo>
                    <a:pt x="82" y="10"/>
                    <a:pt x="81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2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1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2" y="10"/>
                  </a:moveTo>
                  <a:cubicBezTo>
                    <a:pt x="82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2" y="10"/>
                  </a:moveTo>
                  <a:cubicBezTo>
                    <a:pt x="82" y="10"/>
                    <a:pt x="82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2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2" y="9"/>
                  </a:moveTo>
                  <a:cubicBezTo>
                    <a:pt x="82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0"/>
                    <a:pt x="81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9"/>
                  </a:cubicBezTo>
                  <a:moveTo>
                    <a:pt x="81" y="9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moveTo>
                    <a:pt x="82" y="9"/>
                  </a:moveTo>
                  <a:cubicBezTo>
                    <a:pt x="82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2" y="10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moveTo>
                    <a:pt x="84" y="9"/>
                  </a:moveTo>
                  <a:cubicBezTo>
                    <a:pt x="84" y="9"/>
                    <a:pt x="83" y="9"/>
                    <a:pt x="83" y="10"/>
                  </a:cubicBezTo>
                  <a:cubicBezTo>
                    <a:pt x="83" y="10"/>
                    <a:pt x="83" y="10"/>
                    <a:pt x="82" y="10"/>
                  </a:cubicBezTo>
                  <a:cubicBezTo>
                    <a:pt x="83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moveTo>
                    <a:pt x="84" y="9"/>
                  </a:move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10"/>
                  </a:cubicBezTo>
                  <a:cubicBezTo>
                    <a:pt x="84" y="10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moveTo>
                    <a:pt x="82" y="9"/>
                  </a:moveTo>
                  <a:cubicBezTo>
                    <a:pt x="82" y="9"/>
                    <a:pt x="82" y="9"/>
                    <a:pt x="81" y="9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2" y="10"/>
                    <a:pt x="82" y="9"/>
                    <a:pt x="82" y="9"/>
                  </a:cubicBezTo>
                  <a:moveTo>
                    <a:pt x="83" y="9"/>
                  </a:moveTo>
                  <a:cubicBezTo>
                    <a:pt x="83" y="9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moveTo>
                    <a:pt x="87" y="9"/>
                  </a:moveTo>
                  <a:cubicBezTo>
                    <a:pt x="87" y="9"/>
                    <a:pt x="86" y="9"/>
                    <a:pt x="86" y="9"/>
                  </a:cubicBezTo>
                  <a:cubicBezTo>
                    <a:pt x="86" y="10"/>
                    <a:pt x="86" y="11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7" y="10"/>
                    <a:pt x="88" y="9"/>
                    <a:pt x="87" y="9"/>
                  </a:cubicBezTo>
                  <a:moveTo>
                    <a:pt x="85" y="9"/>
                  </a:moveTo>
                  <a:cubicBezTo>
                    <a:pt x="85" y="9"/>
                    <a:pt x="85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5" y="9"/>
                    <a:pt x="85" y="9"/>
                    <a:pt x="85" y="9"/>
                  </a:cubicBezTo>
                  <a:moveTo>
                    <a:pt x="85" y="9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moveTo>
                    <a:pt x="85" y="9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moveTo>
                    <a:pt x="86" y="8"/>
                  </a:moveTo>
                  <a:cubicBezTo>
                    <a:pt x="85" y="8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6" y="9"/>
                    <a:pt x="86" y="8"/>
                    <a:pt x="86" y="8"/>
                  </a:cubicBezTo>
                  <a:moveTo>
                    <a:pt x="85" y="8"/>
                  </a:moveTo>
                  <a:cubicBezTo>
                    <a:pt x="85" y="8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8"/>
                    <a:pt x="85" y="8"/>
                    <a:pt x="85" y="8"/>
                  </a:cubicBezTo>
                  <a:moveTo>
                    <a:pt x="84" y="8"/>
                  </a:moveTo>
                  <a:cubicBezTo>
                    <a:pt x="84" y="9"/>
                    <a:pt x="83" y="9"/>
                    <a:pt x="82" y="10"/>
                  </a:cubicBezTo>
                  <a:cubicBezTo>
                    <a:pt x="82" y="10"/>
                    <a:pt x="82" y="10"/>
                    <a:pt x="83" y="10"/>
                  </a:cubicBezTo>
                  <a:cubicBezTo>
                    <a:pt x="83" y="9"/>
                    <a:pt x="84" y="9"/>
                    <a:pt x="84" y="8"/>
                  </a:cubicBezTo>
                  <a:moveTo>
                    <a:pt x="83" y="8"/>
                  </a:moveTo>
                  <a:cubicBezTo>
                    <a:pt x="83" y="8"/>
                    <a:pt x="82" y="9"/>
                    <a:pt x="82" y="9"/>
                  </a:cubicBezTo>
                  <a:cubicBezTo>
                    <a:pt x="82" y="9"/>
                    <a:pt x="82" y="9"/>
                    <a:pt x="81" y="9"/>
                  </a:cubicBezTo>
                  <a:cubicBezTo>
                    <a:pt x="82" y="9"/>
                    <a:pt x="82" y="9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moveTo>
                    <a:pt x="85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moveTo>
                    <a:pt x="84" y="8"/>
                  </a:moveTo>
                  <a:cubicBezTo>
                    <a:pt x="84" y="8"/>
                    <a:pt x="83" y="9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3" y="9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moveTo>
                    <a:pt x="84" y="8"/>
                  </a:moveTo>
                  <a:cubicBezTo>
                    <a:pt x="84" y="8"/>
                    <a:pt x="83" y="9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3" y="9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moveTo>
                    <a:pt x="84" y="8"/>
                  </a:moveTo>
                  <a:cubicBezTo>
                    <a:pt x="84" y="8"/>
                    <a:pt x="84" y="8"/>
                    <a:pt x="83" y="8"/>
                  </a:cubicBezTo>
                  <a:cubicBezTo>
                    <a:pt x="83" y="8"/>
                    <a:pt x="83" y="8"/>
                    <a:pt x="83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8"/>
                    <a:pt x="84" y="8"/>
                    <a:pt x="84" y="8"/>
                  </a:cubicBezTo>
                  <a:moveTo>
                    <a:pt x="85" y="8"/>
                  </a:move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moveTo>
                    <a:pt x="86" y="8"/>
                  </a:moveTo>
                  <a:cubicBezTo>
                    <a:pt x="86" y="8"/>
                    <a:pt x="86" y="8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6" y="8"/>
                    <a:pt x="86" y="8"/>
                    <a:pt x="86" y="8"/>
                  </a:cubicBezTo>
                  <a:moveTo>
                    <a:pt x="84" y="7"/>
                  </a:moveTo>
                  <a:cubicBezTo>
                    <a:pt x="84" y="7"/>
                    <a:pt x="84" y="7"/>
                    <a:pt x="84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moveTo>
                    <a:pt x="101" y="129"/>
                  </a:move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moveTo>
                    <a:pt x="101" y="129"/>
                  </a:move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moveTo>
                    <a:pt x="103" y="129"/>
                  </a:move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9"/>
                    <a:pt x="103" y="129"/>
                    <a:pt x="103" y="129"/>
                  </a:cubicBezTo>
                  <a:moveTo>
                    <a:pt x="102" y="130"/>
                  </a:moveTo>
                  <a:cubicBezTo>
                    <a:pt x="102" y="129"/>
                    <a:pt x="102" y="128"/>
                    <a:pt x="102" y="128"/>
                  </a:cubicBezTo>
                  <a:cubicBezTo>
                    <a:pt x="102" y="128"/>
                    <a:pt x="102" y="128"/>
                    <a:pt x="102" y="129"/>
                  </a:cubicBezTo>
                  <a:cubicBezTo>
                    <a:pt x="102" y="129"/>
                    <a:pt x="102" y="129"/>
                    <a:pt x="102" y="130"/>
                  </a:cubicBezTo>
                  <a:moveTo>
                    <a:pt x="103" y="128"/>
                  </a:moveTo>
                  <a:cubicBezTo>
                    <a:pt x="103" y="127"/>
                    <a:pt x="104" y="127"/>
                    <a:pt x="104" y="127"/>
                  </a:cubicBezTo>
                  <a:cubicBezTo>
                    <a:pt x="104" y="127"/>
                    <a:pt x="104" y="127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3" y="128"/>
                    <a:pt x="103" y="128"/>
                  </a:cubicBezTo>
                  <a:cubicBezTo>
                    <a:pt x="103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3" y="128"/>
                    <a:pt x="103" y="128"/>
                    <a:pt x="103" y="128"/>
                  </a:cubicBezTo>
                  <a:moveTo>
                    <a:pt x="107" y="127"/>
                  </a:moveTo>
                  <a:cubicBezTo>
                    <a:pt x="107" y="126"/>
                    <a:pt x="107" y="126"/>
                    <a:pt x="107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6"/>
                    <a:pt x="107" y="127"/>
                    <a:pt x="107" y="128"/>
                  </a:cubicBezTo>
                  <a:cubicBezTo>
                    <a:pt x="107" y="127"/>
                    <a:pt x="107" y="127"/>
                    <a:pt x="107" y="127"/>
                  </a:cubicBezTo>
                  <a:moveTo>
                    <a:pt x="129" y="125"/>
                  </a:moveTo>
                  <a:cubicBezTo>
                    <a:pt x="128" y="124"/>
                    <a:pt x="127" y="124"/>
                    <a:pt x="127" y="123"/>
                  </a:cubicBezTo>
                  <a:cubicBezTo>
                    <a:pt x="127" y="124"/>
                    <a:pt x="128" y="124"/>
                    <a:pt x="129" y="125"/>
                  </a:cubicBezTo>
                  <a:moveTo>
                    <a:pt x="143" y="120"/>
                  </a:moveTo>
                  <a:cubicBezTo>
                    <a:pt x="143" y="120"/>
                    <a:pt x="143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moveTo>
                    <a:pt x="143" y="120"/>
                  </a:moveTo>
                  <a:cubicBezTo>
                    <a:pt x="143" y="120"/>
                    <a:pt x="143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moveTo>
                    <a:pt x="142" y="119"/>
                  </a:moveTo>
                  <a:cubicBezTo>
                    <a:pt x="142" y="119"/>
                    <a:pt x="142" y="119"/>
                    <a:pt x="142" y="119"/>
                  </a:cubicBezTo>
                  <a:cubicBezTo>
                    <a:pt x="142" y="119"/>
                    <a:pt x="143" y="119"/>
                    <a:pt x="143" y="119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3" y="119"/>
                    <a:pt x="142" y="119"/>
                    <a:pt x="142" y="119"/>
                  </a:cubicBezTo>
                  <a:cubicBezTo>
                    <a:pt x="142" y="119"/>
                    <a:pt x="142" y="119"/>
                    <a:pt x="142" y="119"/>
                  </a:cubicBezTo>
                  <a:moveTo>
                    <a:pt x="147" y="116"/>
                  </a:moveTo>
                  <a:cubicBezTo>
                    <a:pt x="146" y="115"/>
                    <a:pt x="146" y="115"/>
                    <a:pt x="146" y="115"/>
                  </a:cubicBezTo>
                  <a:cubicBezTo>
                    <a:pt x="146" y="115"/>
                    <a:pt x="146" y="115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moveTo>
                    <a:pt x="160" y="64"/>
                  </a:moveTo>
                  <a:cubicBezTo>
                    <a:pt x="160" y="64"/>
                    <a:pt x="160" y="64"/>
                    <a:pt x="160" y="64"/>
                  </a:cubicBezTo>
                  <a:cubicBezTo>
                    <a:pt x="160" y="64"/>
                    <a:pt x="160" y="64"/>
                    <a:pt x="160" y="64"/>
                  </a:cubicBezTo>
                  <a:moveTo>
                    <a:pt x="16" y="57"/>
                  </a:moveTo>
                  <a:cubicBezTo>
                    <a:pt x="17" y="55"/>
                    <a:pt x="18" y="53"/>
                    <a:pt x="17" y="51"/>
                  </a:cubicBezTo>
                  <a:cubicBezTo>
                    <a:pt x="18" y="52"/>
                    <a:pt x="18" y="54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7" y="59"/>
                    <a:pt x="17" y="62"/>
                    <a:pt x="17" y="64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0"/>
                    <a:pt x="14" y="55"/>
                    <a:pt x="15" y="51"/>
                  </a:cubicBezTo>
                  <a:cubicBezTo>
                    <a:pt x="16" y="52"/>
                    <a:pt x="16" y="55"/>
                    <a:pt x="16" y="57"/>
                  </a:cubicBezTo>
                  <a:moveTo>
                    <a:pt x="19" y="52"/>
                  </a:moveTo>
                  <a:cubicBezTo>
                    <a:pt x="19" y="50"/>
                    <a:pt x="18" y="48"/>
                    <a:pt x="20" y="46"/>
                  </a:cubicBezTo>
                  <a:cubicBezTo>
                    <a:pt x="20" y="46"/>
                    <a:pt x="21" y="45"/>
                    <a:pt x="21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6"/>
                    <a:pt x="21" y="47"/>
                    <a:pt x="20" y="48"/>
                  </a:cubicBezTo>
                  <a:cubicBezTo>
                    <a:pt x="20" y="48"/>
                    <a:pt x="19" y="48"/>
                    <a:pt x="19" y="49"/>
                  </a:cubicBezTo>
                  <a:cubicBezTo>
                    <a:pt x="19" y="50"/>
                    <a:pt x="19" y="51"/>
                    <a:pt x="19" y="52"/>
                  </a:cubicBezTo>
                  <a:moveTo>
                    <a:pt x="23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moveTo>
                    <a:pt x="22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moveTo>
                    <a:pt x="22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moveTo>
                    <a:pt x="31" y="31"/>
                  </a:moveTo>
                  <a:cubicBezTo>
                    <a:pt x="31" y="31"/>
                    <a:pt x="30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1" y="31"/>
                    <a:pt x="31" y="31"/>
                  </a:cubicBezTo>
                  <a:moveTo>
                    <a:pt x="30" y="31"/>
                  </a:moveTo>
                  <a:cubicBezTo>
                    <a:pt x="31" y="31"/>
                    <a:pt x="30" y="30"/>
                    <a:pt x="29" y="30"/>
                  </a:cubicBezTo>
                  <a:cubicBezTo>
                    <a:pt x="30" y="30"/>
                    <a:pt x="31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moveTo>
                    <a:pt x="31" y="22"/>
                  </a:move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moveTo>
                    <a:pt x="57" y="17"/>
                  </a:moveTo>
                  <a:cubicBezTo>
                    <a:pt x="57" y="17"/>
                    <a:pt x="57" y="17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7"/>
                    <a:pt x="57" y="17"/>
                    <a:pt x="57" y="17"/>
                  </a:cubicBezTo>
                  <a:moveTo>
                    <a:pt x="81" y="3"/>
                  </a:moveTo>
                  <a:cubicBezTo>
                    <a:pt x="81" y="3"/>
                    <a:pt x="80" y="3"/>
                    <a:pt x="79" y="3"/>
                  </a:cubicBezTo>
                  <a:cubicBezTo>
                    <a:pt x="79" y="5"/>
                    <a:pt x="80" y="6"/>
                    <a:pt x="80" y="6"/>
                  </a:cubicBezTo>
                  <a:cubicBezTo>
                    <a:pt x="80" y="6"/>
                    <a:pt x="79" y="5"/>
                    <a:pt x="79" y="3"/>
                  </a:cubicBezTo>
                  <a:cubicBezTo>
                    <a:pt x="79" y="3"/>
                    <a:pt x="78" y="3"/>
                    <a:pt x="78" y="3"/>
                  </a:cubicBezTo>
                  <a:cubicBezTo>
                    <a:pt x="79" y="5"/>
                    <a:pt x="79" y="6"/>
                    <a:pt x="79" y="6"/>
                  </a:cubicBezTo>
                  <a:cubicBezTo>
                    <a:pt x="79" y="6"/>
                    <a:pt x="78" y="5"/>
                    <a:pt x="78" y="3"/>
                  </a:cubicBezTo>
                  <a:cubicBezTo>
                    <a:pt x="77" y="3"/>
                    <a:pt x="76" y="3"/>
                    <a:pt x="75" y="4"/>
                  </a:cubicBezTo>
                  <a:cubicBezTo>
                    <a:pt x="74" y="6"/>
                    <a:pt x="73" y="7"/>
                    <a:pt x="71" y="7"/>
                  </a:cubicBezTo>
                  <a:cubicBezTo>
                    <a:pt x="70" y="7"/>
                    <a:pt x="68" y="6"/>
                    <a:pt x="65" y="3"/>
                  </a:cubicBezTo>
                  <a:cubicBezTo>
                    <a:pt x="67" y="7"/>
                    <a:pt x="67" y="9"/>
                    <a:pt x="66" y="9"/>
                  </a:cubicBezTo>
                  <a:cubicBezTo>
                    <a:pt x="65" y="9"/>
                    <a:pt x="63" y="7"/>
                    <a:pt x="61" y="5"/>
                  </a:cubicBezTo>
                  <a:cubicBezTo>
                    <a:pt x="62" y="8"/>
                    <a:pt x="62" y="10"/>
                    <a:pt x="61" y="10"/>
                  </a:cubicBezTo>
                  <a:cubicBezTo>
                    <a:pt x="60" y="10"/>
                    <a:pt x="58" y="9"/>
                    <a:pt x="56" y="7"/>
                  </a:cubicBezTo>
                  <a:cubicBezTo>
                    <a:pt x="57" y="9"/>
                    <a:pt x="58" y="10"/>
                    <a:pt x="57" y="10"/>
                  </a:cubicBezTo>
                  <a:cubicBezTo>
                    <a:pt x="56" y="10"/>
                    <a:pt x="55" y="10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10"/>
                    <a:pt x="55" y="11"/>
                    <a:pt x="54" y="11"/>
                  </a:cubicBezTo>
                  <a:cubicBezTo>
                    <a:pt x="53" y="11"/>
                    <a:pt x="52" y="11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6" y="15"/>
                    <a:pt x="58" y="18"/>
                    <a:pt x="58" y="18"/>
                  </a:cubicBezTo>
                  <a:cubicBezTo>
                    <a:pt x="58" y="18"/>
                    <a:pt x="56" y="16"/>
                    <a:pt x="52" y="12"/>
                  </a:cubicBezTo>
                  <a:cubicBezTo>
                    <a:pt x="52" y="12"/>
                    <a:pt x="51" y="11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3" y="14"/>
                    <a:pt x="56" y="16"/>
                    <a:pt x="57" y="17"/>
                  </a:cubicBezTo>
                  <a:cubicBezTo>
                    <a:pt x="57" y="17"/>
                    <a:pt x="57" y="17"/>
                    <a:pt x="58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8" y="17"/>
                    <a:pt x="58" y="17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7" y="17"/>
                  </a:cubicBezTo>
                  <a:cubicBezTo>
                    <a:pt x="57" y="17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7"/>
                    <a:pt x="58" y="18"/>
                    <a:pt x="58" y="18"/>
                  </a:cubicBezTo>
                  <a:cubicBezTo>
                    <a:pt x="58" y="18"/>
                    <a:pt x="57" y="17"/>
                    <a:pt x="57" y="17"/>
                  </a:cubicBezTo>
                  <a:cubicBezTo>
                    <a:pt x="57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7"/>
                    <a:pt x="57" y="17"/>
                    <a:pt x="56" y="16"/>
                  </a:cubicBezTo>
                  <a:cubicBezTo>
                    <a:pt x="55" y="15"/>
                    <a:pt x="53" y="13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4" y="14"/>
                    <a:pt x="52" y="12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49" y="10"/>
                    <a:pt x="49" y="10"/>
                  </a:cubicBezTo>
                  <a:cubicBezTo>
                    <a:pt x="49" y="10"/>
                    <a:pt x="50" y="10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5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4"/>
                    <a:pt x="52" y="13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5"/>
                  </a:cubicBezTo>
                  <a:cubicBezTo>
                    <a:pt x="55" y="15"/>
                    <a:pt x="55" y="15"/>
                    <a:pt x="54" y="15"/>
                  </a:cubicBezTo>
                  <a:cubicBezTo>
                    <a:pt x="53" y="14"/>
                    <a:pt x="52" y="12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2" y="13"/>
                    <a:pt x="53" y="14"/>
                  </a:cubicBezTo>
                  <a:cubicBezTo>
                    <a:pt x="53" y="14"/>
                    <a:pt x="53" y="14"/>
                    <a:pt x="53" y="13"/>
                  </a:cubicBezTo>
                  <a:cubicBezTo>
                    <a:pt x="52" y="13"/>
                    <a:pt x="51" y="12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49" y="10"/>
                    <a:pt x="49" y="10"/>
                  </a:cubicBezTo>
                  <a:cubicBezTo>
                    <a:pt x="49" y="10"/>
                    <a:pt x="50" y="11"/>
                    <a:pt x="50" y="11"/>
                  </a:cubicBezTo>
                  <a:cubicBezTo>
                    <a:pt x="49" y="13"/>
                    <a:pt x="46" y="14"/>
                    <a:pt x="43" y="14"/>
                  </a:cubicBezTo>
                  <a:cubicBezTo>
                    <a:pt x="43" y="14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5"/>
                    <a:pt x="38" y="15"/>
                    <a:pt x="37" y="15"/>
                  </a:cubicBezTo>
                  <a:cubicBezTo>
                    <a:pt x="37" y="15"/>
                    <a:pt x="38" y="16"/>
                    <a:pt x="38" y="17"/>
                  </a:cubicBezTo>
                  <a:cubicBezTo>
                    <a:pt x="38" y="18"/>
                    <a:pt x="37" y="18"/>
                    <a:pt x="36" y="1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7" y="21"/>
                  </a:cubicBezTo>
                  <a:cubicBezTo>
                    <a:pt x="27" y="20"/>
                    <a:pt x="26" y="19"/>
                    <a:pt x="26" y="19"/>
                  </a:cubicBezTo>
                  <a:cubicBezTo>
                    <a:pt x="26" y="19"/>
                    <a:pt x="27" y="20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23" y="21"/>
                    <a:pt x="24" y="23"/>
                    <a:pt x="26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31"/>
                    <a:pt x="17" y="32"/>
                    <a:pt x="18" y="33"/>
                  </a:cubicBezTo>
                  <a:cubicBezTo>
                    <a:pt x="17" y="33"/>
                    <a:pt x="16" y="34"/>
                    <a:pt x="16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6" y="38"/>
                    <a:pt x="19" y="42"/>
                  </a:cubicBezTo>
                  <a:cubicBezTo>
                    <a:pt x="15" y="41"/>
                    <a:pt x="14" y="41"/>
                    <a:pt x="13" y="41"/>
                  </a:cubicBezTo>
                  <a:cubicBezTo>
                    <a:pt x="12" y="41"/>
                    <a:pt x="13" y="41"/>
                    <a:pt x="12" y="42"/>
                  </a:cubicBezTo>
                  <a:cubicBezTo>
                    <a:pt x="12" y="42"/>
                    <a:pt x="11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5"/>
                    <a:pt x="16" y="51"/>
                    <a:pt x="15" y="51"/>
                  </a:cubicBezTo>
                  <a:cubicBezTo>
                    <a:pt x="15" y="51"/>
                    <a:pt x="15" y="51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8" y="50"/>
                    <a:pt x="8" y="50"/>
                  </a:cubicBezTo>
                  <a:cubicBezTo>
                    <a:pt x="8" y="51"/>
                    <a:pt x="9" y="51"/>
                    <a:pt x="9" y="51"/>
                  </a:cubicBezTo>
                  <a:cubicBezTo>
                    <a:pt x="9" y="53"/>
                    <a:pt x="8" y="56"/>
                    <a:pt x="9" y="58"/>
                  </a:cubicBezTo>
                  <a:cubicBezTo>
                    <a:pt x="9" y="61"/>
                    <a:pt x="10" y="63"/>
                    <a:pt x="11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3" y="74"/>
                    <a:pt x="7" y="80"/>
                  </a:cubicBezTo>
                  <a:cubicBezTo>
                    <a:pt x="8" y="82"/>
                    <a:pt x="10" y="84"/>
                    <a:pt x="10" y="86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6"/>
                    <a:pt x="11" y="86"/>
                  </a:cubicBezTo>
                  <a:cubicBezTo>
                    <a:pt x="11" y="86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2" y="89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6" y="93"/>
                    <a:pt x="17" y="93"/>
                    <a:pt x="18" y="94"/>
                  </a:cubicBezTo>
                  <a:cubicBezTo>
                    <a:pt x="18" y="94"/>
                    <a:pt x="19" y="95"/>
                    <a:pt x="19" y="95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3" y="100"/>
                    <a:pt x="24" y="101"/>
                    <a:pt x="24" y="101"/>
                  </a:cubicBezTo>
                  <a:cubicBezTo>
                    <a:pt x="24" y="101"/>
                    <a:pt x="24" y="100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7" y="102"/>
                    <a:pt x="28" y="102"/>
                    <a:pt x="28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8" y="103"/>
                    <a:pt x="27" y="103"/>
                    <a:pt x="27" y="103"/>
                  </a:cubicBezTo>
                  <a:cubicBezTo>
                    <a:pt x="27" y="103"/>
                    <a:pt x="29" y="104"/>
                    <a:pt x="31" y="106"/>
                  </a:cubicBezTo>
                  <a:cubicBezTo>
                    <a:pt x="32" y="107"/>
                    <a:pt x="34" y="109"/>
                    <a:pt x="34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8" y="109"/>
                    <a:pt x="42" y="110"/>
                    <a:pt x="42" y="110"/>
                  </a:cubicBezTo>
                  <a:cubicBezTo>
                    <a:pt x="43" y="110"/>
                    <a:pt x="43" y="111"/>
                    <a:pt x="43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8" y="115"/>
                    <a:pt x="49" y="116"/>
                    <a:pt x="49" y="116"/>
                  </a:cubicBezTo>
                  <a:cubicBezTo>
                    <a:pt x="49" y="116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2" y="115"/>
                    <a:pt x="53" y="115"/>
                    <a:pt x="52" y="116"/>
                  </a:cubicBezTo>
                  <a:cubicBezTo>
                    <a:pt x="53" y="116"/>
                    <a:pt x="53" y="116"/>
                    <a:pt x="54" y="116"/>
                  </a:cubicBezTo>
                  <a:cubicBezTo>
                    <a:pt x="55" y="116"/>
                    <a:pt x="55" y="117"/>
                    <a:pt x="55" y="118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6" y="118"/>
                    <a:pt x="56" y="119"/>
                    <a:pt x="56" y="119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120"/>
                    <a:pt x="58" y="121"/>
                    <a:pt x="59" y="122"/>
                  </a:cubicBezTo>
                  <a:cubicBezTo>
                    <a:pt x="60" y="122"/>
                    <a:pt x="61" y="122"/>
                    <a:pt x="61" y="123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2"/>
                    <a:pt x="66" y="121"/>
                    <a:pt x="67" y="121"/>
                  </a:cubicBezTo>
                  <a:cubicBezTo>
                    <a:pt x="69" y="121"/>
                    <a:pt x="70" y="122"/>
                    <a:pt x="70" y="125"/>
                  </a:cubicBezTo>
                  <a:cubicBezTo>
                    <a:pt x="72" y="123"/>
                    <a:pt x="74" y="122"/>
                    <a:pt x="74" y="122"/>
                  </a:cubicBezTo>
                  <a:cubicBezTo>
                    <a:pt x="75" y="122"/>
                    <a:pt x="75" y="123"/>
                    <a:pt x="75" y="126"/>
                  </a:cubicBezTo>
                  <a:cubicBezTo>
                    <a:pt x="76" y="125"/>
                    <a:pt x="76" y="124"/>
                    <a:pt x="76" y="124"/>
                  </a:cubicBezTo>
                  <a:cubicBezTo>
                    <a:pt x="77" y="124"/>
                    <a:pt x="77" y="124"/>
                    <a:pt x="76" y="124"/>
                  </a:cubicBezTo>
                  <a:cubicBezTo>
                    <a:pt x="76" y="124"/>
                    <a:pt x="76" y="124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9" y="124"/>
                    <a:pt x="81" y="125"/>
                    <a:pt x="80" y="127"/>
                  </a:cubicBezTo>
                  <a:cubicBezTo>
                    <a:pt x="81" y="126"/>
                    <a:pt x="81" y="125"/>
                    <a:pt x="81" y="125"/>
                  </a:cubicBezTo>
                  <a:cubicBezTo>
                    <a:pt x="81" y="125"/>
                    <a:pt x="81" y="126"/>
                    <a:pt x="80" y="128"/>
                  </a:cubicBezTo>
                  <a:cubicBezTo>
                    <a:pt x="81" y="126"/>
                    <a:pt x="82" y="125"/>
                    <a:pt x="82" y="125"/>
                  </a:cubicBezTo>
                  <a:cubicBezTo>
                    <a:pt x="82" y="125"/>
                    <a:pt x="82" y="126"/>
                    <a:pt x="81" y="128"/>
                  </a:cubicBezTo>
                  <a:cubicBezTo>
                    <a:pt x="83" y="126"/>
                    <a:pt x="83" y="124"/>
                    <a:pt x="84" y="124"/>
                  </a:cubicBezTo>
                  <a:cubicBezTo>
                    <a:pt x="84" y="124"/>
                    <a:pt x="84" y="126"/>
                    <a:pt x="84" y="128"/>
                  </a:cubicBezTo>
                  <a:cubicBezTo>
                    <a:pt x="86" y="125"/>
                    <a:pt x="87" y="124"/>
                    <a:pt x="88" y="124"/>
                  </a:cubicBezTo>
                  <a:cubicBezTo>
                    <a:pt x="89" y="124"/>
                    <a:pt x="90" y="125"/>
                    <a:pt x="90" y="127"/>
                  </a:cubicBezTo>
                  <a:cubicBezTo>
                    <a:pt x="90" y="127"/>
                    <a:pt x="90" y="127"/>
                    <a:pt x="90" y="128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88" y="126"/>
                    <a:pt x="88" y="127"/>
                    <a:pt x="90" y="128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9" y="129"/>
                    <a:pt x="90" y="129"/>
                    <a:pt x="90" y="128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6"/>
                  </a:cubicBezTo>
                  <a:cubicBezTo>
                    <a:pt x="90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0" y="126"/>
                    <a:pt x="90" y="127"/>
                  </a:cubicBezTo>
                  <a:cubicBezTo>
                    <a:pt x="90" y="126"/>
                    <a:pt x="91" y="126"/>
                    <a:pt x="91" y="126"/>
                  </a:cubicBezTo>
                  <a:cubicBezTo>
                    <a:pt x="91" y="126"/>
                    <a:pt x="91" y="127"/>
                    <a:pt x="90" y="127"/>
                  </a:cubicBezTo>
                  <a:cubicBezTo>
                    <a:pt x="90" y="127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9"/>
                    <a:pt x="90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7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7"/>
                    <a:pt x="90" y="128"/>
                  </a:cubicBezTo>
                  <a:cubicBezTo>
                    <a:pt x="90" y="128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0" y="128"/>
                    <a:pt x="90" y="128"/>
                  </a:cubicBezTo>
                  <a:cubicBezTo>
                    <a:pt x="91" y="128"/>
                    <a:pt x="91" y="127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2" y="126"/>
                    <a:pt x="92" y="125"/>
                    <a:pt x="92" y="125"/>
                  </a:cubicBezTo>
                  <a:cubicBezTo>
                    <a:pt x="92" y="125"/>
                    <a:pt x="92" y="125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2" y="127"/>
                    <a:pt x="92" y="127"/>
                  </a:cubicBezTo>
                  <a:cubicBezTo>
                    <a:pt x="91" y="127"/>
                    <a:pt x="91" y="128"/>
                    <a:pt x="91" y="129"/>
                  </a:cubicBezTo>
                  <a:cubicBezTo>
                    <a:pt x="91" y="128"/>
                    <a:pt x="92" y="127"/>
                    <a:pt x="92" y="127"/>
                  </a:cubicBezTo>
                  <a:cubicBezTo>
                    <a:pt x="92" y="127"/>
                    <a:pt x="93" y="128"/>
                    <a:pt x="93" y="129"/>
                  </a:cubicBezTo>
                  <a:cubicBezTo>
                    <a:pt x="93" y="127"/>
                    <a:pt x="93" y="126"/>
                    <a:pt x="92" y="126"/>
                  </a:cubicBezTo>
                  <a:cubicBezTo>
                    <a:pt x="92" y="126"/>
                    <a:pt x="93" y="125"/>
                    <a:pt x="93" y="125"/>
                  </a:cubicBezTo>
                  <a:cubicBezTo>
                    <a:pt x="93" y="125"/>
                    <a:pt x="93" y="127"/>
                    <a:pt x="93" y="129"/>
                  </a:cubicBezTo>
                  <a:cubicBezTo>
                    <a:pt x="93" y="129"/>
                    <a:pt x="93" y="129"/>
                    <a:pt x="93" y="130"/>
                  </a:cubicBezTo>
                  <a:cubicBezTo>
                    <a:pt x="94" y="129"/>
                    <a:pt x="94" y="128"/>
                    <a:pt x="94" y="128"/>
                  </a:cubicBezTo>
                  <a:cubicBezTo>
                    <a:pt x="94" y="128"/>
                    <a:pt x="93" y="127"/>
                    <a:pt x="94" y="127"/>
                  </a:cubicBezTo>
                  <a:cubicBezTo>
                    <a:pt x="94" y="127"/>
                    <a:pt x="94" y="127"/>
                    <a:pt x="94" y="128"/>
                  </a:cubicBezTo>
                  <a:cubicBezTo>
                    <a:pt x="94" y="127"/>
                    <a:pt x="94" y="127"/>
                    <a:pt x="95" y="127"/>
                  </a:cubicBezTo>
                  <a:cubicBezTo>
                    <a:pt x="95" y="127"/>
                    <a:pt x="95" y="127"/>
                    <a:pt x="95" y="128"/>
                  </a:cubicBezTo>
                  <a:cubicBezTo>
                    <a:pt x="95" y="128"/>
                    <a:pt x="95" y="128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9"/>
                    <a:pt x="95" y="128"/>
                    <a:pt x="95" y="128"/>
                  </a:cubicBezTo>
                  <a:cubicBezTo>
                    <a:pt x="95" y="128"/>
                    <a:pt x="95" y="129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8"/>
                    <a:pt x="95" y="128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8"/>
                    <a:pt x="95" y="128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30"/>
                    <a:pt x="95" y="130"/>
                    <a:pt x="95" y="130"/>
                  </a:cubicBezTo>
                  <a:cubicBezTo>
                    <a:pt x="95" y="130"/>
                    <a:pt x="95" y="129"/>
                    <a:pt x="95" y="129"/>
                  </a:cubicBezTo>
                  <a:cubicBezTo>
                    <a:pt x="95" y="129"/>
                    <a:pt x="95" y="130"/>
                    <a:pt x="95" y="130"/>
                  </a:cubicBezTo>
                  <a:cubicBezTo>
                    <a:pt x="95" y="128"/>
                    <a:pt x="96" y="128"/>
                    <a:pt x="96" y="128"/>
                  </a:cubicBezTo>
                  <a:cubicBezTo>
                    <a:pt x="96" y="128"/>
                    <a:pt x="97" y="129"/>
                    <a:pt x="97" y="130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7" y="129"/>
                    <a:pt x="97" y="129"/>
                    <a:pt x="97" y="130"/>
                  </a:cubicBezTo>
                  <a:cubicBezTo>
                    <a:pt x="99" y="130"/>
                    <a:pt x="100" y="129"/>
                    <a:pt x="101" y="129"/>
                  </a:cubicBezTo>
                  <a:cubicBezTo>
                    <a:pt x="100" y="129"/>
                    <a:pt x="100" y="130"/>
                    <a:pt x="101" y="130"/>
                  </a:cubicBezTo>
                  <a:cubicBezTo>
                    <a:pt x="101" y="130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30"/>
                    <a:pt x="101" y="130"/>
                  </a:cubicBezTo>
                  <a:cubicBezTo>
                    <a:pt x="101" y="130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30"/>
                    <a:pt x="101" y="130"/>
                  </a:cubicBezTo>
                  <a:cubicBezTo>
                    <a:pt x="101" y="130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30"/>
                  </a:cubicBezTo>
                  <a:cubicBezTo>
                    <a:pt x="101" y="129"/>
                    <a:pt x="101" y="128"/>
                    <a:pt x="102" y="128"/>
                  </a:cubicBezTo>
                  <a:cubicBezTo>
                    <a:pt x="102" y="128"/>
                    <a:pt x="102" y="129"/>
                    <a:pt x="102" y="130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30"/>
                  </a:cubicBezTo>
                  <a:cubicBezTo>
                    <a:pt x="102" y="128"/>
                    <a:pt x="102" y="128"/>
                    <a:pt x="102" y="128"/>
                  </a:cubicBezTo>
                  <a:cubicBezTo>
                    <a:pt x="102" y="128"/>
                    <a:pt x="102" y="128"/>
                    <a:pt x="103" y="130"/>
                  </a:cubicBezTo>
                  <a:cubicBezTo>
                    <a:pt x="103" y="129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9"/>
                    <a:pt x="103" y="129"/>
                  </a:cubicBezTo>
                  <a:cubicBezTo>
                    <a:pt x="103" y="129"/>
                    <a:pt x="103" y="129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29"/>
                    <a:pt x="103" y="129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4" y="129"/>
                  </a:cubicBezTo>
                  <a:cubicBezTo>
                    <a:pt x="104" y="129"/>
                    <a:pt x="104" y="129"/>
                    <a:pt x="104" y="130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29"/>
                    <a:pt x="104" y="129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29"/>
                    <a:pt x="104" y="129"/>
                  </a:cubicBezTo>
                  <a:cubicBezTo>
                    <a:pt x="104" y="129"/>
                    <a:pt x="104" y="129"/>
                    <a:pt x="104" y="128"/>
                  </a:cubicBezTo>
                  <a:cubicBezTo>
                    <a:pt x="104" y="129"/>
                    <a:pt x="104" y="129"/>
                    <a:pt x="104" y="130"/>
                  </a:cubicBezTo>
                  <a:cubicBezTo>
                    <a:pt x="104" y="130"/>
                    <a:pt x="105" y="130"/>
                    <a:pt x="105" y="130"/>
                  </a:cubicBezTo>
                  <a:cubicBezTo>
                    <a:pt x="105" y="127"/>
                    <a:pt x="105" y="126"/>
                    <a:pt x="105" y="126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5" y="126"/>
                    <a:pt x="105" y="127"/>
                    <a:pt x="105" y="130"/>
                  </a:cubicBezTo>
                  <a:cubicBezTo>
                    <a:pt x="105" y="129"/>
                    <a:pt x="106" y="129"/>
                    <a:pt x="107" y="128"/>
                  </a:cubicBezTo>
                  <a:cubicBezTo>
                    <a:pt x="107" y="129"/>
                    <a:pt x="107" y="129"/>
                    <a:pt x="107" y="129"/>
                  </a:cubicBezTo>
                  <a:cubicBezTo>
                    <a:pt x="107" y="129"/>
                    <a:pt x="107" y="129"/>
                    <a:pt x="107" y="12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28"/>
                    <a:pt x="107" y="129"/>
                    <a:pt x="108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128"/>
                    <a:pt x="108" y="128"/>
                    <a:pt x="107" y="128"/>
                  </a:cubicBezTo>
                  <a:cubicBezTo>
                    <a:pt x="107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9"/>
                  </a:cubicBezTo>
                  <a:cubicBezTo>
                    <a:pt x="108" y="129"/>
                    <a:pt x="108" y="129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7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129"/>
                    <a:pt x="108" y="129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9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10" y="124"/>
                    <a:pt x="111" y="123"/>
                    <a:pt x="113" y="123"/>
                  </a:cubicBezTo>
                  <a:cubicBezTo>
                    <a:pt x="115" y="123"/>
                    <a:pt x="117" y="125"/>
                    <a:pt x="120" y="128"/>
                  </a:cubicBezTo>
                  <a:cubicBezTo>
                    <a:pt x="120" y="126"/>
                    <a:pt x="119" y="125"/>
                    <a:pt x="119" y="125"/>
                  </a:cubicBezTo>
                  <a:cubicBezTo>
                    <a:pt x="119" y="125"/>
                    <a:pt x="120" y="126"/>
                    <a:pt x="124" y="127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0" y="125"/>
                    <a:pt x="120" y="125"/>
                    <a:pt x="123" y="125"/>
                  </a:cubicBezTo>
                  <a:cubicBezTo>
                    <a:pt x="122" y="124"/>
                    <a:pt x="122" y="124"/>
                    <a:pt x="123" y="124"/>
                  </a:cubicBezTo>
                  <a:cubicBezTo>
                    <a:pt x="123" y="124"/>
                    <a:pt x="123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6" y="123"/>
                    <a:pt x="127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7" y="125"/>
                    <a:pt x="128" y="125"/>
                    <a:pt x="128" y="126"/>
                  </a:cubicBezTo>
                  <a:cubicBezTo>
                    <a:pt x="128" y="126"/>
                    <a:pt x="128" y="126"/>
                    <a:pt x="128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7" y="125"/>
                    <a:pt x="127" y="125"/>
                    <a:pt x="128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7" y="125"/>
                    <a:pt x="127" y="125"/>
                    <a:pt x="127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7" y="124"/>
                    <a:pt x="127" y="125"/>
                    <a:pt x="127" y="125"/>
                  </a:cubicBezTo>
                  <a:cubicBezTo>
                    <a:pt x="127" y="125"/>
                    <a:pt x="128" y="125"/>
                    <a:pt x="128" y="125"/>
                  </a:cubicBezTo>
                  <a:cubicBezTo>
                    <a:pt x="127" y="124"/>
                    <a:pt x="126" y="123"/>
                    <a:pt x="126" y="123"/>
                  </a:cubicBezTo>
                  <a:cubicBezTo>
                    <a:pt x="126" y="122"/>
                    <a:pt x="125" y="122"/>
                    <a:pt x="126" y="122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26" y="122"/>
                    <a:pt x="126" y="123"/>
                    <a:pt x="128" y="125"/>
                  </a:cubicBezTo>
                  <a:cubicBezTo>
                    <a:pt x="128" y="125"/>
                    <a:pt x="128" y="125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8" y="124"/>
                    <a:pt x="127" y="124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8" y="124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8" y="124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3"/>
                    <a:pt x="128" y="124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8" y="124"/>
                    <a:pt x="128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8" y="123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8" y="122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2"/>
                    <a:pt x="127" y="121"/>
                    <a:pt x="127" y="121"/>
                  </a:cubicBezTo>
                  <a:cubicBezTo>
                    <a:pt x="127" y="121"/>
                    <a:pt x="128" y="122"/>
                    <a:pt x="128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30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3"/>
                    <a:pt x="131" y="123"/>
                    <a:pt x="131" y="124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3"/>
                    <a:pt x="131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3"/>
                    <a:pt x="131" y="123"/>
                    <a:pt x="131" y="124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1" y="124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0" y="122"/>
                    <a:pt x="130" y="122"/>
                    <a:pt x="130" y="123"/>
                  </a:cubicBezTo>
                  <a:cubicBezTo>
                    <a:pt x="130" y="122"/>
                    <a:pt x="129" y="122"/>
                    <a:pt x="129" y="122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30" y="121"/>
                    <a:pt x="130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3"/>
                  </a:cubicBezTo>
                  <a:cubicBezTo>
                    <a:pt x="131" y="123"/>
                    <a:pt x="131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1" y="123"/>
                    <a:pt x="131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2" y="122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4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3" y="123"/>
                    <a:pt x="133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1" y="122"/>
                    <a:pt x="131" y="121"/>
                    <a:pt x="131" y="121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31" y="121"/>
                    <a:pt x="132" y="121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2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4" y="123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3"/>
                    <a:pt x="134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3" y="121"/>
                    <a:pt x="133" y="121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2"/>
                    <a:pt x="133" y="122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2"/>
                  </a:cubicBezTo>
                  <a:cubicBezTo>
                    <a:pt x="133" y="122"/>
                    <a:pt x="133" y="122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5" y="123"/>
                    <a:pt x="135" y="123"/>
                  </a:cubicBezTo>
                  <a:cubicBezTo>
                    <a:pt x="135" y="123"/>
                    <a:pt x="135" y="123"/>
                    <a:pt x="134" y="12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4" y="122"/>
                    <a:pt x="134" y="121"/>
                  </a:cubicBezTo>
                  <a:cubicBezTo>
                    <a:pt x="133" y="121"/>
                    <a:pt x="133" y="121"/>
                    <a:pt x="134" y="121"/>
                  </a:cubicBezTo>
                  <a:cubicBezTo>
                    <a:pt x="134" y="121"/>
                    <a:pt x="134" y="121"/>
                    <a:pt x="135" y="122"/>
                  </a:cubicBezTo>
                  <a:cubicBezTo>
                    <a:pt x="135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7" y="122"/>
                  </a:cubicBezTo>
                  <a:cubicBezTo>
                    <a:pt x="136" y="122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6" y="121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8" y="122"/>
                    <a:pt x="138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9" y="122"/>
                    <a:pt x="139" y="122"/>
                  </a:cubicBezTo>
                  <a:cubicBezTo>
                    <a:pt x="145" y="121"/>
                    <a:pt x="141" y="120"/>
                    <a:pt x="143" y="120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42" y="120"/>
                    <a:pt x="142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19"/>
                    <a:pt x="144" y="119"/>
                    <a:pt x="143" y="119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3" y="119"/>
                  </a:cubicBezTo>
                  <a:cubicBezTo>
                    <a:pt x="144" y="119"/>
                    <a:pt x="144" y="119"/>
                    <a:pt x="144" y="118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8"/>
                    <a:pt x="143" y="118"/>
                    <a:pt x="144" y="118"/>
                  </a:cubicBezTo>
                  <a:cubicBezTo>
                    <a:pt x="144" y="118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8"/>
                    <a:pt x="144" y="118"/>
                    <a:pt x="145" y="118"/>
                  </a:cubicBezTo>
                  <a:cubicBezTo>
                    <a:pt x="144" y="117"/>
                    <a:pt x="144" y="116"/>
                    <a:pt x="144" y="116"/>
                  </a:cubicBezTo>
                  <a:cubicBezTo>
                    <a:pt x="144" y="116"/>
                    <a:pt x="144" y="116"/>
                    <a:pt x="145" y="116"/>
                  </a:cubicBezTo>
                  <a:cubicBezTo>
                    <a:pt x="144" y="116"/>
                    <a:pt x="144" y="117"/>
                    <a:pt x="145" y="118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6" y="117"/>
                    <a:pt x="146" y="117"/>
                    <a:pt x="145" y="117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5" y="116"/>
                    <a:pt x="145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5" y="116"/>
                    <a:pt x="145" y="116"/>
                  </a:cubicBezTo>
                  <a:cubicBezTo>
                    <a:pt x="145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5" y="116"/>
                    <a:pt x="145" y="116"/>
                  </a:cubicBezTo>
                  <a:cubicBezTo>
                    <a:pt x="145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7"/>
                    <a:pt x="146" y="117"/>
                    <a:pt x="147" y="11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6" y="117"/>
                    <a:pt x="146" y="117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7"/>
                    <a:pt x="147" y="11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7" y="117"/>
                    <a:pt x="147" y="117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8" y="115"/>
                  </a:cubicBezTo>
                  <a:cubicBezTo>
                    <a:pt x="148" y="115"/>
                    <a:pt x="148" y="115"/>
                    <a:pt x="147" y="116"/>
                  </a:cubicBezTo>
                  <a:cubicBezTo>
                    <a:pt x="147" y="115"/>
                    <a:pt x="147" y="114"/>
                    <a:pt x="148" y="114"/>
                  </a:cubicBezTo>
                  <a:cubicBezTo>
                    <a:pt x="148" y="114"/>
                    <a:pt x="149" y="114"/>
                    <a:pt x="150" y="115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50" y="114"/>
                  </a:cubicBezTo>
                  <a:cubicBezTo>
                    <a:pt x="150" y="114"/>
                    <a:pt x="150" y="113"/>
                    <a:pt x="151" y="113"/>
                  </a:cubicBezTo>
                  <a:cubicBezTo>
                    <a:pt x="151" y="113"/>
                    <a:pt x="152" y="113"/>
                    <a:pt x="152" y="114"/>
                  </a:cubicBezTo>
                  <a:cubicBezTo>
                    <a:pt x="152" y="113"/>
                    <a:pt x="152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4" y="113"/>
                    <a:pt x="155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2"/>
                    <a:pt x="155" y="111"/>
                    <a:pt x="155" y="111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0"/>
                    <a:pt x="156" y="109"/>
                    <a:pt x="157" y="109"/>
                  </a:cubicBezTo>
                  <a:cubicBezTo>
                    <a:pt x="156" y="108"/>
                    <a:pt x="155" y="106"/>
                    <a:pt x="153" y="10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3" y="105"/>
                    <a:pt x="153" y="104"/>
                    <a:pt x="152" y="102"/>
                  </a:cubicBezTo>
                  <a:cubicBezTo>
                    <a:pt x="152" y="101"/>
                    <a:pt x="152" y="99"/>
                    <a:pt x="152" y="99"/>
                  </a:cubicBezTo>
                  <a:cubicBezTo>
                    <a:pt x="152" y="99"/>
                    <a:pt x="152" y="100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152" y="99"/>
                    <a:pt x="152" y="98"/>
                    <a:pt x="151" y="98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50" y="96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6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50" y="91"/>
                    <a:pt x="150" y="91"/>
                  </a:cubicBezTo>
                  <a:cubicBezTo>
                    <a:pt x="149" y="90"/>
                    <a:pt x="149" y="90"/>
                    <a:pt x="149" y="89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8" y="88"/>
                    <a:pt x="148" y="86"/>
                    <a:pt x="148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8" y="84"/>
                    <a:pt x="148" y="84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8" y="83"/>
                    <a:pt x="148" y="81"/>
                    <a:pt x="148" y="80"/>
                  </a:cubicBezTo>
                  <a:cubicBezTo>
                    <a:pt x="149" y="75"/>
                    <a:pt x="149" y="73"/>
                    <a:pt x="150" y="70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1"/>
                    <a:pt x="157" y="70"/>
                    <a:pt x="158" y="68"/>
                  </a:cubicBezTo>
                  <a:cubicBezTo>
                    <a:pt x="158" y="67"/>
                    <a:pt x="159" y="65"/>
                    <a:pt x="160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4" y="66"/>
                    <a:pt x="163" y="61"/>
                    <a:pt x="163" y="6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4" y="61"/>
                    <a:pt x="165" y="60"/>
                    <a:pt x="166" y="60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6" y="60"/>
                    <a:pt x="167" y="60"/>
                    <a:pt x="169" y="63"/>
                  </a:cubicBezTo>
                  <a:cubicBezTo>
                    <a:pt x="169" y="59"/>
                    <a:pt x="169" y="55"/>
                    <a:pt x="169" y="55"/>
                  </a:cubicBezTo>
                  <a:cubicBezTo>
                    <a:pt x="169" y="55"/>
                    <a:pt x="169" y="56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7"/>
                    <a:pt x="171" y="57"/>
                    <a:pt x="172" y="57"/>
                  </a:cubicBezTo>
                  <a:cubicBezTo>
                    <a:pt x="172" y="56"/>
                    <a:pt x="172" y="56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8" y="56"/>
                    <a:pt x="178" y="56"/>
                    <a:pt x="178" y="56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9" y="54"/>
                    <a:pt x="178" y="53"/>
                    <a:pt x="178" y="53"/>
                  </a:cubicBezTo>
                  <a:cubicBezTo>
                    <a:pt x="178" y="53"/>
                    <a:pt x="179" y="53"/>
                    <a:pt x="179" y="56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6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3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2" y="54"/>
                    <a:pt x="182" y="54"/>
                    <a:pt x="182" y="54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86" y="54"/>
                    <a:pt x="186" y="51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2" y="47"/>
                    <a:pt x="179" y="46"/>
                    <a:pt x="177" y="45"/>
                  </a:cubicBezTo>
                  <a:cubicBezTo>
                    <a:pt x="176" y="45"/>
                    <a:pt x="175" y="44"/>
                    <a:pt x="174" y="44"/>
                  </a:cubicBezTo>
                  <a:cubicBezTo>
                    <a:pt x="172" y="44"/>
                    <a:pt x="171" y="45"/>
                    <a:pt x="171" y="46"/>
                  </a:cubicBezTo>
                  <a:cubicBezTo>
                    <a:pt x="171" y="46"/>
                    <a:pt x="171" y="46"/>
                    <a:pt x="170" y="46"/>
                  </a:cubicBezTo>
                  <a:cubicBezTo>
                    <a:pt x="170" y="46"/>
                    <a:pt x="169" y="46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7"/>
                    <a:pt x="167" y="47"/>
                    <a:pt x="166" y="47"/>
                  </a:cubicBezTo>
                  <a:cubicBezTo>
                    <a:pt x="167" y="47"/>
                    <a:pt x="167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6"/>
                    <a:pt x="166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4" y="45"/>
                    <a:pt x="164" y="45"/>
                    <a:pt x="163" y="45"/>
                  </a:cubicBezTo>
                  <a:cubicBezTo>
                    <a:pt x="163" y="45"/>
                    <a:pt x="162" y="45"/>
                    <a:pt x="162" y="46"/>
                  </a:cubicBezTo>
                  <a:cubicBezTo>
                    <a:pt x="162" y="44"/>
                    <a:pt x="161" y="43"/>
                    <a:pt x="161" y="43"/>
                  </a:cubicBezTo>
                  <a:cubicBezTo>
                    <a:pt x="161" y="43"/>
                    <a:pt x="161" y="44"/>
                    <a:pt x="161" y="46"/>
                  </a:cubicBezTo>
                  <a:cubicBezTo>
                    <a:pt x="160" y="44"/>
                    <a:pt x="159" y="43"/>
                    <a:pt x="158" y="43"/>
                  </a:cubicBezTo>
                  <a:cubicBezTo>
                    <a:pt x="158" y="43"/>
                    <a:pt x="158" y="43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60" y="44"/>
                    <a:pt x="161" y="45"/>
                    <a:pt x="158" y="45"/>
                  </a:cubicBezTo>
                  <a:cubicBezTo>
                    <a:pt x="158" y="45"/>
                    <a:pt x="158" y="46"/>
                    <a:pt x="158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6"/>
                    <a:pt x="158" y="46"/>
                    <a:pt x="158" y="45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6"/>
                    <a:pt x="158" y="46"/>
                    <a:pt x="158" y="45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8" y="45"/>
                    <a:pt x="158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6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5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5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5"/>
                    <a:pt x="156" y="45"/>
                    <a:pt x="156" y="46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5"/>
                    <a:pt x="155" y="44"/>
                    <a:pt x="155" y="44"/>
                  </a:cubicBezTo>
                  <a:cubicBezTo>
                    <a:pt x="155" y="44"/>
                    <a:pt x="155" y="45"/>
                    <a:pt x="155" y="45"/>
                  </a:cubicBezTo>
                  <a:cubicBezTo>
                    <a:pt x="155" y="45"/>
                    <a:pt x="155" y="44"/>
                    <a:pt x="155" y="44"/>
                  </a:cubicBezTo>
                  <a:cubicBezTo>
                    <a:pt x="154" y="44"/>
                    <a:pt x="154" y="44"/>
                    <a:pt x="153" y="44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3" y="45"/>
                    <a:pt x="153" y="45"/>
                    <a:pt x="153" y="44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6"/>
                  </a:cubicBezTo>
                  <a:cubicBezTo>
                    <a:pt x="148" y="46"/>
                    <a:pt x="148" y="46"/>
                    <a:pt x="147" y="46"/>
                  </a:cubicBezTo>
                  <a:cubicBezTo>
                    <a:pt x="146" y="46"/>
                    <a:pt x="145" y="46"/>
                    <a:pt x="143" y="45"/>
                  </a:cubicBezTo>
                  <a:cubicBezTo>
                    <a:pt x="143" y="45"/>
                    <a:pt x="142" y="43"/>
                    <a:pt x="142" y="43"/>
                  </a:cubicBezTo>
                  <a:cubicBezTo>
                    <a:pt x="142" y="43"/>
                    <a:pt x="142" y="44"/>
                    <a:pt x="142" y="44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4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4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4"/>
                    <a:pt x="141" y="44"/>
                  </a:cubicBezTo>
                  <a:cubicBezTo>
                    <a:pt x="141" y="44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4"/>
                  </a:cubicBezTo>
                  <a:cubicBezTo>
                    <a:pt x="141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39" y="43"/>
                    <a:pt x="139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6" y="41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5" y="41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1"/>
                    <a:pt x="135" y="41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4" y="41"/>
                    <a:pt x="134" y="41"/>
                    <a:pt x="134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4" y="41"/>
                    <a:pt x="134" y="41"/>
                    <a:pt x="134" y="42"/>
                  </a:cubicBezTo>
                  <a:cubicBezTo>
                    <a:pt x="134" y="41"/>
                    <a:pt x="134" y="40"/>
                    <a:pt x="134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40"/>
                    <a:pt x="134" y="41"/>
                    <a:pt x="134" y="42"/>
                  </a:cubicBezTo>
                  <a:cubicBezTo>
                    <a:pt x="134" y="41"/>
                    <a:pt x="134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2" y="41"/>
                    <a:pt x="132" y="41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1"/>
                    <a:pt x="132" y="41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2" y="41"/>
                    <a:pt x="132" y="40"/>
                    <a:pt x="132" y="40"/>
                  </a:cubicBezTo>
                  <a:cubicBezTo>
                    <a:pt x="131" y="40"/>
                    <a:pt x="131" y="39"/>
                    <a:pt x="131" y="39"/>
                  </a:cubicBezTo>
                  <a:cubicBezTo>
                    <a:pt x="131" y="39"/>
                    <a:pt x="130" y="40"/>
                    <a:pt x="130" y="40"/>
                  </a:cubicBezTo>
                  <a:cubicBezTo>
                    <a:pt x="130" y="40"/>
                    <a:pt x="130" y="39"/>
                    <a:pt x="130" y="39"/>
                  </a:cubicBezTo>
                  <a:cubicBezTo>
                    <a:pt x="130" y="39"/>
                    <a:pt x="130" y="39"/>
                    <a:pt x="130" y="38"/>
                  </a:cubicBezTo>
                  <a:cubicBezTo>
                    <a:pt x="130" y="39"/>
                    <a:pt x="130" y="39"/>
                    <a:pt x="130" y="40"/>
                  </a:cubicBezTo>
                  <a:cubicBezTo>
                    <a:pt x="130" y="39"/>
                    <a:pt x="130" y="39"/>
                    <a:pt x="130" y="38"/>
                  </a:cubicBezTo>
                  <a:cubicBezTo>
                    <a:pt x="130" y="38"/>
                    <a:pt x="129" y="38"/>
                    <a:pt x="129" y="38"/>
                  </a:cubicBezTo>
                  <a:cubicBezTo>
                    <a:pt x="129" y="38"/>
                    <a:pt x="129" y="39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0"/>
                    <a:pt x="129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ubicBezTo>
                    <a:pt x="128" y="39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9"/>
                    <a:pt x="128" y="40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7" y="39"/>
                    <a:pt x="127" y="38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7" y="39"/>
                    <a:pt x="127" y="39"/>
                  </a:cubicBezTo>
                  <a:cubicBezTo>
                    <a:pt x="127" y="39"/>
                    <a:pt x="127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7" y="38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5" y="38"/>
                    <a:pt x="124" y="37"/>
                    <a:pt x="123" y="36"/>
                  </a:cubicBezTo>
                  <a:cubicBezTo>
                    <a:pt x="123" y="37"/>
                    <a:pt x="123" y="37"/>
                    <a:pt x="123" y="38"/>
                  </a:cubicBezTo>
                  <a:cubicBezTo>
                    <a:pt x="123" y="37"/>
                    <a:pt x="123" y="37"/>
                    <a:pt x="123" y="36"/>
                  </a:cubicBezTo>
                  <a:cubicBezTo>
                    <a:pt x="122" y="36"/>
                    <a:pt x="122" y="35"/>
                    <a:pt x="121" y="35"/>
                  </a:cubicBezTo>
                  <a:cubicBezTo>
                    <a:pt x="121" y="35"/>
                    <a:pt x="121" y="36"/>
                    <a:pt x="121" y="37"/>
                  </a:cubicBezTo>
                  <a:cubicBezTo>
                    <a:pt x="118" y="32"/>
                    <a:pt x="118" y="31"/>
                    <a:pt x="117" y="31"/>
                  </a:cubicBezTo>
                  <a:cubicBezTo>
                    <a:pt x="117" y="31"/>
                    <a:pt x="118" y="32"/>
                    <a:pt x="116" y="35"/>
                  </a:cubicBezTo>
                  <a:cubicBezTo>
                    <a:pt x="115" y="27"/>
                    <a:pt x="113" y="22"/>
                    <a:pt x="109" y="22"/>
                  </a:cubicBezTo>
                  <a:cubicBezTo>
                    <a:pt x="107" y="22"/>
                    <a:pt x="106" y="23"/>
                    <a:pt x="104" y="24"/>
                  </a:cubicBezTo>
                  <a:cubicBezTo>
                    <a:pt x="104" y="24"/>
                    <a:pt x="103" y="24"/>
                    <a:pt x="103" y="24"/>
                  </a:cubicBezTo>
                  <a:cubicBezTo>
                    <a:pt x="107" y="25"/>
                    <a:pt x="109" y="27"/>
                    <a:pt x="105" y="27"/>
                  </a:cubicBezTo>
                  <a:cubicBezTo>
                    <a:pt x="104" y="27"/>
                    <a:pt x="103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102" y="26"/>
                    <a:pt x="102" y="25"/>
                    <a:pt x="102" y="25"/>
                  </a:cubicBezTo>
                  <a:cubicBezTo>
                    <a:pt x="102" y="25"/>
                    <a:pt x="102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5"/>
                  </a:cubicBezTo>
                  <a:cubicBezTo>
                    <a:pt x="101" y="25"/>
                    <a:pt x="102" y="25"/>
                    <a:pt x="102" y="25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1" y="25"/>
                    <a:pt x="102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0" y="25"/>
                    <a:pt x="100" y="26"/>
                  </a:cubicBezTo>
                  <a:cubicBezTo>
                    <a:pt x="100" y="25"/>
                    <a:pt x="100" y="24"/>
                    <a:pt x="101" y="24"/>
                  </a:cubicBezTo>
                  <a:cubicBezTo>
                    <a:pt x="99" y="24"/>
                    <a:pt x="98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3"/>
                    <a:pt x="97" y="22"/>
                    <a:pt x="98" y="22"/>
                  </a:cubicBezTo>
                  <a:cubicBezTo>
                    <a:pt x="97" y="22"/>
                    <a:pt x="97" y="22"/>
                    <a:pt x="96" y="22"/>
                  </a:cubicBezTo>
                  <a:cubicBezTo>
                    <a:pt x="96" y="22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3"/>
                    <a:pt x="95" y="23"/>
                    <a:pt x="95" y="23"/>
                  </a:cubicBezTo>
                  <a:cubicBezTo>
                    <a:pt x="95" y="23"/>
                    <a:pt x="96" y="23"/>
                    <a:pt x="96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3"/>
                    <a:pt x="95" y="23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2"/>
                    <a:pt x="96" y="21"/>
                    <a:pt x="96" y="20"/>
                  </a:cubicBezTo>
                  <a:cubicBezTo>
                    <a:pt x="96" y="21"/>
                    <a:pt x="95" y="21"/>
                    <a:pt x="95" y="22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5" y="20"/>
                    <a:pt x="94" y="22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4" y="21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4" y="20"/>
                    <a:pt x="94" y="20"/>
                    <a:pt x="93" y="21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4" y="20"/>
                    <a:pt x="94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1"/>
                    <a:pt x="93" y="21"/>
                  </a:cubicBezTo>
                  <a:cubicBezTo>
                    <a:pt x="93" y="21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1"/>
                    <a:pt x="92" y="21"/>
                  </a:cubicBezTo>
                  <a:cubicBezTo>
                    <a:pt x="93" y="21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2" y="21"/>
                  </a:cubicBezTo>
                  <a:cubicBezTo>
                    <a:pt x="92" y="20"/>
                    <a:pt x="92" y="20"/>
                    <a:pt x="93" y="20"/>
                  </a:cubicBezTo>
                  <a:cubicBezTo>
                    <a:pt x="92" y="20"/>
                    <a:pt x="91" y="19"/>
                    <a:pt x="88" y="18"/>
                  </a:cubicBezTo>
                  <a:cubicBezTo>
                    <a:pt x="89" y="17"/>
                    <a:pt x="89" y="16"/>
                    <a:pt x="89" y="16"/>
                  </a:cubicBezTo>
                  <a:cubicBezTo>
                    <a:pt x="89" y="16"/>
                    <a:pt x="88" y="16"/>
                    <a:pt x="88" y="17"/>
                  </a:cubicBezTo>
                  <a:cubicBezTo>
                    <a:pt x="89" y="16"/>
                    <a:pt x="89" y="14"/>
                    <a:pt x="88" y="14"/>
                  </a:cubicBezTo>
                  <a:cubicBezTo>
                    <a:pt x="88" y="14"/>
                    <a:pt x="87" y="15"/>
                    <a:pt x="86" y="16"/>
                  </a:cubicBezTo>
                  <a:cubicBezTo>
                    <a:pt x="86" y="16"/>
                    <a:pt x="86" y="15"/>
                    <a:pt x="86" y="15"/>
                  </a:cubicBezTo>
                  <a:cubicBezTo>
                    <a:pt x="86" y="15"/>
                    <a:pt x="86" y="15"/>
                    <a:pt x="86" y="16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6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6" y="15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6" y="15"/>
                    <a:pt x="86" y="14"/>
                  </a:cubicBezTo>
                  <a:cubicBezTo>
                    <a:pt x="86" y="14"/>
                    <a:pt x="86" y="13"/>
                    <a:pt x="86" y="13"/>
                  </a:cubicBezTo>
                  <a:cubicBezTo>
                    <a:pt x="86" y="13"/>
                    <a:pt x="85" y="13"/>
                    <a:pt x="84" y="14"/>
                  </a:cubicBezTo>
                  <a:cubicBezTo>
                    <a:pt x="84" y="14"/>
                    <a:pt x="85" y="13"/>
                    <a:pt x="85" y="13"/>
                  </a:cubicBezTo>
                  <a:cubicBezTo>
                    <a:pt x="84" y="13"/>
                    <a:pt x="84" y="14"/>
                    <a:pt x="84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5" y="11"/>
                    <a:pt x="85" y="10"/>
                    <a:pt x="85" y="9"/>
                  </a:cubicBezTo>
                  <a:cubicBezTo>
                    <a:pt x="84" y="10"/>
                    <a:pt x="83" y="11"/>
                    <a:pt x="82" y="12"/>
                  </a:cubicBezTo>
                  <a:cubicBezTo>
                    <a:pt x="83" y="11"/>
                    <a:pt x="84" y="10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10"/>
                    <a:pt x="82" y="11"/>
                    <a:pt x="82" y="11"/>
                  </a:cubicBezTo>
                  <a:cubicBezTo>
                    <a:pt x="82" y="11"/>
                    <a:pt x="83" y="10"/>
                    <a:pt x="84" y="10"/>
                  </a:cubicBezTo>
                  <a:cubicBezTo>
                    <a:pt x="83" y="10"/>
                    <a:pt x="83" y="10"/>
                    <a:pt x="82" y="10"/>
                  </a:cubicBezTo>
                  <a:cubicBezTo>
                    <a:pt x="82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0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9"/>
                  </a:cubicBezTo>
                  <a:cubicBezTo>
                    <a:pt x="81" y="10"/>
                    <a:pt x="80" y="10"/>
                    <a:pt x="80" y="10"/>
                  </a:cubicBezTo>
                  <a:cubicBezTo>
                    <a:pt x="80" y="10"/>
                    <a:pt x="81" y="10"/>
                    <a:pt x="81" y="9"/>
                  </a:cubicBezTo>
                  <a:cubicBezTo>
                    <a:pt x="81" y="7"/>
                    <a:pt x="82" y="6"/>
                    <a:pt x="82" y="6"/>
                  </a:cubicBezTo>
                  <a:cubicBezTo>
                    <a:pt x="82" y="6"/>
                    <a:pt x="82" y="7"/>
                    <a:pt x="82" y="9"/>
                  </a:cubicBezTo>
                  <a:cubicBezTo>
                    <a:pt x="82" y="8"/>
                    <a:pt x="83" y="8"/>
                    <a:pt x="83" y="8"/>
                  </a:cubicBezTo>
                  <a:cubicBezTo>
                    <a:pt x="84" y="6"/>
                    <a:pt x="84" y="5"/>
                    <a:pt x="84" y="4"/>
                  </a:cubicBezTo>
                  <a:cubicBezTo>
                    <a:pt x="83" y="4"/>
                    <a:pt x="82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moveTo>
                    <a:pt x="77" y="1"/>
                  </a:moveTo>
                  <a:cubicBezTo>
                    <a:pt x="76" y="1"/>
                    <a:pt x="76" y="2"/>
                    <a:pt x="76" y="3"/>
                  </a:cubicBezTo>
                  <a:cubicBezTo>
                    <a:pt x="76" y="2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moveTo>
                    <a:pt x="78" y="0"/>
                  </a:move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2" name="Freeform 82"/>
            <p:cNvSpPr>
              <a:spLocks noEditPoints="1"/>
            </p:cNvSpPr>
            <p:nvPr/>
          </p:nvSpPr>
          <p:spPr bwMode="auto">
            <a:xfrm>
              <a:off x="3776663" y="3451226"/>
              <a:ext cx="131763" cy="158750"/>
            </a:xfrm>
            <a:custGeom>
              <a:gdLst>
                <a:gd name="T0" fmla="*/ 0 w 35"/>
                <a:gd name="T1" fmla="*/ 42 h 42"/>
                <a:gd name="T2" fmla="*/ 0 w 35"/>
                <a:gd name="T3" fmla="*/ 42 h 42"/>
                <a:gd name="T4" fmla="*/ 0 w 35"/>
                <a:gd name="T5" fmla="*/ 42 h 42"/>
                <a:gd name="T6" fmla="*/ 12 w 35"/>
                <a:gd name="T7" fmla="*/ 31 h 42"/>
                <a:gd name="T8" fmla="*/ 17 w 35"/>
                <a:gd name="T9" fmla="*/ 24 h 42"/>
                <a:gd name="T10" fmla="*/ 21 w 35"/>
                <a:gd name="T11" fmla="*/ 22 h 42"/>
                <a:gd name="T12" fmla="*/ 18 w 35"/>
                <a:gd name="T13" fmla="*/ 24 h 42"/>
                <a:gd name="T14" fmla="*/ 21 w 35"/>
                <a:gd name="T15" fmla="*/ 22 h 42"/>
                <a:gd name="T16" fmla="*/ 22 w 35"/>
                <a:gd name="T17" fmla="*/ 21 h 42"/>
                <a:gd name="T18" fmla="*/ 22 w 35"/>
                <a:gd name="T19" fmla="*/ 21 h 42"/>
                <a:gd name="T20" fmla="*/ 23 w 35"/>
                <a:gd name="T21" fmla="*/ 21 h 42"/>
                <a:gd name="T22" fmla="*/ 30 w 35"/>
                <a:gd name="T23" fmla="*/ 17 h 42"/>
                <a:gd name="T24" fmla="*/ 31 w 35"/>
                <a:gd name="T25" fmla="*/ 17 h 42"/>
                <a:gd name="T26" fmla="*/ 31 w 35"/>
                <a:gd name="T27" fmla="*/ 17 h 42"/>
                <a:gd name="T28" fmla="*/ 35 w 35"/>
                <a:gd name="T29" fmla="*/ 13 h 42"/>
                <a:gd name="T30" fmla="*/ 9 w 35"/>
                <a:gd name="T31" fmla="*/ 2 h 42"/>
                <a:gd name="T32" fmla="*/ 10 w 35"/>
                <a:gd name="T33" fmla="*/ 2 h 42"/>
                <a:gd name="T34" fmla="*/ 10 w 35"/>
                <a:gd name="T35" fmla="*/ 2 h 42"/>
                <a:gd name="T36" fmla="*/ 10 w 35"/>
                <a:gd name="T37" fmla="*/ 2 h 42"/>
                <a:gd name="T38" fmla="*/ 10 w 35"/>
                <a:gd name="T39" fmla="*/ 2 h 42"/>
                <a:gd name="T40" fmla="*/ 2 w 35"/>
                <a:gd name="T41" fmla="*/ 2 h 42"/>
                <a:gd name="T42" fmla="*/ 1 w 35"/>
                <a:gd name="T43" fmla="*/ 2 h 42"/>
                <a:gd name="T44" fmla="*/ 8 w 35"/>
                <a:gd name="T45" fmla="*/ 2 h 42"/>
                <a:gd name="T46" fmla="*/ 8 w 35"/>
                <a:gd name="T47" fmla="*/ 2 h 42"/>
                <a:gd name="T48" fmla="*/ 8 w 35"/>
                <a:gd name="T49" fmla="*/ 2 h 42"/>
                <a:gd name="T50" fmla="*/ 8 w 35"/>
                <a:gd name="T51" fmla="*/ 2 h 42"/>
                <a:gd name="T52" fmla="*/ 8 w 35"/>
                <a:gd name="T53" fmla="*/ 2 h 42"/>
                <a:gd name="T54" fmla="*/ 4 w 35"/>
                <a:gd name="T55" fmla="*/ 2 h 42"/>
                <a:gd name="T56" fmla="*/ 8 w 35"/>
                <a:gd name="T57" fmla="*/ 2 h 42"/>
                <a:gd name="T58" fmla="*/ 8 w 35"/>
                <a:gd name="T59" fmla="*/ 2 h 42"/>
                <a:gd name="T60" fmla="*/ 8 w 35"/>
                <a:gd name="T61" fmla="*/ 2 h 42"/>
                <a:gd name="T62" fmla="*/ 9 w 35"/>
                <a:gd name="T63" fmla="*/ 1 h 42"/>
                <a:gd name="T64" fmla="*/ 9 w 35"/>
                <a:gd name="T65" fmla="*/ 2 h 42"/>
                <a:gd name="T66" fmla="*/ 1 w 35"/>
                <a:gd name="T67" fmla="*/ 1 h 42"/>
                <a:gd name="T68" fmla="*/ 1 w 35"/>
                <a:gd name="T69" fmla="*/ 2 h 42"/>
                <a:gd name="T70" fmla="*/ 1 w 35"/>
                <a:gd name="T71" fmla="*/ 1 h 42"/>
                <a:gd name="T72" fmla="*/ 8 w 35"/>
                <a:gd name="T73" fmla="*/ 2 h 42"/>
                <a:gd name="T74" fmla="*/ 8 w 35"/>
                <a:gd name="T75" fmla="*/ 1 h 42"/>
                <a:gd name="T76" fmla="*/ 8 w 35"/>
                <a:gd name="T77" fmla="*/ 1 h 42"/>
                <a:gd name="T78" fmla="*/ 8 w 35"/>
                <a:gd name="T79" fmla="*/ 3 h 42"/>
                <a:gd name="T80" fmla="*/ 8 w 35"/>
                <a:gd name="T81" fmla="*/ 1 h 42"/>
                <a:gd name="T82" fmla="*/ 8 w 35"/>
                <a:gd name="T83" fmla="*/ 3 h 42"/>
                <a:gd name="T84" fmla="*/ 7 w 35"/>
                <a:gd name="T85" fmla="*/ 1 h 42"/>
                <a:gd name="T86" fmla="*/ 7 w 35"/>
                <a:gd name="T87" fmla="*/ 1 h 42"/>
                <a:gd name="T88" fmla="*/ 8 w 35"/>
                <a:gd name="T89" fmla="*/ 2 h 42"/>
                <a:gd name="T90" fmla="*/ 7 w 35"/>
                <a:gd name="T91" fmla="*/ 1 h 42"/>
                <a:gd name="T92" fmla="*/ 7 w 35"/>
                <a:gd name="T93" fmla="*/ 1 h 42"/>
                <a:gd name="T94" fmla="*/ 8 w 35"/>
                <a:gd name="T95" fmla="*/ 2 h 42"/>
                <a:gd name="T96" fmla="*/ 8 w 35"/>
                <a:gd name="T97" fmla="*/ 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42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16" y="23"/>
                  </a:moveTo>
                  <a:cubicBezTo>
                    <a:pt x="14" y="25"/>
                    <a:pt x="11" y="28"/>
                    <a:pt x="9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0"/>
                    <a:pt x="14" y="29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5"/>
                    <a:pt x="17" y="24"/>
                  </a:cubicBezTo>
                  <a:cubicBezTo>
                    <a:pt x="16" y="25"/>
                    <a:pt x="15" y="26"/>
                    <a:pt x="14" y="27"/>
                  </a:cubicBezTo>
                  <a:cubicBezTo>
                    <a:pt x="15" y="26"/>
                    <a:pt x="16" y="25"/>
                    <a:pt x="16" y="23"/>
                  </a:cubicBezTo>
                  <a:moveTo>
                    <a:pt x="21" y="22"/>
                  </a:moveTo>
                  <a:cubicBezTo>
                    <a:pt x="21" y="22"/>
                    <a:pt x="20" y="23"/>
                    <a:pt x="20" y="23"/>
                  </a:cubicBezTo>
                  <a:cubicBezTo>
                    <a:pt x="18" y="23"/>
                    <a:pt x="18" y="24"/>
                    <a:pt x="17" y="25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9" y="24"/>
                    <a:pt x="19" y="24"/>
                    <a:pt x="20" y="23"/>
                  </a:cubicBezTo>
                  <a:cubicBezTo>
                    <a:pt x="20" y="23"/>
                    <a:pt x="21" y="23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moveTo>
                    <a:pt x="22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22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moveTo>
                    <a:pt x="31" y="17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8" y="1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7" y="1"/>
                  </a:moveTo>
                  <a:cubicBezTo>
                    <a:pt x="8" y="1"/>
                    <a:pt x="8" y="2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3" name="Freeform 83"/>
            <p:cNvSpPr>
              <a:spLocks noEditPoints="1"/>
            </p:cNvSpPr>
            <p:nvPr/>
          </p:nvSpPr>
          <p:spPr bwMode="auto">
            <a:xfrm>
              <a:off x="3502025" y="3286126"/>
              <a:ext cx="414338" cy="187325"/>
            </a:xfrm>
            <a:custGeom>
              <a:gdLst>
                <a:gd name="T0" fmla="*/ 81 w 110"/>
                <a:gd name="T1" fmla="*/ 46 h 50"/>
                <a:gd name="T2" fmla="*/ 81 w 110"/>
                <a:gd name="T3" fmla="*/ 46 h 50"/>
                <a:gd name="T4" fmla="*/ 81 w 110"/>
                <a:gd name="T5" fmla="*/ 45 h 50"/>
                <a:gd name="T6" fmla="*/ 81 w 110"/>
                <a:gd name="T7" fmla="*/ 45 h 50"/>
                <a:gd name="T8" fmla="*/ 81 w 110"/>
                <a:gd name="T9" fmla="*/ 45 h 50"/>
                <a:gd name="T10" fmla="*/ 64 w 110"/>
                <a:gd name="T11" fmla="*/ 43 h 50"/>
                <a:gd name="T12" fmla="*/ 58 w 110"/>
                <a:gd name="T13" fmla="*/ 42 h 50"/>
                <a:gd name="T14" fmla="*/ 58 w 110"/>
                <a:gd name="T15" fmla="*/ 42 h 50"/>
                <a:gd name="T16" fmla="*/ 61 w 110"/>
                <a:gd name="T17" fmla="*/ 42 h 50"/>
                <a:gd name="T18" fmla="*/ 59 w 110"/>
                <a:gd name="T19" fmla="*/ 41 h 50"/>
                <a:gd name="T20" fmla="*/ 57 w 110"/>
                <a:gd name="T21" fmla="*/ 41 h 50"/>
                <a:gd name="T22" fmla="*/ 58 w 110"/>
                <a:gd name="T23" fmla="*/ 40 h 50"/>
                <a:gd name="T24" fmla="*/ 52 w 110"/>
                <a:gd name="T25" fmla="*/ 39 h 50"/>
                <a:gd name="T26" fmla="*/ 61 w 110"/>
                <a:gd name="T27" fmla="*/ 40 h 50"/>
                <a:gd name="T28" fmla="*/ 55 w 110"/>
                <a:gd name="T29" fmla="*/ 37 h 50"/>
                <a:gd name="T30" fmla="*/ 58 w 110"/>
                <a:gd name="T31" fmla="*/ 37 h 50"/>
                <a:gd name="T32" fmla="*/ 48 w 110"/>
                <a:gd name="T33" fmla="*/ 36 h 50"/>
                <a:gd name="T34" fmla="*/ 28 w 110"/>
                <a:gd name="T35" fmla="*/ 25 h 50"/>
                <a:gd name="T36" fmla="*/ 28 w 110"/>
                <a:gd name="T37" fmla="*/ 25 h 50"/>
                <a:gd name="T38" fmla="*/ 27 w 110"/>
                <a:gd name="T39" fmla="*/ 26 h 50"/>
                <a:gd name="T40" fmla="*/ 20 w 110"/>
                <a:gd name="T41" fmla="*/ 23 h 50"/>
                <a:gd name="T42" fmla="*/ 11 w 110"/>
                <a:gd name="T43" fmla="*/ 16 h 50"/>
                <a:gd name="T44" fmla="*/ 12 w 110"/>
                <a:gd name="T45" fmla="*/ 15 h 50"/>
                <a:gd name="T46" fmla="*/ 12 w 110"/>
                <a:gd name="T47" fmla="*/ 13 h 50"/>
                <a:gd name="T48" fmla="*/ 6 w 110"/>
                <a:gd name="T49" fmla="*/ 12 h 50"/>
                <a:gd name="T50" fmla="*/ 6 w 110"/>
                <a:gd name="T51" fmla="*/ 11 h 50"/>
                <a:gd name="T52" fmla="*/ 6 w 110"/>
                <a:gd name="T53" fmla="*/ 11 h 50"/>
                <a:gd name="T54" fmla="*/ 9 w 110"/>
                <a:gd name="T55" fmla="*/ 10 h 50"/>
                <a:gd name="T56" fmla="*/ 8 w 110"/>
                <a:gd name="T57" fmla="*/ 9 h 50"/>
                <a:gd name="T58" fmla="*/ 75 w 110"/>
                <a:gd name="T59" fmla="*/ 46 h 50"/>
                <a:gd name="T60" fmla="*/ 83 w 110"/>
                <a:gd name="T61" fmla="*/ 26 h 50"/>
                <a:gd name="T62" fmla="*/ 87 w 110"/>
                <a:gd name="T63" fmla="*/ 24 h 50"/>
                <a:gd name="T64" fmla="*/ 18 w 110"/>
                <a:gd name="T65" fmla="*/ 21 h 50"/>
                <a:gd name="T66" fmla="*/ 8 w 110"/>
                <a:gd name="T67" fmla="*/ 9 h 50"/>
                <a:gd name="T68" fmla="*/ 7 w 110"/>
                <a:gd name="T69" fmla="*/ 11 h 50"/>
                <a:gd name="T70" fmla="*/ 9 w 110"/>
                <a:gd name="T71" fmla="*/ 9 h 50"/>
                <a:gd name="T72" fmla="*/ 10 w 110"/>
                <a:gd name="T73" fmla="*/ 10 h 50"/>
                <a:gd name="T74" fmla="*/ 12 w 110"/>
                <a:gd name="T75" fmla="*/ 15 h 50"/>
                <a:gd name="T76" fmla="*/ 18 w 110"/>
                <a:gd name="T77" fmla="*/ 21 h 50"/>
                <a:gd name="T78" fmla="*/ 21 w 110"/>
                <a:gd name="T79" fmla="*/ 21 h 50"/>
                <a:gd name="T80" fmla="*/ 21 w 110"/>
                <a:gd name="T81" fmla="*/ 24 h 50"/>
                <a:gd name="T82" fmla="*/ 27 w 110"/>
                <a:gd name="T83" fmla="*/ 25 h 50"/>
                <a:gd name="T84" fmla="*/ 29 w 110"/>
                <a:gd name="T85" fmla="*/ 25 h 50"/>
                <a:gd name="T86" fmla="*/ 52 w 110"/>
                <a:gd name="T87" fmla="*/ 39 h 50"/>
                <a:gd name="T88" fmla="*/ 54 w 110"/>
                <a:gd name="T89" fmla="*/ 41 h 50"/>
                <a:gd name="T90" fmla="*/ 57 w 110"/>
                <a:gd name="T91" fmla="*/ 41 h 50"/>
                <a:gd name="T92" fmla="*/ 59 w 110"/>
                <a:gd name="T93" fmla="*/ 39 h 50"/>
                <a:gd name="T94" fmla="*/ 61 w 110"/>
                <a:gd name="T95" fmla="*/ 43 h 50"/>
                <a:gd name="T96" fmla="*/ 61 w 110"/>
                <a:gd name="T97" fmla="*/ 42 h 50"/>
                <a:gd name="T98" fmla="*/ 64 w 110"/>
                <a:gd name="T99" fmla="*/ 43 h 50"/>
                <a:gd name="T100" fmla="*/ 66 w 110"/>
                <a:gd name="T101" fmla="*/ 44 h 50"/>
                <a:gd name="T102" fmla="*/ 76 w 110"/>
                <a:gd name="T103" fmla="*/ 46 h 50"/>
                <a:gd name="T104" fmla="*/ 80 w 110"/>
                <a:gd name="T105" fmla="*/ 44 h 50"/>
                <a:gd name="T106" fmla="*/ 82 w 110"/>
                <a:gd name="T107" fmla="*/ 46 h 50"/>
                <a:gd name="T108" fmla="*/ 86 w 110"/>
                <a:gd name="T109" fmla="*/ 44 h 50"/>
                <a:gd name="T110" fmla="*/ 103 w 110"/>
                <a:gd name="T111" fmla="*/ 38 h 50"/>
                <a:gd name="T112" fmla="*/ 90 w 110"/>
                <a:gd name="T113" fmla="*/ 25 h 50"/>
                <a:gd name="T114" fmla="*/ 86 w 110"/>
                <a:gd name="T115" fmla="*/ 18 h 50"/>
                <a:gd name="T116" fmla="*/ 69 w 110"/>
                <a:gd name="T117" fmla="*/ 13 h 50"/>
                <a:gd name="T118" fmla="*/ 65 w 110"/>
                <a:gd name="T119" fmla="*/ 11 h 50"/>
                <a:gd name="T120" fmla="*/ 49 w 110"/>
                <a:gd name="T121" fmla="*/ 5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50">
                  <a:moveTo>
                    <a:pt x="83" y="47"/>
                  </a:move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moveTo>
                    <a:pt x="81" y="47"/>
                  </a:move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moveTo>
                    <a:pt x="81" y="47"/>
                  </a:move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6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6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6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7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moveTo>
                    <a:pt x="83" y="46"/>
                  </a:move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7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moveTo>
                    <a:pt x="82" y="46"/>
                  </a:move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moveTo>
                    <a:pt x="76" y="46"/>
                  </a:moveTo>
                  <a:cubicBezTo>
                    <a:pt x="76" y="46"/>
                    <a:pt x="76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moveTo>
                    <a:pt x="76" y="45"/>
                  </a:move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5"/>
                  </a:cubicBezTo>
                  <a:moveTo>
                    <a:pt x="78" y="45"/>
                  </a:moveTo>
                  <a:cubicBezTo>
                    <a:pt x="78" y="45"/>
                    <a:pt x="78" y="45"/>
                    <a:pt x="78" y="45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6"/>
                    <a:pt x="78" y="45"/>
                  </a:cubicBezTo>
                  <a:moveTo>
                    <a:pt x="76" y="45"/>
                  </a:moveTo>
                  <a:cubicBezTo>
                    <a:pt x="76" y="45"/>
                    <a:pt x="76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5"/>
                    <a:pt x="76" y="45"/>
                    <a:pt x="76" y="45"/>
                  </a:cubicBezTo>
                  <a:moveTo>
                    <a:pt x="81" y="45"/>
                  </a:moveTo>
                  <a:cubicBezTo>
                    <a:pt x="81" y="45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moveTo>
                    <a:pt x="81" y="45"/>
                  </a:moveTo>
                  <a:cubicBezTo>
                    <a:pt x="81" y="45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moveTo>
                    <a:pt x="80" y="45"/>
                  </a:moveTo>
                  <a:cubicBezTo>
                    <a:pt x="81" y="45"/>
                    <a:pt x="81" y="46"/>
                    <a:pt x="81" y="46"/>
                  </a:cubicBezTo>
                  <a:cubicBezTo>
                    <a:pt x="81" y="46"/>
                    <a:pt x="81" y="46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6"/>
                    <a:pt x="81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5"/>
                    <a:pt x="81" y="46"/>
                    <a:pt x="81" y="46"/>
                  </a:cubicBezTo>
                  <a:cubicBezTo>
                    <a:pt x="81" y="46"/>
                    <a:pt x="81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moveTo>
                    <a:pt x="81" y="45"/>
                  </a:move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moveTo>
                    <a:pt x="80" y="45"/>
                  </a:moveTo>
                  <a:cubicBezTo>
                    <a:pt x="80" y="45"/>
                    <a:pt x="80" y="45"/>
                    <a:pt x="80" y="45"/>
                  </a:cubicBezTo>
                  <a:cubicBezTo>
                    <a:pt x="80" y="45"/>
                    <a:pt x="81" y="46"/>
                    <a:pt x="81" y="46"/>
                  </a:cubicBezTo>
                  <a:cubicBezTo>
                    <a:pt x="81" y="46"/>
                    <a:pt x="81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moveTo>
                    <a:pt x="81" y="45"/>
                  </a:move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moveTo>
                    <a:pt x="66" y="44"/>
                  </a:moveTo>
                  <a:cubicBezTo>
                    <a:pt x="66" y="44"/>
                    <a:pt x="66" y="45"/>
                    <a:pt x="66" y="45"/>
                  </a:cubicBezTo>
                  <a:cubicBezTo>
                    <a:pt x="66" y="45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moveTo>
                    <a:pt x="81" y="44"/>
                  </a:move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moveTo>
                    <a:pt x="65" y="44"/>
                  </a:move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moveTo>
                    <a:pt x="66" y="44"/>
                  </a:moveTo>
                  <a:cubicBezTo>
                    <a:pt x="66" y="44"/>
                    <a:pt x="66" y="44"/>
                    <a:pt x="66" y="45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moveTo>
                    <a:pt x="64" y="43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moveTo>
                    <a:pt x="64" y="43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moveTo>
                    <a:pt x="62" y="43"/>
                  </a:moveTo>
                  <a:cubicBezTo>
                    <a:pt x="62" y="43"/>
                    <a:pt x="62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moveTo>
                    <a:pt x="63" y="43"/>
                  </a:moveTo>
                  <a:cubicBezTo>
                    <a:pt x="63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3" y="43"/>
                    <a:pt x="63" y="43"/>
                    <a:pt x="63" y="43"/>
                  </a:cubicBezTo>
                  <a:moveTo>
                    <a:pt x="62" y="42"/>
                  </a:moveTo>
                  <a:cubicBezTo>
                    <a:pt x="62" y="43"/>
                    <a:pt x="62" y="43"/>
                    <a:pt x="62" y="43"/>
                  </a:cubicBezTo>
                  <a:cubicBezTo>
                    <a:pt x="63" y="43"/>
                    <a:pt x="63" y="44"/>
                    <a:pt x="64" y="44"/>
                  </a:cubicBezTo>
                  <a:cubicBezTo>
                    <a:pt x="64" y="44"/>
                    <a:pt x="64" y="44"/>
                    <a:pt x="64" y="43"/>
                  </a:cubicBezTo>
                  <a:cubicBezTo>
                    <a:pt x="63" y="43"/>
                    <a:pt x="63" y="43"/>
                    <a:pt x="62" y="42"/>
                  </a:cubicBezTo>
                  <a:moveTo>
                    <a:pt x="61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moveTo>
                    <a:pt x="58" y="42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moveTo>
                    <a:pt x="61" y="42"/>
                  </a:moveTo>
                  <a:cubicBezTo>
                    <a:pt x="61" y="42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moveTo>
                    <a:pt x="58" y="42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moveTo>
                    <a:pt x="61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43"/>
                    <a:pt x="62" y="43"/>
                    <a:pt x="62" y="42"/>
                  </a:cubicBezTo>
                  <a:cubicBezTo>
                    <a:pt x="62" y="42"/>
                    <a:pt x="62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moveTo>
                    <a:pt x="58" y="42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moveTo>
                    <a:pt x="57" y="42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moveTo>
                    <a:pt x="58" y="42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moveTo>
                    <a:pt x="61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moveTo>
                    <a:pt x="61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moveTo>
                    <a:pt x="60" y="41"/>
                  </a:moveTo>
                  <a:cubicBezTo>
                    <a:pt x="60" y="42"/>
                    <a:pt x="61" y="42"/>
                    <a:pt x="61" y="43"/>
                  </a:cubicBezTo>
                  <a:cubicBezTo>
                    <a:pt x="61" y="42"/>
                    <a:pt x="61" y="42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moveTo>
                    <a:pt x="57" y="41"/>
                  </a:moveTo>
                  <a:cubicBezTo>
                    <a:pt x="57" y="41"/>
                    <a:pt x="57" y="42"/>
                    <a:pt x="57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moveTo>
                    <a:pt x="57" y="41"/>
                  </a:moveTo>
                  <a:cubicBezTo>
                    <a:pt x="57" y="41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moveTo>
                    <a:pt x="59" y="41"/>
                  </a:moveTo>
                  <a:cubicBezTo>
                    <a:pt x="59" y="41"/>
                    <a:pt x="59" y="42"/>
                    <a:pt x="59" y="43"/>
                  </a:cubicBezTo>
                  <a:cubicBezTo>
                    <a:pt x="59" y="42"/>
                    <a:pt x="59" y="42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moveTo>
                    <a:pt x="60" y="41"/>
                  </a:moveTo>
                  <a:cubicBezTo>
                    <a:pt x="60" y="41"/>
                    <a:pt x="60" y="42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2"/>
                    <a:pt x="60" y="42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1"/>
                  </a:cubicBezTo>
                  <a:cubicBezTo>
                    <a:pt x="57" y="42"/>
                    <a:pt x="58" y="42"/>
                    <a:pt x="58" y="42"/>
                  </a:cubicBezTo>
                  <a:cubicBezTo>
                    <a:pt x="58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moveTo>
                    <a:pt x="57" y="40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0"/>
                    <a:pt x="57" y="40"/>
                    <a:pt x="57" y="40"/>
                  </a:cubicBezTo>
                  <a:moveTo>
                    <a:pt x="53" y="40"/>
                  </a:moveTo>
                  <a:cubicBezTo>
                    <a:pt x="53" y="40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moveTo>
                    <a:pt x="55" y="40"/>
                  </a:moveTo>
                  <a:cubicBezTo>
                    <a:pt x="55" y="40"/>
                    <a:pt x="55" y="41"/>
                    <a:pt x="55" y="41"/>
                  </a:cubicBezTo>
                  <a:cubicBezTo>
                    <a:pt x="55" y="41"/>
                    <a:pt x="56" y="40"/>
                    <a:pt x="56" y="40"/>
                  </a:cubicBezTo>
                  <a:cubicBezTo>
                    <a:pt x="56" y="40"/>
                    <a:pt x="55" y="40"/>
                    <a:pt x="55" y="40"/>
                  </a:cubicBezTo>
                  <a:moveTo>
                    <a:pt x="58" y="40"/>
                  </a:moveTo>
                  <a:cubicBezTo>
                    <a:pt x="58" y="40"/>
                    <a:pt x="58" y="41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1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moveTo>
                    <a:pt x="58" y="40"/>
                  </a:move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moveTo>
                    <a:pt x="59" y="40"/>
                  </a:move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1"/>
                    <a:pt x="59" y="42"/>
                    <a:pt x="58" y="42"/>
                  </a:cubicBezTo>
                  <a:cubicBezTo>
                    <a:pt x="59" y="42"/>
                    <a:pt x="59" y="42"/>
                    <a:pt x="59" y="43"/>
                  </a:cubicBezTo>
                  <a:cubicBezTo>
                    <a:pt x="59" y="42"/>
                    <a:pt x="59" y="41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moveTo>
                    <a:pt x="55" y="39"/>
                  </a:moveTo>
                  <a:cubicBezTo>
                    <a:pt x="55" y="40"/>
                    <a:pt x="55" y="40"/>
                    <a:pt x="55" y="41"/>
                  </a:cubicBezTo>
                  <a:cubicBezTo>
                    <a:pt x="55" y="40"/>
                    <a:pt x="55" y="40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moveTo>
                    <a:pt x="58" y="39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9"/>
                  </a:cubicBezTo>
                  <a:moveTo>
                    <a:pt x="52" y="39"/>
                  </a:move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moveTo>
                    <a:pt x="56" y="39"/>
                  </a:moveTo>
                  <a:cubicBezTo>
                    <a:pt x="56" y="39"/>
                    <a:pt x="56" y="40"/>
                    <a:pt x="56" y="40"/>
                  </a:cubicBezTo>
                  <a:cubicBezTo>
                    <a:pt x="56" y="40"/>
                    <a:pt x="56" y="41"/>
                    <a:pt x="57" y="41"/>
                  </a:cubicBezTo>
                  <a:cubicBezTo>
                    <a:pt x="57" y="41"/>
                    <a:pt x="57" y="41"/>
                    <a:pt x="57" y="40"/>
                  </a:cubicBezTo>
                  <a:cubicBezTo>
                    <a:pt x="57" y="40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40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60" y="39"/>
                    <a:pt x="60" y="39"/>
                    <a:pt x="60" y="39"/>
                  </a:cubicBezTo>
                  <a:moveTo>
                    <a:pt x="61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8"/>
                  </a:cubicBezTo>
                  <a:moveTo>
                    <a:pt x="61" y="38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1" y="39"/>
                    <a:pt x="61" y="39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8"/>
                  </a:cubicBezTo>
                  <a:moveTo>
                    <a:pt x="58" y="38"/>
                  </a:moveTo>
                  <a:cubicBezTo>
                    <a:pt x="58" y="38"/>
                    <a:pt x="58" y="38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8"/>
                    <a:pt x="58" y="38"/>
                    <a:pt x="58" y="38"/>
                  </a:cubicBezTo>
                  <a:moveTo>
                    <a:pt x="55" y="37"/>
                  </a:move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7"/>
                  </a:cubicBezTo>
                  <a:moveTo>
                    <a:pt x="55" y="37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moveTo>
                    <a:pt x="58" y="37"/>
                  </a:moveTo>
                  <a:cubicBezTo>
                    <a:pt x="58" y="37"/>
                    <a:pt x="58" y="38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1"/>
                    <a:pt x="58" y="41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1"/>
                    <a:pt x="58" y="41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8"/>
                    <a:pt x="58" y="37"/>
                    <a:pt x="58" y="37"/>
                  </a:cubicBezTo>
                  <a:moveTo>
                    <a:pt x="48" y="37"/>
                  </a:moveTo>
                  <a:cubicBezTo>
                    <a:pt x="48" y="38"/>
                    <a:pt x="48" y="38"/>
                    <a:pt x="48" y="39"/>
                  </a:cubicBezTo>
                  <a:cubicBezTo>
                    <a:pt x="48" y="38"/>
                    <a:pt x="48" y="38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moveTo>
                    <a:pt x="54" y="37"/>
                  </a:moveTo>
                  <a:cubicBezTo>
                    <a:pt x="54" y="38"/>
                    <a:pt x="54" y="39"/>
                    <a:pt x="54" y="41"/>
                  </a:cubicBezTo>
                  <a:cubicBezTo>
                    <a:pt x="54" y="40"/>
                    <a:pt x="54" y="39"/>
                    <a:pt x="54" y="39"/>
                  </a:cubicBezTo>
                  <a:cubicBezTo>
                    <a:pt x="54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8"/>
                  </a:cubicBezTo>
                  <a:cubicBezTo>
                    <a:pt x="55" y="38"/>
                    <a:pt x="55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moveTo>
                    <a:pt x="54" y="37"/>
                  </a:moveTo>
                  <a:cubicBezTo>
                    <a:pt x="54" y="37"/>
                    <a:pt x="54" y="39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9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moveTo>
                    <a:pt x="48" y="36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9" y="38"/>
                    <a:pt x="50" y="39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39"/>
                    <a:pt x="52" y="39"/>
                  </a:cubicBezTo>
                  <a:cubicBezTo>
                    <a:pt x="50" y="38"/>
                    <a:pt x="49" y="37"/>
                    <a:pt x="48" y="36"/>
                  </a:cubicBezTo>
                  <a:moveTo>
                    <a:pt x="47" y="35"/>
                  </a:moveTo>
                  <a:cubicBezTo>
                    <a:pt x="47" y="35"/>
                    <a:pt x="47" y="35"/>
                    <a:pt x="46" y="36"/>
                  </a:cubicBezTo>
                  <a:cubicBezTo>
                    <a:pt x="47" y="36"/>
                    <a:pt x="47" y="37"/>
                    <a:pt x="48" y="37"/>
                  </a:cubicBezTo>
                  <a:cubicBezTo>
                    <a:pt x="48" y="37"/>
                    <a:pt x="48" y="36"/>
                    <a:pt x="48" y="36"/>
                  </a:cubicBezTo>
                  <a:cubicBezTo>
                    <a:pt x="48" y="35"/>
                    <a:pt x="47" y="35"/>
                    <a:pt x="47" y="35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26" y="26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6"/>
                  </a:cubicBezTo>
                  <a:moveTo>
                    <a:pt x="27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6" y="26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moveTo>
                    <a:pt x="28" y="25"/>
                  </a:moveTo>
                  <a:cubicBezTo>
                    <a:pt x="28" y="26"/>
                    <a:pt x="28" y="27"/>
                    <a:pt x="27" y="28"/>
                  </a:cubicBezTo>
                  <a:cubicBezTo>
                    <a:pt x="28" y="28"/>
                    <a:pt x="29" y="28"/>
                    <a:pt x="30" y="28"/>
                  </a:cubicBezTo>
                  <a:cubicBezTo>
                    <a:pt x="34" y="28"/>
                    <a:pt x="32" y="26"/>
                    <a:pt x="28" y="25"/>
                  </a:cubicBezTo>
                  <a:moveTo>
                    <a:pt x="28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7"/>
                    <a:pt x="26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7"/>
                    <a:pt x="28" y="26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7"/>
                    <a:pt x="27" y="28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6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moveTo>
                    <a:pt x="27" y="25"/>
                  </a:moveTo>
                  <a:cubicBezTo>
                    <a:pt x="27" y="25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moveTo>
                    <a:pt x="22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moveTo>
                    <a:pt x="20" y="23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3"/>
                  </a:cubicBezTo>
                  <a:moveTo>
                    <a:pt x="20" y="23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moveTo>
                    <a:pt x="21" y="23"/>
                  </a:move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1" y="23"/>
                  </a:cubicBezTo>
                  <a:moveTo>
                    <a:pt x="21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1" y="22"/>
                    <a:pt x="21" y="22"/>
                  </a:cubicBezTo>
                  <a:moveTo>
                    <a:pt x="22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1"/>
                    <a:pt x="22" y="21"/>
                  </a:cubicBezTo>
                  <a:moveTo>
                    <a:pt x="11" y="16"/>
                  </a:moveTo>
                  <a:cubicBezTo>
                    <a:pt x="11" y="16"/>
                    <a:pt x="11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1" y="15"/>
                  </a:moveTo>
                  <a:cubicBezTo>
                    <a:pt x="11" y="16"/>
                    <a:pt x="11" y="16"/>
                    <a:pt x="10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moveTo>
                    <a:pt x="12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moveTo>
                    <a:pt x="13" y="14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2" y="15"/>
                    <a:pt x="13" y="14"/>
                    <a:pt x="13" y="14"/>
                  </a:cubicBezTo>
                  <a:moveTo>
                    <a:pt x="10" y="14"/>
                  </a:moveTo>
                  <a:cubicBezTo>
                    <a:pt x="10" y="14"/>
                    <a:pt x="9" y="14"/>
                    <a:pt x="9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2" y="13"/>
                  </a:moveTo>
                  <a:cubicBezTo>
                    <a:pt x="11" y="13"/>
                    <a:pt x="11" y="14"/>
                    <a:pt x="11" y="14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4"/>
                    <a:pt x="12" y="14"/>
                    <a:pt x="12" y="13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6" y="11"/>
                  </a:move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11"/>
                  </a:move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moveTo>
                    <a:pt x="6" y="11"/>
                  </a:move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11"/>
                  </a:move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7" y="11"/>
                  </a:moveTo>
                  <a:cubicBezTo>
                    <a:pt x="7" y="11"/>
                    <a:pt x="7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moveTo>
                    <a:pt x="6" y="11"/>
                  </a:moveTo>
                  <a:cubicBezTo>
                    <a:pt x="6" y="11"/>
                    <a:pt x="6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11"/>
                  </a:moveTo>
                  <a:cubicBezTo>
                    <a:pt x="7" y="11"/>
                    <a:pt x="6" y="11"/>
                    <a:pt x="6" y="12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7" y="11"/>
                  </a:move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7" y="11"/>
                  </a:move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6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moveTo>
                    <a:pt x="9" y="10"/>
                  </a:moveTo>
                  <a:cubicBezTo>
                    <a:pt x="9" y="10"/>
                    <a:pt x="9" y="11"/>
                    <a:pt x="9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8" y="11"/>
                    <a:pt x="9" y="10"/>
                  </a:cubicBezTo>
                  <a:moveTo>
                    <a:pt x="7" y="10"/>
                  </a:move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9" y="10"/>
                  </a:moveTo>
                  <a:cubicBezTo>
                    <a:pt x="9" y="10"/>
                    <a:pt x="8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moveTo>
                    <a:pt x="9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moveTo>
                    <a:pt x="10" y="10"/>
                  </a:moveTo>
                  <a:cubicBezTo>
                    <a:pt x="10" y="10"/>
                    <a:pt x="10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0"/>
                    <a:pt x="8" y="11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moveTo>
                    <a:pt x="2" y="2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2" y="3"/>
                    <a:pt x="2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3" y="3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2"/>
                    <a:pt x="4" y="3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4" y="2"/>
                    <a:pt x="3" y="1"/>
                  </a:cubicBezTo>
                  <a:moveTo>
                    <a:pt x="75" y="46"/>
                  </a:move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moveTo>
                    <a:pt x="74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moveTo>
                    <a:pt x="74" y="45"/>
                  </a:move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moveTo>
                    <a:pt x="82" y="45"/>
                  </a:moveTo>
                  <a:cubicBezTo>
                    <a:pt x="81" y="44"/>
                    <a:pt x="81" y="43"/>
                    <a:pt x="81" y="43"/>
                  </a:cubicBezTo>
                  <a:cubicBezTo>
                    <a:pt x="81" y="43"/>
                    <a:pt x="82" y="44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moveTo>
                    <a:pt x="53" y="40"/>
                  </a:moveTo>
                  <a:cubicBezTo>
                    <a:pt x="53" y="38"/>
                    <a:pt x="53" y="37"/>
                    <a:pt x="53" y="37"/>
                  </a:cubicBezTo>
                  <a:cubicBezTo>
                    <a:pt x="53" y="38"/>
                    <a:pt x="53" y="39"/>
                    <a:pt x="53" y="40"/>
                  </a:cubicBezTo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6"/>
                    <a:pt x="83" y="26"/>
                  </a:cubicBezTo>
                  <a:cubicBezTo>
                    <a:pt x="83" y="26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moveTo>
                    <a:pt x="27" y="24"/>
                  </a:moveTo>
                  <a:cubicBezTo>
                    <a:pt x="27" y="23"/>
                    <a:pt x="28" y="22"/>
                    <a:pt x="28" y="22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8" y="23"/>
                    <a:pt x="27" y="24"/>
                    <a:pt x="27" y="25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87" y="24"/>
                  </a:moveTo>
                  <a:cubicBezTo>
                    <a:pt x="88" y="23"/>
                    <a:pt x="88" y="23"/>
                    <a:pt x="89" y="22"/>
                  </a:cubicBezTo>
                  <a:cubicBezTo>
                    <a:pt x="89" y="22"/>
                    <a:pt x="89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7" y="23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6" y="24"/>
                    <a:pt x="86" y="24"/>
                    <a:pt x="85" y="25"/>
                  </a:cubicBezTo>
                  <a:cubicBezTo>
                    <a:pt x="84" y="26"/>
                    <a:pt x="83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5" y="25"/>
                  </a:cubicBezTo>
                  <a:cubicBezTo>
                    <a:pt x="85" y="25"/>
                    <a:pt x="85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6" y="24"/>
                    <a:pt x="87" y="24"/>
                  </a:cubicBezTo>
                  <a:moveTo>
                    <a:pt x="88" y="23"/>
                  </a:moveTo>
                  <a:cubicBezTo>
                    <a:pt x="89" y="22"/>
                    <a:pt x="89" y="22"/>
                    <a:pt x="89" y="22"/>
                  </a:cubicBezTo>
                  <a:cubicBezTo>
                    <a:pt x="89" y="22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moveTo>
                    <a:pt x="84" y="25"/>
                  </a:moveTo>
                  <a:cubicBezTo>
                    <a:pt x="84" y="25"/>
                    <a:pt x="86" y="24"/>
                    <a:pt x="89" y="22"/>
                  </a:cubicBezTo>
                  <a:cubicBezTo>
                    <a:pt x="88" y="22"/>
                    <a:pt x="88" y="23"/>
                    <a:pt x="87" y="23"/>
                  </a:cubicBezTo>
                  <a:cubicBezTo>
                    <a:pt x="85" y="25"/>
                    <a:pt x="84" y="25"/>
                    <a:pt x="84" y="25"/>
                  </a:cubicBezTo>
                  <a:moveTo>
                    <a:pt x="21" y="23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1" y="22"/>
                    <a:pt x="21" y="23"/>
                  </a:cubicBezTo>
                  <a:moveTo>
                    <a:pt x="86" y="23"/>
                  </a:moveTo>
                  <a:cubicBezTo>
                    <a:pt x="87" y="23"/>
                    <a:pt x="88" y="22"/>
                    <a:pt x="89" y="22"/>
                  </a:cubicBezTo>
                  <a:cubicBezTo>
                    <a:pt x="85" y="24"/>
                    <a:pt x="83" y="25"/>
                    <a:pt x="83" y="25"/>
                  </a:cubicBezTo>
                  <a:cubicBezTo>
                    <a:pt x="83" y="25"/>
                    <a:pt x="84" y="25"/>
                    <a:pt x="86" y="23"/>
                  </a:cubicBezTo>
                  <a:moveTo>
                    <a:pt x="88" y="22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22" y="22"/>
                    <a:pt x="23" y="21"/>
                    <a:pt x="23" y="21"/>
                  </a:cubicBezTo>
                  <a:cubicBezTo>
                    <a:pt x="23" y="21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1"/>
                  </a:cubicBezTo>
                  <a:moveTo>
                    <a:pt x="84" y="20"/>
                  </a:moveTo>
                  <a:cubicBezTo>
                    <a:pt x="84" y="20"/>
                    <a:pt x="84" y="20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4" y="20"/>
                    <a:pt x="84" y="20"/>
                    <a:pt x="84" y="20"/>
                  </a:cubicBezTo>
                  <a:moveTo>
                    <a:pt x="84" y="20"/>
                  </a:moveTo>
                  <a:cubicBezTo>
                    <a:pt x="84" y="20"/>
                    <a:pt x="84" y="20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4" y="20"/>
                    <a:pt x="84" y="20"/>
                    <a:pt x="84" y="20"/>
                  </a:cubicBezTo>
                  <a:moveTo>
                    <a:pt x="20" y="0"/>
                  </a:moveTo>
                  <a:cubicBezTo>
                    <a:pt x="18" y="4"/>
                    <a:pt x="16" y="6"/>
                    <a:pt x="13" y="6"/>
                  </a:cubicBezTo>
                  <a:cubicBezTo>
                    <a:pt x="12" y="6"/>
                    <a:pt x="10" y="6"/>
                    <a:pt x="9" y="5"/>
                  </a:cubicBezTo>
                  <a:cubicBezTo>
                    <a:pt x="9" y="6"/>
                    <a:pt x="9" y="7"/>
                    <a:pt x="8" y="9"/>
                  </a:cubicBezTo>
                  <a:cubicBezTo>
                    <a:pt x="8" y="9"/>
                    <a:pt x="7" y="9"/>
                    <a:pt x="7" y="10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8"/>
                    <a:pt x="6" y="10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1" y="9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8" y="12"/>
                    <a:pt x="7" y="13"/>
                  </a:cubicBezTo>
                  <a:cubicBezTo>
                    <a:pt x="8" y="12"/>
                    <a:pt x="9" y="11"/>
                    <a:pt x="10" y="10"/>
                  </a:cubicBezTo>
                  <a:cubicBezTo>
                    <a:pt x="10" y="11"/>
                    <a:pt x="10" y="12"/>
                    <a:pt x="10" y="14"/>
                  </a:cubicBezTo>
                  <a:cubicBezTo>
                    <a:pt x="11" y="12"/>
                    <a:pt x="11" y="11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3" y="10"/>
                    <a:pt x="12" y="11"/>
                    <a:pt x="10" y="14"/>
                  </a:cubicBezTo>
                  <a:cubicBezTo>
                    <a:pt x="10" y="14"/>
                    <a:pt x="9" y="15"/>
                    <a:pt x="9" y="15"/>
                  </a:cubicBezTo>
                  <a:cubicBezTo>
                    <a:pt x="10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2" y="13"/>
                    <a:pt x="13" y="12"/>
                    <a:pt x="13" y="12"/>
                  </a:cubicBezTo>
                  <a:cubicBezTo>
                    <a:pt x="13" y="12"/>
                    <a:pt x="13" y="13"/>
                    <a:pt x="12" y="14"/>
                  </a:cubicBezTo>
                  <a:cubicBezTo>
                    <a:pt x="12" y="14"/>
                    <a:pt x="12" y="14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2" y="15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7"/>
                    <a:pt x="11" y="17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4" y="15"/>
                    <a:pt x="14" y="17"/>
                    <a:pt x="13" y="18"/>
                  </a:cubicBezTo>
                  <a:cubicBezTo>
                    <a:pt x="13" y="17"/>
                    <a:pt x="14" y="17"/>
                    <a:pt x="14" y="17"/>
                  </a:cubicBezTo>
                  <a:cubicBezTo>
                    <a:pt x="14" y="17"/>
                    <a:pt x="14" y="18"/>
                    <a:pt x="13" y="19"/>
                  </a:cubicBezTo>
                  <a:cubicBezTo>
                    <a:pt x="16" y="20"/>
                    <a:pt x="17" y="21"/>
                    <a:pt x="18" y="21"/>
                  </a:cubicBezTo>
                  <a:cubicBezTo>
                    <a:pt x="17" y="21"/>
                    <a:pt x="17" y="21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7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8" y="22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0" y="21"/>
                    <a:pt x="20" y="21"/>
                    <a:pt x="19" y="23"/>
                  </a:cubicBezTo>
                  <a:cubicBezTo>
                    <a:pt x="20" y="21"/>
                    <a:pt x="21" y="21"/>
                    <a:pt x="21" y="21"/>
                  </a:cubicBezTo>
                  <a:cubicBezTo>
                    <a:pt x="21" y="21"/>
                    <a:pt x="20" y="21"/>
                    <a:pt x="20" y="21"/>
                  </a:cubicBezTo>
                  <a:cubicBezTo>
                    <a:pt x="20" y="22"/>
                    <a:pt x="20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0" y="22"/>
                    <a:pt x="20" y="22"/>
                    <a:pt x="19" y="23"/>
                  </a:cubicBezTo>
                  <a:cubicBezTo>
                    <a:pt x="20" y="21"/>
                    <a:pt x="21" y="21"/>
                    <a:pt x="21" y="21"/>
                  </a:cubicBezTo>
                  <a:cubicBezTo>
                    <a:pt x="21" y="21"/>
                    <a:pt x="21" y="21"/>
                    <a:pt x="20" y="23"/>
                  </a:cubicBezTo>
                  <a:cubicBezTo>
                    <a:pt x="20" y="22"/>
                    <a:pt x="21" y="22"/>
                    <a:pt x="21" y="21"/>
                  </a:cubicBezTo>
                  <a:cubicBezTo>
                    <a:pt x="21" y="22"/>
                    <a:pt x="21" y="23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3"/>
                    <a:pt x="21" y="22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1" y="22"/>
                  </a:cubicBezTo>
                  <a:cubicBezTo>
                    <a:pt x="22" y="22"/>
                    <a:pt x="22" y="22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2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1" y="23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20" y="24"/>
                    <a:pt x="21" y="24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2" y="23"/>
                    <a:pt x="22" y="24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2"/>
                    <a:pt x="25" y="21"/>
                    <a:pt x="26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4" y="23"/>
                    <a:pt x="22" y="25"/>
                  </a:cubicBezTo>
                  <a:cubicBezTo>
                    <a:pt x="23" y="25"/>
                    <a:pt x="24" y="25"/>
                    <a:pt x="26" y="25"/>
                  </a:cubicBezTo>
                  <a:cubicBezTo>
                    <a:pt x="25" y="25"/>
                    <a:pt x="25" y="26"/>
                    <a:pt x="25" y="27"/>
                  </a:cubicBezTo>
                  <a:cubicBezTo>
                    <a:pt x="25" y="26"/>
                    <a:pt x="26" y="25"/>
                    <a:pt x="26" y="25"/>
                  </a:cubicBezTo>
                  <a:cubicBezTo>
                    <a:pt x="26" y="25"/>
                    <a:pt x="26" y="25"/>
                    <a:pt x="27" y="25"/>
                  </a:cubicBezTo>
                  <a:cubicBezTo>
                    <a:pt x="26" y="26"/>
                    <a:pt x="26" y="26"/>
                    <a:pt x="26" y="27"/>
                  </a:cubicBezTo>
                  <a:cubicBezTo>
                    <a:pt x="26" y="27"/>
                    <a:pt x="26" y="27"/>
                    <a:pt x="27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3"/>
                    <a:pt x="28" y="23"/>
                  </a:cubicBezTo>
                  <a:cubicBezTo>
                    <a:pt x="28" y="23"/>
                    <a:pt x="28" y="23"/>
                    <a:pt x="28" y="24"/>
                  </a:cubicBezTo>
                  <a:cubicBezTo>
                    <a:pt x="28" y="24"/>
                    <a:pt x="28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7"/>
                    <a:pt x="26" y="28"/>
                  </a:cubicBezTo>
                  <a:cubicBezTo>
                    <a:pt x="27" y="27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9" y="25"/>
                    <a:pt x="29" y="25"/>
                  </a:cubicBezTo>
                  <a:cubicBezTo>
                    <a:pt x="31" y="24"/>
                    <a:pt x="32" y="23"/>
                    <a:pt x="34" y="23"/>
                  </a:cubicBezTo>
                  <a:cubicBezTo>
                    <a:pt x="38" y="23"/>
                    <a:pt x="40" y="28"/>
                    <a:pt x="41" y="36"/>
                  </a:cubicBezTo>
                  <a:cubicBezTo>
                    <a:pt x="43" y="33"/>
                    <a:pt x="42" y="32"/>
                    <a:pt x="42" y="32"/>
                  </a:cubicBezTo>
                  <a:cubicBezTo>
                    <a:pt x="43" y="32"/>
                    <a:pt x="43" y="33"/>
                    <a:pt x="46" y="38"/>
                  </a:cubicBezTo>
                  <a:cubicBezTo>
                    <a:pt x="46" y="37"/>
                    <a:pt x="46" y="36"/>
                    <a:pt x="46" y="36"/>
                  </a:cubicBezTo>
                  <a:cubicBezTo>
                    <a:pt x="45" y="34"/>
                    <a:pt x="44" y="33"/>
                    <a:pt x="44" y="33"/>
                  </a:cubicBezTo>
                  <a:cubicBezTo>
                    <a:pt x="45" y="33"/>
                    <a:pt x="45" y="34"/>
                    <a:pt x="47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4"/>
                    <a:pt x="50" y="33"/>
                    <a:pt x="50" y="33"/>
                  </a:cubicBezTo>
                  <a:cubicBezTo>
                    <a:pt x="51" y="33"/>
                    <a:pt x="51" y="35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4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8"/>
                    <a:pt x="52" y="38"/>
                  </a:cubicBezTo>
                  <a:cubicBezTo>
                    <a:pt x="52" y="38"/>
                    <a:pt x="52" y="38"/>
                    <a:pt x="52" y="37"/>
                  </a:cubicBezTo>
                  <a:cubicBezTo>
                    <a:pt x="52" y="38"/>
                    <a:pt x="52" y="38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8"/>
                    <a:pt x="52" y="36"/>
                    <a:pt x="52" y="36"/>
                  </a:cubicBezTo>
                  <a:cubicBezTo>
                    <a:pt x="52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2" y="36"/>
                    <a:pt x="52" y="39"/>
                  </a:cubicBezTo>
                  <a:cubicBezTo>
                    <a:pt x="52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7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4" y="36"/>
                  </a:cubicBezTo>
                  <a:cubicBezTo>
                    <a:pt x="53" y="37"/>
                    <a:pt x="53" y="38"/>
                    <a:pt x="53" y="40"/>
                  </a:cubicBezTo>
                  <a:cubicBezTo>
                    <a:pt x="53" y="40"/>
                    <a:pt x="53" y="41"/>
                    <a:pt x="53" y="41"/>
                  </a:cubicBezTo>
                  <a:cubicBezTo>
                    <a:pt x="54" y="38"/>
                    <a:pt x="54" y="37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7"/>
                    <a:pt x="54" y="38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9"/>
                    <a:pt x="54" y="37"/>
                    <a:pt x="54" y="36"/>
                  </a:cubicBezTo>
                  <a:cubicBezTo>
                    <a:pt x="54" y="36"/>
                    <a:pt x="54" y="37"/>
                    <a:pt x="54" y="3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6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5" y="36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7" y="39"/>
                    <a:pt x="57" y="39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40"/>
                    <a:pt x="57" y="40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1"/>
                  </a:cubicBezTo>
                  <a:cubicBezTo>
                    <a:pt x="57" y="40"/>
                    <a:pt x="57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8"/>
                    <a:pt x="58" y="38"/>
                    <a:pt x="57" y="38"/>
                  </a:cubicBezTo>
                  <a:cubicBezTo>
                    <a:pt x="57" y="38"/>
                    <a:pt x="57" y="38"/>
                    <a:pt x="57" y="39"/>
                  </a:cubicBezTo>
                  <a:cubicBezTo>
                    <a:pt x="57" y="38"/>
                    <a:pt x="57" y="37"/>
                    <a:pt x="56" y="37"/>
                  </a:cubicBezTo>
                  <a:cubicBezTo>
                    <a:pt x="57" y="36"/>
                    <a:pt x="57" y="35"/>
                    <a:pt x="57" y="35"/>
                  </a:cubicBezTo>
                  <a:cubicBezTo>
                    <a:pt x="58" y="35"/>
                    <a:pt x="58" y="36"/>
                    <a:pt x="58" y="38"/>
                  </a:cubicBezTo>
                  <a:cubicBezTo>
                    <a:pt x="58" y="38"/>
                    <a:pt x="58" y="38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60" y="43"/>
                  </a:cubicBezTo>
                  <a:cubicBezTo>
                    <a:pt x="59" y="42"/>
                    <a:pt x="59" y="41"/>
                    <a:pt x="59" y="41"/>
                  </a:cubicBezTo>
                  <a:cubicBezTo>
                    <a:pt x="59" y="41"/>
                    <a:pt x="60" y="41"/>
                    <a:pt x="60" y="41"/>
                  </a:cubicBezTo>
                  <a:cubicBezTo>
                    <a:pt x="60" y="40"/>
                    <a:pt x="60" y="39"/>
                    <a:pt x="60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0" y="38"/>
                    <a:pt x="60" y="38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1" y="41"/>
                    <a:pt x="61" y="41"/>
                  </a:cubicBezTo>
                  <a:cubicBezTo>
                    <a:pt x="61" y="42"/>
                    <a:pt x="61" y="42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1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1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1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1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9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1"/>
                    <a:pt x="61" y="42"/>
                  </a:cubicBezTo>
                  <a:cubicBezTo>
                    <a:pt x="61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3" y="42"/>
                    <a:pt x="63" y="43"/>
                    <a:pt x="63" y="43"/>
                  </a:cubicBezTo>
                  <a:cubicBezTo>
                    <a:pt x="63" y="42"/>
                    <a:pt x="63" y="41"/>
                    <a:pt x="62" y="40"/>
                  </a:cubicBezTo>
                  <a:cubicBezTo>
                    <a:pt x="62" y="40"/>
                    <a:pt x="62" y="39"/>
                    <a:pt x="63" y="39"/>
                  </a:cubicBezTo>
                  <a:cubicBezTo>
                    <a:pt x="63" y="39"/>
                    <a:pt x="63" y="41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4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3"/>
                  </a:cubicBezTo>
                  <a:cubicBezTo>
                    <a:pt x="64" y="44"/>
                    <a:pt x="65" y="44"/>
                    <a:pt x="65" y="44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2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6" y="44"/>
                    <a:pt x="66" y="45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5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3"/>
                    <a:pt x="66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43"/>
                    <a:pt x="66" y="43"/>
                    <a:pt x="66" y="44"/>
                  </a:cubicBezTo>
                  <a:cubicBezTo>
                    <a:pt x="66" y="44"/>
                    <a:pt x="66" y="44"/>
                    <a:pt x="67" y="45"/>
                  </a:cubicBezTo>
                  <a:cubicBezTo>
                    <a:pt x="67" y="45"/>
                    <a:pt x="67" y="44"/>
                    <a:pt x="67" y="44"/>
                  </a:cubicBezTo>
                  <a:cubicBezTo>
                    <a:pt x="67" y="44"/>
                    <a:pt x="68" y="46"/>
                    <a:pt x="68" y="46"/>
                  </a:cubicBezTo>
                  <a:cubicBezTo>
                    <a:pt x="70" y="47"/>
                    <a:pt x="71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5"/>
                    <a:pt x="76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8" y="45"/>
                  </a:cubicBezTo>
                  <a:cubicBezTo>
                    <a:pt x="78" y="44"/>
                    <a:pt x="78" y="43"/>
                    <a:pt x="78" y="43"/>
                  </a:cubicBezTo>
                  <a:cubicBezTo>
                    <a:pt x="78" y="43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8" y="45"/>
                  </a:cubicBezTo>
                  <a:cubicBezTo>
                    <a:pt x="79" y="45"/>
                    <a:pt x="79" y="45"/>
                    <a:pt x="80" y="45"/>
                  </a:cubicBezTo>
                  <a:cubicBezTo>
                    <a:pt x="80" y="45"/>
                    <a:pt x="80" y="46"/>
                    <a:pt x="80" y="46"/>
                  </a:cubicBezTo>
                  <a:cubicBezTo>
                    <a:pt x="80" y="46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44"/>
                    <a:pt x="80" y="44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44"/>
                    <a:pt x="80" y="44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44"/>
                    <a:pt x="80" y="44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5"/>
                    <a:pt x="81" y="46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4"/>
                    <a:pt x="81" y="45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1" y="45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2" y="45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7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6"/>
                    <a:pt x="83" y="46"/>
                  </a:cubicBezTo>
                  <a:cubicBezTo>
                    <a:pt x="86" y="46"/>
                    <a:pt x="85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4"/>
                    <a:pt x="85" y="45"/>
                    <a:pt x="86" y="47"/>
                  </a:cubicBezTo>
                  <a:cubicBezTo>
                    <a:pt x="86" y="45"/>
                    <a:pt x="86" y="44"/>
                    <a:pt x="86" y="44"/>
                  </a:cubicBezTo>
                  <a:cubicBezTo>
                    <a:pt x="86" y="44"/>
                    <a:pt x="87" y="45"/>
                    <a:pt x="87" y="47"/>
                  </a:cubicBezTo>
                  <a:cubicBezTo>
                    <a:pt x="87" y="46"/>
                    <a:pt x="88" y="46"/>
                    <a:pt x="88" y="46"/>
                  </a:cubicBezTo>
                  <a:cubicBezTo>
                    <a:pt x="89" y="46"/>
                    <a:pt x="89" y="46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1" y="47"/>
                    <a:pt x="91" y="47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2" y="48"/>
                    <a:pt x="92" y="48"/>
                    <a:pt x="91" y="48"/>
                  </a:cubicBezTo>
                  <a:cubicBezTo>
                    <a:pt x="92" y="48"/>
                    <a:pt x="93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4" y="47"/>
                    <a:pt x="95" y="47"/>
                    <a:pt x="95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6"/>
                    <a:pt x="97" y="45"/>
                    <a:pt x="99" y="45"/>
                  </a:cubicBezTo>
                  <a:cubicBezTo>
                    <a:pt x="100" y="45"/>
                    <a:pt x="101" y="46"/>
                    <a:pt x="102" y="46"/>
                  </a:cubicBezTo>
                  <a:cubicBezTo>
                    <a:pt x="104" y="47"/>
                    <a:pt x="107" y="48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49"/>
                    <a:pt x="110" y="48"/>
                    <a:pt x="109" y="48"/>
                  </a:cubicBezTo>
                  <a:cubicBezTo>
                    <a:pt x="107" y="45"/>
                    <a:pt x="105" y="41"/>
                    <a:pt x="104" y="38"/>
                  </a:cubicBezTo>
                  <a:cubicBezTo>
                    <a:pt x="101" y="39"/>
                    <a:pt x="100" y="39"/>
                    <a:pt x="99" y="39"/>
                  </a:cubicBezTo>
                  <a:cubicBezTo>
                    <a:pt x="99" y="39"/>
                    <a:pt x="100" y="39"/>
                    <a:pt x="104" y="38"/>
                  </a:cubicBezTo>
                  <a:cubicBezTo>
                    <a:pt x="104" y="38"/>
                    <a:pt x="104" y="38"/>
                    <a:pt x="103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04" y="38"/>
                    <a:pt x="103" y="38"/>
                  </a:cubicBezTo>
                  <a:cubicBezTo>
                    <a:pt x="103" y="37"/>
                    <a:pt x="102" y="35"/>
                    <a:pt x="102" y="34"/>
                  </a:cubicBezTo>
                  <a:cubicBezTo>
                    <a:pt x="101" y="34"/>
                    <a:pt x="100" y="33"/>
                    <a:pt x="99" y="33"/>
                  </a:cubicBezTo>
                  <a:cubicBezTo>
                    <a:pt x="97" y="35"/>
                    <a:pt x="98" y="37"/>
                    <a:pt x="101" y="38"/>
                  </a:cubicBezTo>
                  <a:cubicBezTo>
                    <a:pt x="96" y="37"/>
                    <a:pt x="94" y="35"/>
                    <a:pt x="96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1"/>
                  </a:cubicBezTo>
                  <a:cubicBezTo>
                    <a:pt x="98" y="31"/>
                    <a:pt x="98" y="30"/>
                    <a:pt x="99" y="30"/>
                  </a:cubicBezTo>
                  <a:cubicBezTo>
                    <a:pt x="98" y="30"/>
                    <a:pt x="98" y="30"/>
                    <a:pt x="97" y="30"/>
                  </a:cubicBezTo>
                  <a:cubicBezTo>
                    <a:pt x="97" y="30"/>
                    <a:pt x="98" y="29"/>
                    <a:pt x="98" y="29"/>
                  </a:cubicBezTo>
                  <a:cubicBezTo>
                    <a:pt x="97" y="29"/>
                    <a:pt x="97" y="29"/>
                    <a:pt x="96" y="30"/>
                  </a:cubicBezTo>
                  <a:cubicBezTo>
                    <a:pt x="96" y="30"/>
                    <a:pt x="95" y="30"/>
                    <a:pt x="95" y="31"/>
                  </a:cubicBezTo>
                  <a:cubicBezTo>
                    <a:pt x="94" y="31"/>
                    <a:pt x="93" y="31"/>
                    <a:pt x="93" y="31"/>
                  </a:cubicBezTo>
                  <a:cubicBezTo>
                    <a:pt x="92" y="31"/>
                    <a:pt x="92" y="31"/>
                    <a:pt x="93" y="29"/>
                  </a:cubicBezTo>
                  <a:cubicBezTo>
                    <a:pt x="93" y="29"/>
                    <a:pt x="93" y="28"/>
                    <a:pt x="93" y="27"/>
                  </a:cubicBezTo>
                  <a:cubicBezTo>
                    <a:pt x="92" y="28"/>
                    <a:pt x="91" y="28"/>
                    <a:pt x="90" y="28"/>
                  </a:cubicBezTo>
                  <a:cubicBezTo>
                    <a:pt x="88" y="28"/>
                    <a:pt x="88" y="27"/>
                    <a:pt x="90" y="26"/>
                  </a:cubicBezTo>
                  <a:cubicBezTo>
                    <a:pt x="90" y="26"/>
                    <a:pt x="91" y="26"/>
                    <a:pt x="92" y="25"/>
                  </a:cubicBezTo>
                  <a:cubicBezTo>
                    <a:pt x="92" y="25"/>
                    <a:pt x="93" y="25"/>
                    <a:pt x="93" y="25"/>
                  </a:cubicBezTo>
                  <a:cubicBezTo>
                    <a:pt x="92" y="25"/>
                    <a:pt x="92" y="25"/>
                    <a:pt x="91" y="25"/>
                  </a:cubicBezTo>
                  <a:cubicBezTo>
                    <a:pt x="91" y="25"/>
                    <a:pt x="92" y="25"/>
                    <a:pt x="92" y="24"/>
                  </a:cubicBezTo>
                  <a:cubicBezTo>
                    <a:pt x="92" y="25"/>
                    <a:pt x="91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4"/>
                    <a:pt x="90" y="23"/>
                  </a:cubicBezTo>
                  <a:cubicBezTo>
                    <a:pt x="90" y="23"/>
                    <a:pt x="90" y="23"/>
                    <a:pt x="89" y="23"/>
                  </a:cubicBezTo>
                  <a:cubicBezTo>
                    <a:pt x="87" y="25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26"/>
                    <a:pt x="86" y="25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4"/>
                    <a:pt x="89" y="23"/>
                    <a:pt x="89" y="23"/>
                  </a:cubicBezTo>
                  <a:cubicBezTo>
                    <a:pt x="89" y="23"/>
                    <a:pt x="89" y="23"/>
                    <a:pt x="90" y="22"/>
                  </a:cubicBezTo>
                  <a:cubicBezTo>
                    <a:pt x="89" y="23"/>
                    <a:pt x="88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8" y="23"/>
                  </a:cubicBezTo>
                  <a:cubicBezTo>
                    <a:pt x="86" y="24"/>
                    <a:pt x="86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6" y="25"/>
                    <a:pt x="88" y="23"/>
                  </a:cubicBezTo>
                  <a:cubicBezTo>
                    <a:pt x="88" y="23"/>
                    <a:pt x="89" y="23"/>
                    <a:pt x="89" y="22"/>
                  </a:cubicBezTo>
                  <a:cubicBezTo>
                    <a:pt x="88" y="23"/>
                    <a:pt x="87" y="24"/>
                    <a:pt x="87" y="24"/>
                  </a:cubicBezTo>
                  <a:cubicBezTo>
                    <a:pt x="87" y="24"/>
                    <a:pt x="87" y="23"/>
                    <a:pt x="88" y="23"/>
                  </a:cubicBezTo>
                  <a:cubicBezTo>
                    <a:pt x="86" y="24"/>
                    <a:pt x="85" y="25"/>
                    <a:pt x="85" y="25"/>
                  </a:cubicBezTo>
                  <a:cubicBezTo>
                    <a:pt x="85" y="25"/>
                    <a:pt x="86" y="24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9" y="22"/>
                    <a:pt x="89" y="22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8" y="19"/>
                    <a:pt x="87" y="18"/>
                    <a:pt x="86" y="18"/>
                  </a:cubicBezTo>
                  <a:cubicBezTo>
                    <a:pt x="85" y="18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3" y="20"/>
                    <a:pt x="83" y="19"/>
                    <a:pt x="84" y="19"/>
                  </a:cubicBezTo>
                  <a:cubicBezTo>
                    <a:pt x="83" y="19"/>
                    <a:pt x="83" y="19"/>
                    <a:pt x="82" y="19"/>
                  </a:cubicBezTo>
                  <a:cubicBezTo>
                    <a:pt x="81" y="19"/>
                    <a:pt x="80" y="18"/>
                    <a:pt x="81" y="17"/>
                  </a:cubicBezTo>
                  <a:cubicBezTo>
                    <a:pt x="80" y="14"/>
                    <a:pt x="80" y="13"/>
                    <a:pt x="80" y="13"/>
                  </a:cubicBezTo>
                  <a:cubicBezTo>
                    <a:pt x="79" y="13"/>
                    <a:pt x="79" y="14"/>
                    <a:pt x="79" y="14"/>
                  </a:cubicBezTo>
                  <a:cubicBezTo>
                    <a:pt x="79" y="15"/>
                    <a:pt x="79" y="16"/>
                    <a:pt x="79" y="16"/>
                  </a:cubicBezTo>
                  <a:cubicBezTo>
                    <a:pt x="79" y="16"/>
                    <a:pt x="79" y="15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70" y="13"/>
                    <a:pt x="70" y="13"/>
                    <a:pt x="69" y="13"/>
                  </a:cubicBezTo>
                  <a:cubicBezTo>
                    <a:pt x="68" y="15"/>
                    <a:pt x="67" y="16"/>
                    <a:pt x="67" y="16"/>
                  </a:cubicBezTo>
                  <a:cubicBezTo>
                    <a:pt x="67" y="16"/>
                    <a:pt x="67" y="15"/>
                    <a:pt x="67" y="15"/>
                  </a:cubicBezTo>
                  <a:cubicBezTo>
                    <a:pt x="68" y="15"/>
                    <a:pt x="68" y="14"/>
                    <a:pt x="69" y="13"/>
                  </a:cubicBezTo>
                  <a:cubicBezTo>
                    <a:pt x="69" y="13"/>
                    <a:pt x="69" y="13"/>
                    <a:pt x="6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67" y="15"/>
                    <a:pt x="67" y="15"/>
                    <a:pt x="66" y="15"/>
                  </a:cubicBezTo>
                  <a:cubicBezTo>
                    <a:pt x="66" y="15"/>
                    <a:pt x="67" y="14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3"/>
                    <a:pt x="67" y="13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5" y="12"/>
                    <a:pt x="65" y="12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5" y="12"/>
                    <a:pt x="65" y="11"/>
                  </a:cubicBezTo>
                  <a:cubicBezTo>
                    <a:pt x="65" y="8"/>
                    <a:pt x="65" y="6"/>
                    <a:pt x="65" y="6"/>
                  </a:cubicBezTo>
                  <a:cubicBezTo>
                    <a:pt x="65" y="6"/>
                    <a:pt x="65" y="7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57" y="9"/>
                    <a:pt x="58" y="8"/>
                  </a:cubicBezTo>
                  <a:cubicBezTo>
                    <a:pt x="57" y="8"/>
                    <a:pt x="57" y="9"/>
                    <a:pt x="56" y="9"/>
                  </a:cubicBezTo>
                  <a:cubicBezTo>
                    <a:pt x="56" y="9"/>
                    <a:pt x="55" y="8"/>
                    <a:pt x="56" y="7"/>
                  </a:cubicBezTo>
                  <a:cubicBezTo>
                    <a:pt x="54" y="5"/>
                    <a:pt x="54" y="2"/>
                    <a:pt x="54" y="2"/>
                  </a:cubicBezTo>
                  <a:cubicBezTo>
                    <a:pt x="54" y="2"/>
                    <a:pt x="54" y="3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3" y="6"/>
                    <a:pt x="52" y="6"/>
                  </a:cubicBezTo>
                  <a:cubicBezTo>
                    <a:pt x="51" y="6"/>
                    <a:pt x="50" y="6"/>
                    <a:pt x="49" y="5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7" y="7"/>
                    <a:pt x="47" y="7"/>
                    <a:pt x="48" y="7"/>
                  </a:cubicBezTo>
                  <a:cubicBezTo>
                    <a:pt x="48" y="6"/>
                    <a:pt x="48" y="6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7" y="5"/>
                    <a:pt x="45" y="5"/>
                    <a:pt x="46" y="4"/>
                  </a:cubicBezTo>
                  <a:cubicBezTo>
                    <a:pt x="44" y="5"/>
                    <a:pt x="42" y="5"/>
                    <a:pt x="41" y="5"/>
                  </a:cubicBezTo>
                  <a:cubicBezTo>
                    <a:pt x="39" y="5"/>
                    <a:pt x="38" y="4"/>
                    <a:pt x="37" y="2"/>
                  </a:cubicBezTo>
                  <a:cubicBezTo>
                    <a:pt x="35" y="4"/>
                    <a:pt x="34" y="5"/>
                    <a:pt x="33" y="5"/>
                  </a:cubicBezTo>
                  <a:cubicBezTo>
                    <a:pt x="32" y="5"/>
                    <a:pt x="32" y="4"/>
                    <a:pt x="31" y="1"/>
                  </a:cubicBezTo>
                  <a:cubicBezTo>
                    <a:pt x="30" y="4"/>
                    <a:pt x="29" y="6"/>
                    <a:pt x="28" y="6"/>
                  </a:cubicBezTo>
                  <a:cubicBezTo>
                    <a:pt x="28" y="6"/>
                    <a:pt x="27" y="4"/>
                    <a:pt x="27" y="1"/>
                  </a:cubicBezTo>
                  <a:cubicBezTo>
                    <a:pt x="26" y="4"/>
                    <a:pt x="25" y="6"/>
                    <a:pt x="25" y="6"/>
                  </a:cubicBezTo>
                  <a:cubicBezTo>
                    <a:pt x="25" y="6"/>
                    <a:pt x="25" y="4"/>
                    <a:pt x="26" y="1"/>
                  </a:cubicBezTo>
                  <a:cubicBezTo>
                    <a:pt x="24" y="4"/>
                    <a:pt x="23" y="6"/>
                    <a:pt x="22" y="6"/>
                  </a:cubicBezTo>
                  <a:cubicBezTo>
                    <a:pt x="22" y="6"/>
                    <a:pt x="21" y="4"/>
                    <a:pt x="2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4" name="Freeform 84"/>
            <p:cNvSpPr>
              <a:spLocks noEditPoints="1"/>
            </p:cNvSpPr>
            <p:nvPr/>
          </p:nvSpPr>
          <p:spPr bwMode="auto">
            <a:xfrm>
              <a:off x="3889375" y="3514726"/>
              <a:ext cx="3175" cy="4763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5" name="Freeform 85"/>
            <p:cNvSpPr>
              <a:spLocks noEditPoints="1"/>
            </p:cNvSpPr>
            <p:nvPr/>
          </p:nvSpPr>
          <p:spPr bwMode="auto">
            <a:xfrm>
              <a:off x="3678238" y="3305176"/>
              <a:ext cx="7938" cy="7938"/>
            </a:xfrm>
            <a:custGeom>
              <a:gdLst>
                <a:gd name="T0" fmla="*/ 2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2"/>
                    <a:pt x="0" y="2"/>
                    <a:pt x="1" y="2"/>
                  </a:cubicBezTo>
                  <a:cubicBezTo>
                    <a:pt x="1" y="2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6" name="Freeform 86"/>
            <p:cNvSpPr>
              <a:spLocks noEditPoints="1"/>
            </p:cNvSpPr>
            <p:nvPr/>
          </p:nvSpPr>
          <p:spPr bwMode="auto">
            <a:xfrm>
              <a:off x="3405188" y="3319463"/>
              <a:ext cx="19050" cy="11113"/>
            </a:xfrm>
            <a:custGeom>
              <a:gdLst>
                <a:gd name="T0" fmla="*/ 0 w 5"/>
                <a:gd name="T1" fmla="*/ 2 h 3"/>
                <a:gd name="T2" fmla="*/ 1 w 5"/>
                <a:gd name="T3" fmla="*/ 3 h 3"/>
                <a:gd name="T4" fmla="*/ 1 w 5"/>
                <a:gd name="T5" fmla="*/ 3 h 3"/>
                <a:gd name="T6" fmla="*/ 0 w 5"/>
                <a:gd name="T7" fmla="*/ 2 h 3"/>
                <a:gd name="T8" fmla="*/ 0 w 5"/>
                <a:gd name="T9" fmla="*/ 2 h 3"/>
                <a:gd name="T10" fmla="*/ 1 w 5"/>
                <a:gd name="T11" fmla="*/ 3 h 3"/>
                <a:gd name="T12" fmla="*/ 1 w 5"/>
                <a:gd name="T13" fmla="*/ 3 h 3"/>
                <a:gd name="T14" fmla="*/ 0 w 5"/>
                <a:gd name="T15" fmla="*/ 2 h 3"/>
                <a:gd name="T16" fmla="*/ 0 w 5"/>
                <a:gd name="T17" fmla="*/ 2 h 3"/>
                <a:gd name="T18" fmla="*/ 1 w 5"/>
                <a:gd name="T19" fmla="*/ 3 h 3"/>
                <a:gd name="T20" fmla="*/ 1 w 5"/>
                <a:gd name="T21" fmla="*/ 3 h 3"/>
                <a:gd name="T22" fmla="*/ 1 w 5"/>
                <a:gd name="T23" fmla="*/ 3 h 3"/>
                <a:gd name="T24" fmla="*/ 0 w 5"/>
                <a:gd name="T25" fmla="*/ 2 h 3"/>
                <a:gd name="T26" fmla="*/ 0 w 5"/>
                <a:gd name="T27" fmla="*/ 2 h 3"/>
                <a:gd name="T28" fmla="*/ 1 w 5"/>
                <a:gd name="T29" fmla="*/ 3 h 3"/>
                <a:gd name="T30" fmla="*/ 1 w 5"/>
                <a:gd name="T31" fmla="*/ 3 h 3"/>
                <a:gd name="T32" fmla="*/ 0 w 5"/>
                <a:gd name="T33" fmla="*/ 2 h 3"/>
                <a:gd name="T34" fmla="*/ 0 w 5"/>
                <a:gd name="T35" fmla="*/ 2 h 3"/>
                <a:gd name="T36" fmla="*/ 1 w 5"/>
                <a:gd name="T37" fmla="*/ 3 h 3"/>
                <a:gd name="T38" fmla="*/ 1 w 5"/>
                <a:gd name="T39" fmla="*/ 3 h 3"/>
                <a:gd name="T40" fmla="*/ 0 w 5"/>
                <a:gd name="T41" fmla="*/ 2 h 3"/>
                <a:gd name="T42" fmla="*/ 1 w 5"/>
                <a:gd name="T43" fmla="*/ 2 h 3"/>
                <a:gd name="T44" fmla="*/ 1 w 5"/>
                <a:gd name="T45" fmla="*/ 2 h 3"/>
                <a:gd name="T46" fmla="*/ 1 w 5"/>
                <a:gd name="T47" fmla="*/ 2 h 3"/>
                <a:gd name="T48" fmla="*/ 1 w 5"/>
                <a:gd name="T49" fmla="*/ 2 h 3"/>
                <a:gd name="T50" fmla="*/ 4 w 5"/>
                <a:gd name="T51" fmla="*/ 0 h 3"/>
                <a:gd name="T52" fmla="*/ 5 w 5"/>
                <a:gd name="T53" fmla="*/ 2 h 3"/>
                <a:gd name="T54" fmla="*/ 4 w 5"/>
                <a:gd name="T55" fmla="*/ 0 h 3"/>
                <a:gd name="T56" fmla="*/ 4 w 5"/>
                <a:gd name="T57" fmla="*/ 0 h 3"/>
                <a:gd name="T58" fmla="*/ 4 w 5"/>
                <a:gd name="T59" fmla="*/ 0 h 3"/>
                <a:gd name="T60" fmla="*/ 4 w 5"/>
                <a:gd name="T61" fmla="*/ 0 h 3"/>
                <a:gd name="T62" fmla="*/ 4 w 5"/>
                <a:gd name="T63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moveTo>
                    <a:pt x="0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4" y="0"/>
                  </a:moveTo>
                  <a:cubicBezTo>
                    <a:pt x="4" y="1"/>
                    <a:pt x="5" y="2"/>
                    <a:pt x="5" y="2"/>
                  </a:cubicBezTo>
                  <a:cubicBezTo>
                    <a:pt x="5" y="2"/>
                    <a:pt x="5" y="1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7" name="Freeform 87"/>
            <p:cNvSpPr>
              <a:spLocks noEditPoints="1"/>
            </p:cNvSpPr>
            <p:nvPr/>
          </p:nvSpPr>
          <p:spPr bwMode="auto">
            <a:xfrm>
              <a:off x="3757613" y="3330576"/>
              <a:ext cx="4763" cy="4763"/>
            </a:xfrm>
            <a:custGeom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8" name="Freeform 88"/>
            <p:cNvSpPr/>
            <p:nvPr/>
          </p:nvSpPr>
          <p:spPr bwMode="auto">
            <a:xfrm flipH="1">
              <a:off x="3438525" y="3354388"/>
              <a:ext cx="0" cy="3175"/>
            </a:xfrm>
            <a:custGeom>
              <a:gdLst>
                <a:gd name="T0" fmla="*/ 0 h 1"/>
                <a:gd name="T1" fmla="*/ 0 h 1"/>
                <a:gd name="T2" fmla="*/ 1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9" name="Freeform 89"/>
            <p:cNvSpPr>
              <a:spLocks noEditPoints="1"/>
            </p:cNvSpPr>
            <p:nvPr/>
          </p:nvSpPr>
          <p:spPr bwMode="auto">
            <a:xfrm>
              <a:off x="3821113" y="3368676"/>
              <a:ext cx="76200" cy="60325"/>
            </a:xfrm>
            <a:custGeom>
              <a:gdLst>
                <a:gd name="T0" fmla="*/ 19 w 20"/>
                <a:gd name="T1" fmla="*/ 16 h 16"/>
                <a:gd name="T2" fmla="*/ 20 w 20"/>
                <a:gd name="T3" fmla="*/ 16 h 16"/>
                <a:gd name="T4" fmla="*/ 15 w 20"/>
                <a:gd name="T5" fmla="*/ 10 h 16"/>
                <a:gd name="T6" fmla="*/ 14 w 20"/>
                <a:gd name="T7" fmla="*/ 11 h 16"/>
                <a:gd name="T8" fmla="*/ 9 w 20"/>
                <a:gd name="T9" fmla="*/ 7 h 16"/>
                <a:gd name="T10" fmla="*/ 9 w 20"/>
                <a:gd name="T11" fmla="*/ 8 h 16"/>
                <a:gd name="T12" fmla="*/ 13 w 20"/>
                <a:gd name="T13" fmla="*/ 7 h 16"/>
                <a:gd name="T14" fmla="*/ 12 w 20"/>
                <a:gd name="T15" fmla="*/ 7 h 16"/>
                <a:gd name="T16" fmla="*/ 12 w 20"/>
                <a:gd name="T17" fmla="*/ 7 h 16"/>
                <a:gd name="T18" fmla="*/ 9 w 20"/>
                <a:gd name="T19" fmla="*/ 8 h 16"/>
                <a:gd name="T20" fmla="*/ 11 w 20"/>
                <a:gd name="T21" fmla="*/ 8 h 16"/>
                <a:gd name="T22" fmla="*/ 13 w 20"/>
                <a:gd name="T23" fmla="*/ 7 h 16"/>
                <a:gd name="T24" fmla="*/ 11 w 20"/>
                <a:gd name="T25" fmla="*/ 7 h 16"/>
                <a:gd name="T26" fmla="*/ 12 w 20"/>
                <a:gd name="T27" fmla="*/ 7 h 16"/>
                <a:gd name="T28" fmla="*/ 12 w 20"/>
                <a:gd name="T29" fmla="*/ 7 h 16"/>
                <a:gd name="T30" fmla="*/ 12 w 20"/>
                <a:gd name="T31" fmla="*/ 7 h 16"/>
                <a:gd name="T32" fmla="*/ 12 w 20"/>
                <a:gd name="T33" fmla="*/ 6 h 16"/>
                <a:gd name="T34" fmla="*/ 9 w 20"/>
                <a:gd name="T35" fmla="*/ 8 h 16"/>
                <a:gd name="T36" fmla="*/ 12 w 20"/>
                <a:gd name="T37" fmla="*/ 6 h 16"/>
                <a:gd name="T38" fmla="*/ 12 w 20"/>
                <a:gd name="T39" fmla="*/ 6 h 16"/>
                <a:gd name="T40" fmla="*/ 12 w 20"/>
                <a:gd name="T41" fmla="*/ 6 h 16"/>
                <a:gd name="T42" fmla="*/ 9 w 20"/>
                <a:gd name="T43" fmla="*/ 8 h 16"/>
                <a:gd name="T44" fmla="*/ 12 w 20"/>
                <a:gd name="T45" fmla="*/ 6 h 16"/>
                <a:gd name="T46" fmla="*/ 8 w 20"/>
                <a:gd name="T47" fmla="*/ 7 h 16"/>
                <a:gd name="T48" fmla="*/ 9 w 20"/>
                <a:gd name="T49" fmla="*/ 6 h 16"/>
                <a:gd name="T50" fmla="*/ 10 w 20"/>
                <a:gd name="T51" fmla="*/ 5 h 16"/>
                <a:gd name="T52" fmla="*/ 10 w 20"/>
                <a:gd name="T53" fmla="*/ 5 h 16"/>
                <a:gd name="T54" fmla="*/ 8 w 20"/>
                <a:gd name="T55" fmla="*/ 5 h 16"/>
                <a:gd name="T56" fmla="*/ 10 w 20"/>
                <a:gd name="T57" fmla="*/ 5 h 16"/>
                <a:gd name="T58" fmla="*/ 9 w 20"/>
                <a:gd name="T59" fmla="*/ 4 h 16"/>
                <a:gd name="T60" fmla="*/ 9 w 20"/>
                <a:gd name="T61" fmla="*/ 4 h 16"/>
                <a:gd name="T62" fmla="*/ 9 w 20"/>
                <a:gd name="T63" fmla="*/ 4 h 16"/>
                <a:gd name="T64" fmla="*/ 6 w 20"/>
                <a:gd name="T65" fmla="*/ 4 h 16"/>
                <a:gd name="T66" fmla="*/ 5 w 20"/>
                <a:gd name="T67" fmla="*/ 6 h 16"/>
                <a:gd name="T68" fmla="*/ 9 w 20"/>
                <a:gd name="T69" fmla="*/ 4 h 16"/>
                <a:gd name="T70" fmla="*/ 9 w 20"/>
                <a:gd name="T71" fmla="*/ 4 h 16"/>
                <a:gd name="T72" fmla="*/ 9 w 20"/>
                <a:gd name="T73" fmla="*/ 4 h 16"/>
                <a:gd name="T74" fmla="*/ 9 w 20"/>
                <a:gd name="T75" fmla="*/ 4 h 16"/>
                <a:gd name="T76" fmla="*/ 8 w 20"/>
                <a:gd name="T77" fmla="*/ 4 h 16"/>
                <a:gd name="T78" fmla="*/ 7 w 20"/>
                <a:gd name="T79" fmla="*/ 5 h 16"/>
                <a:gd name="T80" fmla="*/ 7 w 20"/>
                <a:gd name="T81" fmla="*/ 5 h 16"/>
                <a:gd name="T82" fmla="*/ 8 w 20"/>
                <a:gd name="T83" fmla="*/ 3 h 16"/>
                <a:gd name="T84" fmla="*/ 6 w 20"/>
                <a:gd name="T85" fmla="*/ 4 h 16"/>
                <a:gd name="T86" fmla="*/ 3 w 20"/>
                <a:gd name="T87" fmla="*/ 1 h 16"/>
                <a:gd name="T88" fmla="*/ 0 w 20"/>
                <a:gd name="T89" fmla="*/ 3 h 16"/>
                <a:gd name="T90" fmla="*/ 3 w 20"/>
                <a:gd name="T91" fmla="*/ 1 h 16"/>
                <a:gd name="T92" fmla="*/ 4 w 20"/>
                <a:gd name="T93" fmla="*/ 1 h 16"/>
                <a:gd name="T94" fmla="*/ 4 w 20"/>
                <a:gd name="T95" fmla="*/ 1 h 16"/>
                <a:gd name="T96" fmla="*/ 4 w 20"/>
                <a:gd name="T97" fmla="*/ 0 h 16"/>
                <a:gd name="T98" fmla="*/ 3 w 20"/>
                <a:gd name="T99" fmla="*/ 1 h 16"/>
                <a:gd name="T100" fmla="*/ 4 w 20"/>
                <a:gd name="T101" fmla="*/ 0 h 16"/>
                <a:gd name="T102" fmla="*/ 3 w 20"/>
                <a:gd name="T103" fmla="*/ 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16"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15" y="10"/>
                  </a:moveTo>
                  <a:cubicBezTo>
                    <a:pt x="14" y="10"/>
                    <a:pt x="13" y="10"/>
                    <a:pt x="12" y="10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moveTo>
                    <a:pt x="9" y="7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moveTo>
                    <a:pt x="13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0" y="7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6"/>
                  </a:cubicBezTo>
                  <a:moveTo>
                    <a:pt x="12" y="6"/>
                  </a:moveTo>
                  <a:cubicBezTo>
                    <a:pt x="10" y="7"/>
                    <a:pt x="9" y="8"/>
                    <a:pt x="9" y="8"/>
                  </a:cubicBezTo>
                  <a:cubicBezTo>
                    <a:pt x="9" y="8"/>
                    <a:pt x="10" y="7"/>
                    <a:pt x="12" y="7"/>
                  </a:cubicBezTo>
                  <a:cubicBezTo>
                    <a:pt x="12" y="7"/>
                    <a:pt x="12" y="7"/>
                    <a:pt x="12" y="6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6"/>
                  </a:moveTo>
                  <a:cubicBezTo>
                    <a:pt x="10" y="7"/>
                    <a:pt x="9" y="8"/>
                    <a:pt x="9" y="8"/>
                  </a:cubicBezTo>
                  <a:cubicBezTo>
                    <a:pt x="9" y="8"/>
                    <a:pt x="10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9" y="6"/>
                  </a:moveTo>
                  <a:cubicBezTo>
                    <a:pt x="9" y="7"/>
                    <a:pt x="9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6"/>
                  </a:cubicBezTo>
                  <a:moveTo>
                    <a:pt x="10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moveTo>
                    <a:pt x="10" y="4"/>
                  </a:moveTo>
                  <a:cubicBezTo>
                    <a:pt x="9" y="4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moveTo>
                    <a:pt x="9" y="4"/>
                  </a:move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9" y="3"/>
                  </a:move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6" y="6"/>
                    <a:pt x="7" y="6"/>
                    <a:pt x="8" y="5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5"/>
                    <a:pt x="7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8" y="4"/>
                    <a:pt x="7" y="5"/>
                    <a:pt x="7" y="5"/>
                  </a:cubicBezTo>
                  <a:cubicBezTo>
                    <a:pt x="7" y="5"/>
                    <a:pt x="7" y="4"/>
                    <a:pt x="9" y="3"/>
                  </a:cubicBezTo>
                  <a:moveTo>
                    <a:pt x="8" y="3"/>
                  </a:moveTo>
                  <a:cubicBezTo>
                    <a:pt x="8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moveTo>
                    <a:pt x="3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2"/>
                    <a:pt x="3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4" y="0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0"/>
                  </a:cubicBezTo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0" name="Freeform 90"/>
            <p:cNvSpPr>
              <a:spLocks noEditPoints="1"/>
            </p:cNvSpPr>
            <p:nvPr/>
          </p:nvSpPr>
          <p:spPr bwMode="auto">
            <a:xfrm>
              <a:off x="3251200" y="3478213"/>
              <a:ext cx="525463" cy="300038"/>
            </a:xfrm>
            <a:custGeom>
              <a:gdLst>
                <a:gd name="T0" fmla="*/ 96 w 140"/>
                <a:gd name="T1" fmla="*/ 80 h 80"/>
                <a:gd name="T2" fmla="*/ 87 w 140"/>
                <a:gd name="T3" fmla="*/ 79 h 80"/>
                <a:gd name="T4" fmla="*/ 82 w 140"/>
                <a:gd name="T5" fmla="*/ 79 h 80"/>
                <a:gd name="T6" fmla="*/ 101 w 140"/>
                <a:gd name="T7" fmla="*/ 79 h 80"/>
                <a:gd name="T8" fmla="*/ 82 w 140"/>
                <a:gd name="T9" fmla="*/ 79 h 80"/>
                <a:gd name="T10" fmla="*/ 82 w 140"/>
                <a:gd name="T11" fmla="*/ 79 h 80"/>
                <a:gd name="T12" fmla="*/ 85 w 140"/>
                <a:gd name="T13" fmla="*/ 79 h 80"/>
                <a:gd name="T14" fmla="*/ 82 w 140"/>
                <a:gd name="T15" fmla="*/ 79 h 80"/>
                <a:gd name="T16" fmla="*/ 87 w 140"/>
                <a:gd name="T17" fmla="*/ 79 h 80"/>
                <a:gd name="T18" fmla="*/ 100 w 140"/>
                <a:gd name="T19" fmla="*/ 79 h 80"/>
                <a:gd name="T20" fmla="*/ 82 w 140"/>
                <a:gd name="T21" fmla="*/ 79 h 80"/>
                <a:gd name="T22" fmla="*/ 95 w 140"/>
                <a:gd name="T23" fmla="*/ 78 h 80"/>
                <a:gd name="T24" fmla="*/ 82 w 140"/>
                <a:gd name="T25" fmla="*/ 79 h 80"/>
                <a:gd name="T26" fmla="*/ 95 w 140"/>
                <a:gd name="T27" fmla="*/ 78 h 80"/>
                <a:gd name="T28" fmla="*/ 100 w 140"/>
                <a:gd name="T29" fmla="*/ 78 h 80"/>
                <a:gd name="T30" fmla="*/ 100 w 140"/>
                <a:gd name="T31" fmla="*/ 78 h 80"/>
                <a:gd name="T32" fmla="*/ 100 w 140"/>
                <a:gd name="T33" fmla="*/ 78 h 80"/>
                <a:gd name="T34" fmla="*/ 101 w 140"/>
                <a:gd name="T35" fmla="*/ 79 h 80"/>
                <a:gd name="T36" fmla="*/ 100 w 140"/>
                <a:gd name="T37" fmla="*/ 77 h 80"/>
                <a:gd name="T38" fmla="*/ 87 w 140"/>
                <a:gd name="T39" fmla="*/ 80 h 80"/>
                <a:gd name="T40" fmla="*/ 83 w 140"/>
                <a:gd name="T41" fmla="*/ 78 h 80"/>
                <a:gd name="T42" fmla="*/ 83 w 140"/>
                <a:gd name="T43" fmla="*/ 77 h 80"/>
                <a:gd name="T44" fmla="*/ 82 w 140"/>
                <a:gd name="T45" fmla="*/ 77 h 80"/>
                <a:gd name="T46" fmla="*/ 83 w 140"/>
                <a:gd name="T47" fmla="*/ 77 h 80"/>
                <a:gd name="T48" fmla="*/ 83 w 140"/>
                <a:gd name="T49" fmla="*/ 78 h 80"/>
                <a:gd name="T50" fmla="*/ 121 w 140"/>
                <a:gd name="T51" fmla="*/ 75 h 80"/>
                <a:gd name="T52" fmla="*/ 120 w 140"/>
                <a:gd name="T53" fmla="*/ 75 h 80"/>
                <a:gd name="T54" fmla="*/ 120 w 140"/>
                <a:gd name="T55" fmla="*/ 76 h 80"/>
                <a:gd name="T56" fmla="*/ 123 w 140"/>
                <a:gd name="T57" fmla="*/ 74 h 80"/>
                <a:gd name="T58" fmla="*/ 68 w 140"/>
                <a:gd name="T59" fmla="*/ 77 h 80"/>
                <a:gd name="T60" fmla="*/ 123 w 140"/>
                <a:gd name="T61" fmla="*/ 74 h 80"/>
                <a:gd name="T62" fmla="*/ 124 w 140"/>
                <a:gd name="T63" fmla="*/ 74 h 80"/>
                <a:gd name="T64" fmla="*/ 124 w 140"/>
                <a:gd name="T65" fmla="*/ 74 h 80"/>
                <a:gd name="T66" fmla="*/ 123 w 140"/>
                <a:gd name="T67" fmla="*/ 74 h 80"/>
                <a:gd name="T68" fmla="*/ 124 w 140"/>
                <a:gd name="T69" fmla="*/ 74 h 80"/>
                <a:gd name="T70" fmla="*/ 123 w 140"/>
                <a:gd name="T71" fmla="*/ 74 h 80"/>
                <a:gd name="T72" fmla="*/ 123 w 140"/>
                <a:gd name="T73" fmla="*/ 73 h 80"/>
                <a:gd name="T74" fmla="*/ 126 w 140"/>
                <a:gd name="T75" fmla="*/ 73 h 80"/>
                <a:gd name="T76" fmla="*/ 120 w 140"/>
                <a:gd name="T77" fmla="*/ 73 h 80"/>
                <a:gd name="T78" fmla="*/ 121 w 140"/>
                <a:gd name="T79" fmla="*/ 74 h 80"/>
                <a:gd name="T80" fmla="*/ 126 w 140"/>
                <a:gd name="T81" fmla="*/ 74 h 80"/>
                <a:gd name="T82" fmla="*/ 126 w 140"/>
                <a:gd name="T83" fmla="*/ 73 h 80"/>
                <a:gd name="T84" fmla="*/ 126 w 140"/>
                <a:gd name="T85" fmla="*/ 73 h 80"/>
                <a:gd name="T86" fmla="*/ 123 w 140"/>
                <a:gd name="T87" fmla="*/ 73 h 80"/>
                <a:gd name="T88" fmla="*/ 128 w 140"/>
                <a:gd name="T89" fmla="*/ 73 h 80"/>
                <a:gd name="T90" fmla="*/ 128 w 140"/>
                <a:gd name="T91" fmla="*/ 73 h 80"/>
                <a:gd name="T92" fmla="*/ 53 w 140"/>
                <a:gd name="T93" fmla="*/ 73 h 80"/>
                <a:gd name="T94" fmla="*/ 129 w 140"/>
                <a:gd name="T95" fmla="*/ 72 h 80"/>
                <a:gd name="T96" fmla="*/ 122 w 140"/>
                <a:gd name="T97" fmla="*/ 72 h 80"/>
                <a:gd name="T98" fmla="*/ 124 w 140"/>
                <a:gd name="T99" fmla="*/ 74 h 80"/>
                <a:gd name="T100" fmla="*/ 125 w 140"/>
                <a:gd name="T101" fmla="*/ 73 h 80"/>
                <a:gd name="T102" fmla="*/ 125 w 140"/>
                <a:gd name="T103" fmla="*/ 72 h 80"/>
                <a:gd name="T104" fmla="*/ 136 w 140"/>
                <a:gd name="T105" fmla="*/ 69 h 80"/>
                <a:gd name="T106" fmla="*/ 139 w 140"/>
                <a:gd name="T107" fmla="*/ 67 h 80"/>
                <a:gd name="T108" fmla="*/ 139 w 140"/>
                <a:gd name="T109" fmla="*/ 67 h 80"/>
                <a:gd name="T110" fmla="*/ 139 w 140"/>
                <a:gd name="T111" fmla="*/ 67 h 80"/>
                <a:gd name="T112" fmla="*/ 139 w 140"/>
                <a:gd name="T113" fmla="*/ 67 h 80"/>
                <a:gd name="T114" fmla="*/ 139 w 140"/>
                <a:gd name="T115" fmla="*/ 67 h 80"/>
                <a:gd name="T116" fmla="*/ 140 w 140"/>
                <a:gd name="T117" fmla="*/ 66 h 80"/>
                <a:gd name="T118" fmla="*/ 138 w 140"/>
                <a:gd name="T119" fmla="*/ 66 h 80"/>
                <a:gd name="T120" fmla="*/ 140 w 140"/>
                <a:gd name="T121" fmla="*/ 66 h 80"/>
                <a:gd name="T122" fmla="*/ 139 w 140"/>
                <a:gd name="T123" fmla="*/ 67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" h="80">
                  <a:moveTo>
                    <a:pt x="95" y="80"/>
                  </a:move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moveTo>
                    <a:pt x="95" y="80"/>
                  </a:move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moveTo>
                    <a:pt x="96" y="80"/>
                  </a:moveTo>
                  <a:cubicBezTo>
                    <a:pt x="96" y="80"/>
                    <a:pt x="96" y="80"/>
                    <a:pt x="96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0"/>
                    <a:pt x="96" y="80"/>
                    <a:pt x="96" y="80"/>
                  </a:cubicBezTo>
                  <a:moveTo>
                    <a:pt x="97" y="80"/>
                  </a:moveTo>
                  <a:cubicBezTo>
                    <a:pt x="97" y="80"/>
                    <a:pt x="97" y="80"/>
                    <a:pt x="97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0"/>
                    <a:pt x="97" y="80"/>
                    <a:pt x="97" y="80"/>
                  </a:cubicBezTo>
                  <a:moveTo>
                    <a:pt x="95" y="79"/>
                  </a:move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79"/>
                  </a:cubicBezTo>
                  <a:moveTo>
                    <a:pt x="87" y="79"/>
                  </a:moveTo>
                  <a:cubicBezTo>
                    <a:pt x="87" y="79"/>
                    <a:pt x="87" y="80"/>
                    <a:pt x="87" y="80"/>
                  </a:cubicBezTo>
                  <a:cubicBezTo>
                    <a:pt x="87" y="80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moveTo>
                    <a:pt x="87" y="79"/>
                  </a:moveTo>
                  <a:cubicBezTo>
                    <a:pt x="87" y="79"/>
                    <a:pt x="87" y="80"/>
                    <a:pt x="87" y="80"/>
                  </a:cubicBezTo>
                  <a:cubicBezTo>
                    <a:pt x="87" y="80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moveTo>
                    <a:pt x="95" y="79"/>
                  </a:move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79"/>
                    <a:pt x="95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101" y="79"/>
                  </a:move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7" y="79"/>
                  </a:moveTo>
                  <a:cubicBezTo>
                    <a:pt x="86" y="79"/>
                    <a:pt x="86" y="79"/>
                    <a:pt x="86" y="80"/>
                  </a:cubicBezTo>
                  <a:cubicBezTo>
                    <a:pt x="86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100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moveTo>
                    <a:pt x="85" y="79"/>
                  </a:move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7" y="79"/>
                  </a:move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6" y="80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80"/>
                    <a:pt x="87" y="80"/>
                  </a:cubicBezTo>
                  <a:cubicBezTo>
                    <a:pt x="87" y="80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moveTo>
                    <a:pt x="100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moveTo>
                    <a:pt x="83" y="78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3" y="79"/>
                    <a:pt x="83" y="78"/>
                  </a:cubicBezTo>
                  <a:moveTo>
                    <a:pt x="82" y="78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moveTo>
                    <a:pt x="82" y="78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8"/>
                  </a:cubicBezTo>
                  <a:moveTo>
                    <a:pt x="82" y="78"/>
                  </a:moveTo>
                  <a:cubicBezTo>
                    <a:pt x="82" y="78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8"/>
                  </a:cubicBezTo>
                  <a:moveTo>
                    <a:pt x="95" y="78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9"/>
                    <a:pt x="95" y="79"/>
                    <a:pt x="95" y="78"/>
                  </a:cubicBezTo>
                  <a:moveTo>
                    <a:pt x="82" y="78"/>
                  </a:moveTo>
                  <a:cubicBezTo>
                    <a:pt x="82" y="78"/>
                    <a:pt x="82" y="78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moveTo>
                    <a:pt x="95" y="78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5" y="78"/>
                    <a:pt x="95" y="79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79"/>
                    <a:pt x="95" y="79"/>
                  </a:cubicBezTo>
                  <a:cubicBezTo>
                    <a:pt x="95" y="79"/>
                    <a:pt x="95" y="80"/>
                    <a:pt x="95" y="80"/>
                  </a:cubicBezTo>
                  <a:cubicBezTo>
                    <a:pt x="95" y="79"/>
                    <a:pt x="95" y="78"/>
                    <a:pt x="95" y="78"/>
                  </a:cubicBezTo>
                  <a:moveTo>
                    <a:pt x="82" y="78"/>
                  </a:moveTo>
                  <a:cubicBezTo>
                    <a:pt x="82" y="78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moveTo>
                    <a:pt x="86" y="78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6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6" y="78"/>
                    <a:pt x="86" y="78"/>
                    <a:pt x="86" y="78"/>
                  </a:cubicBezTo>
                  <a:moveTo>
                    <a:pt x="100" y="78"/>
                  </a:move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moveTo>
                    <a:pt x="95" y="78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8"/>
                    <a:pt x="95" y="78"/>
                    <a:pt x="95" y="78"/>
                  </a:cubicBezTo>
                  <a:moveTo>
                    <a:pt x="100" y="77"/>
                  </a:move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8"/>
                    <a:pt x="101" y="78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1" y="78"/>
                    <a:pt x="101" y="78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8"/>
                    <a:pt x="101" y="78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1" y="78"/>
                    <a:pt x="101" y="78"/>
                    <a:pt x="101" y="79"/>
                  </a:cubicBezTo>
                  <a:cubicBezTo>
                    <a:pt x="101" y="78"/>
                    <a:pt x="100" y="78"/>
                    <a:pt x="100" y="78"/>
                  </a:cubicBezTo>
                  <a:cubicBezTo>
                    <a:pt x="100" y="78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moveTo>
                    <a:pt x="87" y="77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7" y="78"/>
                    <a:pt x="87" y="78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7" y="80"/>
                    <a:pt x="87" y="79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8"/>
                    <a:pt x="87" y="78"/>
                    <a:pt x="87" y="77"/>
                  </a:cubicBezTo>
                  <a:moveTo>
                    <a:pt x="83" y="77"/>
                  </a:moveTo>
                  <a:cubicBezTo>
                    <a:pt x="83" y="77"/>
                    <a:pt x="83" y="77"/>
                    <a:pt x="83" y="77"/>
                  </a:cubicBezTo>
                  <a:cubicBezTo>
                    <a:pt x="83" y="78"/>
                    <a:pt x="83" y="79"/>
                    <a:pt x="83" y="79"/>
                  </a:cubicBezTo>
                  <a:cubicBezTo>
                    <a:pt x="83" y="78"/>
                    <a:pt x="83" y="78"/>
                    <a:pt x="83" y="77"/>
                  </a:cubicBezTo>
                  <a:moveTo>
                    <a:pt x="83" y="77"/>
                  </a:moveTo>
                  <a:cubicBezTo>
                    <a:pt x="83" y="77"/>
                    <a:pt x="83" y="78"/>
                    <a:pt x="83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3" y="78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moveTo>
                    <a:pt x="72" y="77"/>
                  </a:moveTo>
                  <a:cubicBezTo>
                    <a:pt x="72" y="77"/>
                    <a:pt x="72" y="77"/>
                    <a:pt x="72" y="78"/>
                  </a:cubicBezTo>
                  <a:cubicBezTo>
                    <a:pt x="72" y="77"/>
                    <a:pt x="72" y="77"/>
                    <a:pt x="72" y="77"/>
                  </a:cubicBezTo>
                  <a:moveTo>
                    <a:pt x="103" y="77"/>
                  </a:moveTo>
                  <a:cubicBezTo>
                    <a:pt x="102" y="77"/>
                    <a:pt x="102" y="77"/>
                    <a:pt x="101" y="77"/>
                  </a:cubicBezTo>
                  <a:cubicBezTo>
                    <a:pt x="101" y="78"/>
                    <a:pt x="101" y="78"/>
                    <a:pt x="101" y="79"/>
                  </a:cubicBezTo>
                  <a:cubicBezTo>
                    <a:pt x="104" y="78"/>
                    <a:pt x="104" y="77"/>
                    <a:pt x="103" y="77"/>
                  </a:cubicBezTo>
                  <a:moveTo>
                    <a:pt x="83" y="77"/>
                  </a:move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moveTo>
                    <a:pt x="82" y="77"/>
                  </a:move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8"/>
                    <a:pt x="82" y="78"/>
                  </a:cubicBezTo>
                  <a:cubicBezTo>
                    <a:pt x="82" y="78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moveTo>
                    <a:pt x="68" y="76"/>
                  </a:moveTo>
                  <a:cubicBezTo>
                    <a:pt x="68" y="76"/>
                    <a:pt x="68" y="76"/>
                    <a:pt x="68" y="77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6"/>
                    <a:pt x="68" y="76"/>
                    <a:pt x="68" y="76"/>
                  </a:cubicBezTo>
                  <a:moveTo>
                    <a:pt x="84" y="76"/>
                  </a:move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7"/>
                  </a:cubicBezTo>
                  <a:cubicBezTo>
                    <a:pt x="83" y="77"/>
                    <a:pt x="83" y="76"/>
                    <a:pt x="83" y="76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4" y="77"/>
                  </a:cubicBezTo>
                  <a:cubicBezTo>
                    <a:pt x="84" y="77"/>
                    <a:pt x="84" y="76"/>
                    <a:pt x="84" y="76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4" y="76"/>
                    <a:pt x="84" y="76"/>
                  </a:cubicBezTo>
                  <a:moveTo>
                    <a:pt x="67" y="76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76"/>
                    <a:pt x="67" y="76"/>
                    <a:pt x="67" y="76"/>
                  </a:cubicBezTo>
                  <a:moveTo>
                    <a:pt x="83" y="76"/>
                  </a:moveTo>
                  <a:cubicBezTo>
                    <a:pt x="83" y="76"/>
                    <a:pt x="83" y="76"/>
                    <a:pt x="83" y="76"/>
                  </a:cubicBezTo>
                  <a:cubicBezTo>
                    <a:pt x="83" y="77"/>
                    <a:pt x="83" y="77"/>
                    <a:pt x="83" y="78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moveTo>
                    <a:pt x="116" y="76"/>
                  </a:moveTo>
                  <a:cubicBezTo>
                    <a:pt x="117" y="76"/>
                    <a:pt x="117" y="76"/>
                    <a:pt x="117" y="77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6" y="76"/>
                    <a:pt x="116" y="76"/>
                    <a:pt x="116" y="76"/>
                  </a:cubicBezTo>
                  <a:moveTo>
                    <a:pt x="120" y="75"/>
                  </a:moveTo>
                  <a:cubicBezTo>
                    <a:pt x="120" y="75"/>
                    <a:pt x="120" y="75"/>
                    <a:pt x="120" y="75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0" y="76"/>
                    <a:pt x="120" y="76"/>
                    <a:pt x="120" y="75"/>
                  </a:cubicBezTo>
                  <a:moveTo>
                    <a:pt x="121" y="75"/>
                  </a:move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moveTo>
                    <a:pt x="121" y="75"/>
                  </a:move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moveTo>
                    <a:pt x="121" y="75"/>
                  </a:move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moveTo>
                    <a:pt x="120" y="75"/>
                  </a:moveTo>
                  <a:cubicBezTo>
                    <a:pt x="120" y="75"/>
                    <a:pt x="120" y="75"/>
                    <a:pt x="120" y="76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moveTo>
                    <a:pt x="119" y="75"/>
                  </a:moveTo>
                  <a:cubicBezTo>
                    <a:pt x="120" y="75"/>
                    <a:pt x="120" y="75"/>
                    <a:pt x="120" y="76"/>
                  </a:cubicBezTo>
                  <a:cubicBezTo>
                    <a:pt x="120" y="75"/>
                    <a:pt x="120" y="75"/>
                    <a:pt x="119" y="75"/>
                  </a:cubicBezTo>
                  <a:cubicBezTo>
                    <a:pt x="119" y="75"/>
                    <a:pt x="119" y="75"/>
                    <a:pt x="119" y="75"/>
                  </a:cubicBezTo>
                  <a:moveTo>
                    <a:pt x="116" y="75"/>
                  </a:moveTo>
                  <a:cubicBezTo>
                    <a:pt x="116" y="75"/>
                    <a:pt x="116" y="75"/>
                    <a:pt x="117" y="76"/>
                  </a:cubicBezTo>
                  <a:cubicBezTo>
                    <a:pt x="117" y="76"/>
                    <a:pt x="118" y="76"/>
                    <a:pt x="120" y="76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8" y="75"/>
                    <a:pt x="117" y="75"/>
                    <a:pt x="116" y="75"/>
                  </a:cubicBezTo>
                  <a:moveTo>
                    <a:pt x="115" y="75"/>
                  </a:moveTo>
                  <a:cubicBezTo>
                    <a:pt x="115" y="75"/>
                    <a:pt x="115" y="75"/>
                    <a:pt x="115" y="75"/>
                  </a:cubicBezTo>
                  <a:cubicBezTo>
                    <a:pt x="115" y="75"/>
                    <a:pt x="115" y="75"/>
                    <a:pt x="115" y="76"/>
                  </a:cubicBezTo>
                  <a:cubicBezTo>
                    <a:pt x="115" y="76"/>
                    <a:pt x="116" y="76"/>
                    <a:pt x="116" y="76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6" y="75"/>
                    <a:pt x="115" y="75"/>
                    <a:pt x="115" y="75"/>
                  </a:cubicBezTo>
                  <a:moveTo>
                    <a:pt x="68" y="74"/>
                  </a:moveTo>
                  <a:cubicBezTo>
                    <a:pt x="68" y="75"/>
                    <a:pt x="67" y="75"/>
                    <a:pt x="67" y="76"/>
                  </a:cubicBezTo>
                  <a:cubicBezTo>
                    <a:pt x="68" y="75"/>
                    <a:pt x="68" y="75"/>
                    <a:pt x="68" y="74"/>
                  </a:cubicBezTo>
                  <a:moveTo>
                    <a:pt x="123" y="74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4" y="75"/>
                  </a:cubicBezTo>
                  <a:cubicBezTo>
                    <a:pt x="123" y="74"/>
                    <a:pt x="123" y="74"/>
                    <a:pt x="123" y="74"/>
                  </a:cubicBezTo>
                  <a:moveTo>
                    <a:pt x="69" y="74"/>
                  </a:moveTo>
                  <a:cubicBezTo>
                    <a:pt x="69" y="74"/>
                    <a:pt x="69" y="74"/>
                    <a:pt x="69" y="74"/>
                  </a:cubicBezTo>
                  <a:cubicBezTo>
                    <a:pt x="68" y="75"/>
                    <a:pt x="68" y="75"/>
                    <a:pt x="67" y="76"/>
                  </a:cubicBezTo>
                  <a:cubicBezTo>
                    <a:pt x="67" y="76"/>
                    <a:pt x="67" y="76"/>
                    <a:pt x="68" y="76"/>
                  </a:cubicBezTo>
                  <a:cubicBezTo>
                    <a:pt x="68" y="75"/>
                    <a:pt x="69" y="75"/>
                    <a:pt x="69" y="74"/>
                  </a:cubicBezTo>
                  <a:moveTo>
                    <a:pt x="69" y="74"/>
                  </a:moveTo>
                  <a:cubicBezTo>
                    <a:pt x="69" y="74"/>
                    <a:pt x="69" y="74"/>
                    <a:pt x="69" y="74"/>
                  </a:cubicBezTo>
                  <a:cubicBezTo>
                    <a:pt x="69" y="75"/>
                    <a:pt x="68" y="75"/>
                    <a:pt x="68" y="76"/>
                  </a:cubicBezTo>
                  <a:cubicBezTo>
                    <a:pt x="68" y="76"/>
                    <a:pt x="68" y="76"/>
                    <a:pt x="68" y="77"/>
                  </a:cubicBezTo>
                  <a:cubicBezTo>
                    <a:pt x="68" y="75"/>
                    <a:pt x="69" y="75"/>
                    <a:pt x="69" y="74"/>
                  </a:cubicBezTo>
                  <a:moveTo>
                    <a:pt x="123" y="74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4" y="75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moveTo>
                    <a:pt x="122" y="74"/>
                  </a:moveTo>
                  <a:cubicBezTo>
                    <a:pt x="122" y="74"/>
                    <a:pt x="122" y="75"/>
                    <a:pt x="122" y="75"/>
                  </a:cubicBezTo>
                  <a:cubicBezTo>
                    <a:pt x="122" y="75"/>
                    <a:pt x="122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moveTo>
                    <a:pt x="123" y="74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moveTo>
                    <a:pt x="124" y="74"/>
                  </a:move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moveTo>
                    <a:pt x="124" y="74"/>
                  </a:move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moveTo>
                    <a:pt x="124" y="74"/>
                  </a:move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moveTo>
                    <a:pt x="121" y="74"/>
                  </a:moveTo>
                  <a:cubicBezTo>
                    <a:pt x="121" y="74"/>
                    <a:pt x="122" y="75"/>
                    <a:pt x="122" y="75"/>
                  </a:cubicBezTo>
                  <a:cubicBezTo>
                    <a:pt x="122" y="75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moveTo>
                    <a:pt x="124" y="74"/>
                  </a:move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moveTo>
                    <a:pt x="125" y="74"/>
                  </a:move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moveTo>
                    <a:pt x="123" y="74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moveTo>
                    <a:pt x="123" y="74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3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moveTo>
                    <a:pt x="121" y="73"/>
                  </a:moveTo>
                  <a:cubicBezTo>
                    <a:pt x="121" y="73"/>
                    <a:pt x="121" y="73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2" y="74"/>
                    <a:pt x="122" y="74"/>
                  </a:cubicBezTo>
                  <a:cubicBezTo>
                    <a:pt x="122" y="74"/>
                    <a:pt x="121" y="74"/>
                    <a:pt x="121" y="73"/>
                  </a:cubicBezTo>
                  <a:moveTo>
                    <a:pt x="122" y="73"/>
                  </a:moveTo>
                  <a:cubicBezTo>
                    <a:pt x="122" y="73"/>
                    <a:pt x="122" y="73"/>
                    <a:pt x="122" y="73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74"/>
                    <a:pt x="122" y="73"/>
                    <a:pt x="122" y="73"/>
                  </a:cubicBezTo>
                  <a:moveTo>
                    <a:pt x="124" y="73"/>
                  </a:moveTo>
                  <a:cubicBezTo>
                    <a:pt x="124" y="73"/>
                    <a:pt x="125" y="74"/>
                    <a:pt x="125" y="74"/>
                  </a:cubicBezTo>
                  <a:cubicBezTo>
                    <a:pt x="125" y="74"/>
                    <a:pt x="125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moveTo>
                    <a:pt x="123" y="73"/>
                  </a:move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3" y="73"/>
                    <a:pt x="123" y="73"/>
                  </a:cubicBezTo>
                  <a:moveTo>
                    <a:pt x="123" y="73"/>
                  </a:move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moveTo>
                    <a:pt x="126" y="73"/>
                  </a:move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moveTo>
                    <a:pt x="127" y="73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moveTo>
                    <a:pt x="126" y="73"/>
                  </a:move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moveTo>
                    <a:pt x="120" y="73"/>
                  </a:moveTo>
                  <a:cubicBezTo>
                    <a:pt x="120" y="73"/>
                    <a:pt x="120" y="73"/>
                    <a:pt x="120" y="73"/>
                  </a:cubicBezTo>
                  <a:cubicBezTo>
                    <a:pt x="121" y="73"/>
                    <a:pt x="121" y="73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3"/>
                    <a:pt x="120" y="73"/>
                    <a:pt x="120" y="73"/>
                  </a:cubicBezTo>
                  <a:moveTo>
                    <a:pt x="120" y="73"/>
                  </a:move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moveTo>
                    <a:pt x="119" y="73"/>
                  </a:moveTo>
                  <a:cubicBezTo>
                    <a:pt x="119" y="73"/>
                    <a:pt x="119" y="73"/>
                    <a:pt x="119" y="73"/>
                  </a:cubicBezTo>
                  <a:cubicBezTo>
                    <a:pt x="120" y="73"/>
                    <a:pt x="120" y="74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0" y="74"/>
                    <a:pt x="120" y="73"/>
                    <a:pt x="119" y="73"/>
                  </a:cubicBezTo>
                  <a:moveTo>
                    <a:pt x="120" y="73"/>
                  </a:move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4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moveTo>
                    <a:pt x="125" y="73"/>
                  </a:moveTo>
                  <a:cubicBezTo>
                    <a:pt x="125" y="73"/>
                    <a:pt x="125" y="73"/>
                    <a:pt x="124" y="73"/>
                  </a:cubicBezTo>
                  <a:cubicBezTo>
                    <a:pt x="125" y="73"/>
                    <a:pt x="125" y="73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moveTo>
                    <a:pt x="125" y="73"/>
                  </a:moveTo>
                  <a:cubicBezTo>
                    <a:pt x="125" y="73"/>
                    <a:pt x="125" y="73"/>
                    <a:pt x="125" y="73"/>
                  </a:cubicBezTo>
                  <a:cubicBezTo>
                    <a:pt x="125" y="73"/>
                    <a:pt x="126" y="73"/>
                    <a:pt x="126" y="74"/>
                  </a:cubicBezTo>
                  <a:cubicBezTo>
                    <a:pt x="126" y="73"/>
                    <a:pt x="125" y="73"/>
                    <a:pt x="125" y="73"/>
                  </a:cubicBezTo>
                  <a:moveTo>
                    <a:pt x="126" y="73"/>
                  </a:moveTo>
                  <a:cubicBezTo>
                    <a:pt x="125" y="73"/>
                    <a:pt x="125" y="73"/>
                    <a:pt x="125" y="73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moveTo>
                    <a:pt x="126" y="73"/>
                  </a:move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moveTo>
                    <a:pt x="126" y="73"/>
                  </a:move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7" y="73"/>
                    <a:pt x="127" y="73"/>
                  </a:cubicBezTo>
                  <a:cubicBezTo>
                    <a:pt x="127" y="73"/>
                    <a:pt x="127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moveTo>
                    <a:pt x="123" y="73"/>
                  </a:move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moveTo>
                    <a:pt x="128" y="73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7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moveTo>
                    <a:pt x="124" y="73"/>
                  </a:move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4"/>
                    <a:pt x="124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4" y="74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moveTo>
                    <a:pt x="125" y="73"/>
                  </a:moveTo>
                  <a:cubicBezTo>
                    <a:pt x="125" y="73"/>
                    <a:pt x="125" y="73"/>
                    <a:pt x="125" y="73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5" y="73"/>
                    <a:pt x="125" y="73"/>
                    <a:pt x="125" y="73"/>
                  </a:cubicBezTo>
                  <a:moveTo>
                    <a:pt x="53" y="73"/>
                  </a:moveTo>
                  <a:cubicBezTo>
                    <a:pt x="53" y="73"/>
                    <a:pt x="53" y="73"/>
                    <a:pt x="53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3" y="73"/>
                  </a:cubicBezTo>
                  <a:moveTo>
                    <a:pt x="128" y="72"/>
                  </a:moveTo>
                  <a:cubicBezTo>
                    <a:pt x="128" y="72"/>
                    <a:pt x="127" y="72"/>
                    <a:pt x="127" y="72"/>
                  </a:cubicBezTo>
                  <a:cubicBezTo>
                    <a:pt x="128" y="72"/>
                    <a:pt x="128" y="72"/>
                    <a:pt x="128" y="73"/>
                  </a:cubicBezTo>
                  <a:cubicBezTo>
                    <a:pt x="128" y="72"/>
                    <a:pt x="128" y="72"/>
                    <a:pt x="128" y="72"/>
                  </a:cubicBezTo>
                  <a:moveTo>
                    <a:pt x="129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moveTo>
                    <a:pt x="129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30" y="72"/>
                  </a:cubicBezTo>
                  <a:cubicBezTo>
                    <a:pt x="129" y="72"/>
                    <a:pt x="129" y="72"/>
                    <a:pt x="129" y="72"/>
                  </a:cubicBezTo>
                  <a:moveTo>
                    <a:pt x="122" y="72"/>
                  </a:moveTo>
                  <a:cubicBezTo>
                    <a:pt x="122" y="72"/>
                    <a:pt x="122" y="72"/>
                    <a:pt x="123" y="73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2" y="72"/>
                    <a:pt x="122" y="72"/>
                    <a:pt x="122" y="72"/>
                  </a:cubicBezTo>
                  <a:moveTo>
                    <a:pt x="129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30" y="72"/>
                  </a:cubicBezTo>
                  <a:cubicBezTo>
                    <a:pt x="129" y="72"/>
                    <a:pt x="129" y="72"/>
                    <a:pt x="129" y="72"/>
                  </a:cubicBezTo>
                  <a:moveTo>
                    <a:pt x="122" y="72"/>
                  </a:moveTo>
                  <a:cubicBezTo>
                    <a:pt x="122" y="72"/>
                    <a:pt x="122" y="72"/>
                    <a:pt x="123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3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2" y="72"/>
                    <a:pt x="122" y="72"/>
                    <a:pt x="122" y="72"/>
                  </a:cubicBezTo>
                  <a:moveTo>
                    <a:pt x="124" y="72"/>
                  </a:moveTo>
                  <a:cubicBezTo>
                    <a:pt x="124" y="72"/>
                    <a:pt x="124" y="72"/>
                    <a:pt x="124" y="72"/>
                  </a:cubicBezTo>
                  <a:cubicBezTo>
                    <a:pt x="124" y="72"/>
                    <a:pt x="124" y="72"/>
                    <a:pt x="125" y="73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4" y="72"/>
                    <a:pt x="124" y="72"/>
                    <a:pt x="124" y="72"/>
                  </a:cubicBezTo>
                  <a:moveTo>
                    <a:pt x="124" y="71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5" y="71"/>
                    <a:pt x="125" y="72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5" y="71"/>
                    <a:pt x="125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moveTo>
                    <a:pt x="124" y="71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5" y="71"/>
                    <a:pt x="125" y="72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5" y="71"/>
                    <a:pt x="124" y="71"/>
                    <a:pt x="124" y="71"/>
                  </a:cubicBezTo>
                  <a:moveTo>
                    <a:pt x="48" y="70"/>
                  </a:moveTo>
                  <a:cubicBezTo>
                    <a:pt x="48" y="70"/>
                    <a:pt x="48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moveTo>
                    <a:pt x="136" y="68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9"/>
                    <a:pt x="136" y="68"/>
                  </a:cubicBezTo>
                  <a:moveTo>
                    <a:pt x="136" y="68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8"/>
                    <a:pt x="136" y="68"/>
                  </a:cubicBezTo>
                  <a:cubicBezTo>
                    <a:pt x="136" y="68"/>
                    <a:pt x="136" y="68"/>
                    <a:pt x="136" y="68"/>
                  </a:cubicBezTo>
                  <a:moveTo>
                    <a:pt x="136" y="68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36" y="68"/>
                    <a:pt x="136" y="68"/>
                    <a:pt x="136" y="68"/>
                  </a:cubicBezTo>
                  <a:moveTo>
                    <a:pt x="137" y="68"/>
                  </a:moveTo>
                  <a:cubicBezTo>
                    <a:pt x="137" y="68"/>
                    <a:pt x="137" y="68"/>
                    <a:pt x="137" y="68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68"/>
                    <a:pt x="137" y="68"/>
                    <a:pt x="137" y="68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38" y="67"/>
                    <a:pt x="139" y="67"/>
                  </a:cubicBezTo>
                  <a:cubicBezTo>
                    <a:pt x="138" y="67"/>
                    <a:pt x="138" y="67"/>
                    <a:pt x="138" y="66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6"/>
                  </a:cubicBezTo>
                  <a:cubicBezTo>
                    <a:pt x="138" y="67"/>
                    <a:pt x="138" y="67"/>
                    <a:pt x="139" y="67"/>
                  </a:cubicBezTo>
                  <a:cubicBezTo>
                    <a:pt x="138" y="67"/>
                    <a:pt x="138" y="67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7"/>
                    <a:pt x="138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8" y="67"/>
                    <a:pt x="138" y="67"/>
                    <a:pt x="138" y="66"/>
                  </a:cubicBezTo>
                  <a:moveTo>
                    <a:pt x="140" y="66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8" y="67"/>
                    <a:pt x="138" y="66"/>
                    <a:pt x="138" y="66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8" y="67"/>
                    <a:pt x="138" y="66"/>
                    <a:pt x="138" y="66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moveTo>
                    <a:pt x="140" y="66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moveTo>
                    <a:pt x="140" y="66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9" y="67"/>
                  </a:cubicBezTo>
                  <a:cubicBezTo>
                    <a:pt x="139" y="67"/>
                    <a:pt x="139" y="67"/>
                    <a:pt x="139" y="66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39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1" name="Freeform 91"/>
            <p:cNvSpPr>
              <a:spLocks noEditPoints="1"/>
            </p:cNvSpPr>
            <p:nvPr/>
          </p:nvSpPr>
          <p:spPr bwMode="auto">
            <a:xfrm>
              <a:off x="5688013" y="4214813"/>
              <a:ext cx="109538" cy="90488"/>
            </a:xfrm>
            <a:custGeom>
              <a:gdLst>
                <a:gd name="T0" fmla="*/ 2 w 29"/>
                <a:gd name="T1" fmla="*/ 24 h 24"/>
                <a:gd name="T2" fmla="*/ 0 w 29"/>
                <a:gd name="T3" fmla="*/ 22 h 24"/>
                <a:gd name="T4" fmla="*/ 15 w 29"/>
                <a:gd name="T5" fmla="*/ 19 h 24"/>
                <a:gd name="T6" fmla="*/ 16 w 29"/>
                <a:gd name="T7" fmla="*/ 19 h 24"/>
                <a:gd name="T8" fmla="*/ 16 w 29"/>
                <a:gd name="T9" fmla="*/ 18 h 24"/>
                <a:gd name="T10" fmla="*/ 17 w 29"/>
                <a:gd name="T11" fmla="*/ 18 h 24"/>
                <a:gd name="T12" fmla="*/ 16 w 29"/>
                <a:gd name="T13" fmla="*/ 18 h 24"/>
                <a:gd name="T14" fmla="*/ 7 w 29"/>
                <a:gd name="T15" fmla="*/ 22 h 24"/>
                <a:gd name="T16" fmla="*/ 11 w 29"/>
                <a:gd name="T17" fmla="*/ 21 h 24"/>
                <a:gd name="T18" fmla="*/ 12 w 29"/>
                <a:gd name="T19" fmla="*/ 21 h 24"/>
                <a:gd name="T20" fmla="*/ 11 w 29"/>
                <a:gd name="T21" fmla="*/ 20 h 24"/>
                <a:gd name="T22" fmla="*/ 14 w 29"/>
                <a:gd name="T23" fmla="*/ 20 h 24"/>
                <a:gd name="T24" fmla="*/ 14 w 29"/>
                <a:gd name="T25" fmla="*/ 20 h 24"/>
                <a:gd name="T26" fmla="*/ 14 w 29"/>
                <a:gd name="T27" fmla="*/ 20 h 24"/>
                <a:gd name="T28" fmla="*/ 14 w 29"/>
                <a:gd name="T29" fmla="*/ 19 h 24"/>
                <a:gd name="T30" fmla="*/ 10 w 29"/>
                <a:gd name="T31" fmla="*/ 16 h 24"/>
                <a:gd name="T32" fmla="*/ 20 w 29"/>
                <a:gd name="T33" fmla="*/ 15 h 24"/>
                <a:gd name="T34" fmla="*/ 21 w 29"/>
                <a:gd name="T35" fmla="*/ 15 h 24"/>
                <a:gd name="T36" fmla="*/ 15 w 29"/>
                <a:gd name="T37" fmla="*/ 14 h 24"/>
                <a:gd name="T38" fmla="*/ 21 w 29"/>
                <a:gd name="T39" fmla="*/ 15 h 24"/>
                <a:gd name="T40" fmla="*/ 11 w 29"/>
                <a:gd name="T41" fmla="*/ 12 h 24"/>
                <a:gd name="T42" fmla="*/ 12 w 29"/>
                <a:gd name="T43" fmla="*/ 14 h 24"/>
                <a:gd name="T44" fmla="*/ 14 w 29"/>
                <a:gd name="T45" fmla="*/ 13 h 24"/>
                <a:gd name="T46" fmla="*/ 18 w 29"/>
                <a:gd name="T47" fmla="*/ 13 h 24"/>
                <a:gd name="T48" fmla="*/ 17 w 29"/>
                <a:gd name="T49" fmla="*/ 11 h 24"/>
                <a:gd name="T50" fmla="*/ 22 w 29"/>
                <a:gd name="T51" fmla="*/ 13 h 24"/>
                <a:gd name="T52" fmla="*/ 17 w 29"/>
                <a:gd name="T53" fmla="*/ 11 h 24"/>
                <a:gd name="T54" fmla="*/ 17 w 29"/>
                <a:gd name="T55" fmla="*/ 10 h 24"/>
                <a:gd name="T56" fmla="*/ 23 w 29"/>
                <a:gd name="T57" fmla="*/ 13 h 24"/>
                <a:gd name="T58" fmla="*/ 14 w 29"/>
                <a:gd name="T59" fmla="*/ 10 h 24"/>
                <a:gd name="T60" fmla="*/ 17 w 29"/>
                <a:gd name="T61" fmla="*/ 11 h 24"/>
                <a:gd name="T62" fmla="*/ 14 w 29"/>
                <a:gd name="T63" fmla="*/ 10 h 24"/>
                <a:gd name="T64" fmla="*/ 17 w 29"/>
                <a:gd name="T65" fmla="*/ 12 h 24"/>
                <a:gd name="T66" fmla="*/ 14 w 29"/>
                <a:gd name="T67" fmla="*/ 10 h 24"/>
                <a:gd name="T68" fmla="*/ 13 w 29"/>
                <a:gd name="T69" fmla="*/ 9 h 24"/>
                <a:gd name="T70" fmla="*/ 13 w 29"/>
                <a:gd name="T71" fmla="*/ 9 h 24"/>
                <a:gd name="T72" fmla="*/ 13 w 29"/>
                <a:gd name="T73" fmla="*/ 9 h 24"/>
                <a:gd name="T74" fmla="*/ 17 w 29"/>
                <a:gd name="T75" fmla="*/ 10 h 24"/>
                <a:gd name="T76" fmla="*/ 13 w 29"/>
                <a:gd name="T77" fmla="*/ 8 h 24"/>
                <a:gd name="T78" fmla="*/ 17 w 29"/>
                <a:gd name="T79" fmla="*/ 10 h 24"/>
                <a:gd name="T80" fmla="*/ 13 w 29"/>
                <a:gd name="T81" fmla="*/ 8 h 24"/>
                <a:gd name="T82" fmla="*/ 14 w 29"/>
                <a:gd name="T83" fmla="*/ 10 h 24"/>
                <a:gd name="T84" fmla="*/ 10 w 29"/>
                <a:gd name="T85" fmla="*/ 8 h 24"/>
                <a:gd name="T86" fmla="*/ 11 w 29"/>
                <a:gd name="T87" fmla="*/ 8 h 24"/>
                <a:gd name="T88" fmla="*/ 13 w 29"/>
                <a:gd name="T89" fmla="*/ 9 h 24"/>
                <a:gd name="T90" fmla="*/ 16 w 29"/>
                <a:gd name="T91" fmla="*/ 5 h 24"/>
                <a:gd name="T92" fmla="*/ 22 w 29"/>
                <a:gd name="T93" fmla="*/ 8 h 24"/>
                <a:gd name="T94" fmla="*/ 27 w 29"/>
                <a:gd name="T95" fmla="*/ 7 h 24"/>
                <a:gd name="T96" fmla="*/ 22 w 29"/>
                <a:gd name="T97" fmla="*/ 2 h 24"/>
                <a:gd name="T98" fmla="*/ 23 w 29"/>
                <a:gd name="T99" fmla="*/ 3 h 24"/>
                <a:gd name="T100" fmla="*/ 28 w 29"/>
                <a:gd name="T101" fmla="*/ 4 h 24"/>
                <a:gd name="T102" fmla="*/ 28 w 29"/>
                <a:gd name="T103" fmla="*/ 0 h 24"/>
                <a:gd name="T104" fmla="*/ 29 w 29"/>
                <a:gd name="T105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24">
                  <a:moveTo>
                    <a:pt x="0" y="22"/>
                  </a:moveTo>
                  <a:cubicBezTo>
                    <a:pt x="0" y="22"/>
                    <a:pt x="0" y="23"/>
                    <a:pt x="2" y="24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1" y="23"/>
                    <a:pt x="0" y="22"/>
                    <a:pt x="0" y="22"/>
                  </a:cubicBezTo>
                  <a:moveTo>
                    <a:pt x="15" y="18"/>
                  </a:move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8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4" y="15"/>
                  </a:moveTo>
                  <a:cubicBezTo>
                    <a:pt x="0" y="15"/>
                    <a:pt x="1" y="17"/>
                    <a:pt x="7" y="22"/>
                  </a:cubicBezTo>
                  <a:cubicBezTo>
                    <a:pt x="7" y="21"/>
                    <a:pt x="9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1" y="19"/>
                    <a:pt x="10" y="18"/>
                    <a:pt x="10" y="18"/>
                  </a:cubicBezTo>
                  <a:cubicBezTo>
                    <a:pt x="10" y="18"/>
                    <a:pt x="11" y="19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18"/>
                    <a:pt x="9" y="17"/>
                    <a:pt x="9" y="17"/>
                  </a:cubicBezTo>
                  <a:cubicBezTo>
                    <a:pt x="9" y="17"/>
                    <a:pt x="11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2" y="18"/>
                    <a:pt x="11" y="17"/>
                    <a:pt x="10" y="16"/>
                  </a:cubicBezTo>
                  <a:cubicBezTo>
                    <a:pt x="7" y="15"/>
                    <a:pt x="5" y="15"/>
                    <a:pt x="4" y="15"/>
                  </a:cubicBezTo>
                  <a:moveTo>
                    <a:pt x="20" y="15"/>
                  </a:moveTo>
                  <a:cubicBezTo>
                    <a:pt x="20" y="15"/>
                    <a:pt x="20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moveTo>
                    <a:pt x="15" y="14"/>
                  </a:moveTo>
                  <a:cubicBezTo>
                    <a:pt x="15" y="15"/>
                    <a:pt x="17" y="16"/>
                    <a:pt x="19" y="17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18" y="15"/>
                    <a:pt x="16" y="14"/>
                    <a:pt x="15" y="14"/>
                  </a:cubicBezTo>
                  <a:moveTo>
                    <a:pt x="11" y="12"/>
                  </a:moveTo>
                  <a:cubicBezTo>
                    <a:pt x="9" y="12"/>
                    <a:pt x="9" y="12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3"/>
                    <a:pt x="16" y="13"/>
                    <a:pt x="20" y="15"/>
                  </a:cubicBezTo>
                  <a:cubicBezTo>
                    <a:pt x="19" y="14"/>
                    <a:pt x="19" y="14"/>
                    <a:pt x="18" y="13"/>
                  </a:cubicBezTo>
                  <a:cubicBezTo>
                    <a:pt x="15" y="12"/>
                    <a:pt x="12" y="12"/>
                    <a:pt x="11" y="12"/>
                  </a:cubicBezTo>
                  <a:moveTo>
                    <a:pt x="17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9" y="12"/>
                    <a:pt x="20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0" y="12"/>
                    <a:pt x="19" y="12"/>
                    <a:pt x="17" y="11"/>
                  </a:cubicBezTo>
                  <a:moveTo>
                    <a:pt x="17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8" y="11"/>
                    <a:pt x="21" y="12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2"/>
                    <a:pt x="18" y="11"/>
                    <a:pt x="17" y="10"/>
                  </a:cubicBezTo>
                  <a:moveTo>
                    <a:pt x="14" y="10"/>
                  </a:moveTo>
                  <a:cubicBezTo>
                    <a:pt x="15" y="10"/>
                    <a:pt x="16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0"/>
                    <a:pt x="15" y="10"/>
                    <a:pt x="14" y="10"/>
                  </a:cubicBezTo>
                  <a:moveTo>
                    <a:pt x="14" y="10"/>
                  </a:moveTo>
                  <a:cubicBezTo>
                    <a:pt x="14" y="10"/>
                    <a:pt x="15" y="10"/>
                    <a:pt x="16" y="11"/>
                  </a:cubicBezTo>
                  <a:cubicBezTo>
                    <a:pt x="16" y="11"/>
                    <a:pt x="17" y="11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0"/>
                    <a:pt x="14" y="10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5" y="10"/>
                    <a:pt x="17" y="11"/>
                  </a:cubicBezTo>
                  <a:cubicBezTo>
                    <a:pt x="17" y="11"/>
                    <a:pt x="17" y="11"/>
                    <a:pt x="17" y="10"/>
                  </a:cubicBezTo>
                  <a:cubicBezTo>
                    <a:pt x="15" y="10"/>
                    <a:pt x="14" y="9"/>
                    <a:pt x="13" y="9"/>
                  </a:cubicBezTo>
                  <a:moveTo>
                    <a:pt x="13" y="8"/>
                  </a:moveTo>
                  <a:cubicBezTo>
                    <a:pt x="13" y="8"/>
                    <a:pt x="12" y="8"/>
                    <a:pt x="13" y="9"/>
                  </a:cubicBezTo>
                  <a:cubicBezTo>
                    <a:pt x="14" y="9"/>
                    <a:pt x="15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5" y="9"/>
                    <a:pt x="14" y="8"/>
                    <a:pt x="13" y="8"/>
                  </a:cubicBezTo>
                  <a:moveTo>
                    <a:pt x="10" y="8"/>
                  </a:moveTo>
                  <a:cubicBezTo>
                    <a:pt x="10" y="8"/>
                    <a:pt x="11" y="9"/>
                    <a:pt x="14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1" y="9"/>
                    <a:pt x="10" y="8"/>
                    <a:pt x="10" y="8"/>
                  </a:cubicBezTo>
                  <a:moveTo>
                    <a:pt x="11" y="8"/>
                  </a:moveTo>
                  <a:cubicBezTo>
                    <a:pt x="10" y="8"/>
                    <a:pt x="11" y="8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8"/>
                    <a:pt x="11" y="8"/>
                    <a:pt x="11" y="8"/>
                  </a:cubicBezTo>
                  <a:moveTo>
                    <a:pt x="16" y="5"/>
                  </a:moveTo>
                  <a:cubicBezTo>
                    <a:pt x="15" y="5"/>
                    <a:pt x="16" y="6"/>
                    <a:pt x="19" y="8"/>
                  </a:cubicBezTo>
                  <a:cubicBezTo>
                    <a:pt x="20" y="8"/>
                    <a:pt x="21" y="8"/>
                    <a:pt x="22" y="8"/>
                  </a:cubicBezTo>
                  <a:cubicBezTo>
                    <a:pt x="23" y="8"/>
                    <a:pt x="25" y="8"/>
                    <a:pt x="26" y="8"/>
                  </a:cubicBezTo>
                  <a:cubicBezTo>
                    <a:pt x="26" y="8"/>
                    <a:pt x="27" y="7"/>
                    <a:pt x="27" y="7"/>
                  </a:cubicBezTo>
                  <a:cubicBezTo>
                    <a:pt x="21" y="6"/>
                    <a:pt x="18" y="5"/>
                    <a:pt x="16" y="5"/>
                  </a:cubicBezTo>
                  <a:moveTo>
                    <a:pt x="22" y="2"/>
                  </a:moveTo>
                  <a:cubicBezTo>
                    <a:pt x="22" y="2"/>
                    <a:pt x="22" y="2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4" y="3"/>
                    <a:pt x="22" y="2"/>
                    <a:pt x="22" y="2"/>
                  </a:cubicBezTo>
                  <a:moveTo>
                    <a:pt x="28" y="0"/>
                  </a:moveTo>
                  <a:cubicBezTo>
                    <a:pt x="28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15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2" name="Freeform 92"/>
            <p:cNvSpPr>
              <a:spLocks noEditPoints="1"/>
            </p:cNvSpPr>
            <p:nvPr/>
          </p:nvSpPr>
          <p:spPr bwMode="auto">
            <a:xfrm>
              <a:off x="5384800" y="3940176"/>
              <a:ext cx="415925" cy="371475"/>
            </a:xfrm>
            <a:custGeom>
              <a:gdLst>
                <a:gd name="T0" fmla="*/ 64 w 111"/>
                <a:gd name="T1" fmla="*/ 97 h 99"/>
                <a:gd name="T2" fmla="*/ 64 w 111"/>
                <a:gd name="T3" fmla="*/ 96 h 99"/>
                <a:gd name="T4" fmla="*/ 55 w 111"/>
                <a:gd name="T5" fmla="*/ 96 h 99"/>
                <a:gd name="T6" fmla="*/ 55 w 111"/>
                <a:gd name="T7" fmla="*/ 96 h 99"/>
                <a:gd name="T8" fmla="*/ 52 w 111"/>
                <a:gd name="T9" fmla="*/ 96 h 99"/>
                <a:gd name="T10" fmla="*/ 53 w 111"/>
                <a:gd name="T11" fmla="*/ 96 h 99"/>
                <a:gd name="T12" fmla="*/ 52 w 111"/>
                <a:gd name="T13" fmla="*/ 95 h 99"/>
                <a:gd name="T14" fmla="*/ 55 w 111"/>
                <a:gd name="T15" fmla="*/ 94 h 99"/>
                <a:gd name="T16" fmla="*/ 54 w 111"/>
                <a:gd name="T17" fmla="*/ 96 h 99"/>
                <a:gd name="T18" fmla="*/ 92 w 111"/>
                <a:gd name="T19" fmla="*/ 93 h 99"/>
                <a:gd name="T20" fmla="*/ 39 w 111"/>
                <a:gd name="T21" fmla="*/ 90 h 99"/>
                <a:gd name="T22" fmla="*/ 39 w 111"/>
                <a:gd name="T23" fmla="*/ 90 h 99"/>
                <a:gd name="T24" fmla="*/ 36 w 111"/>
                <a:gd name="T25" fmla="*/ 88 h 99"/>
                <a:gd name="T26" fmla="*/ 31 w 111"/>
                <a:gd name="T27" fmla="*/ 85 h 99"/>
                <a:gd name="T28" fmla="*/ 31 w 111"/>
                <a:gd name="T29" fmla="*/ 86 h 99"/>
                <a:gd name="T30" fmla="*/ 29 w 111"/>
                <a:gd name="T31" fmla="*/ 84 h 99"/>
                <a:gd name="T32" fmla="*/ 29 w 111"/>
                <a:gd name="T33" fmla="*/ 83 h 99"/>
                <a:gd name="T34" fmla="*/ 30 w 111"/>
                <a:gd name="T35" fmla="*/ 83 h 99"/>
                <a:gd name="T36" fmla="*/ 98 w 111"/>
                <a:gd name="T37" fmla="*/ 83 h 99"/>
                <a:gd name="T38" fmla="*/ 22 w 111"/>
                <a:gd name="T39" fmla="*/ 73 h 99"/>
                <a:gd name="T40" fmla="*/ 18 w 111"/>
                <a:gd name="T41" fmla="*/ 68 h 99"/>
                <a:gd name="T42" fmla="*/ 16 w 111"/>
                <a:gd name="T43" fmla="*/ 67 h 99"/>
                <a:gd name="T44" fmla="*/ 110 w 111"/>
                <a:gd name="T45" fmla="*/ 60 h 99"/>
                <a:gd name="T46" fmla="*/ 111 w 111"/>
                <a:gd name="T47" fmla="*/ 57 h 99"/>
                <a:gd name="T48" fmla="*/ 12 w 111"/>
                <a:gd name="T49" fmla="*/ 54 h 99"/>
                <a:gd name="T50" fmla="*/ 107 w 111"/>
                <a:gd name="T51" fmla="*/ 51 h 99"/>
                <a:gd name="T52" fmla="*/ 92 w 111"/>
                <a:gd name="T53" fmla="*/ 27 h 99"/>
                <a:gd name="T54" fmla="*/ 50 w 111"/>
                <a:gd name="T55" fmla="*/ 4 h 99"/>
                <a:gd name="T56" fmla="*/ 61 w 111"/>
                <a:gd name="T57" fmla="*/ 98 h 99"/>
                <a:gd name="T58" fmla="*/ 37 w 111"/>
                <a:gd name="T59" fmla="*/ 87 h 99"/>
                <a:gd name="T60" fmla="*/ 106 w 111"/>
                <a:gd name="T61" fmla="*/ 51 h 99"/>
                <a:gd name="T62" fmla="*/ 20 w 111"/>
                <a:gd name="T63" fmla="*/ 13 h 99"/>
                <a:gd name="T64" fmla="*/ 24 w 111"/>
                <a:gd name="T65" fmla="*/ 2 h 99"/>
                <a:gd name="T66" fmla="*/ 0 w 111"/>
                <a:gd name="T67" fmla="*/ 32 h 99"/>
                <a:gd name="T68" fmla="*/ 8 w 111"/>
                <a:gd name="T69" fmla="*/ 43 h 99"/>
                <a:gd name="T70" fmla="*/ 12 w 111"/>
                <a:gd name="T71" fmla="*/ 54 h 99"/>
                <a:gd name="T72" fmla="*/ 19 w 111"/>
                <a:gd name="T73" fmla="*/ 67 h 99"/>
                <a:gd name="T74" fmla="*/ 21 w 111"/>
                <a:gd name="T75" fmla="*/ 72 h 99"/>
                <a:gd name="T76" fmla="*/ 23 w 111"/>
                <a:gd name="T77" fmla="*/ 76 h 99"/>
                <a:gd name="T78" fmla="*/ 29 w 111"/>
                <a:gd name="T79" fmla="*/ 83 h 99"/>
                <a:gd name="T80" fmla="*/ 29 w 111"/>
                <a:gd name="T81" fmla="*/ 83 h 99"/>
                <a:gd name="T82" fmla="*/ 32 w 111"/>
                <a:gd name="T83" fmla="*/ 85 h 99"/>
                <a:gd name="T84" fmla="*/ 35 w 111"/>
                <a:gd name="T85" fmla="*/ 88 h 99"/>
                <a:gd name="T86" fmla="*/ 36 w 111"/>
                <a:gd name="T87" fmla="*/ 88 h 99"/>
                <a:gd name="T88" fmla="*/ 39 w 111"/>
                <a:gd name="T89" fmla="*/ 89 h 99"/>
                <a:gd name="T90" fmla="*/ 48 w 111"/>
                <a:gd name="T91" fmla="*/ 93 h 99"/>
                <a:gd name="T92" fmla="*/ 51 w 111"/>
                <a:gd name="T93" fmla="*/ 96 h 99"/>
                <a:gd name="T94" fmla="*/ 53 w 111"/>
                <a:gd name="T95" fmla="*/ 94 h 99"/>
                <a:gd name="T96" fmla="*/ 55 w 111"/>
                <a:gd name="T97" fmla="*/ 96 h 99"/>
                <a:gd name="T98" fmla="*/ 55 w 111"/>
                <a:gd name="T99" fmla="*/ 95 h 99"/>
                <a:gd name="T100" fmla="*/ 56 w 111"/>
                <a:gd name="T101" fmla="*/ 95 h 99"/>
                <a:gd name="T102" fmla="*/ 62 w 111"/>
                <a:gd name="T103" fmla="*/ 97 h 99"/>
                <a:gd name="T104" fmla="*/ 65 w 111"/>
                <a:gd name="T105" fmla="*/ 97 h 99"/>
                <a:gd name="T106" fmla="*/ 67 w 111"/>
                <a:gd name="T107" fmla="*/ 97 h 99"/>
                <a:gd name="T108" fmla="*/ 93 w 111"/>
                <a:gd name="T109" fmla="*/ 87 h 99"/>
                <a:gd name="T110" fmla="*/ 108 w 111"/>
                <a:gd name="T111" fmla="*/ 80 h 99"/>
                <a:gd name="T112" fmla="*/ 108 w 111"/>
                <a:gd name="T113" fmla="*/ 53 h 99"/>
                <a:gd name="T114" fmla="*/ 105 w 111"/>
                <a:gd name="T115" fmla="*/ 42 h 99"/>
                <a:gd name="T116" fmla="*/ 99 w 111"/>
                <a:gd name="T117" fmla="*/ 36 h 99"/>
                <a:gd name="T118" fmla="*/ 69 w 111"/>
                <a:gd name="T119" fmla="*/ 8 h 99"/>
                <a:gd name="T120" fmla="*/ 51 w 111"/>
                <a:gd name="T121" fmla="*/ 9 h 99"/>
                <a:gd name="T122" fmla="*/ 41 w 111"/>
                <a:gd name="T123" fmla="*/ 2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99">
                  <a:moveTo>
                    <a:pt x="62" y="97"/>
                  </a:move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moveTo>
                    <a:pt x="63" y="97"/>
                  </a:move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3" y="97"/>
                    <a:pt x="63" y="97"/>
                  </a:cubicBezTo>
                  <a:moveTo>
                    <a:pt x="57" y="97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56" y="97"/>
                  </a:moveTo>
                  <a:cubicBezTo>
                    <a:pt x="56" y="97"/>
                    <a:pt x="56" y="97"/>
                    <a:pt x="57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57" y="97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moveTo>
                    <a:pt x="56" y="97"/>
                  </a:move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moveTo>
                    <a:pt x="57" y="97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moveTo>
                    <a:pt x="56" y="97"/>
                  </a:move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moveTo>
                    <a:pt x="56" y="96"/>
                  </a:move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7"/>
                    <a:pt x="56" y="97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64" y="96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6" y="96"/>
                  </a:move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6" y="96"/>
                    <a:pt x="56" y="97"/>
                    <a:pt x="56" y="97"/>
                  </a:cubicBezTo>
                  <a:cubicBezTo>
                    <a:pt x="56" y="97"/>
                    <a:pt x="56" y="97"/>
                    <a:pt x="56" y="96"/>
                  </a:cubicBezTo>
                  <a:cubicBezTo>
                    <a:pt x="56" y="96"/>
                    <a:pt x="56" y="96"/>
                    <a:pt x="55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3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moveTo>
                    <a:pt x="53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moveTo>
                    <a:pt x="53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3" y="96"/>
                    <a:pt x="53" y="96"/>
                  </a:cubicBezTo>
                  <a:moveTo>
                    <a:pt x="53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3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moveTo>
                    <a:pt x="53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2" y="96"/>
                  </a:move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moveTo>
                    <a:pt x="51" y="96"/>
                  </a:moveTo>
                  <a:cubicBezTo>
                    <a:pt x="51" y="96"/>
                    <a:pt x="51" y="96"/>
                    <a:pt x="51" y="96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1" y="96"/>
                    <a:pt x="51" y="96"/>
                    <a:pt x="51" y="96"/>
                  </a:cubicBezTo>
                  <a:moveTo>
                    <a:pt x="54" y="95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5"/>
                  </a:cubicBezTo>
                  <a:moveTo>
                    <a:pt x="54" y="95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5"/>
                    <a:pt x="54" y="95"/>
                  </a:cubicBezTo>
                  <a:moveTo>
                    <a:pt x="51" y="95"/>
                  </a:moveTo>
                  <a:cubicBezTo>
                    <a:pt x="51" y="95"/>
                    <a:pt x="51" y="96"/>
                    <a:pt x="51" y="96"/>
                  </a:cubicBezTo>
                  <a:cubicBezTo>
                    <a:pt x="51" y="96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moveTo>
                    <a:pt x="54" y="95"/>
                  </a:moveTo>
                  <a:cubicBezTo>
                    <a:pt x="54" y="95"/>
                    <a:pt x="54" y="95"/>
                    <a:pt x="54" y="96"/>
                  </a:cubicBezTo>
                  <a:cubicBezTo>
                    <a:pt x="54" y="96"/>
                    <a:pt x="55" y="96"/>
                    <a:pt x="55" y="96"/>
                  </a:cubicBezTo>
                  <a:cubicBezTo>
                    <a:pt x="55" y="96"/>
                    <a:pt x="55" y="95"/>
                    <a:pt x="54" y="95"/>
                  </a:cubicBezTo>
                  <a:moveTo>
                    <a:pt x="53" y="95"/>
                  </a:moveTo>
                  <a:cubicBezTo>
                    <a:pt x="53" y="95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moveTo>
                    <a:pt x="53" y="95"/>
                  </a:move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6"/>
                  </a:cubicBezTo>
                  <a:cubicBezTo>
                    <a:pt x="53" y="96"/>
                    <a:pt x="53" y="96"/>
                    <a:pt x="53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moveTo>
                    <a:pt x="52" y="95"/>
                  </a:moveTo>
                  <a:cubicBezTo>
                    <a:pt x="52" y="95"/>
                    <a:pt x="52" y="96"/>
                    <a:pt x="52" y="96"/>
                  </a:cubicBezTo>
                  <a:cubicBezTo>
                    <a:pt x="52" y="96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moveTo>
                    <a:pt x="51" y="95"/>
                  </a:move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moveTo>
                    <a:pt x="53" y="95"/>
                  </a:move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moveTo>
                    <a:pt x="53" y="95"/>
                  </a:moveTo>
                  <a:cubicBezTo>
                    <a:pt x="53" y="95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moveTo>
                    <a:pt x="54" y="95"/>
                  </a:move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moveTo>
                    <a:pt x="51" y="95"/>
                  </a:move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moveTo>
                    <a:pt x="52" y="95"/>
                  </a:moveTo>
                  <a:cubicBezTo>
                    <a:pt x="52" y="95"/>
                    <a:pt x="52" y="95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moveTo>
                    <a:pt x="51" y="95"/>
                  </a:move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moveTo>
                    <a:pt x="53" y="95"/>
                  </a:move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moveTo>
                    <a:pt x="52" y="95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3" y="95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2" y="95"/>
                    <a:pt x="52" y="95"/>
                  </a:cubicBezTo>
                  <a:moveTo>
                    <a:pt x="52" y="95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moveTo>
                    <a:pt x="54" y="94"/>
                  </a:moveTo>
                  <a:cubicBezTo>
                    <a:pt x="54" y="94"/>
                    <a:pt x="54" y="94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4" y="95"/>
                    <a:pt x="54" y="94"/>
                    <a:pt x="54" y="94"/>
                  </a:cubicBezTo>
                  <a:moveTo>
                    <a:pt x="55" y="94"/>
                  </a:moveTo>
                  <a:cubicBezTo>
                    <a:pt x="55" y="94"/>
                    <a:pt x="55" y="94"/>
                    <a:pt x="55" y="94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4"/>
                    <a:pt x="55" y="94"/>
                  </a:cubicBezTo>
                  <a:moveTo>
                    <a:pt x="55" y="94"/>
                  </a:move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4"/>
                    <a:pt x="55" y="94"/>
                  </a:cubicBezTo>
                  <a:moveTo>
                    <a:pt x="49" y="94"/>
                  </a:moveTo>
                  <a:cubicBezTo>
                    <a:pt x="49" y="94"/>
                    <a:pt x="49" y="94"/>
                    <a:pt x="49" y="95"/>
                  </a:cubicBezTo>
                  <a:cubicBezTo>
                    <a:pt x="49" y="95"/>
                    <a:pt x="49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52" y="94"/>
                  </a:move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5"/>
                    <a:pt x="52" y="95"/>
                  </a:cubicBezTo>
                  <a:cubicBezTo>
                    <a:pt x="52" y="94"/>
                    <a:pt x="52" y="94"/>
                    <a:pt x="52" y="94"/>
                  </a:cubicBezTo>
                  <a:moveTo>
                    <a:pt x="52" y="94"/>
                  </a:move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52" y="94"/>
                  </a:moveTo>
                  <a:cubicBezTo>
                    <a:pt x="51" y="94"/>
                    <a:pt x="51" y="95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moveTo>
                    <a:pt x="49" y="94"/>
                  </a:moveTo>
                  <a:cubicBezTo>
                    <a:pt x="49" y="94"/>
                    <a:pt x="49" y="94"/>
                    <a:pt x="49" y="94"/>
                  </a:cubicBezTo>
                  <a:cubicBezTo>
                    <a:pt x="49" y="94"/>
                    <a:pt x="50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0" y="95"/>
                  </a:cubicBezTo>
                  <a:cubicBezTo>
                    <a:pt x="50" y="94"/>
                    <a:pt x="49" y="94"/>
                    <a:pt x="49" y="94"/>
                  </a:cubicBezTo>
                  <a:moveTo>
                    <a:pt x="51" y="94"/>
                  </a:moveTo>
                  <a:cubicBezTo>
                    <a:pt x="51" y="94"/>
                    <a:pt x="51" y="95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4"/>
                    <a:pt x="51" y="94"/>
                  </a:cubicBezTo>
                  <a:cubicBezTo>
                    <a:pt x="51" y="94"/>
                    <a:pt x="51" y="94"/>
                    <a:pt x="51" y="94"/>
                  </a:cubicBezTo>
                  <a:moveTo>
                    <a:pt x="48" y="93"/>
                  </a:moveTo>
                  <a:cubicBezTo>
                    <a:pt x="48" y="93"/>
                    <a:pt x="48" y="93"/>
                    <a:pt x="48" y="94"/>
                  </a:cubicBezTo>
                  <a:cubicBezTo>
                    <a:pt x="48" y="94"/>
                    <a:pt x="48" y="94"/>
                    <a:pt x="49" y="94"/>
                  </a:cubicBezTo>
                  <a:cubicBezTo>
                    <a:pt x="49" y="94"/>
                    <a:pt x="49" y="94"/>
                    <a:pt x="49" y="93"/>
                  </a:cubicBezTo>
                  <a:cubicBezTo>
                    <a:pt x="48" y="93"/>
                    <a:pt x="48" y="93"/>
                    <a:pt x="48" y="93"/>
                  </a:cubicBezTo>
                  <a:moveTo>
                    <a:pt x="92" y="93"/>
                  </a:moveTo>
                  <a:cubicBezTo>
                    <a:pt x="92" y="93"/>
                    <a:pt x="92" y="93"/>
                    <a:pt x="93" y="94"/>
                  </a:cubicBezTo>
                  <a:cubicBezTo>
                    <a:pt x="93" y="94"/>
                    <a:pt x="94" y="94"/>
                    <a:pt x="94" y="93"/>
                  </a:cubicBezTo>
                  <a:cubicBezTo>
                    <a:pt x="93" y="93"/>
                    <a:pt x="92" y="93"/>
                    <a:pt x="92" y="93"/>
                  </a:cubicBezTo>
                  <a:moveTo>
                    <a:pt x="91" y="91"/>
                  </a:moveTo>
                  <a:cubicBezTo>
                    <a:pt x="91" y="91"/>
                    <a:pt x="92" y="92"/>
                    <a:pt x="95" y="93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2" y="92"/>
                    <a:pt x="91" y="91"/>
                    <a:pt x="91" y="91"/>
                  </a:cubicBezTo>
                  <a:moveTo>
                    <a:pt x="39" y="90"/>
                  </a:moveTo>
                  <a:cubicBezTo>
                    <a:pt x="39" y="90"/>
                    <a:pt x="39" y="90"/>
                    <a:pt x="39" y="91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moveTo>
                    <a:pt x="90" y="90"/>
                  </a:moveTo>
                  <a:cubicBezTo>
                    <a:pt x="90" y="90"/>
                    <a:pt x="91" y="91"/>
                    <a:pt x="95" y="93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6" y="93"/>
                    <a:pt x="96" y="92"/>
                    <a:pt x="97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2" y="90"/>
                    <a:pt x="90" y="90"/>
                    <a:pt x="90" y="90"/>
                  </a:cubicBezTo>
                  <a:moveTo>
                    <a:pt x="39" y="9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moveTo>
                    <a:pt x="39" y="90"/>
                  </a:move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moveTo>
                    <a:pt x="39" y="89"/>
                  </a:move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40" y="90"/>
                  </a:cubicBezTo>
                  <a:cubicBezTo>
                    <a:pt x="41" y="90"/>
                    <a:pt x="42" y="90"/>
                    <a:pt x="41" y="90"/>
                  </a:cubicBezTo>
                  <a:cubicBezTo>
                    <a:pt x="41" y="90"/>
                    <a:pt x="40" y="89"/>
                    <a:pt x="39" y="89"/>
                  </a:cubicBezTo>
                  <a:moveTo>
                    <a:pt x="39" y="89"/>
                  </a:moveTo>
                  <a:cubicBezTo>
                    <a:pt x="39" y="89"/>
                    <a:pt x="39" y="89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9" y="90"/>
                  </a:cubicBezTo>
                  <a:cubicBezTo>
                    <a:pt x="39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moveTo>
                    <a:pt x="39" y="89"/>
                  </a:move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1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1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90"/>
                    <a:pt x="39" y="90"/>
                  </a:cubicBezTo>
                  <a:cubicBezTo>
                    <a:pt x="39" y="90"/>
                    <a:pt x="39" y="90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moveTo>
                    <a:pt x="36" y="89"/>
                  </a:move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moveTo>
                    <a:pt x="36" y="89"/>
                  </a:move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moveTo>
                    <a:pt x="36" y="89"/>
                  </a:move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moveTo>
                    <a:pt x="36" y="89"/>
                  </a:move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moveTo>
                    <a:pt x="36" y="88"/>
                  </a:moveTo>
                  <a:cubicBezTo>
                    <a:pt x="36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8"/>
                  </a:cubicBezTo>
                  <a:moveTo>
                    <a:pt x="36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moveTo>
                    <a:pt x="36" y="88"/>
                  </a:moveTo>
                  <a:cubicBezTo>
                    <a:pt x="36" y="88"/>
                    <a:pt x="36" y="88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moveTo>
                    <a:pt x="36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moveTo>
                    <a:pt x="36" y="87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7"/>
                    <a:pt x="36" y="87"/>
                  </a:cubicBezTo>
                  <a:moveTo>
                    <a:pt x="95" y="86"/>
                  </a:moveTo>
                  <a:cubicBezTo>
                    <a:pt x="94" y="86"/>
                    <a:pt x="94" y="86"/>
                    <a:pt x="96" y="87"/>
                  </a:cubicBezTo>
                  <a:cubicBezTo>
                    <a:pt x="97" y="87"/>
                    <a:pt x="99" y="88"/>
                    <a:pt x="102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7" y="86"/>
                    <a:pt x="95" y="86"/>
                    <a:pt x="95" y="86"/>
                  </a:cubicBezTo>
                  <a:moveTo>
                    <a:pt x="31" y="86"/>
                  </a:move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moveTo>
                    <a:pt x="31" y="85"/>
                  </a:moveTo>
                  <a:cubicBezTo>
                    <a:pt x="31" y="85"/>
                    <a:pt x="31" y="85"/>
                    <a:pt x="31" y="86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moveTo>
                    <a:pt x="31" y="85"/>
                  </a:move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moveTo>
                    <a:pt x="31" y="85"/>
                  </a:move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6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moveTo>
                    <a:pt x="30" y="84"/>
                  </a:move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4"/>
                    <a:pt x="30" y="84"/>
                  </a:cubicBezTo>
                  <a:moveTo>
                    <a:pt x="32" y="84"/>
                  </a:moveTo>
                  <a:cubicBezTo>
                    <a:pt x="32" y="84"/>
                    <a:pt x="32" y="84"/>
                    <a:pt x="32" y="84"/>
                  </a:cubicBezTo>
                  <a:cubicBezTo>
                    <a:pt x="32" y="85"/>
                    <a:pt x="32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6"/>
                    <a:pt x="31" y="86"/>
                  </a:cubicBezTo>
                  <a:cubicBezTo>
                    <a:pt x="31" y="86"/>
                    <a:pt x="31" y="85"/>
                    <a:pt x="31" y="85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85"/>
                    <a:pt x="32" y="85"/>
                    <a:pt x="32" y="84"/>
                  </a:cubicBezTo>
                  <a:moveTo>
                    <a:pt x="31" y="84"/>
                  </a:moveTo>
                  <a:cubicBezTo>
                    <a:pt x="31" y="84"/>
                    <a:pt x="31" y="84"/>
                    <a:pt x="31" y="84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4"/>
                    <a:pt x="31" y="84"/>
                  </a:cubicBezTo>
                  <a:moveTo>
                    <a:pt x="29" y="84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moveTo>
                    <a:pt x="29" y="84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moveTo>
                    <a:pt x="29" y="84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moveTo>
                    <a:pt x="29" y="84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moveTo>
                    <a:pt x="29" y="84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moveTo>
                    <a:pt x="29" y="83"/>
                  </a:moveTo>
                  <a:cubicBezTo>
                    <a:pt x="29" y="84"/>
                    <a:pt x="29" y="84"/>
                    <a:pt x="28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4"/>
                  </a:cubicBezTo>
                  <a:cubicBezTo>
                    <a:pt x="29" y="84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8" y="83"/>
                    <a:pt x="28" y="83"/>
                    <a:pt x="28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30" y="83"/>
                  </a:move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29" y="84"/>
                    <a:pt x="29" y="84"/>
                  </a:cubicBezTo>
                  <a:cubicBezTo>
                    <a:pt x="29" y="84"/>
                    <a:pt x="30" y="83"/>
                    <a:pt x="30" y="83"/>
                  </a:cubicBezTo>
                  <a:moveTo>
                    <a:pt x="30" y="83"/>
                  </a:moveTo>
                  <a:cubicBezTo>
                    <a:pt x="30" y="83"/>
                    <a:pt x="30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moveTo>
                    <a:pt x="30" y="83"/>
                  </a:move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moveTo>
                    <a:pt x="30" y="82"/>
                  </a:move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1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moveTo>
                    <a:pt x="94" y="82"/>
                  </a:moveTo>
                  <a:cubicBezTo>
                    <a:pt x="94" y="82"/>
                    <a:pt x="94" y="83"/>
                    <a:pt x="95" y="83"/>
                  </a:cubicBezTo>
                  <a:cubicBezTo>
                    <a:pt x="96" y="83"/>
                    <a:pt x="97" y="84"/>
                    <a:pt x="98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7" y="84"/>
                    <a:pt x="96" y="83"/>
                    <a:pt x="95" y="83"/>
                  </a:cubicBezTo>
                  <a:cubicBezTo>
                    <a:pt x="95" y="83"/>
                    <a:pt x="95" y="82"/>
                    <a:pt x="94" y="82"/>
                  </a:cubicBezTo>
                  <a:moveTo>
                    <a:pt x="30" y="82"/>
                  </a:moveTo>
                  <a:cubicBezTo>
                    <a:pt x="30" y="82"/>
                    <a:pt x="29" y="82"/>
                    <a:pt x="29" y="83"/>
                  </a:cubicBezTo>
                  <a:cubicBezTo>
                    <a:pt x="29" y="83"/>
                    <a:pt x="29" y="82"/>
                    <a:pt x="29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2"/>
                    <a:pt x="30" y="82"/>
                    <a:pt x="30" y="82"/>
                  </a:cubicBezTo>
                  <a:moveTo>
                    <a:pt x="30" y="82"/>
                  </a:moveTo>
                  <a:cubicBezTo>
                    <a:pt x="30" y="82"/>
                    <a:pt x="30" y="82"/>
                    <a:pt x="30" y="82"/>
                  </a:cubicBezTo>
                  <a:cubicBezTo>
                    <a:pt x="30" y="83"/>
                    <a:pt x="30" y="83"/>
                    <a:pt x="29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moveTo>
                    <a:pt x="94" y="82"/>
                  </a:moveTo>
                  <a:cubicBezTo>
                    <a:pt x="94" y="82"/>
                    <a:pt x="94" y="82"/>
                    <a:pt x="94" y="82"/>
                  </a:cubicBezTo>
                  <a:cubicBezTo>
                    <a:pt x="95" y="82"/>
                    <a:pt x="96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6" y="83"/>
                    <a:pt x="95" y="82"/>
                    <a:pt x="94" y="82"/>
                  </a:cubicBezTo>
                  <a:moveTo>
                    <a:pt x="24" y="79"/>
                  </a:moveTo>
                  <a:cubicBezTo>
                    <a:pt x="24" y="79"/>
                    <a:pt x="24" y="79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moveTo>
                    <a:pt x="22" y="76"/>
                  </a:move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moveTo>
                    <a:pt x="23" y="76"/>
                  </a:moveTo>
                  <a:cubicBezTo>
                    <a:pt x="23" y="76"/>
                    <a:pt x="22" y="76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23" y="76"/>
                  </a:move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6"/>
                    <a:pt x="23" y="76"/>
                  </a:cubicBezTo>
                  <a:moveTo>
                    <a:pt x="23" y="76"/>
                  </a:moveTo>
                  <a:cubicBezTo>
                    <a:pt x="23" y="76"/>
                    <a:pt x="22" y="76"/>
                    <a:pt x="22" y="76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22" y="76"/>
                  </a:move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moveTo>
                    <a:pt x="22" y="73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4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moveTo>
                    <a:pt x="20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20" y="74"/>
                    <a:pt x="21" y="74"/>
                  </a:cubicBezTo>
                  <a:cubicBezTo>
                    <a:pt x="21" y="74"/>
                    <a:pt x="21" y="74"/>
                    <a:pt x="22" y="74"/>
                  </a:cubicBezTo>
                  <a:cubicBezTo>
                    <a:pt x="22" y="74"/>
                    <a:pt x="22" y="74"/>
                    <a:pt x="21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4"/>
                    <a:pt x="21" y="73"/>
                    <a:pt x="20" y="73"/>
                  </a:cubicBezTo>
                  <a:cubicBezTo>
                    <a:pt x="20" y="73"/>
                    <a:pt x="20" y="73"/>
                    <a:pt x="20" y="73"/>
                  </a:cubicBezTo>
                  <a:moveTo>
                    <a:pt x="20" y="72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20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moveTo>
                    <a:pt x="21" y="71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1" y="72"/>
                  </a:cubicBezTo>
                  <a:cubicBezTo>
                    <a:pt x="21" y="72"/>
                    <a:pt x="21" y="72"/>
                    <a:pt x="22" y="71"/>
                  </a:cubicBezTo>
                  <a:cubicBezTo>
                    <a:pt x="21" y="71"/>
                    <a:pt x="21" y="71"/>
                    <a:pt x="21" y="71"/>
                  </a:cubicBezTo>
                  <a:moveTo>
                    <a:pt x="22" y="71"/>
                  </a:move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moveTo>
                    <a:pt x="20" y="70"/>
                  </a:moveTo>
                  <a:cubicBezTo>
                    <a:pt x="21" y="70"/>
                    <a:pt x="21" y="70"/>
                    <a:pt x="22" y="71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70"/>
                    <a:pt x="20" y="70"/>
                  </a:cubicBezTo>
                  <a:moveTo>
                    <a:pt x="19" y="69"/>
                  </a:moveTo>
                  <a:cubicBezTo>
                    <a:pt x="17" y="70"/>
                    <a:pt x="18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8" y="71"/>
                    <a:pt x="18" y="70"/>
                    <a:pt x="20" y="70"/>
                  </a:cubicBezTo>
                  <a:cubicBezTo>
                    <a:pt x="20" y="70"/>
                    <a:pt x="20" y="70"/>
                    <a:pt x="21" y="70"/>
                  </a:cubicBezTo>
                  <a:cubicBezTo>
                    <a:pt x="20" y="70"/>
                    <a:pt x="20" y="69"/>
                    <a:pt x="19" y="69"/>
                  </a:cubicBezTo>
                  <a:moveTo>
                    <a:pt x="20" y="67"/>
                  </a:moveTo>
                  <a:cubicBezTo>
                    <a:pt x="18" y="68"/>
                    <a:pt x="17" y="68"/>
                    <a:pt x="18" y="68"/>
                  </a:cubicBezTo>
                  <a:cubicBezTo>
                    <a:pt x="18" y="68"/>
                    <a:pt x="19" y="68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moveTo>
                    <a:pt x="19" y="67"/>
                  </a:moveTo>
                  <a:cubicBezTo>
                    <a:pt x="19" y="67"/>
                    <a:pt x="19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19" y="67"/>
                    <a:pt x="19" y="67"/>
                  </a:cubicBezTo>
                  <a:moveTo>
                    <a:pt x="19" y="67"/>
                  </a:move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moveTo>
                    <a:pt x="18" y="67"/>
                  </a:moveTo>
                  <a:cubicBezTo>
                    <a:pt x="17" y="67"/>
                    <a:pt x="18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8" y="67"/>
                    <a:pt x="18" y="67"/>
                  </a:cubicBezTo>
                  <a:moveTo>
                    <a:pt x="2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1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moveTo>
                    <a:pt x="19" y="67"/>
                  </a:move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20" y="67"/>
                  </a:cubicBezTo>
                  <a:cubicBezTo>
                    <a:pt x="20" y="67"/>
                    <a:pt x="20" y="67"/>
                    <a:pt x="21" y="67"/>
                  </a:cubicBezTo>
                  <a:cubicBezTo>
                    <a:pt x="20" y="67"/>
                    <a:pt x="19" y="67"/>
                    <a:pt x="19" y="67"/>
                  </a:cubicBezTo>
                  <a:moveTo>
                    <a:pt x="17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8" y="67"/>
                    <a:pt x="17" y="67"/>
                  </a:cubicBezTo>
                  <a:moveTo>
                    <a:pt x="16" y="67"/>
                  </a:moveTo>
                  <a:cubicBezTo>
                    <a:pt x="16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6" y="67"/>
                    <a:pt x="16" y="67"/>
                  </a:cubicBezTo>
                  <a:moveTo>
                    <a:pt x="17" y="67"/>
                  </a:move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9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moveTo>
                    <a:pt x="16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moveTo>
                    <a:pt x="18" y="67"/>
                  </a:moveTo>
                  <a:cubicBezTo>
                    <a:pt x="16" y="67"/>
                    <a:pt x="16" y="67"/>
                    <a:pt x="19" y="67"/>
                  </a:cubicBezTo>
                  <a:cubicBezTo>
                    <a:pt x="19" y="67"/>
                    <a:pt x="20" y="67"/>
                    <a:pt x="20" y="67"/>
                  </a:cubicBezTo>
                  <a:cubicBezTo>
                    <a:pt x="19" y="67"/>
                    <a:pt x="18" y="67"/>
                    <a:pt x="18" y="67"/>
                  </a:cubicBezTo>
                  <a:moveTo>
                    <a:pt x="19" y="66"/>
                  </a:moveTo>
                  <a:cubicBezTo>
                    <a:pt x="16" y="66"/>
                    <a:pt x="15" y="66"/>
                    <a:pt x="16" y="66"/>
                  </a:cubicBezTo>
                  <a:cubicBezTo>
                    <a:pt x="17" y="66"/>
                    <a:pt x="18" y="66"/>
                    <a:pt x="20" y="66"/>
                  </a:cubicBezTo>
                  <a:cubicBezTo>
                    <a:pt x="20" y="66"/>
                    <a:pt x="19" y="66"/>
                    <a:pt x="19" y="66"/>
                  </a:cubicBezTo>
                  <a:moveTo>
                    <a:pt x="16" y="66"/>
                  </a:move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moveTo>
                    <a:pt x="111" y="65"/>
                  </a:moveTo>
                  <a:cubicBezTo>
                    <a:pt x="111" y="65"/>
                    <a:pt x="111" y="65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moveTo>
                    <a:pt x="19" y="64"/>
                  </a:moveTo>
                  <a:cubicBezTo>
                    <a:pt x="19" y="64"/>
                    <a:pt x="18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moveTo>
                    <a:pt x="19" y="64"/>
                  </a:moveTo>
                  <a:cubicBezTo>
                    <a:pt x="19" y="64"/>
                    <a:pt x="18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moveTo>
                    <a:pt x="109" y="59"/>
                  </a:moveTo>
                  <a:cubicBezTo>
                    <a:pt x="109" y="60"/>
                    <a:pt x="110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0" y="60"/>
                    <a:pt x="110" y="60"/>
                    <a:pt x="109" y="59"/>
                  </a:cubicBezTo>
                  <a:moveTo>
                    <a:pt x="110" y="57"/>
                  </a:moveTo>
                  <a:cubicBezTo>
                    <a:pt x="110" y="57"/>
                    <a:pt x="110" y="57"/>
                    <a:pt x="110" y="58"/>
                  </a:cubicBezTo>
                  <a:cubicBezTo>
                    <a:pt x="110" y="58"/>
                    <a:pt x="111" y="58"/>
                    <a:pt x="111" y="58"/>
                  </a:cubicBezTo>
                  <a:cubicBezTo>
                    <a:pt x="111" y="58"/>
                    <a:pt x="110" y="57"/>
                    <a:pt x="110" y="57"/>
                  </a:cubicBezTo>
                  <a:moveTo>
                    <a:pt x="110" y="57"/>
                  </a:moveTo>
                  <a:cubicBezTo>
                    <a:pt x="110" y="57"/>
                    <a:pt x="110" y="57"/>
                    <a:pt x="110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7"/>
                    <a:pt x="111" y="57"/>
                    <a:pt x="110" y="57"/>
                  </a:cubicBezTo>
                  <a:moveTo>
                    <a:pt x="111" y="57"/>
                  </a:moveTo>
                  <a:cubicBezTo>
                    <a:pt x="111" y="57"/>
                    <a:pt x="111" y="57"/>
                    <a:pt x="111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7"/>
                    <a:pt x="111" y="57"/>
                    <a:pt x="111" y="57"/>
                  </a:cubicBezTo>
                  <a:moveTo>
                    <a:pt x="108" y="57"/>
                  </a:moveTo>
                  <a:cubicBezTo>
                    <a:pt x="109" y="57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1" y="58"/>
                  </a:cubicBezTo>
                  <a:cubicBezTo>
                    <a:pt x="111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57"/>
                    <a:pt x="110" y="57"/>
                    <a:pt x="109" y="57"/>
                  </a:cubicBezTo>
                  <a:cubicBezTo>
                    <a:pt x="109" y="57"/>
                    <a:pt x="109" y="57"/>
                    <a:pt x="108" y="57"/>
                  </a:cubicBezTo>
                  <a:moveTo>
                    <a:pt x="109" y="57"/>
                  </a:moveTo>
                  <a:cubicBezTo>
                    <a:pt x="108" y="57"/>
                    <a:pt x="109" y="57"/>
                    <a:pt x="110" y="57"/>
                  </a:cubicBezTo>
                  <a:cubicBezTo>
                    <a:pt x="110" y="57"/>
                    <a:pt x="111" y="57"/>
                    <a:pt x="111" y="57"/>
                  </a:cubicBezTo>
                  <a:cubicBezTo>
                    <a:pt x="109" y="57"/>
                    <a:pt x="109" y="57"/>
                    <a:pt x="109" y="57"/>
                  </a:cubicBezTo>
                  <a:moveTo>
                    <a:pt x="108" y="57"/>
                  </a:moveTo>
                  <a:cubicBezTo>
                    <a:pt x="108" y="57"/>
                    <a:pt x="109" y="57"/>
                    <a:pt x="111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09" y="57"/>
                    <a:pt x="108" y="57"/>
                    <a:pt x="108" y="57"/>
                  </a:cubicBezTo>
                  <a:moveTo>
                    <a:pt x="108" y="56"/>
                  </a:moveTo>
                  <a:cubicBezTo>
                    <a:pt x="107" y="57"/>
                    <a:pt x="107" y="57"/>
                    <a:pt x="108" y="57"/>
                  </a:cubicBezTo>
                  <a:cubicBezTo>
                    <a:pt x="108" y="57"/>
                    <a:pt x="108" y="57"/>
                    <a:pt x="108" y="56"/>
                  </a:cubicBezTo>
                  <a:moveTo>
                    <a:pt x="109" y="56"/>
                  </a:moveTo>
                  <a:cubicBezTo>
                    <a:pt x="109" y="56"/>
                    <a:pt x="108" y="56"/>
                    <a:pt x="108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6"/>
                    <a:pt x="109" y="56"/>
                    <a:pt x="109" y="56"/>
                  </a:cubicBezTo>
                  <a:moveTo>
                    <a:pt x="110" y="55"/>
                  </a:moveTo>
                  <a:cubicBezTo>
                    <a:pt x="109" y="56"/>
                    <a:pt x="109" y="56"/>
                    <a:pt x="109" y="56"/>
                  </a:cubicBezTo>
                  <a:cubicBezTo>
                    <a:pt x="109" y="56"/>
                    <a:pt x="110" y="56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moveTo>
                    <a:pt x="109" y="55"/>
                  </a:moveTo>
                  <a:cubicBezTo>
                    <a:pt x="109" y="55"/>
                    <a:pt x="109" y="55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09" y="55"/>
                    <a:pt x="109" y="55"/>
                  </a:cubicBezTo>
                  <a:moveTo>
                    <a:pt x="13" y="55"/>
                  </a:moveTo>
                  <a:cubicBezTo>
                    <a:pt x="12" y="55"/>
                    <a:pt x="12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moveTo>
                    <a:pt x="108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9" y="54"/>
                    <a:pt x="109" y="54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09" y="54"/>
                    <a:pt x="109" y="54"/>
                    <a:pt x="108" y="54"/>
                  </a:cubicBezTo>
                  <a:moveTo>
                    <a:pt x="12" y="54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moveTo>
                    <a:pt x="108" y="54"/>
                  </a:moveTo>
                  <a:cubicBezTo>
                    <a:pt x="106" y="54"/>
                    <a:pt x="106" y="55"/>
                    <a:pt x="109" y="55"/>
                  </a:cubicBezTo>
                  <a:cubicBezTo>
                    <a:pt x="109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09" y="54"/>
                    <a:pt x="109" y="54"/>
                    <a:pt x="108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9" y="54"/>
                    <a:pt x="109" y="54"/>
                    <a:pt x="110" y="54"/>
                  </a:cubicBezTo>
                  <a:cubicBezTo>
                    <a:pt x="108" y="54"/>
                    <a:pt x="108" y="54"/>
                    <a:pt x="109" y="54"/>
                  </a:cubicBezTo>
                  <a:cubicBezTo>
                    <a:pt x="109" y="54"/>
                    <a:pt x="109" y="54"/>
                    <a:pt x="110" y="54"/>
                  </a:cubicBezTo>
                  <a:cubicBezTo>
                    <a:pt x="109" y="54"/>
                    <a:pt x="108" y="54"/>
                    <a:pt x="108" y="54"/>
                  </a:cubicBezTo>
                  <a:moveTo>
                    <a:pt x="109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9" y="54"/>
                    <a:pt x="109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moveTo>
                    <a:pt x="108" y="51"/>
                  </a:move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109" y="51"/>
                    <a:pt x="109" y="51"/>
                  </a:cubicBezTo>
                  <a:cubicBezTo>
                    <a:pt x="108" y="51"/>
                    <a:pt x="108" y="51"/>
                    <a:pt x="108" y="51"/>
                  </a:cubicBezTo>
                  <a:moveTo>
                    <a:pt x="109" y="51"/>
                  </a:moveTo>
                  <a:cubicBezTo>
                    <a:pt x="108" y="51"/>
                    <a:pt x="108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8" y="51"/>
                    <a:pt x="108" y="51"/>
                    <a:pt x="109" y="51"/>
                  </a:cubicBezTo>
                  <a:moveTo>
                    <a:pt x="107" y="51"/>
                  </a:moveTo>
                  <a:cubicBezTo>
                    <a:pt x="107" y="51"/>
                    <a:pt x="107" y="51"/>
                    <a:pt x="107" y="51"/>
                  </a:cubicBezTo>
                  <a:cubicBezTo>
                    <a:pt x="108" y="51"/>
                    <a:pt x="108" y="51"/>
                    <a:pt x="109" y="51"/>
                  </a:cubicBezTo>
                  <a:cubicBezTo>
                    <a:pt x="108" y="51"/>
                    <a:pt x="108" y="51"/>
                    <a:pt x="107" y="51"/>
                  </a:cubicBezTo>
                  <a:moveTo>
                    <a:pt x="105" y="51"/>
                  </a:moveTo>
                  <a:cubicBezTo>
                    <a:pt x="105" y="51"/>
                    <a:pt x="105" y="51"/>
                    <a:pt x="105" y="51"/>
                  </a:cubicBezTo>
                  <a:cubicBezTo>
                    <a:pt x="106" y="51"/>
                    <a:pt x="106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6" y="51"/>
                    <a:pt x="106" y="51"/>
                    <a:pt x="105" y="51"/>
                  </a:cubicBezTo>
                  <a:moveTo>
                    <a:pt x="4" y="43"/>
                  </a:moveTo>
                  <a:cubicBezTo>
                    <a:pt x="4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3"/>
                    <a:pt x="3" y="44"/>
                    <a:pt x="3" y="44"/>
                  </a:cubicBezTo>
                  <a:cubicBezTo>
                    <a:pt x="3" y="44"/>
                    <a:pt x="3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moveTo>
                    <a:pt x="101" y="39"/>
                  </a:move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1" y="39"/>
                  </a:cubicBezTo>
                  <a:moveTo>
                    <a:pt x="100" y="38"/>
                  </a:move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92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moveTo>
                    <a:pt x="92" y="27"/>
                  </a:moveTo>
                  <a:cubicBezTo>
                    <a:pt x="91" y="27"/>
                    <a:pt x="91" y="28"/>
                    <a:pt x="91" y="28"/>
                  </a:cubicBezTo>
                  <a:cubicBezTo>
                    <a:pt x="91" y="28"/>
                    <a:pt x="91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moveTo>
                    <a:pt x="92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moveTo>
                    <a:pt x="15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49" y="4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0" y="6"/>
                    <a:pt x="50" y="7"/>
                    <a:pt x="50" y="8"/>
                  </a:cubicBezTo>
                  <a:cubicBezTo>
                    <a:pt x="50" y="7"/>
                    <a:pt x="50" y="6"/>
                    <a:pt x="49" y="4"/>
                  </a:cubicBezTo>
                  <a:moveTo>
                    <a:pt x="52" y="4"/>
                  </a:moveTo>
                  <a:cubicBezTo>
                    <a:pt x="52" y="4"/>
                    <a:pt x="52" y="5"/>
                    <a:pt x="52" y="5"/>
                  </a:cubicBezTo>
                  <a:cubicBezTo>
                    <a:pt x="52" y="5"/>
                    <a:pt x="52" y="4"/>
                    <a:pt x="52" y="4"/>
                  </a:cubicBezTo>
                  <a:moveTo>
                    <a:pt x="52" y="3"/>
                  </a:moveTo>
                  <a:cubicBezTo>
                    <a:pt x="52" y="3"/>
                    <a:pt x="52" y="3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moveTo>
                    <a:pt x="49" y="3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3"/>
                  </a:cubicBezTo>
                  <a:moveTo>
                    <a:pt x="49" y="3"/>
                  </a:moveTo>
                  <a:cubicBezTo>
                    <a:pt x="50" y="3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3"/>
                    <a:pt x="49" y="3"/>
                  </a:cubicBezTo>
                  <a:moveTo>
                    <a:pt x="49" y="3"/>
                  </a:move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moveTo>
                    <a:pt x="49" y="3"/>
                  </a:move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moveTo>
                    <a:pt x="49" y="3"/>
                  </a:move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moveTo>
                    <a:pt x="49" y="3"/>
                  </a:move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moveTo>
                    <a:pt x="49" y="3"/>
                  </a:move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moveTo>
                    <a:pt x="33" y="0"/>
                  </a:moveTo>
                  <a:cubicBezTo>
                    <a:pt x="33" y="0"/>
                    <a:pt x="33" y="1"/>
                    <a:pt x="33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0"/>
                    <a:pt x="33" y="0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moveTo>
                    <a:pt x="61" y="98"/>
                  </a:move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moveTo>
                    <a:pt x="61" y="98"/>
                  </a:move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moveTo>
                    <a:pt x="61" y="97"/>
                  </a:move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moveTo>
                    <a:pt x="65" y="97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moveTo>
                    <a:pt x="51" y="95"/>
                  </a:moveTo>
                  <a:cubicBezTo>
                    <a:pt x="51" y="94"/>
                    <a:pt x="51" y="94"/>
                    <a:pt x="51" y="94"/>
                  </a:cubicBezTo>
                  <a:cubicBezTo>
                    <a:pt x="51" y="94"/>
                    <a:pt x="51" y="95"/>
                    <a:pt x="51" y="95"/>
                  </a:cubicBezTo>
                  <a:moveTo>
                    <a:pt x="36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moveTo>
                    <a:pt x="39" y="89"/>
                  </a:moveTo>
                  <a:cubicBezTo>
                    <a:pt x="39" y="88"/>
                    <a:pt x="39" y="88"/>
                    <a:pt x="39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88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moveTo>
                    <a:pt x="35" y="87"/>
                  </a:move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moveTo>
                    <a:pt x="35" y="87"/>
                  </a:move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5" y="87"/>
                    <a:pt x="35" y="88"/>
                  </a:cubicBezTo>
                  <a:cubicBezTo>
                    <a:pt x="35" y="88"/>
                    <a:pt x="35" y="87"/>
                    <a:pt x="35" y="87"/>
                  </a:cubicBezTo>
                  <a:moveTo>
                    <a:pt x="36" y="88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7"/>
                    <a:pt x="37" y="88"/>
                  </a:cubicBezTo>
                  <a:cubicBezTo>
                    <a:pt x="37" y="88"/>
                    <a:pt x="37" y="88"/>
                    <a:pt x="36" y="88"/>
                  </a:cubicBezTo>
                  <a:cubicBezTo>
                    <a:pt x="36" y="88"/>
                    <a:pt x="37" y="88"/>
                    <a:pt x="37" y="88"/>
                  </a:cubicBezTo>
                  <a:cubicBezTo>
                    <a:pt x="37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moveTo>
                    <a:pt x="29" y="84"/>
                  </a:moveTo>
                  <a:cubicBezTo>
                    <a:pt x="29" y="84"/>
                    <a:pt x="29" y="83"/>
                    <a:pt x="29" y="83"/>
                  </a:cubicBezTo>
                  <a:cubicBezTo>
                    <a:pt x="29" y="83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moveTo>
                    <a:pt x="108" y="51"/>
                  </a:moveTo>
                  <a:cubicBezTo>
                    <a:pt x="108" y="51"/>
                    <a:pt x="108" y="51"/>
                    <a:pt x="107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108" y="51"/>
                    <a:pt x="109" y="51"/>
                  </a:cubicBezTo>
                  <a:cubicBezTo>
                    <a:pt x="108" y="51"/>
                    <a:pt x="108" y="51"/>
                    <a:pt x="108" y="51"/>
                  </a:cubicBezTo>
                  <a:moveTo>
                    <a:pt x="105" y="51"/>
                  </a:move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5" y="51"/>
                    <a:pt x="107" y="51"/>
                  </a:cubicBezTo>
                  <a:cubicBezTo>
                    <a:pt x="107" y="51"/>
                    <a:pt x="108" y="51"/>
                    <a:pt x="109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1"/>
                    <a:pt x="107" y="51"/>
                    <a:pt x="106" y="51"/>
                  </a:cubicBezTo>
                  <a:cubicBezTo>
                    <a:pt x="106" y="51"/>
                    <a:pt x="106" y="51"/>
                    <a:pt x="105" y="51"/>
                  </a:cubicBezTo>
                  <a:cubicBezTo>
                    <a:pt x="105" y="51"/>
                    <a:pt x="104" y="51"/>
                    <a:pt x="104" y="51"/>
                  </a:cubicBezTo>
                  <a:cubicBezTo>
                    <a:pt x="104" y="51"/>
                    <a:pt x="105" y="51"/>
                    <a:pt x="105" y="51"/>
                  </a:cubicBezTo>
                  <a:moveTo>
                    <a:pt x="104" y="51"/>
                  </a:moveTo>
                  <a:cubicBezTo>
                    <a:pt x="104" y="51"/>
                    <a:pt x="104" y="51"/>
                    <a:pt x="104" y="51"/>
                  </a:cubicBezTo>
                  <a:cubicBezTo>
                    <a:pt x="104" y="51"/>
                    <a:pt x="104" y="51"/>
                    <a:pt x="104" y="51"/>
                  </a:cubicBezTo>
                  <a:moveTo>
                    <a:pt x="107" y="51"/>
                  </a:moveTo>
                  <a:cubicBezTo>
                    <a:pt x="104" y="51"/>
                    <a:pt x="104" y="51"/>
                    <a:pt x="106" y="51"/>
                  </a:cubicBezTo>
                  <a:cubicBezTo>
                    <a:pt x="106" y="51"/>
                    <a:pt x="107" y="51"/>
                    <a:pt x="108" y="51"/>
                  </a:cubicBezTo>
                  <a:cubicBezTo>
                    <a:pt x="108" y="51"/>
                    <a:pt x="107" y="51"/>
                    <a:pt x="107" y="51"/>
                  </a:cubicBezTo>
                  <a:moveTo>
                    <a:pt x="104" y="50"/>
                  </a:moveTo>
                  <a:cubicBezTo>
                    <a:pt x="103" y="50"/>
                    <a:pt x="104" y="50"/>
                    <a:pt x="107" y="50"/>
                  </a:cubicBezTo>
                  <a:cubicBezTo>
                    <a:pt x="107" y="50"/>
                    <a:pt x="108" y="50"/>
                    <a:pt x="108" y="50"/>
                  </a:cubicBezTo>
                  <a:cubicBezTo>
                    <a:pt x="106" y="50"/>
                    <a:pt x="105" y="50"/>
                    <a:pt x="104" y="50"/>
                  </a:cubicBezTo>
                  <a:moveTo>
                    <a:pt x="104" y="50"/>
                  </a:moveTo>
                  <a:cubicBezTo>
                    <a:pt x="104" y="50"/>
                    <a:pt x="104" y="50"/>
                    <a:pt x="104" y="50"/>
                  </a:cubicBezTo>
                  <a:cubicBezTo>
                    <a:pt x="104" y="50"/>
                    <a:pt x="104" y="50"/>
                    <a:pt x="104" y="50"/>
                  </a:cubicBezTo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8" y="50"/>
                    <a:pt x="108" y="50"/>
                  </a:cubicBezTo>
                  <a:moveTo>
                    <a:pt x="107" y="48"/>
                  </a:moveTo>
                  <a:cubicBezTo>
                    <a:pt x="106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moveTo>
                    <a:pt x="107" y="48"/>
                  </a:moveTo>
                  <a:cubicBezTo>
                    <a:pt x="106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12" y="21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11" y="18"/>
                    <a:pt x="14" y="15"/>
                    <a:pt x="16" y="13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5" y="16"/>
                    <a:pt x="16" y="15"/>
                    <a:pt x="17" y="14"/>
                  </a:cubicBezTo>
                  <a:cubicBezTo>
                    <a:pt x="17" y="15"/>
                    <a:pt x="16" y="16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9"/>
                    <a:pt x="13" y="20"/>
                    <a:pt x="12" y="21"/>
                  </a:cubicBezTo>
                  <a:moveTo>
                    <a:pt x="17" y="15"/>
                  </a:moveTo>
                  <a:cubicBezTo>
                    <a:pt x="18" y="14"/>
                    <a:pt x="18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5"/>
                    <a:pt x="17" y="15"/>
                  </a:cubicBezTo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moveTo>
                    <a:pt x="2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moveTo>
                    <a:pt x="23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moveTo>
                    <a:pt x="31" y="8"/>
                  </a:moveTo>
                  <a:cubicBezTo>
                    <a:pt x="31" y="8"/>
                    <a:pt x="31" y="8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moveTo>
                    <a:pt x="31" y="8"/>
                  </a:moveTo>
                  <a:cubicBezTo>
                    <a:pt x="31" y="8"/>
                    <a:pt x="31" y="7"/>
                    <a:pt x="31" y="7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moveTo>
                    <a:pt x="35" y="3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0" y="0"/>
                  </a:moveTo>
                  <a:cubicBezTo>
                    <a:pt x="30" y="0"/>
                    <a:pt x="31" y="1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1" y="6"/>
                    <a:pt x="21" y="10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13"/>
                    <a:pt x="16" y="13"/>
                  </a:cubicBezTo>
                  <a:cubicBezTo>
                    <a:pt x="16" y="13"/>
                    <a:pt x="16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0" y="14"/>
                    <a:pt x="10" y="15"/>
                  </a:cubicBezTo>
                  <a:cubicBezTo>
                    <a:pt x="9" y="17"/>
                    <a:pt x="8" y="18"/>
                    <a:pt x="8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20"/>
                    <a:pt x="1" y="22"/>
                    <a:pt x="0" y="27"/>
                  </a:cubicBezTo>
                  <a:cubicBezTo>
                    <a:pt x="0" y="28"/>
                    <a:pt x="0" y="3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7"/>
                    <a:pt x="2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1"/>
                    <a:pt x="2" y="41"/>
                  </a:cubicBezTo>
                  <a:cubicBezTo>
                    <a:pt x="2" y="41"/>
                    <a:pt x="3" y="41"/>
                    <a:pt x="3" y="41"/>
                  </a:cubicBezTo>
                  <a:cubicBezTo>
                    <a:pt x="3" y="42"/>
                    <a:pt x="3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6" y="44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5"/>
                    <a:pt x="7" y="47"/>
                  </a:cubicBezTo>
                  <a:cubicBezTo>
                    <a:pt x="7" y="47"/>
                    <a:pt x="7" y="48"/>
                    <a:pt x="8" y="48"/>
                  </a:cubicBezTo>
                  <a:cubicBezTo>
                    <a:pt x="8" y="48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49"/>
                    <a:pt x="13" y="49"/>
                    <a:pt x="13" y="49"/>
                  </a:cubicBezTo>
                  <a:cubicBezTo>
                    <a:pt x="13" y="49"/>
                    <a:pt x="12" y="50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3"/>
                    <a:pt x="11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3" y="54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4"/>
                    <a:pt x="12" y="54"/>
                  </a:cubicBezTo>
                  <a:cubicBezTo>
                    <a:pt x="13" y="54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9"/>
                    <a:pt x="17" y="60"/>
                    <a:pt x="17" y="60"/>
                  </a:cubicBezTo>
                  <a:cubicBezTo>
                    <a:pt x="17" y="60"/>
                    <a:pt x="17" y="59"/>
                    <a:pt x="18" y="59"/>
                  </a:cubicBezTo>
                  <a:cubicBezTo>
                    <a:pt x="18" y="59"/>
                    <a:pt x="18" y="58"/>
                    <a:pt x="19" y="58"/>
                  </a:cubicBezTo>
                  <a:cubicBezTo>
                    <a:pt x="19" y="58"/>
                    <a:pt x="19" y="59"/>
                    <a:pt x="18" y="61"/>
                  </a:cubicBezTo>
                  <a:cubicBezTo>
                    <a:pt x="17" y="62"/>
                    <a:pt x="17" y="63"/>
                    <a:pt x="19" y="63"/>
                  </a:cubicBezTo>
                  <a:cubicBezTo>
                    <a:pt x="18" y="63"/>
                    <a:pt x="18" y="64"/>
                    <a:pt x="19" y="64"/>
                  </a:cubicBezTo>
                  <a:cubicBezTo>
                    <a:pt x="19" y="64"/>
                    <a:pt x="20" y="63"/>
                    <a:pt x="20" y="63"/>
                  </a:cubicBezTo>
                  <a:cubicBezTo>
                    <a:pt x="20" y="63"/>
                    <a:pt x="21" y="64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0" y="67"/>
                    <a:pt x="20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1" y="67"/>
                  </a:cubicBezTo>
                  <a:cubicBezTo>
                    <a:pt x="20" y="67"/>
                    <a:pt x="20" y="67"/>
                    <a:pt x="19" y="67"/>
                  </a:cubicBezTo>
                  <a:cubicBezTo>
                    <a:pt x="18" y="67"/>
                    <a:pt x="19" y="67"/>
                    <a:pt x="21" y="67"/>
                  </a:cubicBezTo>
                  <a:cubicBezTo>
                    <a:pt x="20" y="67"/>
                    <a:pt x="20" y="67"/>
                    <a:pt x="19" y="67"/>
                  </a:cubicBezTo>
                  <a:cubicBezTo>
                    <a:pt x="20" y="67"/>
                    <a:pt x="20" y="67"/>
                    <a:pt x="21" y="67"/>
                  </a:cubicBezTo>
                  <a:cubicBezTo>
                    <a:pt x="20" y="67"/>
                    <a:pt x="20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20" y="67"/>
                    <a:pt x="21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1" y="67"/>
                  </a:cubicBezTo>
                  <a:cubicBezTo>
                    <a:pt x="21" y="67"/>
                    <a:pt x="20" y="67"/>
                    <a:pt x="20" y="67"/>
                  </a:cubicBezTo>
                  <a:cubicBezTo>
                    <a:pt x="20" y="68"/>
                    <a:pt x="21" y="68"/>
                    <a:pt x="21" y="68"/>
                  </a:cubicBezTo>
                  <a:cubicBezTo>
                    <a:pt x="19" y="68"/>
                    <a:pt x="19" y="68"/>
                    <a:pt x="20" y="69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69"/>
                    <a:pt x="21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69"/>
                    <a:pt x="21" y="69"/>
                    <a:pt x="22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2" y="70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0" y="70"/>
                    <a:pt x="20" y="70"/>
                    <a:pt x="22" y="70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21" y="70"/>
                    <a:pt x="21" y="70"/>
                  </a:cubicBezTo>
                  <a:cubicBezTo>
                    <a:pt x="21" y="70"/>
                    <a:pt x="21" y="70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1" y="71"/>
                    <a:pt x="21" y="71"/>
                  </a:cubicBezTo>
                  <a:cubicBezTo>
                    <a:pt x="21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2"/>
                    <a:pt x="21" y="72"/>
                    <a:pt x="21" y="72"/>
                  </a:cubicBezTo>
                  <a:cubicBezTo>
                    <a:pt x="21" y="72"/>
                    <a:pt x="20" y="72"/>
                    <a:pt x="20" y="7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1" y="73"/>
                    <a:pt x="20" y="73"/>
                    <a:pt x="21" y="73"/>
                  </a:cubicBezTo>
                  <a:cubicBezTo>
                    <a:pt x="21" y="73"/>
                    <a:pt x="21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1" y="73"/>
                    <a:pt x="20" y="73"/>
                    <a:pt x="20" y="73"/>
                  </a:cubicBezTo>
                  <a:cubicBezTo>
                    <a:pt x="20" y="73"/>
                    <a:pt x="21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2" y="73"/>
                    <a:pt x="22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3" y="74"/>
                    <a:pt x="23" y="74"/>
                  </a:cubicBezTo>
                  <a:cubicBezTo>
                    <a:pt x="23" y="74"/>
                    <a:pt x="22" y="74"/>
                    <a:pt x="22" y="74"/>
                  </a:cubicBezTo>
                  <a:cubicBezTo>
                    <a:pt x="22" y="74"/>
                    <a:pt x="23" y="74"/>
                    <a:pt x="2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2" y="74"/>
                    <a:pt x="23" y="74"/>
                  </a:cubicBezTo>
                  <a:cubicBezTo>
                    <a:pt x="23" y="74"/>
                    <a:pt x="23" y="74"/>
                    <a:pt x="22" y="74"/>
                  </a:cubicBezTo>
                  <a:cubicBezTo>
                    <a:pt x="23" y="74"/>
                    <a:pt x="23" y="74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2" y="75"/>
                    <a:pt x="22" y="76"/>
                  </a:cubicBezTo>
                  <a:cubicBezTo>
                    <a:pt x="22" y="76"/>
                    <a:pt x="22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4" y="77"/>
                    <a:pt x="25" y="78"/>
                    <a:pt x="24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8"/>
                    <a:pt x="25" y="79"/>
                    <a:pt x="24" y="79"/>
                  </a:cubicBezTo>
                  <a:cubicBezTo>
                    <a:pt x="25" y="79"/>
                    <a:pt x="25" y="78"/>
                    <a:pt x="26" y="78"/>
                  </a:cubicBezTo>
                  <a:cubicBezTo>
                    <a:pt x="26" y="78"/>
                    <a:pt x="26" y="79"/>
                    <a:pt x="24" y="80"/>
                  </a:cubicBezTo>
                  <a:cubicBezTo>
                    <a:pt x="25" y="79"/>
                    <a:pt x="26" y="79"/>
                    <a:pt x="27" y="79"/>
                  </a:cubicBezTo>
                  <a:cubicBezTo>
                    <a:pt x="27" y="79"/>
                    <a:pt x="27" y="79"/>
                    <a:pt x="25" y="81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0" y="80"/>
                    <a:pt x="30" y="81"/>
                    <a:pt x="30" y="82"/>
                  </a:cubicBezTo>
                  <a:cubicBezTo>
                    <a:pt x="29" y="82"/>
                    <a:pt x="29" y="82"/>
                    <a:pt x="29" y="83"/>
                  </a:cubicBezTo>
                  <a:cubicBezTo>
                    <a:pt x="29" y="82"/>
                    <a:pt x="29" y="81"/>
                    <a:pt x="29" y="81"/>
                  </a:cubicBezTo>
                  <a:cubicBezTo>
                    <a:pt x="29" y="81"/>
                    <a:pt x="29" y="82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30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3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3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30" y="83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3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29" y="84"/>
                  </a:cubicBezTo>
                  <a:cubicBezTo>
                    <a:pt x="30" y="84"/>
                    <a:pt x="30" y="83"/>
                    <a:pt x="30" y="83"/>
                  </a:cubicBezTo>
                  <a:cubicBezTo>
                    <a:pt x="31" y="83"/>
                    <a:pt x="31" y="84"/>
                    <a:pt x="30" y="84"/>
                  </a:cubicBezTo>
                  <a:cubicBezTo>
                    <a:pt x="31" y="84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2" y="83"/>
                    <a:pt x="31" y="83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85"/>
                    <a:pt x="31" y="85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85"/>
                    <a:pt x="32" y="85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5"/>
                    <a:pt x="32" y="85"/>
                  </a:cubicBezTo>
                  <a:cubicBezTo>
                    <a:pt x="32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5"/>
                    <a:pt x="32" y="86"/>
                    <a:pt x="32" y="86"/>
                  </a:cubicBezTo>
                  <a:cubicBezTo>
                    <a:pt x="32" y="86"/>
                    <a:pt x="32" y="86"/>
                    <a:pt x="33" y="86"/>
                  </a:cubicBezTo>
                  <a:cubicBezTo>
                    <a:pt x="33" y="86"/>
                    <a:pt x="33" y="86"/>
                    <a:pt x="32" y="87"/>
                  </a:cubicBezTo>
                  <a:cubicBezTo>
                    <a:pt x="33" y="87"/>
                    <a:pt x="34" y="87"/>
                    <a:pt x="34" y="87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4" y="88"/>
                    <a:pt x="34" y="88"/>
                  </a:cubicBezTo>
                  <a:cubicBezTo>
                    <a:pt x="34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5" y="88"/>
                    <a:pt x="34" y="88"/>
                  </a:cubicBezTo>
                  <a:cubicBezTo>
                    <a:pt x="35" y="88"/>
                    <a:pt x="35" y="87"/>
                    <a:pt x="35" y="87"/>
                  </a:cubicBezTo>
                  <a:cubicBezTo>
                    <a:pt x="35" y="87"/>
                    <a:pt x="35" y="88"/>
                    <a:pt x="35" y="88"/>
                  </a:cubicBezTo>
                  <a:cubicBezTo>
                    <a:pt x="35" y="88"/>
                    <a:pt x="36" y="87"/>
                    <a:pt x="36" y="87"/>
                  </a:cubicBezTo>
                  <a:cubicBezTo>
                    <a:pt x="36" y="87"/>
                    <a:pt x="36" y="87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6" y="88"/>
                    <a:pt x="36" y="87"/>
                    <a:pt x="36" y="87"/>
                  </a:cubicBezTo>
                  <a:cubicBezTo>
                    <a:pt x="36" y="87"/>
                    <a:pt x="36" y="88"/>
                    <a:pt x="35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8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8"/>
                  </a:cubicBezTo>
                  <a:cubicBezTo>
                    <a:pt x="36" y="88"/>
                    <a:pt x="36" y="88"/>
                    <a:pt x="37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7" y="88"/>
                    <a:pt x="38" y="87"/>
                    <a:pt x="38" y="87"/>
                  </a:cubicBezTo>
                  <a:cubicBezTo>
                    <a:pt x="38" y="87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8" y="89"/>
                    <a:pt x="38" y="89"/>
                  </a:cubicBezTo>
                  <a:cubicBezTo>
                    <a:pt x="38" y="89"/>
                    <a:pt x="38" y="90"/>
                    <a:pt x="38" y="90"/>
                  </a:cubicBezTo>
                  <a:cubicBezTo>
                    <a:pt x="38" y="90"/>
                    <a:pt x="38" y="89"/>
                    <a:pt x="38" y="89"/>
                  </a:cubicBezTo>
                  <a:cubicBezTo>
                    <a:pt x="38" y="89"/>
                    <a:pt x="38" y="89"/>
                    <a:pt x="39" y="89"/>
                  </a:cubicBezTo>
                  <a:cubicBezTo>
                    <a:pt x="38" y="89"/>
                    <a:pt x="38" y="90"/>
                    <a:pt x="38" y="90"/>
                  </a:cubicBezTo>
                  <a:cubicBezTo>
                    <a:pt x="38" y="90"/>
                    <a:pt x="38" y="90"/>
                    <a:pt x="39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8"/>
                    <a:pt x="39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0" y="88"/>
                    <a:pt x="41" y="88"/>
                    <a:pt x="42" y="88"/>
                  </a:cubicBezTo>
                  <a:cubicBezTo>
                    <a:pt x="44" y="88"/>
                    <a:pt x="45" y="90"/>
                    <a:pt x="46" y="94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3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7" y="92"/>
                    <a:pt x="47" y="93"/>
                    <a:pt x="48" y="93"/>
                  </a:cubicBezTo>
                  <a:cubicBezTo>
                    <a:pt x="48" y="93"/>
                    <a:pt x="48" y="92"/>
                    <a:pt x="48" y="92"/>
                  </a:cubicBezTo>
                  <a:cubicBezTo>
                    <a:pt x="49" y="92"/>
                    <a:pt x="49" y="93"/>
                    <a:pt x="49" y="93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93"/>
                    <a:pt x="49" y="92"/>
                    <a:pt x="50" y="92"/>
                  </a:cubicBezTo>
                  <a:cubicBezTo>
                    <a:pt x="50" y="92"/>
                    <a:pt x="50" y="93"/>
                    <a:pt x="50" y="95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4"/>
                    <a:pt x="51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94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4"/>
                    <a:pt x="51" y="94"/>
                    <a:pt x="51" y="93"/>
                  </a:cubicBezTo>
                  <a:cubicBezTo>
                    <a:pt x="51" y="93"/>
                    <a:pt x="51" y="92"/>
                    <a:pt x="51" y="92"/>
                  </a:cubicBezTo>
                  <a:cubicBezTo>
                    <a:pt x="51" y="92"/>
                    <a:pt x="51" y="92"/>
                    <a:pt x="51" y="93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1" y="93"/>
                    <a:pt x="51" y="94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4"/>
                    <a:pt x="51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94"/>
                    <a:pt x="51" y="94"/>
                    <a:pt x="51" y="95"/>
                  </a:cubicBezTo>
                  <a:cubicBezTo>
                    <a:pt x="51" y="95"/>
                    <a:pt x="51" y="95"/>
                    <a:pt x="51" y="96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94"/>
                    <a:pt x="51" y="95"/>
                    <a:pt x="51" y="96"/>
                  </a:cubicBezTo>
                  <a:cubicBezTo>
                    <a:pt x="51" y="96"/>
                    <a:pt x="51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4"/>
                    <a:pt x="51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1" y="93"/>
                    <a:pt x="51" y="93"/>
                    <a:pt x="51" y="94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4" y="94"/>
                  </a:cubicBezTo>
                  <a:cubicBezTo>
                    <a:pt x="54" y="94"/>
                    <a:pt x="54" y="94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4" y="94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5"/>
                    <a:pt x="55" y="95"/>
                  </a:cubicBezTo>
                  <a:cubicBezTo>
                    <a:pt x="55" y="95"/>
                    <a:pt x="55" y="95"/>
                    <a:pt x="56" y="95"/>
                  </a:cubicBezTo>
                  <a:cubicBezTo>
                    <a:pt x="56" y="95"/>
                    <a:pt x="56" y="95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56" y="97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6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5"/>
                    <a:pt x="56" y="95"/>
                  </a:cubicBezTo>
                  <a:cubicBezTo>
                    <a:pt x="56" y="95"/>
                    <a:pt x="56" y="96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7"/>
                  </a:cubicBezTo>
                  <a:cubicBezTo>
                    <a:pt x="57" y="97"/>
                    <a:pt x="57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8"/>
                    <a:pt x="58" y="98"/>
                  </a:cubicBezTo>
                  <a:cubicBezTo>
                    <a:pt x="59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7"/>
                    <a:pt x="61" y="97"/>
                  </a:cubicBezTo>
                  <a:cubicBezTo>
                    <a:pt x="61" y="97"/>
                    <a:pt x="61" y="97"/>
                    <a:pt x="61" y="98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7"/>
                    <a:pt x="62" y="97"/>
                    <a:pt x="61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6"/>
                    <a:pt x="62" y="96"/>
                  </a:cubicBezTo>
                  <a:cubicBezTo>
                    <a:pt x="62" y="96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3" y="97"/>
                    <a:pt x="63" y="97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3" y="97"/>
                    <a:pt x="63" y="97"/>
                  </a:cubicBezTo>
                  <a:cubicBezTo>
                    <a:pt x="63" y="97"/>
                    <a:pt x="63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7" y="97"/>
                    <a:pt x="66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6" y="96"/>
                    <a:pt x="66" y="97"/>
                    <a:pt x="67" y="97"/>
                  </a:cubicBezTo>
                  <a:cubicBezTo>
                    <a:pt x="66" y="97"/>
                    <a:pt x="66" y="96"/>
                    <a:pt x="66" y="96"/>
                  </a:cubicBezTo>
                  <a:cubicBezTo>
                    <a:pt x="67" y="96"/>
                    <a:pt x="67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8" y="97"/>
                    <a:pt x="68" y="97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98"/>
                    <a:pt x="70" y="98"/>
                    <a:pt x="70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2" y="96"/>
                    <a:pt x="73" y="96"/>
                  </a:cubicBezTo>
                  <a:cubicBezTo>
                    <a:pt x="73" y="96"/>
                    <a:pt x="73" y="97"/>
                    <a:pt x="74" y="97"/>
                  </a:cubicBezTo>
                  <a:cubicBezTo>
                    <a:pt x="75" y="97"/>
                    <a:pt x="76" y="97"/>
                    <a:pt x="77" y="98"/>
                  </a:cubicBezTo>
                  <a:cubicBezTo>
                    <a:pt x="78" y="98"/>
                    <a:pt x="79" y="99"/>
                    <a:pt x="79" y="99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83" y="99"/>
                    <a:pt x="81" y="99"/>
                    <a:pt x="81" y="9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2" y="97"/>
                    <a:pt x="83" y="97"/>
                  </a:cubicBezTo>
                  <a:cubicBezTo>
                    <a:pt x="81" y="96"/>
                    <a:pt x="81" y="95"/>
                    <a:pt x="81" y="95"/>
                  </a:cubicBezTo>
                  <a:cubicBezTo>
                    <a:pt x="81" y="95"/>
                    <a:pt x="82" y="96"/>
                    <a:pt x="83" y="96"/>
                  </a:cubicBezTo>
                  <a:cubicBezTo>
                    <a:pt x="84" y="96"/>
                    <a:pt x="84" y="96"/>
                    <a:pt x="85" y="96"/>
                  </a:cubicBezTo>
                  <a:cubicBezTo>
                    <a:pt x="85" y="96"/>
                    <a:pt x="86" y="96"/>
                    <a:pt x="86" y="96"/>
                  </a:cubicBezTo>
                  <a:cubicBezTo>
                    <a:pt x="88" y="96"/>
                    <a:pt x="90" y="95"/>
                    <a:pt x="92" y="94"/>
                  </a:cubicBezTo>
                  <a:cubicBezTo>
                    <a:pt x="92" y="94"/>
                    <a:pt x="92" y="94"/>
                    <a:pt x="91" y="94"/>
                  </a:cubicBezTo>
                  <a:cubicBezTo>
                    <a:pt x="90" y="94"/>
                    <a:pt x="88" y="94"/>
                    <a:pt x="88" y="95"/>
                  </a:cubicBezTo>
                  <a:cubicBezTo>
                    <a:pt x="82" y="90"/>
                    <a:pt x="81" y="88"/>
                    <a:pt x="85" y="88"/>
                  </a:cubicBezTo>
                  <a:cubicBezTo>
                    <a:pt x="86" y="88"/>
                    <a:pt x="88" y="88"/>
                    <a:pt x="91" y="89"/>
                  </a:cubicBezTo>
                  <a:cubicBezTo>
                    <a:pt x="92" y="90"/>
                    <a:pt x="93" y="91"/>
                    <a:pt x="96" y="92"/>
                  </a:cubicBezTo>
                  <a:cubicBezTo>
                    <a:pt x="96" y="92"/>
                    <a:pt x="96" y="92"/>
                    <a:pt x="96" y="91"/>
                  </a:cubicBezTo>
                  <a:cubicBezTo>
                    <a:pt x="96" y="92"/>
                    <a:pt x="96" y="92"/>
                    <a:pt x="97" y="92"/>
                  </a:cubicBezTo>
                  <a:cubicBezTo>
                    <a:pt x="97" y="92"/>
                    <a:pt x="97" y="92"/>
                    <a:pt x="98" y="91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7" y="91"/>
                    <a:pt x="98" y="91"/>
                    <a:pt x="98" y="91"/>
                  </a:cubicBezTo>
                  <a:cubicBezTo>
                    <a:pt x="99" y="91"/>
                    <a:pt x="99" y="90"/>
                    <a:pt x="100" y="90"/>
                  </a:cubicBezTo>
                  <a:cubicBezTo>
                    <a:pt x="98" y="89"/>
                    <a:pt x="96" y="88"/>
                    <a:pt x="96" y="87"/>
                  </a:cubicBezTo>
                  <a:cubicBezTo>
                    <a:pt x="95" y="87"/>
                    <a:pt x="94" y="87"/>
                    <a:pt x="93" y="87"/>
                  </a:cubicBezTo>
                  <a:cubicBezTo>
                    <a:pt x="93" y="87"/>
                    <a:pt x="92" y="87"/>
                    <a:pt x="92" y="87"/>
                  </a:cubicBezTo>
                  <a:cubicBezTo>
                    <a:pt x="90" y="85"/>
                    <a:pt x="90" y="85"/>
                    <a:pt x="92" y="85"/>
                  </a:cubicBezTo>
                  <a:cubicBezTo>
                    <a:pt x="93" y="85"/>
                    <a:pt x="96" y="85"/>
                    <a:pt x="99" y="86"/>
                  </a:cubicBezTo>
                  <a:cubicBezTo>
                    <a:pt x="100" y="87"/>
                    <a:pt x="100" y="87"/>
                    <a:pt x="101" y="88"/>
                  </a:cubicBezTo>
                  <a:cubicBezTo>
                    <a:pt x="101" y="88"/>
                    <a:pt x="102" y="88"/>
                    <a:pt x="102" y="88"/>
                  </a:cubicBezTo>
                  <a:cubicBezTo>
                    <a:pt x="102" y="87"/>
                    <a:pt x="103" y="87"/>
                    <a:pt x="103" y="86"/>
                  </a:cubicBezTo>
                  <a:cubicBezTo>
                    <a:pt x="101" y="86"/>
                    <a:pt x="100" y="85"/>
                    <a:pt x="98" y="84"/>
                  </a:cubicBezTo>
                  <a:cubicBezTo>
                    <a:pt x="98" y="84"/>
                    <a:pt x="98" y="84"/>
                    <a:pt x="98" y="85"/>
                  </a:cubicBezTo>
                  <a:cubicBezTo>
                    <a:pt x="98" y="84"/>
                    <a:pt x="97" y="84"/>
                    <a:pt x="97" y="84"/>
                  </a:cubicBezTo>
                  <a:cubicBezTo>
                    <a:pt x="96" y="83"/>
                    <a:pt x="95" y="83"/>
                    <a:pt x="95" y="83"/>
                  </a:cubicBezTo>
                  <a:cubicBezTo>
                    <a:pt x="92" y="82"/>
                    <a:pt x="91" y="81"/>
                    <a:pt x="91" y="81"/>
                  </a:cubicBezTo>
                  <a:cubicBezTo>
                    <a:pt x="91" y="81"/>
                    <a:pt x="92" y="82"/>
                    <a:pt x="94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2"/>
                    <a:pt x="95" y="83"/>
                    <a:pt x="95" y="83"/>
                  </a:cubicBezTo>
                  <a:cubicBezTo>
                    <a:pt x="96" y="83"/>
                    <a:pt x="97" y="83"/>
                    <a:pt x="98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0" y="85"/>
                    <a:pt x="101" y="85"/>
                    <a:pt x="103" y="86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2" y="85"/>
                    <a:pt x="99" y="84"/>
                    <a:pt x="98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6" y="83"/>
                    <a:pt x="95" y="82"/>
                    <a:pt x="94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3" y="82"/>
                    <a:pt x="93" y="81"/>
                    <a:pt x="92" y="81"/>
                  </a:cubicBezTo>
                  <a:cubicBezTo>
                    <a:pt x="92" y="81"/>
                    <a:pt x="91" y="81"/>
                    <a:pt x="92" y="81"/>
                  </a:cubicBezTo>
                  <a:cubicBezTo>
                    <a:pt x="92" y="81"/>
                    <a:pt x="92" y="81"/>
                    <a:pt x="94" y="82"/>
                  </a:cubicBezTo>
                  <a:cubicBezTo>
                    <a:pt x="93" y="81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82"/>
                    <a:pt x="98" y="83"/>
                    <a:pt x="98" y="83"/>
                  </a:cubicBezTo>
                  <a:cubicBezTo>
                    <a:pt x="99" y="84"/>
                    <a:pt x="102" y="85"/>
                    <a:pt x="104" y="86"/>
                  </a:cubicBezTo>
                  <a:cubicBezTo>
                    <a:pt x="105" y="84"/>
                    <a:pt x="106" y="83"/>
                    <a:pt x="107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81"/>
                    <a:pt x="104" y="81"/>
                    <a:pt x="103" y="81"/>
                  </a:cubicBezTo>
                  <a:cubicBezTo>
                    <a:pt x="102" y="81"/>
                    <a:pt x="101" y="81"/>
                    <a:pt x="100" y="81"/>
                  </a:cubicBezTo>
                  <a:cubicBezTo>
                    <a:pt x="97" y="79"/>
                    <a:pt x="96" y="78"/>
                    <a:pt x="97" y="78"/>
                  </a:cubicBezTo>
                  <a:cubicBezTo>
                    <a:pt x="99" y="78"/>
                    <a:pt x="102" y="79"/>
                    <a:pt x="108" y="80"/>
                  </a:cubicBezTo>
                  <a:cubicBezTo>
                    <a:pt x="108" y="79"/>
                    <a:pt x="109" y="78"/>
                    <a:pt x="109" y="77"/>
                  </a:cubicBezTo>
                  <a:cubicBezTo>
                    <a:pt x="106" y="76"/>
                    <a:pt x="105" y="76"/>
                    <a:pt x="104" y="76"/>
                  </a:cubicBezTo>
                  <a:cubicBezTo>
                    <a:pt x="104" y="76"/>
                    <a:pt x="104" y="76"/>
                    <a:pt x="105" y="76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75"/>
                    <a:pt x="105" y="76"/>
                    <a:pt x="109" y="77"/>
                  </a:cubicBezTo>
                  <a:cubicBezTo>
                    <a:pt x="109" y="76"/>
                    <a:pt x="110" y="74"/>
                    <a:pt x="110" y="73"/>
                  </a:cubicBezTo>
                  <a:cubicBezTo>
                    <a:pt x="110" y="73"/>
                    <a:pt x="109" y="73"/>
                    <a:pt x="109" y="73"/>
                  </a:cubicBezTo>
                  <a:cubicBezTo>
                    <a:pt x="109" y="73"/>
                    <a:pt x="110" y="73"/>
                    <a:pt x="110" y="73"/>
                  </a:cubicBezTo>
                  <a:cubicBezTo>
                    <a:pt x="110" y="73"/>
                    <a:pt x="110" y="72"/>
                    <a:pt x="110" y="72"/>
                  </a:cubicBezTo>
                  <a:cubicBezTo>
                    <a:pt x="110" y="70"/>
                    <a:pt x="110" y="67"/>
                    <a:pt x="111" y="65"/>
                  </a:cubicBezTo>
                  <a:cubicBezTo>
                    <a:pt x="109" y="64"/>
                    <a:pt x="108" y="64"/>
                    <a:pt x="108" y="64"/>
                  </a:cubicBezTo>
                  <a:cubicBezTo>
                    <a:pt x="108" y="64"/>
                    <a:pt x="109" y="64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64"/>
                    <a:pt x="111" y="63"/>
                    <a:pt x="111" y="62"/>
                  </a:cubicBezTo>
                  <a:cubicBezTo>
                    <a:pt x="111" y="61"/>
                    <a:pt x="110" y="61"/>
                    <a:pt x="110" y="60"/>
                  </a:cubicBezTo>
                  <a:cubicBezTo>
                    <a:pt x="108" y="61"/>
                    <a:pt x="108" y="62"/>
                    <a:pt x="110" y="64"/>
                  </a:cubicBezTo>
                  <a:cubicBezTo>
                    <a:pt x="107" y="61"/>
                    <a:pt x="106" y="60"/>
                    <a:pt x="109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10" y="59"/>
                    <a:pt x="111" y="59"/>
                  </a:cubicBezTo>
                  <a:cubicBezTo>
                    <a:pt x="111" y="58"/>
                    <a:pt x="110" y="58"/>
                    <a:pt x="110" y="58"/>
                  </a:cubicBezTo>
                  <a:cubicBezTo>
                    <a:pt x="110" y="58"/>
                    <a:pt x="111" y="58"/>
                    <a:pt x="111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6" y="57"/>
                    <a:pt x="107" y="57"/>
                    <a:pt x="108" y="56"/>
                  </a:cubicBezTo>
                  <a:cubicBezTo>
                    <a:pt x="108" y="56"/>
                    <a:pt x="108" y="56"/>
                    <a:pt x="109" y="55"/>
                  </a:cubicBezTo>
                  <a:cubicBezTo>
                    <a:pt x="106" y="55"/>
                    <a:pt x="105" y="54"/>
                    <a:pt x="107" y="53"/>
                  </a:cubicBezTo>
                  <a:cubicBezTo>
                    <a:pt x="108" y="53"/>
                    <a:pt x="108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10" y="54"/>
                  </a:cubicBezTo>
                  <a:cubicBezTo>
                    <a:pt x="109" y="53"/>
                    <a:pt x="109" y="53"/>
                    <a:pt x="108" y="53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9" y="53"/>
                    <a:pt x="108" y="53"/>
                    <a:pt x="108" y="53"/>
                  </a:cubicBezTo>
                  <a:cubicBezTo>
                    <a:pt x="107" y="52"/>
                    <a:pt x="107" y="52"/>
                    <a:pt x="109" y="52"/>
                  </a:cubicBezTo>
                  <a:cubicBezTo>
                    <a:pt x="109" y="52"/>
                    <a:pt x="108" y="52"/>
                    <a:pt x="108" y="51"/>
                  </a:cubicBezTo>
                  <a:cubicBezTo>
                    <a:pt x="107" y="52"/>
                    <a:pt x="106" y="52"/>
                    <a:pt x="106" y="52"/>
                  </a:cubicBezTo>
                  <a:cubicBezTo>
                    <a:pt x="105" y="52"/>
                    <a:pt x="106" y="52"/>
                    <a:pt x="108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1"/>
                    <a:pt x="108" y="51"/>
                    <a:pt x="108" y="51"/>
                  </a:cubicBezTo>
                  <a:cubicBezTo>
                    <a:pt x="108" y="51"/>
                    <a:pt x="108" y="51"/>
                    <a:pt x="109" y="51"/>
                  </a:cubicBezTo>
                  <a:cubicBezTo>
                    <a:pt x="108" y="51"/>
                    <a:pt x="107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6" y="51"/>
                    <a:pt x="106" y="51"/>
                    <a:pt x="105" y="51"/>
                  </a:cubicBezTo>
                  <a:cubicBezTo>
                    <a:pt x="105" y="51"/>
                    <a:pt x="105" y="51"/>
                    <a:pt x="107" y="51"/>
                  </a:cubicBezTo>
                  <a:cubicBezTo>
                    <a:pt x="108" y="51"/>
                    <a:pt x="108" y="51"/>
                    <a:pt x="109" y="51"/>
                  </a:cubicBezTo>
                  <a:cubicBezTo>
                    <a:pt x="107" y="51"/>
                    <a:pt x="106" y="51"/>
                    <a:pt x="107" y="51"/>
                  </a:cubicBezTo>
                  <a:cubicBezTo>
                    <a:pt x="106" y="51"/>
                    <a:pt x="105" y="51"/>
                    <a:pt x="106" y="51"/>
                  </a:cubicBezTo>
                  <a:cubicBezTo>
                    <a:pt x="106" y="51"/>
                    <a:pt x="106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8" y="51"/>
                    <a:pt x="108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48"/>
                    <a:pt x="108" y="47"/>
                    <a:pt x="108" y="47"/>
                  </a:cubicBezTo>
                  <a:cubicBezTo>
                    <a:pt x="108" y="47"/>
                    <a:pt x="107" y="48"/>
                    <a:pt x="107" y="48"/>
                  </a:cubicBezTo>
                  <a:cubicBezTo>
                    <a:pt x="106" y="48"/>
                    <a:pt x="106" y="47"/>
                    <a:pt x="107" y="47"/>
                  </a:cubicBezTo>
                  <a:cubicBezTo>
                    <a:pt x="105" y="47"/>
                    <a:pt x="105" y="46"/>
                    <a:pt x="106" y="45"/>
                  </a:cubicBezTo>
                  <a:cubicBezTo>
                    <a:pt x="107" y="43"/>
                    <a:pt x="107" y="42"/>
                    <a:pt x="107" y="42"/>
                  </a:cubicBezTo>
                  <a:cubicBezTo>
                    <a:pt x="106" y="42"/>
                    <a:pt x="106" y="43"/>
                    <a:pt x="106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3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39"/>
                    <a:pt x="101" y="39"/>
                    <a:pt x="101" y="39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39"/>
                    <a:pt x="100" y="39"/>
                    <a:pt x="101" y="39"/>
                  </a:cubicBezTo>
                  <a:cubicBezTo>
                    <a:pt x="101" y="39"/>
                    <a:pt x="101" y="38"/>
                    <a:pt x="100" y="38"/>
                  </a:cubicBezTo>
                  <a:cubicBezTo>
                    <a:pt x="100" y="38"/>
                    <a:pt x="101" y="38"/>
                    <a:pt x="101" y="38"/>
                  </a:cubicBezTo>
                  <a:cubicBezTo>
                    <a:pt x="101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99" y="38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8" y="39"/>
                    <a:pt x="99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7"/>
                    <a:pt x="99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7"/>
                    <a:pt x="99" y="36"/>
                    <a:pt x="99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0" y="34"/>
                    <a:pt x="101" y="33"/>
                    <a:pt x="101" y="33"/>
                  </a:cubicBezTo>
                  <a:cubicBezTo>
                    <a:pt x="101" y="33"/>
                    <a:pt x="100" y="33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6" y="32"/>
                    <a:pt x="96" y="32"/>
                  </a:cubicBezTo>
                  <a:cubicBezTo>
                    <a:pt x="95" y="32"/>
                    <a:pt x="95" y="31"/>
                    <a:pt x="95" y="31"/>
                  </a:cubicBezTo>
                  <a:cubicBezTo>
                    <a:pt x="96" y="29"/>
                    <a:pt x="96" y="27"/>
                    <a:pt x="96" y="27"/>
                  </a:cubicBezTo>
                  <a:cubicBezTo>
                    <a:pt x="96" y="27"/>
                    <a:pt x="96" y="27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4" y="28"/>
                    <a:pt x="92" y="27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7"/>
                  </a:cubicBezTo>
                  <a:cubicBezTo>
                    <a:pt x="91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1" y="26"/>
                    <a:pt x="91" y="26"/>
                    <a:pt x="91" y="25"/>
                  </a:cubicBezTo>
                  <a:cubicBezTo>
                    <a:pt x="88" y="25"/>
                    <a:pt x="86" y="24"/>
                    <a:pt x="87" y="21"/>
                  </a:cubicBezTo>
                  <a:cubicBezTo>
                    <a:pt x="86" y="21"/>
                    <a:pt x="85" y="22"/>
                    <a:pt x="84" y="22"/>
                  </a:cubicBezTo>
                  <a:cubicBezTo>
                    <a:pt x="83" y="22"/>
                    <a:pt x="83" y="21"/>
                    <a:pt x="84" y="18"/>
                  </a:cubicBezTo>
                  <a:cubicBezTo>
                    <a:pt x="82" y="19"/>
                    <a:pt x="82" y="20"/>
                    <a:pt x="81" y="20"/>
                  </a:cubicBezTo>
                  <a:cubicBezTo>
                    <a:pt x="80" y="20"/>
                    <a:pt x="81" y="19"/>
                    <a:pt x="82" y="17"/>
                  </a:cubicBezTo>
                  <a:cubicBezTo>
                    <a:pt x="80" y="18"/>
                    <a:pt x="79" y="19"/>
                    <a:pt x="79" y="19"/>
                  </a:cubicBezTo>
                  <a:cubicBezTo>
                    <a:pt x="79" y="19"/>
                    <a:pt x="79" y="18"/>
                    <a:pt x="81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8"/>
                    <a:pt x="77" y="17"/>
                    <a:pt x="78" y="14"/>
                  </a:cubicBezTo>
                  <a:cubicBezTo>
                    <a:pt x="77" y="15"/>
                    <a:pt x="76" y="15"/>
                    <a:pt x="75" y="15"/>
                  </a:cubicBezTo>
                  <a:cubicBezTo>
                    <a:pt x="72" y="15"/>
                    <a:pt x="70" y="13"/>
                    <a:pt x="69" y="8"/>
                  </a:cubicBezTo>
                  <a:cubicBezTo>
                    <a:pt x="68" y="11"/>
                    <a:pt x="67" y="12"/>
                    <a:pt x="67" y="12"/>
                  </a:cubicBezTo>
                  <a:cubicBezTo>
                    <a:pt x="67" y="12"/>
                    <a:pt x="68" y="11"/>
                    <a:pt x="68" y="8"/>
                  </a:cubicBezTo>
                  <a:cubicBezTo>
                    <a:pt x="68" y="11"/>
                    <a:pt x="67" y="12"/>
                    <a:pt x="67" y="12"/>
                  </a:cubicBezTo>
                  <a:cubicBezTo>
                    <a:pt x="67" y="12"/>
                    <a:pt x="67" y="10"/>
                    <a:pt x="68" y="8"/>
                  </a:cubicBezTo>
                  <a:cubicBezTo>
                    <a:pt x="66" y="9"/>
                    <a:pt x="65" y="10"/>
                    <a:pt x="64" y="10"/>
                  </a:cubicBezTo>
                  <a:cubicBezTo>
                    <a:pt x="62" y="10"/>
                    <a:pt x="61" y="8"/>
                    <a:pt x="61" y="5"/>
                  </a:cubicBezTo>
                  <a:cubicBezTo>
                    <a:pt x="60" y="7"/>
                    <a:pt x="60" y="9"/>
                    <a:pt x="59" y="9"/>
                  </a:cubicBezTo>
                  <a:cubicBezTo>
                    <a:pt x="59" y="9"/>
                    <a:pt x="58" y="7"/>
                    <a:pt x="57" y="4"/>
                  </a:cubicBezTo>
                  <a:cubicBezTo>
                    <a:pt x="57" y="6"/>
                    <a:pt x="56" y="7"/>
                    <a:pt x="56" y="7"/>
                  </a:cubicBezTo>
                  <a:cubicBezTo>
                    <a:pt x="55" y="7"/>
                    <a:pt x="55" y="6"/>
                    <a:pt x="54" y="4"/>
                  </a:cubicBezTo>
                  <a:cubicBezTo>
                    <a:pt x="54" y="5"/>
                    <a:pt x="54" y="6"/>
                    <a:pt x="53" y="6"/>
                  </a:cubicBezTo>
                  <a:cubicBezTo>
                    <a:pt x="53" y="6"/>
                    <a:pt x="53" y="5"/>
                    <a:pt x="52" y="3"/>
                  </a:cubicBezTo>
                  <a:cubicBezTo>
                    <a:pt x="52" y="3"/>
                    <a:pt x="52" y="3"/>
                    <a:pt x="52" y="4"/>
                  </a:cubicBezTo>
                  <a:cubicBezTo>
                    <a:pt x="52" y="5"/>
                    <a:pt x="52" y="6"/>
                    <a:pt x="51" y="6"/>
                  </a:cubicBezTo>
                  <a:cubicBezTo>
                    <a:pt x="51" y="6"/>
                    <a:pt x="51" y="5"/>
                    <a:pt x="50" y="3"/>
                  </a:cubicBezTo>
                  <a:cubicBezTo>
                    <a:pt x="50" y="3"/>
                    <a:pt x="50" y="4"/>
                    <a:pt x="50" y="4"/>
                  </a:cubicBezTo>
                  <a:cubicBezTo>
                    <a:pt x="51" y="8"/>
                    <a:pt x="51" y="11"/>
                    <a:pt x="51" y="11"/>
                  </a:cubicBezTo>
                  <a:cubicBezTo>
                    <a:pt x="51" y="11"/>
                    <a:pt x="51" y="9"/>
                    <a:pt x="50" y="6"/>
                  </a:cubicBezTo>
                  <a:cubicBezTo>
                    <a:pt x="50" y="5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49" y="3"/>
                    <a:pt x="49" y="3"/>
                  </a:cubicBezTo>
                  <a:cubicBezTo>
                    <a:pt x="49" y="3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49" y="3"/>
                    <a:pt x="49" y="3"/>
                  </a:cubicBezTo>
                  <a:cubicBezTo>
                    <a:pt x="49" y="3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7"/>
                    <a:pt x="51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cubicBezTo>
                    <a:pt x="51" y="10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9"/>
                  </a:cubicBezTo>
                  <a:cubicBezTo>
                    <a:pt x="51" y="8"/>
                    <a:pt x="50" y="6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6"/>
                    <a:pt x="50" y="7"/>
                    <a:pt x="51" y="9"/>
                  </a:cubicBezTo>
                  <a:cubicBezTo>
                    <a:pt x="51" y="8"/>
                    <a:pt x="50" y="8"/>
                    <a:pt x="50" y="8"/>
                  </a:cubicBezTo>
                  <a:cubicBezTo>
                    <a:pt x="50" y="7"/>
                    <a:pt x="50" y="6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6"/>
                    <a:pt x="50" y="7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0" y="7"/>
                    <a:pt x="50" y="7"/>
                    <a:pt x="50" y="6"/>
                  </a:cubicBezTo>
                  <a:cubicBezTo>
                    <a:pt x="50" y="6"/>
                    <a:pt x="49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8" y="4"/>
                    <a:pt x="48" y="4"/>
                  </a:cubicBezTo>
                  <a:cubicBezTo>
                    <a:pt x="47" y="4"/>
                    <a:pt x="45" y="4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0"/>
                    <a:pt x="30" y="0"/>
                    <a:pt x="30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3" name="Freeform 93"/>
            <p:cNvSpPr>
              <a:spLocks noEditPoints="1"/>
            </p:cNvSpPr>
            <p:nvPr/>
          </p:nvSpPr>
          <p:spPr bwMode="auto">
            <a:xfrm>
              <a:off x="5616575" y="4305301"/>
              <a:ext cx="11113" cy="3175"/>
            </a:xfrm>
            <a:custGeom>
              <a:gdLst>
                <a:gd name="T0" fmla="*/ 2 w 3"/>
                <a:gd name="T1" fmla="*/ 0 h 1"/>
                <a:gd name="T2" fmla="*/ 2 w 3"/>
                <a:gd name="T3" fmla="*/ 0 h 1"/>
                <a:gd name="T4" fmla="*/ 2 w 3"/>
                <a:gd name="T5" fmla="*/ 0 h 1"/>
                <a:gd name="T6" fmla="*/ 2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  <a:gd name="T14" fmla="*/ 3 w 3"/>
                <a:gd name="T15" fmla="*/ 0 h 1"/>
                <a:gd name="T16" fmla="*/ 3 w 3"/>
                <a:gd name="T17" fmla="*/ 0 h 1"/>
                <a:gd name="T18" fmla="*/ 2 w 3"/>
                <a:gd name="T19" fmla="*/ 0 h 1"/>
                <a:gd name="T20" fmla="*/ 2 w 3"/>
                <a:gd name="T21" fmla="*/ 0 h 1"/>
                <a:gd name="T22" fmla="*/ 2 w 3"/>
                <a:gd name="T23" fmla="*/ 0 h 1"/>
                <a:gd name="T24" fmla="*/ 2 w 3"/>
                <a:gd name="T25" fmla="*/ 0 h 1"/>
                <a:gd name="T26" fmla="*/ 2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  <a:gd name="T42" fmla="*/ 2 w 3"/>
                <a:gd name="T43" fmla="*/ 0 h 1"/>
                <a:gd name="T44" fmla="*/ 2 w 3"/>
                <a:gd name="T45" fmla="*/ 0 h 1"/>
                <a:gd name="T46" fmla="*/ 2 w 3"/>
                <a:gd name="T47" fmla="*/ 0 h 1"/>
                <a:gd name="T48" fmla="*/ 2 w 3"/>
                <a:gd name="T49" fmla="*/ 0 h 1"/>
                <a:gd name="T50" fmla="*/ 2 w 3"/>
                <a:gd name="T51" fmla="*/ 0 h 1"/>
                <a:gd name="T52" fmla="*/ 2 w 3"/>
                <a:gd name="T53" fmla="*/ 0 h 1"/>
                <a:gd name="T54" fmla="*/ 2 w 3"/>
                <a:gd name="T55" fmla="*/ 0 h 1"/>
                <a:gd name="T56" fmla="*/ 2 w 3"/>
                <a:gd name="T57" fmla="*/ 0 h 1"/>
                <a:gd name="T58" fmla="*/ 2 w 3"/>
                <a:gd name="T59" fmla="*/ 0 h 1"/>
                <a:gd name="T60" fmla="*/ 2 w 3"/>
                <a:gd name="T61" fmla="*/ 0 h 1"/>
                <a:gd name="T62" fmla="*/ 2 w 3"/>
                <a:gd name="T63" fmla="*/ 0 h 1"/>
                <a:gd name="T64" fmla="*/ 0 w 3"/>
                <a:gd name="T65" fmla="*/ 0 h 1"/>
                <a:gd name="T66" fmla="*/ 0 w 3"/>
                <a:gd name="T67" fmla="*/ 0 h 1"/>
                <a:gd name="T68" fmla="*/ 0 w 3"/>
                <a:gd name="T69" fmla="*/ 0 h 1"/>
                <a:gd name="T70" fmla="*/ 0 w 3"/>
                <a:gd name="T71" fmla="*/ 1 h 1"/>
                <a:gd name="T72" fmla="*/ 0 w 3"/>
                <a:gd name="T7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4" name="Freeform 94"/>
            <p:cNvSpPr>
              <a:spLocks noEditPoints="1"/>
            </p:cNvSpPr>
            <p:nvPr/>
          </p:nvSpPr>
          <p:spPr bwMode="auto">
            <a:xfrm>
              <a:off x="4362450" y="3808413"/>
              <a:ext cx="417513" cy="323850"/>
            </a:xfrm>
            <a:custGeom>
              <a:gdLst>
                <a:gd name="T0" fmla="*/ 13 w 111"/>
                <a:gd name="T1" fmla="*/ 12 h 86"/>
                <a:gd name="T2" fmla="*/ 23 w 111"/>
                <a:gd name="T3" fmla="*/ 11 h 86"/>
                <a:gd name="T4" fmla="*/ 23 w 111"/>
                <a:gd name="T5" fmla="*/ 10 h 86"/>
                <a:gd name="T6" fmla="*/ 23 w 111"/>
                <a:gd name="T7" fmla="*/ 10 h 86"/>
                <a:gd name="T8" fmla="*/ 23 w 111"/>
                <a:gd name="T9" fmla="*/ 10 h 86"/>
                <a:gd name="T10" fmla="*/ 5 w 111"/>
                <a:gd name="T11" fmla="*/ 9 h 86"/>
                <a:gd name="T12" fmla="*/ 24 w 111"/>
                <a:gd name="T13" fmla="*/ 9 h 86"/>
                <a:gd name="T14" fmla="*/ 24 w 111"/>
                <a:gd name="T15" fmla="*/ 9 h 86"/>
                <a:gd name="T16" fmla="*/ 51 w 111"/>
                <a:gd name="T17" fmla="*/ 7 h 86"/>
                <a:gd name="T18" fmla="*/ 57 w 111"/>
                <a:gd name="T19" fmla="*/ 5 h 86"/>
                <a:gd name="T20" fmla="*/ 56 w 111"/>
                <a:gd name="T21" fmla="*/ 4 h 86"/>
                <a:gd name="T22" fmla="*/ 58 w 111"/>
                <a:gd name="T23" fmla="*/ 3 h 86"/>
                <a:gd name="T24" fmla="*/ 58 w 111"/>
                <a:gd name="T25" fmla="*/ 5 h 86"/>
                <a:gd name="T26" fmla="*/ 52 w 111"/>
                <a:gd name="T27" fmla="*/ 3 h 86"/>
                <a:gd name="T28" fmla="*/ 51 w 111"/>
                <a:gd name="T29" fmla="*/ 3 h 86"/>
                <a:gd name="T30" fmla="*/ 60 w 111"/>
                <a:gd name="T31" fmla="*/ 3 h 86"/>
                <a:gd name="T32" fmla="*/ 61 w 111"/>
                <a:gd name="T33" fmla="*/ 3 h 86"/>
                <a:gd name="T34" fmla="*/ 56 w 111"/>
                <a:gd name="T35" fmla="*/ 3 h 86"/>
                <a:gd name="T36" fmla="*/ 57 w 111"/>
                <a:gd name="T37" fmla="*/ 2 h 86"/>
                <a:gd name="T38" fmla="*/ 59 w 111"/>
                <a:gd name="T39" fmla="*/ 3 h 86"/>
                <a:gd name="T40" fmla="*/ 52 w 111"/>
                <a:gd name="T41" fmla="*/ 3 h 86"/>
                <a:gd name="T42" fmla="*/ 65 w 111"/>
                <a:gd name="T43" fmla="*/ 84 h 86"/>
                <a:gd name="T44" fmla="*/ 36 w 111"/>
                <a:gd name="T45" fmla="*/ 75 h 86"/>
                <a:gd name="T46" fmla="*/ 107 w 111"/>
                <a:gd name="T47" fmla="*/ 38 h 86"/>
                <a:gd name="T48" fmla="*/ 66 w 111"/>
                <a:gd name="T49" fmla="*/ 2 h 86"/>
                <a:gd name="T50" fmla="*/ 63 w 111"/>
                <a:gd name="T51" fmla="*/ 3 h 86"/>
                <a:gd name="T52" fmla="*/ 59 w 111"/>
                <a:gd name="T53" fmla="*/ 4 h 86"/>
                <a:gd name="T54" fmla="*/ 57 w 111"/>
                <a:gd name="T55" fmla="*/ 5 h 86"/>
                <a:gd name="T56" fmla="*/ 53 w 111"/>
                <a:gd name="T57" fmla="*/ 6 h 86"/>
                <a:gd name="T58" fmla="*/ 24 w 111"/>
                <a:gd name="T59" fmla="*/ 9 h 86"/>
                <a:gd name="T60" fmla="*/ 23 w 111"/>
                <a:gd name="T61" fmla="*/ 12 h 86"/>
                <a:gd name="T62" fmla="*/ 16 w 111"/>
                <a:gd name="T63" fmla="*/ 13 h 86"/>
                <a:gd name="T64" fmla="*/ 6 w 111"/>
                <a:gd name="T65" fmla="*/ 10 h 86"/>
                <a:gd name="T66" fmla="*/ 2 w 111"/>
                <a:gd name="T67" fmla="*/ 12 h 86"/>
                <a:gd name="T68" fmla="*/ 2 w 111"/>
                <a:gd name="T69" fmla="*/ 31 h 86"/>
                <a:gd name="T70" fmla="*/ 13 w 111"/>
                <a:gd name="T71" fmla="*/ 53 h 86"/>
                <a:gd name="T72" fmla="*/ 30 w 111"/>
                <a:gd name="T73" fmla="*/ 69 h 86"/>
                <a:gd name="T74" fmla="*/ 29 w 111"/>
                <a:gd name="T75" fmla="*/ 70 h 86"/>
                <a:gd name="T76" fmla="*/ 29 w 111"/>
                <a:gd name="T77" fmla="*/ 70 h 86"/>
                <a:gd name="T78" fmla="*/ 31 w 111"/>
                <a:gd name="T79" fmla="*/ 71 h 86"/>
                <a:gd name="T80" fmla="*/ 31 w 111"/>
                <a:gd name="T81" fmla="*/ 73 h 86"/>
                <a:gd name="T82" fmla="*/ 35 w 111"/>
                <a:gd name="T83" fmla="*/ 75 h 86"/>
                <a:gd name="T84" fmla="*/ 36 w 111"/>
                <a:gd name="T85" fmla="*/ 76 h 86"/>
                <a:gd name="T86" fmla="*/ 39 w 111"/>
                <a:gd name="T87" fmla="*/ 76 h 86"/>
                <a:gd name="T88" fmla="*/ 39 w 111"/>
                <a:gd name="T89" fmla="*/ 76 h 86"/>
                <a:gd name="T90" fmla="*/ 51 w 111"/>
                <a:gd name="T91" fmla="*/ 81 h 86"/>
                <a:gd name="T92" fmla="*/ 52 w 111"/>
                <a:gd name="T93" fmla="*/ 81 h 86"/>
                <a:gd name="T94" fmla="*/ 53 w 111"/>
                <a:gd name="T95" fmla="*/ 82 h 86"/>
                <a:gd name="T96" fmla="*/ 54 w 111"/>
                <a:gd name="T97" fmla="*/ 83 h 86"/>
                <a:gd name="T98" fmla="*/ 55 w 111"/>
                <a:gd name="T99" fmla="*/ 82 h 86"/>
                <a:gd name="T100" fmla="*/ 55 w 111"/>
                <a:gd name="T101" fmla="*/ 83 h 86"/>
                <a:gd name="T102" fmla="*/ 57 w 111"/>
                <a:gd name="T103" fmla="*/ 84 h 86"/>
                <a:gd name="T104" fmla="*/ 62 w 111"/>
                <a:gd name="T105" fmla="*/ 84 h 86"/>
                <a:gd name="T106" fmla="*/ 64 w 111"/>
                <a:gd name="T107" fmla="*/ 84 h 86"/>
                <a:gd name="T108" fmla="*/ 65 w 111"/>
                <a:gd name="T109" fmla="*/ 84 h 86"/>
                <a:gd name="T110" fmla="*/ 70 w 111"/>
                <a:gd name="T111" fmla="*/ 85 h 86"/>
                <a:gd name="T112" fmla="*/ 109 w 111"/>
                <a:gd name="T113" fmla="*/ 46 h 86"/>
                <a:gd name="T114" fmla="*/ 107 w 111"/>
                <a:gd name="T115" fmla="*/ 38 h 86"/>
                <a:gd name="T116" fmla="*/ 99 w 111"/>
                <a:gd name="T117" fmla="*/ 26 h 86"/>
                <a:gd name="T118" fmla="*/ 100 w 111"/>
                <a:gd name="T119" fmla="*/ 24 h 86"/>
                <a:gd name="T120" fmla="*/ 91 w 111"/>
                <a:gd name="T121" fmla="*/ 12 h 86"/>
                <a:gd name="T122" fmla="*/ 58 w 111"/>
                <a:gd name="T123" fmla="*/ 0 h 86"/>
                <a:gd name="T124" fmla="*/ 62 w 111"/>
                <a:gd name="T125" fmla="*/ 2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86"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2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moveTo>
                    <a:pt x="13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moveTo>
                    <a:pt x="13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moveTo>
                    <a:pt x="23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moveTo>
                    <a:pt x="4" y="11"/>
                  </a:moveTo>
                  <a:cubicBezTo>
                    <a:pt x="4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4" y="11"/>
                  </a:moveTo>
                  <a:cubicBezTo>
                    <a:pt x="4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moveTo>
                    <a:pt x="16" y="11"/>
                  </a:move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6" y="12"/>
                    <a:pt x="16" y="11"/>
                    <a:pt x="16" y="11"/>
                  </a:cubicBezTo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23" y="10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moveTo>
                    <a:pt x="17" y="10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0"/>
                  </a:cubicBezTo>
                  <a:moveTo>
                    <a:pt x="16" y="10"/>
                  </a:move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moveTo>
                    <a:pt x="15" y="10"/>
                  </a:moveTo>
                  <a:cubicBezTo>
                    <a:pt x="15" y="10"/>
                    <a:pt x="15" y="11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moveTo>
                    <a:pt x="4" y="10"/>
                  </a:move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6" y="13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23" y="10"/>
                  </a:moveTo>
                  <a:cubicBezTo>
                    <a:pt x="23" y="10"/>
                    <a:pt x="22" y="10"/>
                    <a:pt x="22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moveTo>
                    <a:pt x="5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0"/>
                    <a:pt x="5" y="10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24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4" y="10"/>
                  </a:cubicBezTo>
                  <a:moveTo>
                    <a:pt x="24" y="10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0"/>
                    <a:pt x="24" y="10"/>
                    <a:pt x="24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1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4" y="11"/>
                    <a:pt x="24" y="10"/>
                    <a:pt x="24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0"/>
                    <a:pt x="24" y="9"/>
                  </a:cubicBezTo>
                  <a:moveTo>
                    <a:pt x="3" y="9"/>
                  </a:moveTo>
                  <a:cubicBezTo>
                    <a:pt x="2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1"/>
                    <a:pt x="5" y="10"/>
                    <a:pt x="5" y="9"/>
                  </a:cubicBezTo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0"/>
                    <a:pt x="5" y="9"/>
                    <a:pt x="5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4" y="8"/>
                  </a:moveTo>
                  <a:cubicBezTo>
                    <a:pt x="4" y="8"/>
                    <a:pt x="4" y="9"/>
                    <a:pt x="3" y="10"/>
                  </a:cubicBezTo>
                  <a:cubicBezTo>
                    <a:pt x="3" y="10"/>
                    <a:pt x="4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8"/>
                    <a:pt x="4" y="8"/>
                  </a:cubicBezTo>
                  <a:moveTo>
                    <a:pt x="23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9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3" y="9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moveTo>
                    <a:pt x="23" y="8"/>
                  </a:moveTo>
                  <a:cubicBezTo>
                    <a:pt x="23" y="8"/>
                    <a:pt x="23" y="9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moveTo>
                    <a:pt x="19" y="7"/>
                  </a:moveTo>
                  <a:cubicBezTo>
                    <a:pt x="19" y="7"/>
                    <a:pt x="19" y="9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19" y="7"/>
                  </a:cubicBezTo>
                  <a:moveTo>
                    <a:pt x="22" y="7"/>
                  </a:moveTo>
                  <a:cubicBezTo>
                    <a:pt x="22" y="7"/>
                    <a:pt x="22" y="8"/>
                    <a:pt x="22" y="9"/>
                  </a:cubicBezTo>
                  <a:cubicBezTo>
                    <a:pt x="22" y="9"/>
                    <a:pt x="22" y="10"/>
                    <a:pt x="22" y="10"/>
                  </a:cubicBezTo>
                  <a:cubicBezTo>
                    <a:pt x="22" y="9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8"/>
                    <a:pt x="2" y="7"/>
                    <a:pt x="2" y="7"/>
                  </a:cubicBezTo>
                  <a:moveTo>
                    <a:pt x="51" y="6"/>
                  </a:moveTo>
                  <a:cubicBezTo>
                    <a:pt x="51" y="6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moveTo>
                    <a:pt x="51" y="6"/>
                  </a:moveTo>
                  <a:cubicBezTo>
                    <a:pt x="51" y="6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moveTo>
                    <a:pt x="46" y="6"/>
                  </a:moveTo>
                  <a:cubicBezTo>
                    <a:pt x="46" y="6"/>
                    <a:pt x="46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moveTo>
                    <a:pt x="44" y="6"/>
                  </a:moveTo>
                  <a:cubicBezTo>
                    <a:pt x="41" y="6"/>
                    <a:pt x="40" y="7"/>
                    <a:pt x="45" y="7"/>
                  </a:cubicBezTo>
                  <a:cubicBezTo>
                    <a:pt x="44" y="7"/>
                    <a:pt x="44" y="6"/>
                    <a:pt x="44" y="6"/>
                  </a:cubicBezTo>
                  <a:moveTo>
                    <a:pt x="50" y="5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0" y="5"/>
                    <a:pt x="50" y="5"/>
                  </a:cubicBezTo>
                  <a:moveTo>
                    <a:pt x="56" y="5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6" y="5"/>
                    <a:pt x="56" y="5"/>
                  </a:cubicBezTo>
                  <a:moveTo>
                    <a:pt x="57" y="5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moveTo>
                    <a:pt x="58" y="5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moveTo>
                    <a:pt x="58" y="5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moveTo>
                    <a:pt x="44" y="4"/>
                  </a:moveTo>
                  <a:cubicBezTo>
                    <a:pt x="44" y="4"/>
                    <a:pt x="44" y="5"/>
                    <a:pt x="44" y="6"/>
                  </a:cubicBezTo>
                  <a:cubicBezTo>
                    <a:pt x="44" y="6"/>
                    <a:pt x="45" y="6"/>
                    <a:pt x="45" y="6"/>
                  </a:cubicBezTo>
                  <a:cubicBezTo>
                    <a:pt x="45" y="6"/>
                    <a:pt x="46" y="6"/>
                    <a:pt x="46" y="6"/>
                  </a:cubicBezTo>
                  <a:cubicBezTo>
                    <a:pt x="45" y="5"/>
                    <a:pt x="45" y="4"/>
                    <a:pt x="44" y="4"/>
                  </a:cubicBezTo>
                  <a:moveTo>
                    <a:pt x="56" y="4"/>
                  </a:moveTo>
                  <a:cubicBezTo>
                    <a:pt x="56" y="4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moveTo>
                    <a:pt x="56" y="4"/>
                  </a:moveTo>
                  <a:cubicBezTo>
                    <a:pt x="56" y="4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moveTo>
                    <a:pt x="56" y="4"/>
                  </a:move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moveTo>
                    <a:pt x="53" y="4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3" y="4"/>
                    <a:pt x="53" y="4"/>
                  </a:cubicBezTo>
                  <a:moveTo>
                    <a:pt x="54" y="4"/>
                  </a:moveTo>
                  <a:cubicBezTo>
                    <a:pt x="54" y="4"/>
                    <a:pt x="54" y="4"/>
                    <a:pt x="53" y="4"/>
                  </a:cubicBezTo>
                  <a:cubicBezTo>
                    <a:pt x="54" y="4"/>
                    <a:pt x="54" y="4"/>
                    <a:pt x="54" y="5"/>
                  </a:cubicBezTo>
                  <a:cubicBezTo>
                    <a:pt x="54" y="5"/>
                    <a:pt x="54" y="5"/>
                    <a:pt x="55" y="5"/>
                  </a:cubicBezTo>
                  <a:cubicBezTo>
                    <a:pt x="54" y="4"/>
                    <a:pt x="54" y="4"/>
                    <a:pt x="54" y="4"/>
                  </a:cubicBezTo>
                  <a:moveTo>
                    <a:pt x="52" y="3"/>
                  </a:moveTo>
                  <a:cubicBezTo>
                    <a:pt x="52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2" y="3"/>
                  </a:cubicBezTo>
                  <a:moveTo>
                    <a:pt x="50" y="3"/>
                  </a:moveTo>
                  <a:cubicBezTo>
                    <a:pt x="50" y="4"/>
                    <a:pt x="51" y="5"/>
                    <a:pt x="53" y="6"/>
                  </a:cubicBezTo>
                  <a:cubicBezTo>
                    <a:pt x="52" y="5"/>
                    <a:pt x="51" y="4"/>
                    <a:pt x="50" y="3"/>
                  </a:cubicBezTo>
                  <a:moveTo>
                    <a:pt x="54" y="3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3"/>
                  </a:cubicBezTo>
                  <a:moveTo>
                    <a:pt x="58" y="3"/>
                  </a:move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moveTo>
                    <a:pt x="55" y="3"/>
                  </a:moveTo>
                  <a:cubicBezTo>
                    <a:pt x="55" y="3"/>
                    <a:pt x="55" y="4"/>
                    <a:pt x="54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6" y="4"/>
                    <a:pt x="55" y="4"/>
                    <a:pt x="55" y="3"/>
                  </a:cubicBezTo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5" y="4"/>
                    <a:pt x="55" y="3"/>
                  </a:cubicBezTo>
                  <a:moveTo>
                    <a:pt x="56" y="3"/>
                  </a:moveTo>
                  <a:cubicBezTo>
                    <a:pt x="56" y="3"/>
                    <a:pt x="56" y="3"/>
                    <a:pt x="55" y="3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3"/>
                  </a:cubicBezTo>
                  <a:moveTo>
                    <a:pt x="56" y="3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6" y="4"/>
                    <a:pt x="56" y="3"/>
                  </a:cubicBezTo>
                  <a:moveTo>
                    <a:pt x="56" y="3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4"/>
                    <a:pt x="57" y="4"/>
                    <a:pt x="57" y="5"/>
                  </a:cubicBezTo>
                  <a:cubicBezTo>
                    <a:pt x="57" y="5"/>
                    <a:pt x="57" y="5"/>
                    <a:pt x="58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6" y="3"/>
                    <a:pt x="56" y="3"/>
                    <a:pt x="56" y="3"/>
                  </a:cubicBezTo>
                  <a:moveTo>
                    <a:pt x="58" y="3"/>
                  </a:move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moveTo>
                    <a:pt x="60" y="3"/>
                  </a:moveTo>
                  <a:cubicBezTo>
                    <a:pt x="60" y="3"/>
                    <a:pt x="61" y="4"/>
                    <a:pt x="61" y="4"/>
                  </a:cubicBezTo>
                  <a:cubicBezTo>
                    <a:pt x="61" y="4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51" y="3"/>
                  </a:moveTo>
                  <a:cubicBezTo>
                    <a:pt x="51" y="3"/>
                    <a:pt x="50" y="3"/>
                    <a:pt x="50" y="3"/>
                  </a:cubicBezTo>
                  <a:cubicBezTo>
                    <a:pt x="51" y="4"/>
                    <a:pt x="52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5"/>
                    <a:pt x="51" y="3"/>
                    <a:pt x="51" y="3"/>
                  </a:cubicBezTo>
                  <a:moveTo>
                    <a:pt x="56" y="3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moveTo>
                    <a:pt x="57" y="3"/>
                  </a:moveTo>
                  <a:cubicBezTo>
                    <a:pt x="57" y="3"/>
                    <a:pt x="57" y="3"/>
                    <a:pt x="57" y="3"/>
                  </a:cubicBezTo>
                  <a:cubicBezTo>
                    <a:pt x="57" y="4"/>
                    <a:pt x="58" y="4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7" y="4"/>
                    <a:pt x="57" y="3"/>
                  </a:cubicBezTo>
                  <a:moveTo>
                    <a:pt x="52" y="3"/>
                  </a:move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moveTo>
                    <a:pt x="51" y="3"/>
                  </a:move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2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5"/>
                    <a:pt x="51" y="4"/>
                    <a:pt x="51" y="3"/>
                  </a:cubicBezTo>
                  <a:moveTo>
                    <a:pt x="52" y="3"/>
                  </a:move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moveTo>
                    <a:pt x="51" y="3"/>
                  </a:move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2" y="5"/>
                    <a:pt x="53" y="6"/>
                  </a:cubicBezTo>
                  <a:cubicBezTo>
                    <a:pt x="52" y="5"/>
                    <a:pt x="51" y="4"/>
                    <a:pt x="51" y="3"/>
                  </a:cubicBezTo>
                  <a:moveTo>
                    <a:pt x="58" y="3"/>
                  </a:move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8" y="3"/>
                    <a:pt x="58" y="3"/>
                  </a:cubicBezTo>
                  <a:moveTo>
                    <a:pt x="51" y="3"/>
                  </a:moveTo>
                  <a:cubicBezTo>
                    <a:pt x="51" y="3"/>
                    <a:pt x="51" y="3"/>
                    <a:pt x="51" y="3"/>
                  </a:cubicBezTo>
                  <a:cubicBezTo>
                    <a:pt x="51" y="4"/>
                    <a:pt x="52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5"/>
                    <a:pt x="52" y="4"/>
                    <a:pt x="51" y="3"/>
                  </a:cubicBezTo>
                  <a:moveTo>
                    <a:pt x="59" y="3"/>
                  </a:moveTo>
                  <a:cubicBezTo>
                    <a:pt x="59" y="3"/>
                    <a:pt x="59" y="3"/>
                    <a:pt x="60" y="3"/>
                  </a:cubicBezTo>
                  <a:cubicBezTo>
                    <a:pt x="60" y="3"/>
                    <a:pt x="60" y="3"/>
                    <a:pt x="59" y="3"/>
                  </a:cubicBezTo>
                  <a:moveTo>
                    <a:pt x="59" y="3"/>
                  </a:move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3"/>
                    <a:pt x="59" y="3"/>
                  </a:cubicBezTo>
                  <a:moveTo>
                    <a:pt x="56" y="3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moveTo>
                    <a:pt x="60" y="3"/>
                  </a:move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57" y="3"/>
                  </a:move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61" y="3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2" y="3"/>
                  </a:cubicBezTo>
                  <a:cubicBezTo>
                    <a:pt x="61" y="3"/>
                    <a:pt x="61" y="3"/>
                    <a:pt x="61" y="3"/>
                  </a:cubicBezTo>
                  <a:moveTo>
                    <a:pt x="46" y="3"/>
                  </a:moveTo>
                  <a:cubicBezTo>
                    <a:pt x="46" y="3"/>
                    <a:pt x="46" y="4"/>
                    <a:pt x="46" y="6"/>
                  </a:cubicBezTo>
                  <a:cubicBezTo>
                    <a:pt x="48" y="6"/>
                    <a:pt x="49" y="6"/>
                    <a:pt x="51" y="6"/>
                  </a:cubicBezTo>
                  <a:cubicBezTo>
                    <a:pt x="48" y="4"/>
                    <a:pt x="47" y="3"/>
                    <a:pt x="46" y="3"/>
                  </a:cubicBezTo>
                  <a:moveTo>
                    <a:pt x="57" y="3"/>
                  </a:move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moveTo>
                    <a:pt x="51" y="3"/>
                  </a:move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moveTo>
                    <a:pt x="61" y="3"/>
                  </a:move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moveTo>
                    <a:pt x="56" y="3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moveTo>
                    <a:pt x="56" y="2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2"/>
                  </a:cubicBezTo>
                  <a:moveTo>
                    <a:pt x="62" y="2"/>
                  </a:moveTo>
                  <a:cubicBezTo>
                    <a:pt x="62" y="2"/>
                    <a:pt x="61" y="2"/>
                    <a:pt x="61" y="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3"/>
                    <a:pt x="62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2"/>
                    <a:pt x="63" y="2"/>
                    <a:pt x="62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58" y="2"/>
                  </a:moveTo>
                  <a:cubicBezTo>
                    <a:pt x="59" y="2"/>
                    <a:pt x="59" y="2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2"/>
                    <a:pt x="58" y="2"/>
                  </a:cubicBezTo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2"/>
                    <a:pt x="64" y="2"/>
                    <a:pt x="63" y="2"/>
                  </a:cubicBezTo>
                  <a:moveTo>
                    <a:pt x="56" y="2"/>
                  </a:moveTo>
                  <a:cubicBezTo>
                    <a:pt x="56" y="2"/>
                    <a:pt x="56" y="2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moveTo>
                    <a:pt x="51" y="2"/>
                  </a:move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2" y="3"/>
                    <a:pt x="52" y="3"/>
                  </a:cubicBezTo>
                  <a:cubicBezTo>
                    <a:pt x="51" y="2"/>
                    <a:pt x="51" y="2"/>
                    <a:pt x="51" y="2"/>
                  </a:cubicBezTo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moveTo>
                    <a:pt x="57" y="1"/>
                  </a:moveTo>
                  <a:cubicBezTo>
                    <a:pt x="57" y="2"/>
                    <a:pt x="58" y="2"/>
                    <a:pt x="58" y="3"/>
                  </a:cubicBezTo>
                  <a:cubicBezTo>
                    <a:pt x="58" y="3"/>
                    <a:pt x="58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2"/>
                    <a:pt x="58" y="2"/>
                    <a:pt x="57" y="1"/>
                  </a:cubicBezTo>
                  <a:moveTo>
                    <a:pt x="48" y="1"/>
                  </a:moveTo>
                  <a:cubicBezTo>
                    <a:pt x="48" y="1"/>
                    <a:pt x="48" y="2"/>
                    <a:pt x="49" y="3"/>
                  </a:cubicBezTo>
                  <a:cubicBezTo>
                    <a:pt x="50" y="4"/>
                    <a:pt x="50" y="5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4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8" y="1"/>
                    <a:pt x="48" y="1"/>
                  </a:cubicBezTo>
                  <a:moveTo>
                    <a:pt x="59" y="1"/>
                  </a:move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9" y="2"/>
                    <a:pt x="59" y="2"/>
                    <a:pt x="59" y="1"/>
                  </a:cubicBezTo>
                  <a:moveTo>
                    <a:pt x="59" y="1"/>
                  </a:move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9" y="2"/>
                    <a:pt x="59" y="2"/>
                    <a:pt x="59" y="1"/>
                  </a:cubicBezTo>
                  <a:moveTo>
                    <a:pt x="64" y="1"/>
                  </a:moveTo>
                  <a:cubicBezTo>
                    <a:pt x="64" y="1"/>
                    <a:pt x="64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4" y="1"/>
                    <a:pt x="64" y="1"/>
                  </a:cubicBezTo>
                  <a:moveTo>
                    <a:pt x="51" y="1"/>
                  </a:moveTo>
                  <a:cubicBezTo>
                    <a:pt x="51" y="1"/>
                    <a:pt x="51" y="2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2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61" y="85"/>
                  </a:move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moveTo>
                    <a:pt x="61" y="85"/>
                  </a:move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moveTo>
                    <a:pt x="61" y="84"/>
                  </a:move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moveTo>
                    <a:pt x="65" y="84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2"/>
                    <a:pt x="51" y="82"/>
                  </a:cubicBezTo>
                  <a:moveTo>
                    <a:pt x="36" y="75"/>
                  </a:move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moveTo>
                    <a:pt x="39" y="7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5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moveTo>
                    <a:pt x="35" y="74"/>
                  </a:move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moveTo>
                    <a:pt x="35" y="74"/>
                  </a:move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5"/>
                  </a:cubicBezTo>
                  <a:cubicBezTo>
                    <a:pt x="35" y="75"/>
                    <a:pt x="35" y="74"/>
                    <a:pt x="35" y="74"/>
                  </a:cubicBezTo>
                  <a:moveTo>
                    <a:pt x="36" y="75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37" y="74"/>
                    <a:pt x="37" y="74"/>
                    <a:pt x="37" y="75"/>
                  </a:cubicBezTo>
                  <a:cubicBezTo>
                    <a:pt x="37" y="75"/>
                    <a:pt x="37" y="75"/>
                    <a:pt x="36" y="75"/>
                  </a:cubicBezTo>
                  <a:cubicBezTo>
                    <a:pt x="36" y="75"/>
                    <a:pt x="37" y="75"/>
                    <a:pt x="37" y="75"/>
                  </a:cubicBezTo>
                  <a:cubicBezTo>
                    <a:pt x="37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moveTo>
                    <a:pt x="108" y="38"/>
                  </a:moveTo>
                  <a:cubicBezTo>
                    <a:pt x="108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moveTo>
                    <a:pt x="105" y="38"/>
                  </a:moveTo>
                  <a:cubicBezTo>
                    <a:pt x="104" y="38"/>
                    <a:pt x="103" y="38"/>
                    <a:pt x="104" y="38"/>
                  </a:cubicBezTo>
                  <a:cubicBezTo>
                    <a:pt x="103" y="38"/>
                    <a:pt x="104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7" y="38"/>
                  </a:cubicBezTo>
                  <a:cubicBezTo>
                    <a:pt x="107" y="38"/>
                    <a:pt x="108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6" y="38"/>
                  </a:cubicBezTo>
                  <a:cubicBezTo>
                    <a:pt x="106" y="38"/>
                    <a:pt x="106" y="38"/>
                    <a:pt x="105" y="38"/>
                  </a:cubicBezTo>
                  <a:moveTo>
                    <a:pt x="107" y="38"/>
                  </a:moveTo>
                  <a:cubicBezTo>
                    <a:pt x="104" y="38"/>
                    <a:pt x="104" y="38"/>
                    <a:pt x="106" y="38"/>
                  </a:cubicBezTo>
                  <a:cubicBezTo>
                    <a:pt x="106" y="38"/>
                    <a:pt x="107" y="38"/>
                    <a:pt x="108" y="38"/>
                  </a:cubicBezTo>
                  <a:cubicBezTo>
                    <a:pt x="108" y="38"/>
                    <a:pt x="107" y="38"/>
                    <a:pt x="107" y="38"/>
                  </a:cubicBezTo>
                  <a:moveTo>
                    <a:pt x="104" y="37"/>
                  </a:moveTo>
                  <a:cubicBezTo>
                    <a:pt x="103" y="37"/>
                    <a:pt x="104" y="37"/>
                    <a:pt x="107" y="37"/>
                  </a:cubicBezTo>
                  <a:cubicBezTo>
                    <a:pt x="107" y="37"/>
                    <a:pt x="108" y="37"/>
                    <a:pt x="108" y="37"/>
                  </a:cubicBezTo>
                  <a:cubicBezTo>
                    <a:pt x="106" y="37"/>
                    <a:pt x="105" y="37"/>
                    <a:pt x="104" y="37"/>
                  </a:cubicBezTo>
                  <a:moveTo>
                    <a:pt x="104" y="37"/>
                  </a:moveTo>
                  <a:cubicBezTo>
                    <a:pt x="104" y="37"/>
                    <a:pt x="104" y="37"/>
                    <a:pt x="104" y="37"/>
                  </a:cubicBezTo>
                  <a:cubicBezTo>
                    <a:pt x="104" y="37"/>
                    <a:pt x="104" y="37"/>
                    <a:pt x="104" y="37"/>
                  </a:cubicBezTo>
                  <a:moveTo>
                    <a:pt x="108" y="37"/>
                  </a:move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8" y="37"/>
                    <a:pt x="108" y="37"/>
                  </a:cubicBezTo>
                  <a:moveTo>
                    <a:pt x="107" y="35"/>
                  </a:moveTo>
                  <a:cubicBezTo>
                    <a:pt x="106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moveTo>
                    <a:pt x="107" y="35"/>
                  </a:moveTo>
                  <a:cubicBezTo>
                    <a:pt x="106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72" y="1"/>
                  </a:moveTo>
                  <a:cubicBezTo>
                    <a:pt x="71" y="1"/>
                    <a:pt x="70" y="2"/>
                    <a:pt x="68" y="2"/>
                  </a:cubicBezTo>
                  <a:cubicBezTo>
                    <a:pt x="68" y="2"/>
                    <a:pt x="67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2"/>
                    <a:pt x="65" y="2"/>
                    <a:pt x="66" y="2"/>
                  </a:cubicBezTo>
                  <a:cubicBezTo>
                    <a:pt x="65" y="2"/>
                    <a:pt x="65" y="2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2"/>
                    <a:pt x="65" y="2"/>
                    <a:pt x="66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2" y="3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2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61" y="3"/>
                    <a:pt x="61" y="3"/>
                    <a:pt x="61" y="4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4"/>
                    <a:pt x="61" y="4"/>
                  </a:cubicBezTo>
                  <a:cubicBezTo>
                    <a:pt x="61" y="4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4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8" y="4"/>
                    <a:pt x="58" y="3"/>
                  </a:cubicBezTo>
                  <a:cubicBezTo>
                    <a:pt x="58" y="4"/>
                    <a:pt x="59" y="4"/>
                    <a:pt x="59" y="5"/>
                  </a:cubicBezTo>
                  <a:cubicBezTo>
                    <a:pt x="58" y="4"/>
                    <a:pt x="58" y="4"/>
                    <a:pt x="58" y="3"/>
                  </a:cubicBezTo>
                  <a:cubicBezTo>
                    <a:pt x="58" y="3"/>
                    <a:pt x="58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3"/>
                    <a:pt x="58" y="4"/>
                    <a:pt x="5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7" y="5"/>
                    <a:pt x="57" y="5"/>
                  </a:cubicBezTo>
                  <a:cubicBezTo>
                    <a:pt x="57" y="5"/>
                    <a:pt x="57" y="5"/>
                    <a:pt x="58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6" y="5"/>
                    <a:pt x="56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6"/>
                  </a:cubicBezTo>
                  <a:cubicBezTo>
                    <a:pt x="55" y="5"/>
                    <a:pt x="55" y="5"/>
                    <a:pt x="54" y="5"/>
                  </a:cubicBezTo>
                  <a:cubicBezTo>
                    <a:pt x="54" y="5"/>
                    <a:pt x="54" y="5"/>
                    <a:pt x="53" y="5"/>
                  </a:cubicBezTo>
                  <a:cubicBezTo>
                    <a:pt x="54" y="5"/>
                    <a:pt x="54" y="6"/>
                    <a:pt x="54" y="6"/>
                  </a:cubicBezTo>
                  <a:cubicBezTo>
                    <a:pt x="54" y="6"/>
                    <a:pt x="54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7"/>
                    <a:pt x="53" y="7"/>
                  </a:cubicBezTo>
                  <a:cubicBezTo>
                    <a:pt x="53" y="7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6"/>
                    <a:pt x="52" y="6"/>
                    <a:pt x="51" y="6"/>
                  </a:cubicBezTo>
                  <a:cubicBezTo>
                    <a:pt x="51" y="6"/>
                    <a:pt x="52" y="7"/>
                    <a:pt x="52" y="7"/>
                  </a:cubicBezTo>
                  <a:cubicBezTo>
                    <a:pt x="52" y="7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7"/>
                    <a:pt x="51" y="7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48" y="7"/>
                    <a:pt x="47" y="7"/>
                  </a:cubicBezTo>
                  <a:cubicBezTo>
                    <a:pt x="47" y="7"/>
                    <a:pt x="47" y="8"/>
                    <a:pt x="47" y="8"/>
                  </a:cubicBezTo>
                  <a:cubicBezTo>
                    <a:pt x="47" y="8"/>
                    <a:pt x="47" y="7"/>
                    <a:pt x="47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0" y="7"/>
                    <a:pt x="39" y="6"/>
                    <a:pt x="39" y="6"/>
                  </a:cubicBezTo>
                  <a:cubicBezTo>
                    <a:pt x="39" y="6"/>
                    <a:pt x="40" y="7"/>
                    <a:pt x="40" y="10"/>
                  </a:cubicBezTo>
                  <a:cubicBezTo>
                    <a:pt x="36" y="6"/>
                    <a:pt x="33" y="4"/>
                    <a:pt x="30" y="4"/>
                  </a:cubicBezTo>
                  <a:cubicBezTo>
                    <a:pt x="27" y="4"/>
                    <a:pt x="25" y="5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9"/>
                    <a:pt x="27" y="8"/>
                    <a:pt x="28" y="8"/>
                  </a:cubicBezTo>
                  <a:cubicBezTo>
                    <a:pt x="29" y="8"/>
                    <a:pt x="28" y="10"/>
                    <a:pt x="24" y="12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3" y="11"/>
                    <a:pt x="23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2" y="12"/>
                    <a:pt x="22" y="12"/>
                  </a:cubicBezTo>
                  <a:cubicBezTo>
                    <a:pt x="22" y="12"/>
                    <a:pt x="22" y="11"/>
                    <a:pt x="21" y="11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1"/>
                    <a:pt x="18" y="11"/>
                  </a:cubicBezTo>
                  <a:cubicBezTo>
                    <a:pt x="18" y="11"/>
                    <a:pt x="17" y="11"/>
                    <a:pt x="17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1"/>
                    <a:pt x="16" y="10"/>
                  </a:cubicBezTo>
                  <a:cubicBezTo>
                    <a:pt x="16" y="11"/>
                    <a:pt x="16" y="12"/>
                    <a:pt x="16" y="13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11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2"/>
                    <a:pt x="14" y="13"/>
                  </a:cubicBezTo>
                  <a:cubicBezTo>
                    <a:pt x="14" y="12"/>
                    <a:pt x="13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2" y="13"/>
                    <a:pt x="12" y="12"/>
                    <a:pt x="13" y="12"/>
                  </a:cubicBezTo>
                  <a:cubicBezTo>
                    <a:pt x="12" y="12"/>
                    <a:pt x="10" y="13"/>
                    <a:pt x="8" y="13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7" y="11"/>
                    <a:pt x="7" y="12"/>
                    <a:pt x="7" y="13"/>
                  </a:cubicBezTo>
                  <a:cubicBezTo>
                    <a:pt x="7" y="12"/>
                    <a:pt x="7" y="10"/>
                    <a:pt x="6" y="10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8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7" y="41"/>
                    <a:pt x="9" y="42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7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9"/>
                    <a:pt x="13" y="49"/>
                    <a:pt x="12" y="50"/>
                  </a:cubicBezTo>
                  <a:cubicBezTo>
                    <a:pt x="14" y="50"/>
                    <a:pt x="14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4"/>
                    <a:pt x="14" y="55"/>
                  </a:cubicBezTo>
                  <a:cubicBezTo>
                    <a:pt x="15" y="56"/>
                    <a:pt x="15" y="56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9" y="57"/>
                    <a:pt x="21" y="58"/>
                    <a:pt x="19" y="61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3" y="61"/>
                    <a:pt x="23" y="62"/>
                    <a:pt x="21" y="63"/>
                  </a:cubicBezTo>
                  <a:cubicBezTo>
                    <a:pt x="22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4"/>
                    <a:pt x="25" y="65"/>
                    <a:pt x="24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6"/>
                    <a:pt x="24" y="66"/>
                  </a:cubicBezTo>
                  <a:cubicBezTo>
                    <a:pt x="25" y="66"/>
                    <a:pt x="25" y="65"/>
                    <a:pt x="26" y="65"/>
                  </a:cubicBezTo>
                  <a:cubicBezTo>
                    <a:pt x="26" y="65"/>
                    <a:pt x="26" y="66"/>
                    <a:pt x="24" y="67"/>
                  </a:cubicBezTo>
                  <a:cubicBezTo>
                    <a:pt x="25" y="66"/>
                    <a:pt x="26" y="66"/>
                    <a:pt x="27" y="66"/>
                  </a:cubicBezTo>
                  <a:cubicBezTo>
                    <a:pt x="27" y="66"/>
                    <a:pt x="27" y="66"/>
                    <a:pt x="25" y="68"/>
                  </a:cubicBezTo>
                  <a:cubicBezTo>
                    <a:pt x="27" y="67"/>
                    <a:pt x="28" y="67"/>
                    <a:pt x="29" y="67"/>
                  </a:cubicBezTo>
                  <a:cubicBezTo>
                    <a:pt x="30" y="67"/>
                    <a:pt x="30" y="68"/>
                    <a:pt x="30" y="69"/>
                  </a:cubicBezTo>
                  <a:cubicBezTo>
                    <a:pt x="29" y="69"/>
                    <a:pt x="29" y="69"/>
                    <a:pt x="29" y="70"/>
                  </a:cubicBezTo>
                  <a:cubicBezTo>
                    <a:pt x="29" y="69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70"/>
                    <a:pt x="28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0" y="70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0" y="70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1" y="69"/>
                    <a:pt x="31" y="69"/>
                  </a:cubicBezTo>
                  <a:cubicBezTo>
                    <a:pt x="31" y="69"/>
                    <a:pt x="31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1" y="70"/>
                    <a:pt x="31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29" y="71"/>
                  </a:cubicBezTo>
                  <a:cubicBezTo>
                    <a:pt x="30" y="71"/>
                    <a:pt x="30" y="70"/>
                    <a:pt x="30" y="70"/>
                  </a:cubicBezTo>
                  <a:cubicBezTo>
                    <a:pt x="31" y="70"/>
                    <a:pt x="31" y="71"/>
                    <a:pt x="30" y="71"/>
                  </a:cubicBezTo>
                  <a:cubicBezTo>
                    <a:pt x="31" y="71"/>
                    <a:pt x="31" y="70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1" y="70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2" y="72"/>
                    <a:pt x="32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2" y="72"/>
                    <a:pt x="32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2" y="72"/>
                    <a:pt x="32" y="72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2"/>
                    <a:pt x="32" y="72"/>
                  </a:cubicBezTo>
                  <a:cubicBezTo>
                    <a:pt x="32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2"/>
                    <a:pt x="32" y="73"/>
                    <a:pt x="32" y="73"/>
                  </a:cubicBezTo>
                  <a:cubicBezTo>
                    <a:pt x="32" y="73"/>
                    <a:pt x="32" y="73"/>
                    <a:pt x="33" y="73"/>
                  </a:cubicBezTo>
                  <a:cubicBezTo>
                    <a:pt x="33" y="73"/>
                    <a:pt x="33" y="73"/>
                    <a:pt x="32" y="74"/>
                  </a:cubicBezTo>
                  <a:cubicBezTo>
                    <a:pt x="33" y="74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4" y="75"/>
                    <a:pt x="34" y="75"/>
                  </a:cubicBezTo>
                  <a:cubicBezTo>
                    <a:pt x="34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5"/>
                    <a:pt x="34" y="75"/>
                  </a:cubicBezTo>
                  <a:cubicBezTo>
                    <a:pt x="35" y="75"/>
                    <a:pt x="35" y="74"/>
                    <a:pt x="35" y="74"/>
                  </a:cubicBezTo>
                  <a:cubicBezTo>
                    <a:pt x="35" y="74"/>
                    <a:pt x="35" y="75"/>
                    <a:pt x="35" y="75"/>
                  </a:cubicBezTo>
                  <a:cubicBezTo>
                    <a:pt x="35" y="75"/>
                    <a:pt x="36" y="74"/>
                    <a:pt x="36" y="74"/>
                  </a:cubicBezTo>
                  <a:cubicBezTo>
                    <a:pt x="36" y="74"/>
                    <a:pt x="36" y="74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6" y="75"/>
                    <a:pt x="36" y="74"/>
                    <a:pt x="36" y="74"/>
                  </a:cubicBezTo>
                  <a:cubicBezTo>
                    <a:pt x="36" y="74"/>
                    <a:pt x="36" y="75"/>
                    <a:pt x="35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5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5"/>
                  </a:cubicBezTo>
                  <a:cubicBezTo>
                    <a:pt x="36" y="75"/>
                    <a:pt x="36" y="75"/>
                    <a:pt x="37" y="75"/>
                  </a:cubicBezTo>
                  <a:cubicBezTo>
                    <a:pt x="37" y="75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5"/>
                    <a:pt x="38" y="74"/>
                    <a:pt x="38" y="74"/>
                  </a:cubicBezTo>
                  <a:cubicBezTo>
                    <a:pt x="38" y="74"/>
                    <a:pt x="38" y="74"/>
                    <a:pt x="38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7" y="75"/>
                    <a:pt x="36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8" y="76"/>
                    <a:pt x="38" y="76"/>
                  </a:cubicBezTo>
                  <a:cubicBezTo>
                    <a:pt x="38" y="76"/>
                    <a:pt x="38" y="77"/>
                    <a:pt x="38" y="77"/>
                  </a:cubicBezTo>
                  <a:cubicBezTo>
                    <a:pt x="38" y="77"/>
                    <a:pt x="38" y="76"/>
                    <a:pt x="38" y="76"/>
                  </a:cubicBezTo>
                  <a:cubicBezTo>
                    <a:pt x="38" y="76"/>
                    <a:pt x="38" y="76"/>
                    <a:pt x="39" y="76"/>
                  </a:cubicBezTo>
                  <a:cubicBezTo>
                    <a:pt x="38" y="76"/>
                    <a:pt x="38" y="77"/>
                    <a:pt x="38" y="77"/>
                  </a:cubicBezTo>
                  <a:cubicBezTo>
                    <a:pt x="38" y="77"/>
                    <a:pt x="38" y="77"/>
                    <a:pt x="39" y="77"/>
                  </a:cubicBezTo>
                  <a:cubicBezTo>
                    <a:pt x="39" y="77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7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5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39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40" y="75"/>
                    <a:pt x="41" y="75"/>
                    <a:pt x="42" y="75"/>
                  </a:cubicBezTo>
                  <a:cubicBezTo>
                    <a:pt x="44" y="75"/>
                    <a:pt x="45" y="77"/>
                    <a:pt x="46" y="81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80"/>
                    <a:pt x="48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7" y="80"/>
                    <a:pt x="47" y="79"/>
                    <a:pt x="47" y="79"/>
                  </a:cubicBezTo>
                  <a:cubicBezTo>
                    <a:pt x="47" y="79"/>
                    <a:pt x="47" y="80"/>
                    <a:pt x="48" y="80"/>
                  </a:cubicBezTo>
                  <a:cubicBezTo>
                    <a:pt x="48" y="80"/>
                    <a:pt x="48" y="79"/>
                    <a:pt x="48" y="79"/>
                  </a:cubicBezTo>
                  <a:cubicBezTo>
                    <a:pt x="49" y="79"/>
                    <a:pt x="49" y="80"/>
                    <a:pt x="49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0"/>
                    <a:pt x="49" y="79"/>
                    <a:pt x="50" y="79"/>
                  </a:cubicBezTo>
                  <a:cubicBezTo>
                    <a:pt x="50" y="79"/>
                    <a:pt x="50" y="80"/>
                    <a:pt x="50" y="82"/>
                  </a:cubicBezTo>
                  <a:cubicBezTo>
                    <a:pt x="50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1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1"/>
                    <a:pt x="51" y="81"/>
                    <a:pt x="51" y="80"/>
                  </a:cubicBezTo>
                  <a:cubicBezTo>
                    <a:pt x="51" y="80"/>
                    <a:pt x="51" y="79"/>
                    <a:pt x="51" y="79"/>
                  </a:cubicBezTo>
                  <a:cubicBezTo>
                    <a:pt x="51" y="79"/>
                    <a:pt x="51" y="79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1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1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1"/>
                    <a:pt x="51" y="82"/>
                  </a:cubicBezTo>
                  <a:cubicBezTo>
                    <a:pt x="51" y="82"/>
                    <a:pt x="51" y="82"/>
                    <a:pt x="51" y="83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2"/>
                    <a:pt x="51" y="83"/>
                  </a:cubicBezTo>
                  <a:cubicBezTo>
                    <a:pt x="51" y="83"/>
                    <a:pt x="51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1" y="82"/>
                    <a:pt x="51" y="81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1"/>
                  </a:cubicBezTo>
                  <a:cubicBezTo>
                    <a:pt x="51" y="81"/>
                    <a:pt x="51" y="81"/>
                    <a:pt x="52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2" y="81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3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3" y="80"/>
                    <a:pt x="53" y="80"/>
                    <a:pt x="54" y="81"/>
                  </a:cubicBezTo>
                  <a:cubicBezTo>
                    <a:pt x="54" y="81"/>
                    <a:pt x="54" y="81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81"/>
                    <a:pt x="54" y="81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6" y="82"/>
                    <a:pt x="55" y="82"/>
                  </a:cubicBezTo>
                  <a:cubicBezTo>
                    <a:pt x="55" y="82"/>
                    <a:pt x="55" y="82"/>
                    <a:pt x="56" y="82"/>
                  </a:cubicBezTo>
                  <a:cubicBezTo>
                    <a:pt x="56" y="82"/>
                    <a:pt x="56" y="82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6" y="83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6" y="83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6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3"/>
                    <a:pt x="56" y="83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6" y="82"/>
                    <a:pt x="56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3"/>
                    <a:pt x="57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57" y="83"/>
                    <a:pt x="57" y="83"/>
                    <a:pt x="57" y="84"/>
                  </a:cubicBezTo>
                  <a:cubicBezTo>
                    <a:pt x="57" y="84"/>
                    <a:pt x="57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5"/>
                    <a:pt x="58" y="85"/>
                  </a:cubicBezTo>
                  <a:cubicBezTo>
                    <a:pt x="59" y="85"/>
                    <a:pt x="60" y="85"/>
                    <a:pt x="60" y="85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85"/>
                    <a:pt x="60" y="84"/>
                    <a:pt x="61" y="84"/>
                  </a:cubicBezTo>
                  <a:cubicBezTo>
                    <a:pt x="61" y="84"/>
                    <a:pt x="61" y="84"/>
                    <a:pt x="61" y="85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4"/>
                    <a:pt x="62" y="84"/>
                    <a:pt x="61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3"/>
                    <a:pt x="62" y="83"/>
                  </a:cubicBezTo>
                  <a:cubicBezTo>
                    <a:pt x="62" y="83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3" y="84"/>
                    <a:pt x="63" y="84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4"/>
                    <a:pt x="63" y="84"/>
                  </a:cubicBezTo>
                  <a:cubicBezTo>
                    <a:pt x="63" y="84"/>
                    <a:pt x="63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3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7" y="84"/>
                    <a:pt x="66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6" y="83"/>
                    <a:pt x="66" y="84"/>
                    <a:pt x="67" y="84"/>
                  </a:cubicBezTo>
                  <a:cubicBezTo>
                    <a:pt x="66" y="84"/>
                    <a:pt x="66" y="83"/>
                    <a:pt x="66" y="83"/>
                  </a:cubicBezTo>
                  <a:cubicBezTo>
                    <a:pt x="67" y="83"/>
                    <a:pt x="67" y="84"/>
                    <a:pt x="67" y="84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70" y="85"/>
                    <a:pt x="70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1" y="84"/>
                    <a:pt x="72" y="83"/>
                    <a:pt x="73" y="83"/>
                  </a:cubicBezTo>
                  <a:cubicBezTo>
                    <a:pt x="73" y="83"/>
                    <a:pt x="73" y="84"/>
                    <a:pt x="74" y="84"/>
                  </a:cubicBezTo>
                  <a:cubicBezTo>
                    <a:pt x="75" y="84"/>
                    <a:pt x="76" y="84"/>
                    <a:pt x="77" y="85"/>
                  </a:cubicBezTo>
                  <a:cubicBezTo>
                    <a:pt x="78" y="85"/>
                    <a:pt x="79" y="86"/>
                    <a:pt x="79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3" y="86"/>
                    <a:pt x="81" y="86"/>
                    <a:pt x="81" y="86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4"/>
                    <a:pt x="83" y="83"/>
                    <a:pt x="85" y="83"/>
                  </a:cubicBezTo>
                  <a:cubicBezTo>
                    <a:pt x="85" y="83"/>
                    <a:pt x="86" y="83"/>
                    <a:pt x="86" y="83"/>
                  </a:cubicBezTo>
                  <a:cubicBezTo>
                    <a:pt x="89" y="83"/>
                    <a:pt x="91" y="82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9" y="78"/>
                    <a:pt x="104" y="74"/>
                    <a:pt x="107" y="68"/>
                  </a:cubicBezTo>
                  <a:cubicBezTo>
                    <a:pt x="109" y="65"/>
                    <a:pt x="110" y="62"/>
                    <a:pt x="110" y="59"/>
                  </a:cubicBezTo>
                  <a:cubicBezTo>
                    <a:pt x="110" y="57"/>
                    <a:pt x="110" y="54"/>
                    <a:pt x="111" y="52"/>
                  </a:cubicBezTo>
                  <a:cubicBezTo>
                    <a:pt x="109" y="51"/>
                    <a:pt x="108" y="51"/>
                    <a:pt x="108" y="51"/>
                  </a:cubicBezTo>
                  <a:cubicBezTo>
                    <a:pt x="108" y="51"/>
                    <a:pt x="109" y="51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0"/>
                    <a:pt x="111" y="49"/>
                  </a:cubicBezTo>
                  <a:cubicBezTo>
                    <a:pt x="111" y="48"/>
                    <a:pt x="110" y="48"/>
                    <a:pt x="110" y="47"/>
                  </a:cubicBezTo>
                  <a:cubicBezTo>
                    <a:pt x="108" y="48"/>
                    <a:pt x="108" y="49"/>
                    <a:pt x="110" y="51"/>
                  </a:cubicBezTo>
                  <a:cubicBezTo>
                    <a:pt x="107" y="48"/>
                    <a:pt x="106" y="47"/>
                    <a:pt x="109" y="46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6"/>
                    <a:pt x="109" y="46"/>
                    <a:pt x="110" y="46"/>
                  </a:cubicBezTo>
                  <a:cubicBezTo>
                    <a:pt x="110" y="46"/>
                    <a:pt x="110" y="46"/>
                    <a:pt x="111" y="46"/>
                  </a:cubicBezTo>
                  <a:cubicBezTo>
                    <a:pt x="111" y="45"/>
                    <a:pt x="110" y="45"/>
                    <a:pt x="110" y="45"/>
                  </a:cubicBezTo>
                  <a:cubicBezTo>
                    <a:pt x="110" y="45"/>
                    <a:pt x="111" y="45"/>
                    <a:pt x="111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6" y="44"/>
                    <a:pt x="107" y="44"/>
                    <a:pt x="108" y="43"/>
                  </a:cubicBezTo>
                  <a:cubicBezTo>
                    <a:pt x="108" y="43"/>
                    <a:pt x="108" y="43"/>
                    <a:pt x="109" y="42"/>
                  </a:cubicBezTo>
                  <a:cubicBezTo>
                    <a:pt x="106" y="42"/>
                    <a:pt x="105" y="41"/>
                    <a:pt x="107" y="40"/>
                  </a:cubicBezTo>
                  <a:cubicBezTo>
                    <a:pt x="108" y="40"/>
                    <a:pt x="108" y="41"/>
                    <a:pt x="109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9" y="41"/>
                    <a:pt x="109" y="41"/>
                    <a:pt x="110" y="41"/>
                  </a:cubicBezTo>
                  <a:cubicBezTo>
                    <a:pt x="109" y="40"/>
                    <a:pt x="109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8" y="40"/>
                    <a:pt x="108" y="40"/>
                  </a:cubicBezTo>
                  <a:cubicBezTo>
                    <a:pt x="107" y="39"/>
                    <a:pt x="107" y="39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105" y="39"/>
                    <a:pt x="106" y="39"/>
                    <a:pt x="108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9" y="38"/>
                  </a:cubicBezTo>
                  <a:cubicBezTo>
                    <a:pt x="108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6" y="38"/>
                    <a:pt x="106" y="38"/>
                    <a:pt x="105" y="38"/>
                  </a:cubicBezTo>
                  <a:cubicBezTo>
                    <a:pt x="105" y="38"/>
                    <a:pt x="105" y="38"/>
                    <a:pt x="107" y="38"/>
                  </a:cubicBezTo>
                  <a:cubicBezTo>
                    <a:pt x="108" y="38"/>
                    <a:pt x="108" y="38"/>
                    <a:pt x="109" y="38"/>
                  </a:cubicBezTo>
                  <a:cubicBezTo>
                    <a:pt x="107" y="38"/>
                    <a:pt x="106" y="38"/>
                    <a:pt x="107" y="38"/>
                  </a:cubicBezTo>
                  <a:cubicBezTo>
                    <a:pt x="106" y="38"/>
                    <a:pt x="105" y="38"/>
                    <a:pt x="106" y="38"/>
                  </a:cubicBezTo>
                  <a:cubicBezTo>
                    <a:pt x="106" y="38"/>
                    <a:pt x="106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8" y="38"/>
                    <a:pt x="108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5"/>
                    <a:pt x="108" y="34"/>
                    <a:pt x="108" y="34"/>
                  </a:cubicBezTo>
                  <a:cubicBezTo>
                    <a:pt x="108" y="34"/>
                    <a:pt x="107" y="35"/>
                    <a:pt x="107" y="35"/>
                  </a:cubicBezTo>
                  <a:cubicBezTo>
                    <a:pt x="106" y="35"/>
                    <a:pt x="106" y="34"/>
                    <a:pt x="107" y="34"/>
                  </a:cubicBezTo>
                  <a:cubicBezTo>
                    <a:pt x="105" y="34"/>
                    <a:pt x="105" y="33"/>
                    <a:pt x="106" y="32"/>
                  </a:cubicBezTo>
                  <a:cubicBezTo>
                    <a:pt x="107" y="30"/>
                    <a:pt x="107" y="29"/>
                    <a:pt x="107" y="29"/>
                  </a:cubicBezTo>
                  <a:cubicBezTo>
                    <a:pt x="106" y="29"/>
                    <a:pt x="106" y="30"/>
                    <a:pt x="106" y="30"/>
                  </a:cubicBezTo>
                  <a:cubicBezTo>
                    <a:pt x="105" y="30"/>
                    <a:pt x="105" y="31"/>
                    <a:pt x="105" y="31"/>
                  </a:cubicBezTo>
                  <a:cubicBezTo>
                    <a:pt x="105" y="31"/>
                    <a:pt x="105" y="30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6"/>
                    <a:pt x="101" y="26"/>
                    <a:pt x="101" y="26"/>
                  </a:cubicBezTo>
                  <a:cubicBezTo>
                    <a:pt x="100" y="26"/>
                    <a:pt x="99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0" y="26"/>
                    <a:pt x="100" y="26"/>
                    <a:pt x="101" y="26"/>
                  </a:cubicBezTo>
                  <a:cubicBezTo>
                    <a:pt x="101" y="26"/>
                    <a:pt x="101" y="25"/>
                    <a:pt x="100" y="25"/>
                  </a:cubicBezTo>
                  <a:cubicBezTo>
                    <a:pt x="100" y="25"/>
                    <a:pt x="101" y="25"/>
                    <a:pt x="101" y="25"/>
                  </a:cubicBezTo>
                  <a:cubicBezTo>
                    <a:pt x="101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9" y="25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6"/>
                    <a:pt x="99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4"/>
                    <a:pt x="99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4"/>
                    <a:pt x="99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0" y="21"/>
                    <a:pt x="101" y="20"/>
                    <a:pt x="101" y="20"/>
                  </a:cubicBezTo>
                  <a:cubicBezTo>
                    <a:pt x="101" y="20"/>
                    <a:pt x="100" y="20"/>
                    <a:pt x="100" y="22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21"/>
                    <a:pt x="96" y="19"/>
                    <a:pt x="96" y="19"/>
                  </a:cubicBezTo>
                  <a:cubicBezTo>
                    <a:pt x="95" y="19"/>
                    <a:pt x="95" y="18"/>
                    <a:pt x="95" y="18"/>
                  </a:cubicBezTo>
                  <a:cubicBezTo>
                    <a:pt x="96" y="16"/>
                    <a:pt x="96" y="14"/>
                    <a:pt x="96" y="14"/>
                  </a:cubicBezTo>
                  <a:cubicBezTo>
                    <a:pt x="96" y="14"/>
                    <a:pt x="96" y="14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4" y="15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1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3"/>
                    <a:pt x="91" y="13"/>
                    <a:pt x="91" y="12"/>
                  </a:cubicBezTo>
                  <a:cubicBezTo>
                    <a:pt x="88" y="12"/>
                    <a:pt x="86" y="11"/>
                    <a:pt x="87" y="8"/>
                  </a:cubicBezTo>
                  <a:cubicBezTo>
                    <a:pt x="86" y="8"/>
                    <a:pt x="85" y="9"/>
                    <a:pt x="84" y="9"/>
                  </a:cubicBezTo>
                  <a:cubicBezTo>
                    <a:pt x="83" y="9"/>
                    <a:pt x="83" y="8"/>
                    <a:pt x="84" y="5"/>
                  </a:cubicBezTo>
                  <a:cubicBezTo>
                    <a:pt x="82" y="6"/>
                    <a:pt x="82" y="7"/>
                    <a:pt x="81" y="7"/>
                  </a:cubicBezTo>
                  <a:cubicBezTo>
                    <a:pt x="80" y="7"/>
                    <a:pt x="81" y="6"/>
                    <a:pt x="82" y="4"/>
                  </a:cubicBezTo>
                  <a:cubicBezTo>
                    <a:pt x="80" y="5"/>
                    <a:pt x="79" y="6"/>
                    <a:pt x="79" y="6"/>
                  </a:cubicBezTo>
                  <a:cubicBezTo>
                    <a:pt x="79" y="6"/>
                    <a:pt x="79" y="5"/>
                    <a:pt x="81" y="3"/>
                  </a:cubicBezTo>
                  <a:cubicBezTo>
                    <a:pt x="79" y="4"/>
                    <a:pt x="78" y="5"/>
                    <a:pt x="78" y="5"/>
                  </a:cubicBezTo>
                  <a:cubicBezTo>
                    <a:pt x="77" y="5"/>
                    <a:pt x="77" y="4"/>
                    <a:pt x="78" y="1"/>
                  </a:cubicBezTo>
                  <a:cubicBezTo>
                    <a:pt x="77" y="2"/>
                    <a:pt x="76" y="2"/>
                    <a:pt x="75" y="2"/>
                  </a:cubicBezTo>
                  <a:cubicBezTo>
                    <a:pt x="74" y="2"/>
                    <a:pt x="73" y="2"/>
                    <a:pt x="72" y="1"/>
                  </a:cubicBezTo>
                  <a:moveTo>
                    <a:pt x="58" y="1"/>
                  </a:moveTo>
                  <a:cubicBezTo>
                    <a:pt x="58" y="1"/>
                    <a:pt x="58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1"/>
                    <a:pt x="58" y="1"/>
                  </a:cubicBezTo>
                  <a:moveTo>
                    <a:pt x="58" y="1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1"/>
                    <a:pt x="58" y="1"/>
                  </a:cubicBezTo>
                  <a:moveTo>
                    <a:pt x="62" y="0"/>
                  </a:moveTo>
                  <a:cubicBezTo>
                    <a:pt x="62" y="0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3" y="1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1"/>
                    <a:pt x="62" y="0"/>
                    <a:pt x="62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0"/>
                  </a:cubicBezTo>
                  <a:moveTo>
                    <a:pt x="56" y="0"/>
                  </a:moveTo>
                  <a:cubicBezTo>
                    <a:pt x="56" y="0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8" y="1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1"/>
                    <a:pt x="57" y="0"/>
                    <a:pt x="56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1"/>
                    <a:pt x="58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8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  <a:moveTo>
                    <a:pt x="60" y="0"/>
                  </a:moveTo>
                  <a:cubicBezTo>
                    <a:pt x="59" y="0"/>
                    <a:pt x="60" y="0"/>
                    <a:pt x="60" y="1"/>
                  </a:cubicBezTo>
                  <a:cubicBezTo>
                    <a:pt x="61" y="1"/>
                    <a:pt x="61" y="2"/>
                    <a:pt x="62" y="2"/>
                  </a:cubicBezTo>
                  <a:cubicBezTo>
                    <a:pt x="62" y="2"/>
                    <a:pt x="63" y="2"/>
                    <a:pt x="63" y="2"/>
                  </a:cubicBezTo>
                  <a:cubicBezTo>
                    <a:pt x="63" y="2"/>
                    <a:pt x="62" y="2"/>
                    <a:pt x="62" y="2"/>
                  </a:cubicBezTo>
                  <a:cubicBezTo>
                    <a:pt x="61" y="1"/>
                    <a:pt x="60" y="0"/>
                    <a:pt x="60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2"/>
                  </a:cubicBezTo>
                  <a:cubicBezTo>
                    <a:pt x="54" y="2"/>
                    <a:pt x="54" y="2"/>
                    <a:pt x="55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5" y="2"/>
                    <a:pt x="55" y="1"/>
                    <a:pt x="55" y="1"/>
                  </a:cubicBezTo>
                  <a:cubicBezTo>
                    <a:pt x="55" y="1"/>
                    <a:pt x="55" y="1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5" y="1"/>
                    <a:pt x="55" y="1"/>
                  </a:cubicBezTo>
                  <a:cubicBezTo>
                    <a:pt x="54" y="0"/>
                    <a:pt x="53" y="0"/>
                    <a:pt x="53" y="0"/>
                  </a:cubicBezTo>
                  <a:moveTo>
                    <a:pt x="57" y="0"/>
                  </a:moveTo>
                  <a:cubicBezTo>
                    <a:pt x="57" y="0"/>
                    <a:pt x="58" y="0"/>
                    <a:pt x="58" y="1"/>
                  </a:cubicBezTo>
                  <a:cubicBezTo>
                    <a:pt x="58" y="1"/>
                    <a:pt x="58" y="0"/>
                    <a:pt x="58" y="0"/>
                  </a:cubicBezTo>
                  <a:cubicBezTo>
                    <a:pt x="58" y="0"/>
                    <a:pt x="57" y="0"/>
                    <a:pt x="57" y="0"/>
                  </a:cubicBezTo>
                  <a:moveTo>
                    <a:pt x="57" y="0"/>
                  </a:moveTo>
                  <a:cubicBezTo>
                    <a:pt x="57" y="0"/>
                    <a:pt x="57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7" y="0"/>
                    <a:pt x="57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5" name="Freeform 95"/>
            <p:cNvSpPr>
              <a:spLocks noEditPoints="1"/>
            </p:cNvSpPr>
            <p:nvPr/>
          </p:nvSpPr>
          <p:spPr bwMode="auto">
            <a:xfrm>
              <a:off x="4365625" y="3759201"/>
              <a:ext cx="266700" cy="98425"/>
            </a:xfrm>
            <a:custGeom>
              <a:gdLst>
                <a:gd name="T0" fmla="*/ 15 w 71"/>
                <a:gd name="T1" fmla="*/ 25 h 26"/>
                <a:gd name="T2" fmla="*/ 15 w 71"/>
                <a:gd name="T3" fmla="*/ 25 h 26"/>
                <a:gd name="T4" fmla="*/ 1 w 71"/>
                <a:gd name="T5" fmla="*/ 24 h 26"/>
                <a:gd name="T6" fmla="*/ 3 w 71"/>
                <a:gd name="T7" fmla="*/ 25 h 26"/>
                <a:gd name="T8" fmla="*/ 15 w 71"/>
                <a:gd name="T9" fmla="*/ 26 h 26"/>
                <a:gd name="T10" fmla="*/ 22 w 71"/>
                <a:gd name="T11" fmla="*/ 25 h 26"/>
                <a:gd name="T12" fmla="*/ 22 w 71"/>
                <a:gd name="T13" fmla="*/ 23 h 26"/>
                <a:gd name="T14" fmla="*/ 23 w 71"/>
                <a:gd name="T15" fmla="*/ 22 h 26"/>
                <a:gd name="T16" fmla="*/ 3 w 71"/>
                <a:gd name="T17" fmla="*/ 25 h 26"/>
                <a:gd name="T18" fmla="*/ 46 w 71"/>
                <a:gd name="T19" fmla="*/ 20 h 26"/>
                <a:gd name="T20" fmla="*/ 52 w 71"/>
                <a:gd name="T21" fmla="*/ 19 h 26"/>
                <a:gd name="T22" fmla="*/ 45 w 71"/>
                <a:gd name="T23" fmla="*/ 19 h 26"/>
                <a:gd name="T24" fmla="*/ 54 w 71"/>
                <a:gd name="T25" fmla="*/ 19 h 26"/>
                <a:gd name="T26" fmla="*/ 56 w 71"/>
                <a:gd name="T27" fmla="*/ 18 h 26"/>
                <a:gd name="T28" fmla="*/ 57 w 71"/>
                <a:gd name="T29" fmla="*/ 18 h 26"/>
                <a:gd name="T30" fmla="*/ 52 w 71"/>
                <a:gd name="T31" fmla="*/ 17 h 26"/>
                <a:gd name="T32" fmla="*/ 55 w 71"/>
                <a:gd name="T33" fmla="*/ 16 h 26"/>
                <a:gd name="T34" fmla="*/ 59 w 71"/>
                <a:gd name="T35" fmla="*/ 16 h 26"/>
                <a:gd name="T36" fmla="*/ 52 w 71"/>
                <a:gd name="T37" fmla="*/ 19 h 26"/>
                <a:gd name="T38" fmla="*/ 58 w 71"/>
                <a:gd name="T39" fmla="*/ 16 h 26"/>
                <a:gd name="T40" fmla="*/ 59 w 71"/>
                <a:gd name="T41" fmla="*/ 16 h 26"/>
                <a:gd name="T42" fmla="*/ 59 w 71"/>
                <a:gd name="T43" fmla="*/ 16 h 26"/>
                <a:gd name="T44" fmla="*/ 62 w 71"/>
                <a:gd name="T45" fmla="*/ 16 h 26"/>
                <a:gd name="T46" fmla="*/ 62 w 71"/>
                <a:gd name="T47" fmla="*/ 16 h 26"/>
                <a:gd name="T48" fmla="*/ 64 w 71"/>
                <a:gd name="T49" fmla="*/ 15 h 26"/>
                <a:gd name="T50" fmla="*/ 57 w 71"/>
                <a:gd name="T51" fmla="*/ 18 h 26"/>
                <a:gd name="T52" fmla="*/ 57 w 71"/>
                <a:gd name="T53" fmla="*/ 15 h 26"/>
                <a:gd name="T54" fmla="*/ 50 w 71"/>
                <a:gd name="T55" fmla="*/ 10 h 26"/>
                <a:gd name="T56" fmla="*/ 48 w 71"/>
                <a:gd name="T57" fmla="*/ 3 h 26"/>
                <a:gd name="T58" fmla="*/ 48 w 71"/>
                <a:gd name="T59" fmla="*/ 3 h 26"/>
                <a:gd name="T60" fmla="*/ 12 w 71"/>
                <a:gd name="T61" fmla="*/ 25 h 26"/>
                <a:gd name="T62" fmla="*/ 16 w 71"/>
                <a:gd name="T63" fmla="*/ 23 h 26"/>
                <a:gd name="T64" fmla="*/ 13 w 71"/>
                <a:gd name="T65" fmla="*/ 17 h 26"/>
                <a:gd name="T66" fmla="*/ 21 w 71"/>
                <a:gd name="T67" fmla="*/ 11 h 26"/>
                <a:gd name="T68" fmla="*/ 30 w 71"/>
                <a:gd name="T69" fmla="*/ 8 h 26"/>
                <a:gd name="T70" fmla="*/ 21 w 71"/>
                <a:gd name="T71" fmla="*/ 4 h 26"/>
                <a:gd name="T72" fmla="*/ 13 w 71"/>
                <a:gd name="T73" fmla="*/ 12 h 26"/>
                <a:gd name="T74" fmla="*/ 3 w 71"/>
                <a:gd name="T75" fmla="*/ 24 h 26"/>
                <a:gd name="T76" fmla="*/ 4 w 71"/>
                <a:gd name="T77" fmla="*/ 22 h 26"/>
                <a:gd name="T78" fmla="*/ 12 w 71"/>
                <a:gd name="T79" fmla="*/ 25 h 26"/>
                <a:gd name="T80" fmla="*/ 15 w 71"/>
                <a:gd name="T81" fmla="*/ 23 h 26"/>
                <a:gd name="T82" fmla="*/ 15 w 71"/>
                <a:gd name="T83" fmla="*/ 26 h 26"/>
                <a:gd name="T84" fmla="*/ 20 w 71"/>
                <a:gd name="T85" fmla="*/ 24 h 26"/>
                <a:gd name="T86" fmla="*/ 22 w 71"/>
                <a:gd name="T87" fmla="*/ 23 h 26"/>
                <a:gd name="T88" fmla="*/ 23 w 71"/>
                <a:gd name="T89" fmla="*/ 22 h 26"/>
                <a:gd name="T90" fmla="*/ 43 w 71"/>
                <a:gd name="T91" fmla="*/ 17 h 26"/>
                <a:gd name="T92" fmla="*/ 48 w 71"/>
                <a:gd name="T93" fmla="*/ 16 h 26"/>
                <a:gd name="T94" fmla="*/ 52 w 71"/>
                <a:gd name="T95" fmla="*/ 19 h 26"/>
                <a:gd name="T96" fmla="*/ 53 w 71"/>
                <a:gd name="T97" fmla="*/ 17 h 26"/>
                <a:gd name="T98" fmla="*/ 54 w 71"/>
                <a:gd name="T99" fmla="*/ 15 h 26"/>
                <a:gd name="T100" fmla="*/ 56 w 71"/>
                <a:gd name="T101" fmla="*/ 16 h 26"/>
                <a:gd name="T102" fmla="*/ 57 w 71"/>
                <a:gd name="T103" fmla="*/ 15 h 26"/>
                <a:gd name="T104" fmla="*/ 59 w 71"/>
                <a:gd name="T105" fmla="*/ 16 h 26"/>
                <a:gd name="T106" fmla="*/ 59 w 71"/>
                <a:gd name="T107" fmla="*/ 16 h 26"/>
                <a:gd name="T108" fmla="*/ 61 w 71"/>
                <a:gd name="T109" fmla="*/ 15 h 26"/>
                <a:gd name="T110" fmla="*/ 63 w 71"/>
                <a:gd name="T111" fmla="*/ 15 h 26"/>
                <a:gd name="T112" fmla="*/ 64 w 71"/>
                <a:gd name="T113" fmla="*/ 14 h 26"/>
                <a:gd name="T114" fmla="*/ 52 w 71"/>
                <a:gd name="T115" fmla="*/ 6 h 26"/>
                <a:gd name="T116" fmla="*/ 50 w 71"/>
                <a:gd name="T117" fmla="*/ 10 h 26"/>
                <a:gd name="T118" fmla="*/ 49 w 71"/>
                <a:gd name="T119" fmla="*/ 8 h 26"/>
                <a:gd name="T120" fmla="*/ 48 w 71"/>
                <a:gd name="T121" fmla="*/ 4 h 26"/>
                <a:gd name="T122" fmla="*/ 33 w 71"/>
                <a:gd name="T123" fmla="*/ 1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" h="26">
                  <a:moveTo>
                    <a:pt x="15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moveTo>
                    <a:pt x="15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moveTo>
                    <a:pt x="16" y="26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moveTo>
                    <a:pt x="17" y="25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5"/>
                  </a:cubicBezTo>
                  <a:moveTo>
                    <a:pt x="15" y="25"/>
                  </a:moveTo>
                  <a:cubicBezTo>
                    <a:pt x="15" y="25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moveTo>
                    <a:pt x="4" y="25"/>
                  </a:moveTo>
                  <a:cubicBezTo>
                    <a:pt x="4" y="25"/>
                    <a:pt x="4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moveTo>
                    <a:pt x="23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moveTo>
                    <a:pt x="3" y="25"/>
                  </a:moveTo>
                  <a:cubicBezTo>
                    <a:pt x="3" y="25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5"/>
                    <a:pt x="15" y="25"/>
                  </a:cubicBezTo>
                  <a:moveTo>
                    <a:pt x="23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moveTo>
                    <a:pt x="3" y="25"/>
                  </a:moveTo>
                  <a:cubicBezTo>
                    <a:pt x="3" y="25"/>
                    <a:pt x="3" y="25"/>
                    <a:pt x="3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moveTo>
                    <a:pt x="22" y="24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4"/>
                    <a:pt x="1" y="24"/>
                  </a:cubicBezTo>
                  <a:moveTo>
                    <a:pt x="3" y="24"/>
                  </a:move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5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5" y="25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6"/>
                    <a:pt x="15" y="26"/>
                  </a:cubicBezTo>
                  <a:cubicBezTo>
                    <a:pt x="15" y="25"/>
                    <a:pt x="15" y="24"/>
                    <a:pt x="15" y="23"/>
                  </a:cubicBezTo>
                  <a:moveTo>
                    <a:pt x="2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3" y="24"/>
                    <a:pt x="3" y="25"/>
                  </a:cubicBezTo>
                  <a:cubicBezTo>
                    <a:pt x="3" y="25"/>
                    <a:pt x="3" y="24"/>
                    <a:pt x="3" y="24"/>
                  </a:cubicBezTo>
                  <a:cubicBezTo>
                    <a:pt x="3" y="24"/>
                    <a:pt x="2" y="23"/>
                    <a:pt x="2" y="23"/>
                  </a:cubicBezTo>
                  <a:moveTo>
                    <a:pt x="22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3"/>
                    <a:pt x="15" y="23"/>
                  </a:cubicBezTo>
                  <a:moveTo>
                    <a:pt x="23" y="22"/>
                  </a:moveTo>
                  <a:cubicBezTo>
                    <a:pt x="23" y="22"/>
                    <a:pt x="23" y="22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4"/>
                    <a:pt x="23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23" y="23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4"/>
                  </a:cubicBezTo>
                  <a:cubicBezTo>
                    <a:pt x="23" y="24"/>
                    <a:pt x="23" y="23"/>
                    <a:pt x="23" y="23"/>
                  </a:cubicBezTo>
                  <a:cubicBezTo>
                    <a:pt x="23" y="23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4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5"/>
                    <a:pt x="4" y="26"/>
                    <a:pt x="4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3" y="25"/>
                  </a:cubicBezTo>
                  <a:cubicBezTo>
                    <a:pt x="4" y="24"/>
                    <a:pt x="4" y="23"/>
                    <a:pt x="4" y="22"/>
                  </a:cubicBezTo>
                  <a:moveTo>
                    <a:pt x="27" y="21"/>
                  </a:moveTo>
                  <a:cubicBezTo>
                    <a:pt x="26" y="21"/>
                    <a:pt x="25" y="22"/>
                    <a:pt x="23" y="22"/>
                  </a:cubicBezTo>
                  <a:cubicBezTo>
                    <a:pt x="23" y="23"/>
                    <a:pt x="23" y="24"/>
                    <a:pt x="23" y="25"/>
                  </a:cubicBezTo>
                  <a:cubicBezTo>
                    <a:pt x="27" y="23"/>
                    <a:pt x="28" y="21"/>
                    <a:pt x="27" y="21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2"/>
                    <a:pt x="0" y="21"/>
                    <a:pt x="0" y="21"/>
                  </a:cubicBezTo>
                  <a:moveTo>
                    <a:pt x="46" y="20"/>
                  </a:moveTo>
                  <a:cubicBezTo>
                    <a:pt x="46" y="20"/>
                    <a:pt x="46" y="21"/>
                    <a:pt x="46" y="21"/>
                  </a:cubicBezTo>
                  <a:cubicBezTo>
                    <a:pt x="46" y="21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moveTo>
                    <a:pt x="5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52" y="19"/>
                  </a:moveTo>
                  <a:cubicBezTo>
                    <a:pt x="52" y="19"/>
                    <a:pt x="52" y="19"/>
                    <a:pt x="52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moveTo>
                    <a:pt x="52" y="19"/>
                  </a:moveTo>
                  <a:cubicBezTo>
                    <a:pt x="52" y="19"/>
                    <a:pt x="52" y="20"/>
                    <a:pt x="52" y="20"/>
                  </a:cubicBezTo>
                  <a:cubicBezTo>
                    <a:pt x="52" y="20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moveTo>
                    <a:pt x="52" y="19"/>
                  </a:move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moveTo>
                    <a:pt x="50" y="19"/>
                  </a:moveTo>
                  <a:cubicBezTo>
                    <a:pt x="50" y="19"/>
                    <a:pt x="51" y="20"/>
                    <a:pt x="51" y="20"/>
                  </a:cubicBezTo>
                  <a:cubicBezTo>
                    <a:pt x="51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moveTo>
                    <a:pt x="50" y="19"/>
                  </a:moveTo>
                  <a:cubicBezTo>
                    <a:pt x="50" y="19"/>
                    <a:pt x="50" y="20"/>
                    <a:pt x="50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moveTo>
                    <a:pt x="45" y="19"/>
                  </a:moveTo>
                  <a:cubicBezTo>
                    <a:pt x="46" y="19"/>
                    <a:pt x="46" y="20"/>
                    <a:pt x="46" y="20"/>
                  </a:cubicBezTo>
                  <a:cubicBezTo>
                    <a:pt x="47" y="20"/>
                    <a:pt x="49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48" y="19"/>
                    <a:pt x="47" y="19"/>
                    <a:pt x="45" y="19"/>
                  </a:cubicBezTo>
                  <a:moveTo>
                    <a:pt x="44" y="19"/>
                  </a:moveTo>
                  <a:cubicBezTo>
                    <a:pt x="44" y="19"/>
                    <a:pt x="43" y="19"/>
                    <a:pt x="43" y="19"/>
                  </a:cubicBezTo>
                  <a:cubicBezTo>
                    <a:pt x="43" y="19"/>
                    <a:pt x="43" y="20"/>
                    <a:pt x="44" y="20"/>
                  </a:cubicBezTo>
                  <a:cubicBezTo>
                    <a:pt x="44" y="20"/>
                    <a:pt x="45" y="20"/>
                    <a:pt x="46" y="20"/>
                  </a:cubicBezTo>
                  <a:cubicBezTo>
                    <a:pt x="45" y="20"/>
                    <a:pt x="45" y="19"/>
                    <a:pt x="45" y="19"/>
                  </a:cubicBezTo>
                  <a:cubicBezTo>
                    <a:pt x="45" y="19"/>
                    <a:pt x="44" y="19"/>
                    <a:pt x="44" y="19"/>
                  </a:cubicBezTo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moveTo>
                    <a:pt x="55" y="18"/>
                  </a:move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5" y="18"/>
                    <a:pt x="55" y="18"/>
                  </a:cubicBezTo>
                  <a:moveTo>
                    <a:pt x="53" y="18"/>
                  </a:moveTo>
                  <a:cubicBezTo>
                    <a:pt x="54" y="18"/>
                    <a:pt x="54" y="18"/>
                    <a:pt x="54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moveTo>
                    <a:pt x="55" y="18"/>
                  </a:move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6" y="18"/>
                    <a:pt x="56" y="18"/>
                  </a:cubicBezTo>
                  <a:cubicBezTo>
                    <a:pt x="56" y="18"/>
                    <a:pt x="56" y="18"/>
                    <a:pt x="55" y="18"/>
                  </a:cubicBezTo>
                  <a:moveTo>
                    <a:pt x="56" y="18"/>
                  </a:moveTo>
                  <a:cubicBezTo>
                    <a:pt x="56" y="18"/>
                    <a:pt x="56" y="18"/>
                    <a:pt x="57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moveTo>
                    <a:pt x="57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moveTo>
                    <a:pt x="52" y="18"/>
                  </a:moveTo>
                  <a:cubicBezTo>
                    <a:pt x="53" y="18"/>
                    <a:pt x="53" y="19"/>
                    <a:pt x="53" y="19"/>
                  </a:cubicBezTo>
                  <a:cubicBezTo>
                    <a:pt x="53" y="19"/>
                    <a:pt x="53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moveTo>
                    <a:pt x="55" y="17"/>
                  </a:moveTo>
                  <a:cubicBezTo>
                    <a:pt x="55" y="17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moveTo>
                    <a:pt x="55" y="17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8"/>
                    <a:pt x="55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moveTo>
                    <a:pt x="52" y="17"/>
                  </a:move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7"/>
                    <a:pt x="53" y="17"/>
                    <a:pt x="52" y="17"/>
                  </a:cubicBezTo>
                  <a:moveTo>
                    <a:pt x="53" y="17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7"/>
                    <a:pt x="55" y="17"/>
                  </a:cubicBezTo>
                  <a:cubicBezTo>
                    <a:pt x="54" y="17"/>
                    <a:pt x="54" y="17"/>
                    <a:pt x="53" y="17"/>
                  </a:cubicBezTo>
                  <a:moveTo>
                    <a:pt x="57" y="16"/>
                  </a:moveTo>
                  <a:cubicBezTo>
                    <a:pt x="57" y="17"/>
                    <a:pt x="57" y="17"/>
                    <a:pt x="58" y="18"/>
                  </a:cubicBezTo>
                  <a:cubicBezTo>
                    <a:pt x="58" y="17"/>
                    <a:pt x="57" y="17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5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7"/>
                    <a:pt x="55" y="17"/>
                    <a:pt x="55" y="16"/>
                  </a:cubicBezTo>
                  <a:moveTo>
                    <a:pt x="55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moveTo>
                    <a:pt x="59" y="16"/>
                  </a:moveTo>
                  <a:cubicBezTo>
                    <a:pt x="59" y="16"/>
                    <a:pt x="60" y="17"/>
                    <a:pt x="60" y="17"/>
                  </a:cubicBezTo>
                  <a:cubicBezTo>
                    <a:pt x="60" y="17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moveTo>
                    <a:pt x="61" y="16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moveTo>
                    <a:pt x="59" y="16"/>
                  </a:moveTo>
                  <a:cubicBezTo>
                    <a:pt x="59" y="16"/>
                    <a:pt x="59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moveTo>
                    <a:pt x="51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1" y="16"/>
                    <a:pt x="51" y="16"/>
                  </a:cubicBezTo>
                  <a:moveTo>
                    <a:pt x="51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moveTo>
                    <a:pt x="50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0" y="17"/>
                    <a:pt x="51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8"/>
                    <a:pt x="50" y="17"/>
                    <a:pt x="50" y="16"/>
                  </a:cubicBezTo>
                  <a:moveTo>
                    <a:pt x="50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1" y="17"/>
                    <a:pt x="51" y="18"/>
                    <a:pt x="52" y="19"/>
                  </a:cubicBezTo>
                  <a:cubicBezTo>
                    <a:pt x="52" y="19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0" y="16"/>
                    <a:pt x="50" y="16"/>
                  </a:cubicBezTo>
                  <a:moveTo>
                    <a:pt x="58" y="16"/>
                  </a:move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8" y="17"/>
                    <a:pt x="58" y="17"/>
                  </a:cubicBezTo>
                  <a:cubicBezTo>
                    <a:pt x="58" y="17"/>
                    <a:pt x="58" y="16"/>
                    <a:pt x="58" y="16"/>
                  </a:cubicBezTo>
                  <a:moveTo>
                    <a:pt x="58" y="16"/>
                  </a:move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9" y="17"/>
                    <a:pt x="59" y="17"/>
                  </a:cubicBezTo>
                  <a:cubicBezTo>
                    <a:pt x="59" y="17"/>
                    <a:pt x="58" y="16"/>
                    <a:pt x="58" y="16"/>
                  </a:cubicBezTo>
                  <a:moveTo>
                    <a:pt x="59" y="16"/>
                  </a:moveTo>
                  <a:cubicBezTo>
                    <a:pt x="59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moveTo>
                    <a:pt x="59" y="16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moveTo>
                    <a:pt x="59" y="16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0" y="16"/>
                    <a:pt x="60" y="16"/>
                    <a:pt x="60" y="17"/>
                  </a:cubicBezTo>
                  <a:cubicBezTo>
                    <a:pt x="60" y="16"/>
                    <a:pt x="60" y="16"/>
                    <a:pt x="59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moveTo>
                    <a:pt x="55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moveTo>
                    <a:pt x="62" y="16"/>
                  </a:moveTo>
                  <a:cubicBezTo>
                    <a:pt x="61" y="16"/>
                    <a:pt x="61" y="16"/>
                    <a:pt x="60" y="16"/>
                  </a:cubicBezTo>
                  <a:cubicBezTo>
                    <a:pt x="60" y="16"/>
                    <a:pt x="60" y="16"/>
                    <a:pt x="61" y="16"/>
                  </a:cubicBezTo>
                  <a:cubicBezTo>
                    <a:pt x="61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moveTo>
                    <a:pt x="62" y="16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moveTo>
                    <a:pt x="62" y="16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moveTo>
                    <a:pt x="56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7"/>
                    <a:pt x="57" y="17"/>
                    <a:pt x="57" y="18"/>
                  </a:cubicBezTo>
                  <a:cubicBezTo>
                    <a:pt x="57" y="18"/>
                    <a:pt x="57" y="18"/>
                    <a:pt x="58" y="18"/>
                  </a:cubicBezTo>
                  <a:cubicBezTo>
                    <a:pt x="57" y="17"/>
                    <a:pt x="57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moveTo>
                    <a:pt x="63" y="16"/>
                  </a:move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moveTo>
                    <a:pt x="62" y="16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moveTo>
                    <a:pt x="58" y="16"/>
                  </a:move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62" y="15"/>
                  </a:moveTo>
                  <a:cubicBezTo>
                    <a:pt x="62" y="15"/>
                    <a:pt x="61" y="15"/>
                    <a:pt x="61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5"/>
                    <a:pt x="62" y="15"/>
                    <a:pt x="62" y="15"/>
                  </a:cubicBezTo>
                  <a:moveTo>
                    <a:pt x="63" y="15"/>
                  </a:move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moveTo>
                    <a:pt x="64" y="15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moveTo>
                    <a:pt x="54" y="15"/>
                  </a:moveTo>
                  <a:cubicBezTo>
                    <a:pt x="54" y="15"/>
                    <a:pt x="54" y="15"/>
                    <a:pt x="55" y="16"/>
                  </a:cubicBezTo>
                  <a:cubicBezTo>
                    <a:pt x="55" y="16"/>
                    <a:pt x="55" y="16"/>
                    <a:pt x="55" y="15"/>
                  </a:cubicBezTo>
                  <a:cubicBezTo>
                    <a:pt x="54" y="15"/>
                    <a:pt x="54" y="15"/>
                    <a:pt x="54" y="15"/>
                  </a:cubicBezTo>
                  <a:moveTo>
                    <a:pt x="64" y="14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64" y="15"/>
                    <a:pt x="64" y="15"/>
                    <a:pt x="65" y="15"/>
                  </a:cubicBezTo>
                  <a:cubicBezTo>
                    <a:pt x="64" y="15"/>
                    <a:pt x="64" y="15"/>
                    <a:pt x="64" y="14"/>
                  </a:cubicBezTo>
                  <a:moveTo>
                    <a:pt x="54" y="14"/>
                  </a:moveTo>
                  <a:cubicBezTo>
                    <a:pt x="54" y="14"/>
                    <a:pt x="54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6" y="17"/>
                  </a:cubicBezTo>
                  <a:cubicBezTo>
                    <a:pt x="56" y="17"/>
                    <a:pt x="56" y="17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6" y="17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4" y="14"/>
                    <a:pt x="54" y="14"/>
                    <a:pt x="54" y="14"/>
                  </a:cubicBezTo>
                  <a:moveTo>
                    <a:pt x="56" y="14"/>
                  </a:moveTo>
                  <a:cubicBezTo>
                    <a:pt x="56" y="14"/>
                    <a:pt x="56" y="14"/>
                    <a:pt x="56" y="14"/>
                  </a:cubicBezTo>
                  <a:cubicBezTo>
                    <a:pt x="57" y="15"/>
                    <a:pt x="57" y="15"/>
                    <a:pt x="58" y="16"/>
                  </a:cubicBezTo>
                  <a:cubicBezTo>
                    <a:pt x="58" y="15"/>
                    <a:pt x="58" y="15"/>
                    <a:pt x="57" y="15"/>
                  </a:cubicBezTo>
                  <a:cubicBezTo>
                    <a:pt x="57" y="14"/>
                    <a:pt x="56" y="14"/>
                    <a:pt x="56" y="14"/>
                  </a:cubicBezTo>
                  <a:moveTo>
                    <a:pt x="57" y="13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14"/>
                    <a:pt x="57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3"/>
                  </a:cubicBezTo>
                  <a:moveTo>
                    <a:pt x="57" y="13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3"/>
                    <a:pt x="57" y="13"/>
                  </a:cubicBezTo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moveTo>
                    <a:pt x="51" y="4"/>
                  </a:moveTo>
                  <a:cubicBezTo>
                    <a:pt x="51" y="4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moveTo>
                    <a:pt x="51" y="3"/>
                  </a:moveTo>
                  <a:cubicBezTo>
                    <a:pt x="51" y="3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3"/>
                    <a:pt x="51" y="3"/>
                    <a:pt x="51" y="3"/>
                  </a:cubicBezTo>
                  <a:moveTo>
                    <a:pt x="48" y="3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3"/>
                  </a:cubicBezTo>
                  <a:moveTo>
                    <a:pt x="48" y="3"/>
                  </a:move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moveTo>
                    <a:pt x="32" y="0"/>
                  </a:moveTo>
                  <a:cubicBezTo>
                    <a:pt x="32" y="0"/>
                    <a:pt x="32" y="1"/>
                    <a:pt x="32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0"/>
                    <a:pt x="32" y="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16" y="24"/>
                  </a:moveTo>
                  <a:cubicBezTo>
                    <a:pt x="16" y="24"/>
                    <a:pt x="16" y="24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14" y="26"/>
                  </a:moveTo>
                  <a:cubicBezTo>
                    <a:pt x="14" y="24"/>
                    <a:pt x="14" y="23"/>
                    <a:pt x="14" y="23"/>
                  </a:cubicBezTo>
                  <a:cubicBezTo>
                    <a:pt x="14" y="23"/>
                    <a:pt x="14" y="24"/>
                    <a:pt x="14" y="24"/>
                  </a:cubicBezTo>
                  <a:cubicBezTo>
                    <a:pt x="14" y="25"/>
                    <a:pt x="14" y="25"/>
                    <a:pt x="14" y="26"/>
                  </a:cubicBezTo>
                  <a:moveTo>
                    <a:pt x="16" y="23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3"/>
                  </a:cubicBezTo>
                  <a:moveTo>
                    <a:pt x="21" y="22"/>
                  </a:moveTo>
                  <a:cubicBezTo>
                    <a:pt x="21" y="21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1" y="23"/>
                    <a:pt x="21" y="22"/>
                    <a:pt x="21" y="22"/>
                  </a:cubicBezTo>
                  <a:moveTo>
                    <a:pt x="52" y="19"/>
                  </a:moveTo>
                  <a:cubicBezTo>
                    <a:pt x="50" y="18"/>
                    <a:pt x="49" y="17"/>
                    <a:pt x="49" y="16"/>
                  </a:cubicBezTo>
                  <a:cubicBezTo>
                    <a:pt x="50" y="17"/>
                    <a:pt x="51" y="18"/>
                    <a:pt x="52" y="19"/>
                  </a:cubicBezTo>
                  <a:moveTo>
                    <a:pt x="11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10" y="18"/>
                    <a:pt x="13" y="15"/>
                    <a:pt x="15" y="13"/>
                  </a:cubicBezTo>
                  <a:cubicBezTo>
                    <a:pt x="15" y="15"/>
                    <a:pt x="14" y="16"/>
                    <a:pt x="13" y="17"/>
                  </a:cubicBezTo>
                  <a:cubicBezTo>
                    <a:pt x="14" y="16"/>
                    <a:pt x="15" y="15"/>
                    <a:pt x="16" y="14"/>
                  </a:cubicBezTo>
                  <a:cubicBezTo>
                    <a:pt x="16" y="15"/>
                    <a:pt x="15" y="16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0"/>
                    <a:pt x="11" y="21"/>
                  </a:cubicBezTo>
                  <a:moveTo>
                    <a:pt x="16" y="15"/>
                  </a:moveTo>
                  <a:cubicBezTo>
                    <a:pt x="17" y="14"/>
                    <a:pt x="17" y="13"/>
                    <a:pt x="19" y="13"/>
                  </a:cubicBezTo>
                  <a:cubicBezTo>
                    <a:pt x="19" y="13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7" y="14"/>
                    <a:pt x="17" y="15"/>
                    <a:pt x="16" y="15"/>
                  </a:cubicBezTo>
                  <a:moveTo>
                    <a:pt x="22" y="11"/>
                  </a:moveTo>
                  <a:cubicBezTo>
                    <a:pt x="22" y="11"/>
                    <a:pt x="22" y="11"/>
                    <a:pt x="22" y="11"/>
                  </a:cubicBezTo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moveTo>
                    <a:pt x="22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moveTo>
                    <a:pt x="50" y="10"/>
                  </a:moveTo>
                  <a:cubicBezTo>
                    <a:pt x="50" y="10"/>
                    <a:pt x="50" y="10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10"/>
                    <a:pt x="50" y="10"/>
                    <a:pt x="50" y="10"/>
                  </a:cubicBezTo>
                  <a:moveTo>
                    <a:pt x="30" y="8"/>
                  </a:moveTo>
                  <a:cubicBezTo>
                    <a:pt x="30" y="8"/>
                    <a:pt x="30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8"/>
                    <a:pt x="30" y="8"/>
                    <a:pt x="30" y="8"/>
                  </a:cubicBezTo>
                  <a:moveTo>
                    <a:pt x="30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7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moveTo>
                    <a:pt x="34" y="3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moveTo>
                    <a:pt x="29" y="0"/>
                  </a:moveTo>
                  <a:cubicBezTo>
                    <a:pt x="29" y="0"/>
                    <a:pt x="30" y="1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3"/>
                    <a:pt x="23" y="4"/>
                  </a:cubicBezTo>
                  <a:cubicBezTo>
                    <a:pt x="22" y="4"/>
                    <a:pt x="22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0" y="6"/>
                    <a:pt x="20" y="10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5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5" y="13"/>
                    <a:pt x="15" y="13"/>
                  </a:cubicBezTo>
                  <a:cubicBezTo>
                    <a:pt x="15" y="13"/>
                    <a:pt x="15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4"/>
                    <a:pt x="9" y="15"/>
                  </a:cubicBezTo>
                  <a:cubicBezTo>
                    <a:pt x="8" y="17"/>
                    <a:pt x="7" y="18"/>
                    <a:pt x="7" y="2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1" y="20"/>
                    <a:pt x="1" y="21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4"/>
                    <a:pt x="2" y="23"/>
                  </a:cubicBezTo>
                  <a:cubicBezTo>
                    <a:pt x="2" y="23"/>
                    <a:pt x="1" y="22"/>
                    <a:pt x="2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3" y="22"/>
                    <a:pt x="3" y="21"/>
                    <a:pt x="3" y="21"/>
                  </a:cubicBezTo>
                  <a:cubicBezTo>
                    <a:pt x="3" y="21"/>
                    <a:pt x="3" y="22"/>
                    <a:pt x="3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3" y="24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4" y="24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4" y="24"/>
                    <a:pt x="5" y="23"/>
                    <a:pt x="5" y="23"/>
                  </a:cubicBezTo>
                  <a:cubicBezTo>
                    <a:pt x="6" y="23"/>
                    <a:pt x="6" y="25"/>
                    <a:pt x="6" y="26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4"/>
                    <a:pt x="7" y="25"/>
                    <a:pt x="7" y="26"/>
                  </a:cubicBezTo>
                  <a:cubicBezTo>
                    <a:pt x="9" y="26"/>
                    <a:pt x="11" y="25"/>
                    <a:pt x="12" y="25"/>
                  </a:cubicBezTo>
                  <a:cubicBezTo>
                    <a:pt x="11" y="25"/>
                    <a:pt x="11" y="26"/>
                    <a:pt x="12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4"/>
                    <a:pt x="12" y="24"/>
                  </a:cubicBezTo>
                  <a:cubicBezTo>
                    <a:pt x="12" y="24"/>
                    <a:pt x="13" y="25"/>
                    <a:pt x="13" y="26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4" y="24"/>
                    <a:pt x="14" y="24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4" y="24"/>
                    <a:pt x="14" y="23"/>
                    <a:pt x="14" y="23"/>
                  </a:cubicBezTo>
                  <a:cubicBezTo>
                    <a:pt x="14" y="23"/>
                    <a:pt x="14" y="24"/>
                    <a:pt x="15" y="26"/>
                  </a:cubicBezTo>
                  <a:cubicBezTo>
                    <a:pt x="15" y="25"/>
                    <a:pt x="15" y="24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4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4"/>
                  </a:cubicBezTo>
                  <a:cubicBezTo>
                    <a:pt x="15" y="24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5"/>
                    <a:pt x="16" y="25"/>
                  </a:cubicBezTo>
                  <a:cubicBezTo>
                    <a:pt x="16" y="24"/>
                    <a:pt x="17" y="24"/>
                    <a:pt x="17" y="24"/>
                  </a:cubicBezTo>
                  <a:cubicBezTo>
                    <a:pt x="17" y="24"/>
                    <a:pt x="17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2"/>
                    <a:pt x="18" y="20"/>
                    <a:pt x="18" y="20"/>
                  </a:cubicBezTo>
                  <a:cubicBezTo>
                    <a:pt x="19" y="20"/>
                    <a:pt x="19" y="20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2"/>
                    <a:pt x="17" y="25"/>
                  </a:cubicBezTo>
                  <a:cubicBezTo>
                    <a:pt x="18" y="25"/>
                    <a:pt x="19" y="24"/>
                    <a:pt x="20" y="24"/>
                  </a:cubicBezTo>
                  <a:cubicBezTo>
                    <a:pt x="21" y="24"/>
                    <a:pt x="21" y="25"/>
                    <a:pt x="21" y="25"/>
                  </a:cubicBezTo>
                  <a:cubicBezTo>
                    <a:pt x="21" y="25"/>
                    <a:pt x="21" y="24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5"/>
                    <a:pt x="22" y="25"/>
                  </a:cubicBezTo>
                  <a:cubicBezTo>
                    <a:pt x="22" y="25"/>
                    <a:pt x="22" y="25"/>
                    <a:pt x="22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2" y="23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4"/>
                  </a:cubicBezTo>
                  <a:cubicBezTo>
                    <a:pt x="22" y="24"/>
                    <a:pt x="22" y="24"/>
                    <a:pt x="22" y="23"/>
                  </a:cubicBezTo>
                  <a:cubicBezTo>
                    <a:pt x="22" y="24"/>
                    <a:pt x="22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2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18"/>
                    <a:pt x="26" y="17"/>
                    <a:pt x="29" y="17"/>
                  </a:cubicBezTo>
                  <a:cubicBezTo>
                    <a:pt x="32" y="17"/>
                    <a:pt x="35" y="19"/>
                    <a:pt x="39" y="23"/>
                  </a:cubicBezTo>
                  <a:cubicBezTo>
                    <a:pt x="39" y="20"/>
                    <a:pt x="38" y="19"/>
                    <a:pt x="38" y="19"/>
                  </a:cubicBezTo>
                  <a:cubicBezTo>
                    <a:pt x="38" y="19"/>
                    <a:pt x="39" y="20"/>
                    <a:pt x="45" y="22"/>
                  </a:cubicBezTo>
                  <a:cubicBezTo>
                    <a:pt x="44" y="21"/>
                    <a:pt x="44" y="20"/>
                    <a:pt x="44" y="20"/>
                  </a:cubicBezTo>
                  <a:cubicBezTo>
                    <a:pt x="39" y="20"/>
                    <a:pt x="40" y="19"/>
                    <a:pt x="43" y="19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4" y="17"/>
                    <a:pt x="44" y="18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6" y="16"/>
                    <a:pt x="47" y="17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18"/>
                    <a:pt x="49" y="17"/>
                    <a:pt x="48" y="16"/>
                  </a:cubicBezTo>
                  <a:cubicBezTo>
                    <a:pt x="47" y="15"/>
                    <a:pt x="47" y="14"/>
                    <a:pt x="47" y="14"/>
                  </a:cubicBezTo>
                  <a:cubicBezTo>
                    <a:pt x="47" y="14"/>
                    <a:pt x="48" y="14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7"/>
                    <a:pt x="50" y="19"/>
                  </a:cubicBezTo>
                  <a:cubicBezTo>
                    <a:pt x="51" y="19"/>
                    <a:pt x="51" y="19"/>
                    <a:pt x="52" y="19"/>
                  </a:cubicBezTo>
                  <a:cubicBezTo>
                    <a:pt x="52" y="19"/>
                    <a:pt x="52" y="19"/>
                    <a:pt x="52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9" y="16"/>
                    <a:pt x="50" y="16"/>
                    <a:pt x="50" y="16"/>
                  </a:cubicBezTo>
                  <a:cubicBezTo>
                    <a:pt x="50" y="16"/>
                    <a:pt x="51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8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7"/>
                    <a:pt x="51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8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1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7"/>
                    <a:pt x="52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6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6"/>
                    <a:pt x="54" y="16"/>
                  </a:cubicBezTo>
                  <a:cubicBezTo>
                    <a:pt x="54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4" y="17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4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6"/>
                  </a:cubicBezTo>
                  <a:cubicBezTo>
                    <a:pt x="53" y="15"/>
                    <a:pt x="53" y="15"/>
                    <a:pt x="52" y="15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6"/>
                  </a:cubicBezTo>
                  <a:cubicBezTo>
                    <a:pt x="55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5"/>
                    <a:pt x="56" y="15"/>
                    <a:pt x="56" y="14"/>
                  </a:cubicBezTo>
                  <a:cubicBezTo>
                    <a:pt x="56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3"/>
                    <a:pt x="55" y="13"/>
                  </a:cubicBezTo>
                  <a:cubicBezTo>
                    <a:pt x="56" y="13"/>
                    <a:pt x="56" y="14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5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6"/>
                    <a:pt x="59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5"/>
                    <a:pt x="58" y="15"/>
                    <a:pt x="58" y="14"/>
                  </a:cubicBezTo>
                  <a:cubicBezTo>
                    <a:pt x="58" y="14"/>
                    <a:pt x="58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3"/>
                    <a:pt x="56" y="13"/>
                    <a:pt x="56" y="13"/>
                  </a:cubicBezTo>
                  <a:cubicBezTo>
                    <a:pt x="56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5"/>
                    <a:pt x="58" y="15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5"/>
                    <a:pt x="58" y="15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5"/>
                    <a:pt x="58" y="15"/>
                    <a:pt x="59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60" y="15"/>
                    <a:pt x="61" y="15"/>
                    <a:pt x="61" y="15"/>
                  </a:cubicBezTo>
                  <a:cubicBezTo>
                    <a:pt x="60" y="15"/>
                    <a:pt x="60" y="14"/>
                    <a:pt x="59" y="14"/>
                  </a:cubicBezTo>
                  <a:cubicBezTo>
                    <a:pt x="59" y="13"/>
                    <a:pt x="58" y="13"/>
                    <a:pt x="59" y="13"/>
                  </a:cubicBezTo>
                  <a:cubicBezTo>
                    <a:pt x="59" y="13"/>
                    <a:pt x="60" y="14"/>
                    <a:pt x="61" y="15"/>
                  </a:cubicBezTo>
                  <a:cubicBezTo>
                    <a:pt x="61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6"/>
                    <a:pt x="63" y="16"/>
                    <a:pt x="63" y="16"/>
                  </a:cubicBezTo>
                  <a:cubicBezTo>
                    <a:pt x="63" y="15"/>
                    <a:pt x="63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3" y="15"/>
                    <a:pt x="63" y="15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3"/>
                    <a:pt x="61" y="13"/>
                  </a:cubicBezTo>
                  <a:cubicBezTo>
                    <a:pt x="61" y="13"/>
                    <a:pt x="62" y="14"/>
                    <a:pt x="63" y="15"/>
                  </a:cubicBezTo>
                  <a:cubicBezTo>
                    <a:pt x="63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5" y="15"/>
                  </a:cubicBezTo>
                  <a:cubicBezTo>
                    <a:pt x="64" y="15"/>
                    <a:pt x="64" y="15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5" y="15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5"/>
                    <a:pt x="67" y="15"/>
                    <a:pt x="67" y="15"/>
                  </a:cubicBezTo>
                  <a:cubicBezTo>
                    <a:pt x="69" y="15"/>
                    <a:pt x="70" y="14"/>
                    <a:pt x="71" y="14"/>
                  </a:cubicBezTo>
                  <a:cubicBezTo>
                    <a:pt x="69" y="13"/>
                    <a:pt x="69" y="11"/>
                    <a:pt x="68" y="8"/>
                  </a:cubicBezTo>
                  <a:cubicBezTo>
                    <a:pt x="67" y="11"/>
                    <a:pt x="66" y="12"/>
                    <a:pt x="66" y="12"/>
                  </a:cubicBezTo>
                  <a:cubicBezTo>
                    <a:pt x="66" y="12"/>
                    <a:pt x="67" y="11"/>
                    <a:pt x="67" y="8"/>
                  </a:cubicBezTo>
                  <a:cubicBezTo>
                    <a:pt x="67" y="11"/>
                    <a:pt x="66" y="12"/>
                    <a:pt x="66" y="12"/>
                  </a:cubicBezTo>
                  <a:cubicBezTo>
                    <a:pt x="66" y="12"/>
                    <a:pt x="66" y="10"/>
                    <a:pt x="67" y="8"/>
                  </a:cubicBezTo>
                  <a:cubicBezTo>
                    <a:pt x="65" y="9"/>
                    <a:pt x="64" y="10"/>
                    <a:pt x="63" y="10"/>
                  </a:cubicBezTo>
                  <a:cubicBezTo>
                    <a:pt x="61" y="10"/>
                    <a:pt x="60" y="8"/>
                    <a:pt x="60" y="5"/>
                  </a:cubicBezTo>
                  <a:cubicBezTo>
                    <a:pt x="59" y="7"/>
                    <a:pt x="59" y="9"/>
                    <a:pt x="58" y="9"/>
                  </a:cubicBezTo>
                  <a:cubicBezTo>
                    <a:pt x="58" y="9"/>
                    <a:pt x="57" y="7"/>
                    <a:pt x="56" y="4"/>
                  </a:cubicBezTo>
                  <a:cubicBezTo>
                    <a:pt x="56" y="6"/>
                    <a:pt x="55" y="7"/>
                    <a:pt x="55" y="7"/>
                  </a:cubicBezTo>
                  <a:cubicBezTo>
                    <a:pt x="54" y="7"/>
                    <a:pt x="54" y="6"/>
                    <a:pt x="53" y="4"/>
                  </a:cubicBezTo>
                  <a:cubicBezTo>
                    <a:pt x="53" y="5"/>
                    <a:pt x="53" y="6"/>
                    <a:pt x="52" y="6"/>
                  </a:cubicBezTo>
                  <a:cubicBezTo>
                    <a:pt x="52" y="6"/>
                    <a:pt x="52" y="5"/>
                    <a:pt x="51" y="3"/>
                  </a:cubicBezTo>
                  <a:cubicBezTo>
                    <a:pt x="51" y="3"/>
                    <a:pt x="51" y="3"/>
                    <a:pt x="51" y="4"/>
                  </a:cubicBezTo>
                  <a:cubicBezTo>
                    <a:pt x="51" y="5"/>
                    <a:pt x="51" y="6"/>
                    <a:pt x="50" y="6"/>
                  </a:cubicBezTo>
                  <a:cubicBezTo>
                    <a:pt x="50" y="6"/>
                    <a:pt x="50" y="5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ubicBezTo>
                    <a:pt x="50" y="8"/>
                    <a:pt x="50" y="11"/>
                    <a:pt x="50" y="11"/>
                  </a:cubicBezTo>
                  <a:cubicBezTo>
                    <a:pt x="50" y="11"/>
                    <a:pt x="50" y="9"/>
                    <a:pt x="49" y="6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8" y="3"/>
                    <a:pt x="48" y="3"/>
                  </a:cubicBezTo>
                  <a:cubicBezTo>
                    <a:pt x="48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8" y="3"/>
                    <a:pt x="48" y="3"/>
                  </a:cubicBezTo>
                  <a:cubicBezTo>
                    <a:pt x="48" y="3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7"/>
                    <a:pt x="50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9"/>
                  </a:cubicBezTo>
                  <a:cubicBezTo>
                    <a:pt x="50" y="8"/>
                    <a:pt x="49" y="6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6"/>
                    <a:pt x="49" y="7"/>
                    <a:pt x="50" y="9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7"/>
                    <a:pt x="49" y="6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cubicBezTo>
                    <a:pt x="48" y="3"/>
                    <a:pt x="48" y="3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6"/>
                    <a:pt x="49" y="7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6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6"/>
                    <a:pt x="49" y="7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5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9" y="7"/>
                    <a:pt x="49" y="7"/>
                    <a:pt x="49" y="6"/>
                  </a:cubicBezTo>
                  <a:cubicBezTo>
                    <a:pt x="49" y="6"/>
                    <a:pt x="48" y="5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cubicBezTo>
                    <a:pt x="48" y="3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6" y="4"/>
                    <a:pt x="44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8" y="3"/>
                    <a:pt x="38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6" name="Freeform 96"/>
            <p:cNvSpPr>
              <a:spLocks noEditPoints="1"/>
            </p:cNvSpPr>
            <p:nvPr/>
          </p:nvSpPr>
          <p:spPr bwMode="auto">
            <a:xfrm>
              <a:off x="4362450" y="3860801"/>
              <a:ext cx="417513" cy="266700"/>
            </a:xfrm>
            <a:custGeom>
              <a:gdLst>
                <a:gd name="T0" fmla="*/ 65 w 111"/>
                <a:gd name="T1" fmla="*/ 70 h 71"/>
                <a:gd name="T2" fmla="*/ 64 w 111"/>
                <a:gd name="T3" fmla="*/ 70 h 71"/>
                <a:gd name="T4" fmla="*/ 65 w 111"/>
                <a:gd name="T5" fmla="*/ 70 h 71"/>
                <a:gd name="T6" fmla="*/ 64 w 111"/>
                <a:gd name="T7" fmla="*/ 70 h 71"/>
                <a:gd name="T8" fmla="*/ 62 w 111"/>
                <a:gd name="T9" fmla="*/ 70 h 71"/>
                <a:gd name="T10" fmla="*/ 64 w 111"/>
                <a:gd name="T11" fmla="*/ 70 h 71"/>
                <a:gd name="T12" fmla="*/ 64 w 111"/>
                <a:gd name="T13" fmla="*/ 70 h 71"/>
                <a:gd name="T14" fmla="*/ 64 w 111"/>
                <a:gd name="T15" fmla="*/ 70 h 71"/>
                <a:gd name="T16" fmla="*/ 56 w 111"/>
                <a:gd name="T17" fmla="*/ 70 h 71"/>
                <a:gd name="T18" fmla="*/ 64 w 111"/>
                <a:gd name="T19" fmla="*/ 69 h 71"/>
                <a:gd name="T20" fmla="*/ 55 w 111"/>
                <a:gd name="T21" fmla="*/ 69 h 71"/>
                <a:gd name="T22" fmla="*/ 55 w 111"/>
                <a:gd name="T23" fmla="*/ 69 h 71"/>
                <a:gd name="T24" fmla="*/ 53 w 111"/>
                <a:gd name="T25" fmla="*/ 69 h 71"/>
                <a:gd name="T26" fmla="*/ 53 w 111"/>
                <a:gd name="T27" fmla="*/ 69 h 71"/>
                <a:gd name="T28" fmla="*/ 55 w 111"/>
                <a:gd name="T29" fmla="*/ 69 h 71"/>
                <a:gd name="T30" fmla="*/ 55 w 111"/>
                <a:gd name="T31" fmla="*/ 69 h 71"/>
                <a:gd name="T32" fmla="*/ 53 w 111"/>
                <a:gd name="T33" fmla="*/ 69 h 71"/>
                <a:gd name="T34" fmla="*/ 54 w 111"/>
                <a:gd name="T35" fmla="*/ 69 h 71"/>
                <a:gd name="T36" fmla="*/ 54 w 111"/>
                <a:gd name="T37" fmla="*/ 69 h 71"/>
                <a:gd name="T38" fmla="*/ 53 w 111"/>
                <a:gd name="T39" fmla="*/ 69 h 71"/>
                <a:gd name="T40" fmla="*/ 53 w 111"/>
                <a:gd name="T41" fmla="*/ 68 h 71"/>
                <a:gd name="T42" fmla="*/ 54 w 111"/>
                <a:gd name="T43" fmla="*/ 68 h 71"/>
                <a:gd name="T44" fmla="*/ 51 w 111"/>
                <a:gd name="T45" fmla="*/ 68 h 71"/>
                <a:gd name="T46" fmla="*/ 52 w 111"/>
                <a:gd name="T47" fmla="*/ 68 h 71"/>
                <a:gd name="T48" fmla="*/ 55 w 111"/>
                <a:gd name="T49" fmla="*/ 67 h 71"/>
                <a:gd name="T50" fmla="*/ 52 w 111"/>
                <a:gd name="T51" fmla="*/ 67 h 71"/>
                <a:gd name="T52" fmla="*/ 54 w 111"/>
                <a:gd name="T53" fmla="*/ 69 h 71"/>
                <a:gd name="T54" fmla="*/ 54 w 111"/>
                <a:gd name="T55" fmla="*/ 68 h 71"/>
                <a:gd name="T56" fmla="*/ 51 w 111"/>
                <a:gd name="T57" fmla="*/ 68 h 71"/>
                <a:gd name="T58" fmla="*/ 39 w 111"/>
                <a:gd name="T59" fmla="*/ 63 h 71"/>
                <a:gd name="T60" fmla="*/ 39 w 111"/>
                <a:gd name="T61" fmla="*/ 63 h 71"/>
                <a:gd name="T62" fmla="*/ 38 w 111"/>
                <a:gd name="T63" fmla="*/ 63 h 71"/>
                <a:gd name="T64" fmla="*/ 39 w 111"/>
                <a:gd name="T65" fmla="*/ 63 h 71"/>
                <a:gd name="T66" fmla="*/ 39 w 111"/>
                <a:gd name="T67" fmla="*/ 63 h 71"/>
                <a:gd name="T68" fmla="*/ 39 w 111"/>
                <a:gd name="T69" fmla="*/ 62 h 71"/>
                <a:gd name="T70" fmla="*/ 36 w 111"/>
                <a:gd name="T71" fmla="*/ 62 h 71"/>
                <a:gd name="T72" fmla="*/ 35 w 111"/>
                <a:gd name="T73" fmla="*/ 61 h 71"/>
                <a:gd name="T74" fmla="*/ 36 w 111"/>
                <a:gd name="T75" fmla="*/ 61 h 71"/>
                <a:gd name="T76" fmla="*/ 31 w 111"/>
                <a:gd name="T77" fmla="*/ 58 h 71"/>
                <a:gd name="T78" fmla="*/ 31 w 111"/>
                <a:gd name="T79" fmla="*/ 58 h 71"/>
                <a:gd name="T80" fmla="*/ 31 w 111"/>
                <a:gd name="T81" fmla="*/ 58 h 71"/>
                <a:gd name="T82" fmla="*/ 29 w 111"/>
                <a:gd name="T83" fmla="*/ 57 h 71"/>
                <a:gd name="T84" fmla="*/ 29 w 111"/>
                <a:gd name="T85" fmla="*/ 57 h 71"/>
                <a:gd name="T86" fmla="*/ 29 w 111"/>
                <a:gd name="T87" fmla="*/ 56 h 71"/>
                <a:gd name="T88" fmla="*/ 29 w 111"/>
                <a:gd name="T89" fmla="*/ 56 h 71"/>
                <a:gd name="T90" fmla="*/ 29 w 111"/>
                <a:gd name="T91" fmla="*/ 56 h 71"/>
                <a:gd name="T92" fmla="*/ 29 w 111"/>
                <a:gd name="T93" fmla="*/ 56 h 71"/>
                <a:gd name="T94" fmla="*/ 30 w 111"/>
                <a:gd name="T95" fmla="*/ 56 h 71"/>
                <a:gd name="T96" fmla="*/ 30 w 111"/>
                <a:gd name="T97" fmla="*/ 56 h 71"/>
                <a:gd name="T98" fmla="*/ 29 w 111"/>
                <a:gd name="T99" fmla="*/ 56 h 71"/>
                <a:gd name="T100" fmla="*/ 24 w 111"/>
                <a:gd name="T101" fmla="*/ 52 h 71"/>
                <a:gd name="T102" fmla="*/ 23 w 111"/>
                <a:gd name="T103" fmla="*/ 49 h 71"/>
                <a:gd name="T104" fmla="*/ 13 w 111"/>
                <a:gd name="T105" fmla="*/ 39 h 71"/>
                <a:gd name="T106" fmla="*/ 111 w 111"/>
                <a:gd name="T107" fmla="*/ 31 h 71"/>
                <a:gd name="T108" fmla="*/ 110 w 111"/>
                <a:gd name="T109" fmla="*/ 31 h 71"/>
                <a:gd name="T110" fmla="*/ 108 w 111"/>
                <a:gd name="T111" fmla="*/ 30 h 71"/>
                <a:gd name="T112" fmla="*/ 110 w 111"/>
                <a:gd name="T113" fmla="*/ 28 h 71"/>
                <a:gd name="T114" fmla="*/ 110 w 111"/>
                <a:gd name="T115" fmla="*/ 28 h 71"/>
                <a:gd name="T116" fmla="*/ 108 w 111"/>
                <a:gd name="T117" fmla="*/ 27 h 71"/>
                <a:gd name="T118" fmla="*/ 109 w 111"/>
                <a:gd name="T119" fmla="*/ 24 h 71"/>
                <a:gd name="T120" fmla="*/ 101 w 111"/>
                <a:gd name="T121" fmla="*/ 11 h 71"/>
                <a:gd name="T122" fmla="*/ 92 w 111"/>
                <a:gd name="T123" fmla="*/ 0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71"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2" y="70"/>
                  </a:moveTo>
                  <a:cubicBezTo>
                    <a:pt x="62" y="70"/>
                    <a:pt x="62" y="70"/>
                    <a:pt x="62" y="71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moveTo>
                    <a:pt x="62" y="70"/>
                  </a:moveTo>
                  <a:cubicBezTo>
                    <a:pt x="62" y="70"/>
                    <a:pt x="62" y="70"/>
                    <a:pt x="62" y="71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moveTo>
                    <a:pt x="62" y="70"/>
                  </a:move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moveTo>
                    <a:pt x="63" y="70"/>
                  </a:move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moveTo>
                    <a:pt x="57" y="70"/>
                  </a:move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56" y="70"/>
                  </a:moveTo>
                  <a:cubicBezTo>
                    <a:pt x="56" y="70"/>
                    <a:pt x="56" y="70"/>
                    <a:pt x="57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57" y="70"/>
                  </a:move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moveTo>
                    <a:pt x="56" y="70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moveTo>
                    <a:pt x="57" y="70"/>
                  </a:move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moveTo>
                    <a:pt x="56" y="70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moveTo>
                    <a:pt x="56" y="69"/>
                  </a:move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70"/>
                    <a:pt x="56" y="70"/>
                  </a:cubicBezTo>
                  <a:cubicBezTo>
                    <a:pt x="56" y="69"/>
                    <a:pt x="56" y="69"/>
                    <a:pt x="56" y="69"/>
                  </a:cubicBezTo>
                  <a:moveTo>
                    <a:pt x="64" y="69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69"/>
                  </a:cubicBezTo>
                  <a:cubicBezTo>
                    <a:pt x="64" y="69"/>
                    <a:pt x="64" y="69"/>
                    <a:pt x="64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6" y="69"/>
                  </a:move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moveTo>
                    <a:pt x="54" y="69"/>
                  </a:move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6" y="69"/>
                    <a:pt x="56" y="70"/>
                    <a:pt x="56" y="70"/>
                  </a:cubicBezTo>
                  <a:cubicBezTo>
                    <a:pt x="56" y="70"/>
                    <a:pt x="56" y="70"/>
                    <a:pt x="56" y="69"/>
                  </a:cubicBezTo>
                  <a:cubicBezTo>
                    <a:pt x="56" y="69"/>
                    <a:pt x="56" y="69"/>
                    <a:pt x="55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3" y="69"/>
                  </a:move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moveTo>
                    <a:pt x="53" y="69"/>
                  </a:move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moveTo>
                    <a:pt x="53" y="69"/>
                  </a:move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3" y="69"/>
                    <a:pt x="53" y="69"/>
                  </a:cubicBezTo>
                  <a:moveTo>
                    <a:pt x="53" y="69"/>
                  </a:move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3" y="69"/>
                  </a:move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moveTo>
                    <a:pt x="53" y="69"/>
                  </a:move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2" y="69"/>
                  </a:move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moveTo>
                    <a:pt x="51" y="69"/>
                  </a:move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moveTo>
                    <a:pt x="54" y="68"/>
                  </a:move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8"/>
                  </a:cubicBezTo>
                  <a:moveTo>
                    <a:pt x="54" y="68"/>
                  </a:move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8"/>
                    <a:pt x="54" y="68"/>
                  </a:cubicBezTo>
                  <a:moveTo>
                    <a:pt x="51" y="68"/>
                  </a:moveTo>
                  <a:cubicBezTo>
                    <a:pt x="51" y="68"/>
                    <a:pt x="51" y="69"/>
                    <a:pt x="51" y="69"/>
                  </a:cubicBezTo>
                  <a:cubicBezTo>
                    <a:pt x="51" y="69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moveTo>
                    <a:pt x="54" y="68"/>
                  </a:moveTo>
                  <a:cubicBezTo>
                    <a:pt x="54" y="68"/>
                    <a:pt x="54" y="68"/>
                    <a:pt x="54" y="69"/>
                  </a:cubicBezTo>
                  <a:cubicBezTo>
                    <a:pt x="54" y="69"/>
                    <a:pt x="55" y="69"/>
                    <a:pt x="55" y="69"/>
                  </a:cubicBezTo>
                  <a:cubicBezTo>
                    <a:pt x="55" y="69"/>
                    <a:pt x="55" y="68"/>
                    <a:pt x="54" y="68"/>
                  </a:cubicBezTo>
                  <a:moveTo>
                    <a:pt x="53" y="68"/>
                  </a:moveTo>
                  <a:cubicBezTo>
                    <a:pt x="53" y="68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moveTo>
                    <a:pt x="53" y="68"/>
                  </a:move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8"/>
                    <a:pt x="53" y="68"/>
                    <a:pt x="53" y="68"/>
                  </a:cubicBezTo>
                  <a:moveTo>
                    <a:pt x="52" y="68"/>
                  </a:moveTo>
                  <a:cubicBezTo>
                    <a:pt x="52" y="68"/>
                    <a:pt x="52" y="69"/>
                    <a:pt x="52" y="69"/>
                  </a:cubicBezTo>
                  <a:cubicBezTo>
                    <a:pt x="52" y="69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moveTo>
                    <a:pt x="51" y="68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moveTo>
                    <a:pt x="53" y="68"/>
                  </a:move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moveTo>
                    <a:pt x="53" y="68"/>
                  </a:moveTo>
                  <a:cubicBezTo>
                    <a:pt x="53" y="68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moveTo>
                    <a:pt x="54" y="68"/>
                  </a:move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moveTo>
                    <a:pt x="51" y="68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moveTo>
                    <a:pt x="52" y="68"/>
                  </a:moveTo>
                  <a:cubicBezTo>
                    <a:pt x="52" y="68"/>
                    <a:pt x="52" y="68"/>
                    <a:pt x="52" y="69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moveTo>
                    <a:pt x="51" y="68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moveTo>
                    <a:pt x="53" y="68"/>
                  </a:move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moveTo>
                    <a:pt x="52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3" y="68"/>
                    <a:pt x="53" y="69"/>
                    <a:pt x="53" y="69"/>
                  </a:cubicBezTo>
                  <a:cubicBezTo>
                    <a:pt x="53" y="69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2" y="68"/>
                    <a:pt x="52" y="68"/>
                  </a:cubicBezTo>
                  <a:moveTo>
                    <a:pt x="52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moveTo>
                    <a:pt x="54" y="67"/>
                  </a:moveTo>
                  <a:cubicBezTo>
                    <a:pt x="54" y="67"/>
                    <a:pt x="54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4" y="67"/>
                    <a:pt x="54" y="67"/>
                  </a:cubicBezTo>
                  <a:moveTo>
                    <a:pt x="55" y="67"/>
                  </a:moveTo>
                  <a:cubicBezTo>
                    <a:pt x="55" y="67"/>
                    <a:pt x="55" y="67"/>
                    <a:pt x="55" y="67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7"/>
                    <a:pt x="55" y="67"/>
                  </a:cubicBezTo>
                  <a:moveTo>
                    <a:pt x="55" y="67"/>
                  </a:move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7"/>
                    <a:pt x="55" y="67"/>
                  </a:cubicBezTo>
                  <a:moveTo>
                    <a:pt x="49" y="67"/>
                  </a:moveTo>
                  <a:cubicBezTo>
                    <a:pt x="49" y="67"/>
                    <a:pt x="49" y="67"/>
                    <a:pt x="49" y="68"/>
                  </a:cubicBezTo>
                  <a:cubicBezTo>
                    <a:pt x="49" y="68"/>
                    <a:pt x="49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moveTo>
                    <a:pt x="53" y="67"/>
                  </a:moveTo>
                  <a:cubicBezTo>
                    <a:pt x="53" y="67"/>
                    <a:pt x="53" y="67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7"/>
                    <a:pt x="53" y="67"/>
                    <a:pt x="53" y="67"/>
                  </a:cubicBezTo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8"/>
                    <a:pt x="52" y="68"/>
                  </a:cubicBezTo>
                  <a:cubicBezTo>
                    <a:pt x="52" y="67"/>
                    <a:pt x="52" y="67"/>
                    <a:pt x="52" y="67"/>
                  </a:cubicBezTo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moveTo>
                    <a:pt x="53" y="67"/>
                  </a:moveTo>
                  <a:cubicBezTo>
                    <a:pt x="53" y="67"/>
                    <a:pt x="53" y="67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3" y="67"/>
                    <a:pt x="53" y="67"/>
                    <a:pt x="53" y="67"/>
                  </a:cubicBezTo>
                  <a:moveTo>
                    <a:pt x="52" y="67"/>
                  </a:moveTo>
                  <a:cubicBezTo>
                    <a:pt x="51" y="67"/>
                    <a:pt x="51" y="68"/>
                    <a:pt x="52" y="69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moveTo>
                    <a:pt x="49" y="67"/>
                  </a:move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50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0" y="68"/>
                    <a:pt x="50" y="68"/>
                  </a:cubicBezTo>
                  <a:cubicBezTo>
                    <a:pt x="50" y="67"/>
                    <a:pt x="49" y="67"/>
                    <a:pt x="49" y="67"/>
                  </a:cubicBezTo>
                  <a:moveTo>
                    <a:pt x="51" y="67"/>
                  </a:moveTo>
                  <a:cubicBezTo>
                    <a:pt x="51" y="67"/>
                    <a:pt x="51" y="68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1" y="68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moveTo>
                    <a:pt x="48" y="66"/>
                  </a:moveTo>
                  <a:cubicBezTo>
                    <a:pt x="48" y="66"/>
                    <a:pt x="48" y="66"/>
                    <a:pt x="48" y="67"/>
                  </a:cubicBezTo>
                  <a:cubicBezTo>
                    <a:pt x="48" y="67"/>
                    <a:pt x="48" y="67"/>
                    <a:pt x="49" y="67"/>
                  </a:cubicBezTo>
                  <a:cubicBezTo>
                    <a:pt x="49" y="67"/>
                    <a:pt x="49" y="67"/>
                    <a:pt x="49" y="66"/>
                  </a:cubicBezTo>
                  <a:cubicBezTo>
                    <a:pt x="48" y="66"/>
                    <a:pt x="48" y="66"/>
                    <a:pt x="48" y="66"/>
                  </a:cubicBezTo>
                  <a:moveTo>
                    <a:pt x="39" y="63"/>
                  </a:moveTo>
                  <a:cubicBezTo>
                    <a:pt x="39" y="63"/>
                    <a:pt x="39" y="63"/>
                    <a:pt x="39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moveTo>
                    <a:pt x="39" y="63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moveTo>
                    <a:pt x="39" y="63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moveTo>
                    <a:pt x="39" y="62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1" y="63"/>
                    <a:pt x="42" y="63"/>
                    <a:pt x="41" y="63"/>
                  </a:cubicBezTo>
                  <a:cubicBezTo>
                    <a:pt x="41" y="63"/>
                    <a:pt x="40" y="62"/>
                    <a:pt x="39" y="62"/>
                  </a:cubicBezTo>
                  <a:moveTo>
                    <a:pt x="39" y="62"/>
                  </a:moveTo>
                  <a:cubicBezTo>
                    <a:pt x="39" y="62"/>
                    <a:pt x="39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moveTo>
                    <a:pt x="39" y="62"/>
                  </a:move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3"/>
                    <a:pt x="39" y="63"/>
                  </a:cubicBezTo>
                  <a:cubicBezTo>
                    <a:pt x="39" y="63"/>
                    <a:pt x="39" y="63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moveTo>
                    <a:pt x="36" y="62"/>
                  </a:move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moveTo>
                    <a:pt x="36" y="62"/>
                  </a:move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moveTo>
                    <a:pt x="36" y="62"/>
                  </a:move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moveTo>
                    <a:pt x="36" y="62"/>
                  </a:move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moveTo>
                    <a:pt x="36" y="61"/>
                  </a:moveTo>
                  <a:cubicBezTo>
                    <a:pt x="36" y="61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1"/>
                  </a:cubicBezTo>
                  <a:moveTo>
                    <a:pt x="36" y="61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1"/>
                    <a:pt x="36" y="61"/>
                  </a:cubicBezTo>
                  <a:moveTo>
                    <a:pt x="35" y="61"/>
                  </a:move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moveTo>
                    <a:pt x="36" y="61"/>
                  </a:moveTo>
                  <a:cubicBezTo>
                    <a:pt x="36" y="61"/>
                    <a:pt x="36" y="61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1"/>
                    <a:pt x="36" y="61"/>
                    <a:pt x="36" y="61"/>
                  </a:cubicBezTo>
                  <a:moveTo>
                    <a:pt x="36" y="61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moveTo>
                    <a:pt x="36" y="6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0"/>
                    <a:pt x="36" y="60"/>
                  </a:cubicBezTo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moveTo>
                    <a:pt x="31" y="58"/>
                  </a:moveTo>
                  <a:cubicBezTo>
                    <a:pt x="31" y="58"/>
                    <a:pt x="31" y="58"/>
                    <a:pt x="31" y="59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moveTo>
                    <a:pt x="31" y="58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moveTo>
                    <a:pt x="31" y="58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9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moveTo>
                    <a:pt x="30" y="57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7"/>
                    <a:pt x="30" y="57"/>
                  </a:cubicBezTo>
                  <a:moveTo>
                    <a:pt x="32" y="57"/>
                  </a:move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59"/>
                    <a:pt x="31" y="58"/>
                    <a:pt x="31" y="5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7"/>
                  </a:cubicBezTo>
                  <a:moveTo>
                    <a:pt x="31" y="57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7"/>
                    <a:pt x="31" y="57"/>
                  </a:cubicBezTo>
                  <a:moveTo>
                    <a:pt x="29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moveTo>
                    <a:pt x="29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moveTo>
                    <a:pt x="29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moveTo>
                    <a:pt x="29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moveTo>
                    <a:pt x="29" y="56"/>
                  </a:moveTo>
                  <a:cubicBezTo>
                    <a:pt x="29" y="57"/>
                    <a:pt x="29" y="57"/>
                    <a:pt x="28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6"/>
                  </a:cubicBezTo>
                  <a:moveTo>
                    <a:pt x="29" y="56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7"/>
                  </a:cubicBezTo>
                  <a:cubicBezTo>
                    <a:pt x="29" y="57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7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30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29" y="57"/>
                    <a:pt x="29" y="57"/>
                  </a:cubicBezTo>
                  <a:cubicBezTo>
                    <a:pt x="29" y="57"/>
                    <a:pt x="30" y="56"/>
                    <a:pt x="30" y="56"/>
                  </a:cubicBezTo>
                  <a:moveTo>
                    <a:pt x="30" y="56"/>
                  </a:moveTo>
                  <a:cubicBezTo>
                    <a:pt x="30" y="56"/>
                    <a:pt x="30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30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30" y="55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1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5"/>
                  </a:cubicBezTo>
                  <a:moveTo>
                    <a:pt x="30" y="55"/>
                  </a:moveTo>
                  <a:cubicBezTo>
                    <a:pt x="30" y="55"/>
                    <a:pt x="29" y="55"/>
                    <a:pt x="29" y="56"/>
                  </a:cubicBezTo>
                  <a:cubicBezTo>
                    <a:pt x="29" y="56"/>
                    <a:pt x="29" y="55"/>
                    <a:pt x="2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5"/>
                    <a:pt x="30" y="55"/>
                    <a:pt x="30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6"/>
                    <a:pt x="30" y="56"/>
                    <a:pt x="29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24" y="52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moveTo>
                    <a:pt x="22" y="50"/>
                  </a:move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moveTo>
                    <a:pt x="22" y="50"/>
                  </a:moveTo>
                  <a:cubicBezTo>
                    <a:pt x="22" y="50"/>
                    <a:pt x="21" y="50"/>
                    <a:pt x="21" y="50"/>
                  </a:cubicBezTo>
                  <a:cubicBezTo>
                    <a:pt x="21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moveTo>
                    <a:pt x="23" y="49"/>
                  </a:moveTo>
                  <a:cubicBezTo>
                    <a:pt x="23" y="49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moveTo>
                    <a:pt x="23" y="49"/>
                  </a:moveTo>
                  <a:cubicBezTo>
                    <a:pt x="23" y="49"/>
                    <a:pt x="22" y="49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moveTo>
                    <a:pt x="22" y="49"/>
                  </a:moveTo>
                  <a:cubicBezTo>
                    <a:pt x="22" y="49"/>
                    <a:pt x="22" y="49"/>
                    <a:pt x="22" y="50"/>
                  </a:cubicBezTo>
                  <a:cubicBezTo>
                    <a:pt x="22" y="49"/>
                    <a:pt x="22" y="49"/>
                    <a:pt x="23" y="49"/>
                  </a:cubicBezTo>
                  <a:cubicBezTo>
                    <a:pt x="23" y="49"/>
                    <a:pt x="22" y="49"/>
                    <a:pt x="22" y="49"/>
                  </a:cubicBezTo>
                  <a:moveTo>
                    <a:pt x="15" y="43"/>
                  </a:moveTo>
                  <a:cubicBezTo>
                    <a:pt x="15" y="43"/>
                    <a:pt x="16" y="43"/>
                    <a:pt x="16" y="43"/>
                  </a:cubicBezTo>
                  <a:cubicBezTo>
                    <a:pt x="16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moveTo>
                    <a:pt x="13" y="39"/>
                  </a:move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11" y="38"/>
                  </a:moveTo>
                  <a:cubicBezTo>
                    <a:pt x="111" y="38"/>
                    <a:pt x="111" y="38"/>
                    <a:pt x="111" y="38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38"/>
                    <a:pt x="111" y="38"/>
                    <a:pt x="111" y="38"/>
                  </a:cubicBezTo>
                  <a:moveTo>
                    <a:pt x="109" y="32"/>
                  </a:moveTo>
                  <a:cubicBezTo>
                    <a:pt x="109" y="33"/>
                    <a:pt x="110" y="33"/>
                    <a:pt x="110" y="33"/>
                  </a:cubicBezTo>
                  <a:cubicBezTo>
                    <a:pt x="110" y="33"/>
                    <a:pt x="111" y="33"/>
                    <a:pt x="111" y="33"/>
                  </a:cubicBezTo>
                  <a:cubicBezTo>
                    <a:pt x="110" y="33"/>
                    <a:pt x="110" y="33"/>
                    <a:pt x="109" y="32"/>
                  </a:cubicBezTo>
                  <a:moveTo>
                    <a:pt x="110" y="30"/>
                  </a:moveTo>
                  <a:cubicBezTo>
                    <a:pt x="110" y="30"/>
                    <a:pt x="110" y="30"/>
                    <a:pt x="110" y="31"/>
                  </a:cubicBezTo>
                  <a:cubicBezTo>
                    <a:pt x="110" y="31"/>
                    <a:pt x="111" y="31"/>
                    <a:pt x="111" y="31"/>
                  </a:cubicBezTo>
                  <a:cubicBezTo>
                    <a:pt x="111" y="31"/>
                    <a:pt x="110" y="30"/>
                    <a:pt x="110" y="30"/>
                  </a:cubicBezTo>
                  <a:moveTo>
                    <a:pt x="110" y="30"/>
                  </a:moveTo>
                  <a:cubicBezTo>
                    <a:pt x="110" y="30"/>
                    <a:pt x="110" y="30"/>
                    <a:pt x="110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0" y="30"/>
                  </a:cubicBezTo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108" y="30"/>
                  </a:moveTo>
                  <a:cubicBezTo>
                    <a:pt x="109" y="30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10" y="31"/>
                    <a:pt x="110" y="31"/>
                    <a:pt x="111" y="31"/>
                  </a:cubicBezTo>
                  <a:cubicBezTo>
                    <a:pt x="111" y="31"/>
                    <a:pt x="110" y="31"/>
                    <a:pt x="110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09" y="30"/>
                  </a:cubicBezTo>
                  <a:cubicBezTo>
                    <a:pt x="109" y="30"/>
                    <a:pt x="109" y="30"/>
                    <a:pt x="108" y="30"/>
                  </a:cubicBezTo>
                  <a:moveTo>
                    <a:pt x="109" y="30"/>
                  </a:moveTo>
                  <a:cubicBezTo>
                    <a:pt x="108" y="30"/>
                    <a:pt x="109" y="30"/>
                    <a:pt x="110" y="30"/>
                  </a:cubicBezTo>
                  <a:cubicBezTo>
                    <a:pt x="110" y="30"/>
                    <a:pt x="111" y="30"/>
                    <a:pt x="111" y="30"/>
                  </a:cubicBezTo>
                  <a:cubicBezTo>
                    <a:pt x="109" y="30"/>
                    <a:pt x="109" y="30"/>
                    <a:pt x="109" y="30"/>
                  </a:cubicBezTo>
                  <a:moveTo>
                    <a:pt x="108" y="30"/>
                  </a:moveTo>
                  <a:cubicBezTo>
                    <a:pt x="108" y="30"/>
                    <a:pt x="109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09" y="30"/>
                    <a:pt x="108" y="30"/>
                    <a:pt x="108" y="30"/>
                  </a:cubicBezTo>
                  <a:moveTo>
                    <a:pt x="108" y="29"/>
                  </a:moveTo>
                  <a:cubicBezTo>
                    <a:pt x="107" y="30"/>
                    <a:pt x="107" y="30"/>
                    <a:pt x="108" y="30"/>
                  </a:cubicBezTo>
                  <a:cubicBezTo>
                    <a:pt x="108" y="30"/>
                    <a:pt x="108" y="30"/>
                    <a:pt x="108" y="29"/>
                  </a:cubicBezTo>
                  <a:moveTo>
                    <a:pt x="109" y="29"/>
                  </a:moveTo>
                  <a:cubicBezTo>
                    <a:pt x="109" y="29"/>
                    <a:pt x="108" y="29"/>
                    <a:pt x="108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9"/>
                    <a:pt x="109" y="29"/>
                    <a:pt x="109" y="29"/>
                  </a:cubicBezTo>
                  <a:moveTo>
                    <a:pt x="110" y="28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10" y="29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moveTo>
                    <a:pt x="109" y="28"/>
                  </a:move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09" y="28"/>
                    <a:pt x="109" y="28"/>
                  </a:cubicBezTo>
                  <a:moveTo>
                    <a:pt x="108" y="27"/>
                  </a:moveTo>
                  <a:cubicBezTo>
                    <a:pt x="108" y="27"/>
                    <a:pt x="108" y="27"/>
                    <a:pt x="108" y="27"/>
                  </a:cubicBezTo>
                  <a:cubicBezTo>
                    <a:pt x="109" y="27"/>
                    <a:pt x="109" y="27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09" y="27"/>
                    <a:pt x="109" y="27"/>
                    <a:pt x="108" y="27"/>
                  </a:cubicBezTo>
                  <a:moveTo>
                    <a:pt x="108" y="27"/>
                  </a:moveTo>
                  <a:cubicBezTo>
                    <a:pt x="106" y="27"/>
                    <a:pt x="106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09" y="27"/>
                    <a:pt x="109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9" y="27"/>
                    <a:pt x="109" y="27"/>
                    <a:pt x="110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9" y="27"/>
                    <a:pt x="109" y="27"/>
                    <a:pt x="110" y="27"/>
                  </a:cubicBezTo>
                  <a:cubicBezTo>
                    <a:pt x="109" y="27"/>
                    <a:pt x="108" y="27"/>
                    <a:pt x="108" y="27"/>
                  </a:cubicBezTo>
                  <a:moveTo>
                    <a:pt x="109" y="27"/>
                  </a:move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9" y="27"/>
                    <a:pt x="109" y="27"/>
                    <a:pt x="110" y="27"/>
                  </a:cubicBezTo>
                  <a:cubicBezTo>
                    <a:pt x="109" y="27"/>
                    <a:pt x="109" y="27"/>
                    <a:pt x="109" y="27"/>
                  </a:cubicBezTo>
                  <a:moveTo>
                    <a:pt x="108" y="24"/>
                  </a:move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9" y="24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moveTo>
                    <a:pt x="109" y="24"/>
                  </a:moveTo>
                  <a:cubicBezTo>
                    <a:pt x="108" y="24"/>
                    <a:pt x="108" y="24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4"/>
                    <a:pt x="109" y="24"/>
                  </a:cubicBezTo>
                  <a:moveTo>
                    <a:pt x="107" y="24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4"/>
                    <a:pt x="109" y="24"/>
                  </a:cubicBezTo>
                  <a:cubicBezTo>
                    <a:pt x="108" y="24"/>
                    <a:pt x="108" y="24"/>
                    <a:pt x="107" y="24"/>
                  </a:cubicBezTo>
                  <a:moveTo>
                    <a:pt x="105" y="24"/>
                  </a:moveTo>
                  <a:cubicBezTo>
                    <a:pt x="105" y="24"/>
                    <a:pt x="105" y="24"/>
                    <a:pt x="105" y="24"/>
                  </a:cubicBezTo>
                  <a:cubicBezTo>
                    <a:pt x="106" y="24"/>
                    <a:pt x="107" y="24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6" y="24"/>
                    <a:pt x="106" y="24"/>
                    <a:pt x="105" y="24"/>
                  </a:cubicBezTo>
                  <a:moveTo>
                    <a:pt x="101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moveTo>
                    <a:pt x="101" y="11"/>
                  </a:move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92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moveTo>
                    <a:pt x="92" y="0"/>
                  </a:moveTo>
                  <a:cubicBezTo>
                    <a:pt x="91" y="0"/>
                    <a:pt x="91" y="1"/>
                    <a:pt x="91" y="1"/>
                  </a:cubicBezTo>
                  <a:cubicBezTo>
                    <a:pt x="91" y="1"/>
                    <a:pt x="91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moveTo>
                    <a:pt x="92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moveTo>
                    <a:pt x="92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7" name="Freeform 97"/>
            <p:cNvSpPr>
              <a:spLocks noEditPoints="1"/>
            </p:cNvSpPr>
            <p:nvPr/>
          </p:nvSpPr>
          <p:spPr bwMode="auto">
            <a:xfrm>
              <a:off x="5159375" y="4014788"/>
              <a:ext cx="311150" cy="357188"/>
            </a:xfrm>
            <a:custGeom>
              <a:gdLst>
                <a:gd name="T0" fmla="*/ 33 w 83"/>
                <a:gd name="T1" fmla="*/ 93 h 95"/>
                <a:gd name="T2" fmla="*/ 36 w 83"/>
                <a:gd name="T3" fmla="*/ 92 h 95"/>
                <a:gd name="T4" fmla="*/ 8 w 83"/>
                <a:gd name="T5" fmla="*/ 84 h 95"/>
                <a:gd name="T6" fmla="*/ 7 w 83"/>
                <a:gd name="T7" fmla="*/ 83 h 95"/>
                <a:gd name="T8" fmla="*/ 8 w 83"/>
                <a:gd name="T9" fmla="*/ 84 h 95"/>
                <a:gd name="T10" fmla="*/ 22 w 83"/>
                <a:gd name="T11" fmla="*/ 3 h 95"/>
                <a:gd name="T12" fmla="*/ 23 w 83"/>
                <a:gd name="T13" fmla="*/ 5 h 95"/>
                <a:gd name="T14" fmla="*/ 22 w 83"/>
                <a:gd name="T15" fmla="*/ 3 h 95"/>
                <a:gd name="T16" fmla="*/ 11 w 83"/>
                <a:gd name="T17" fmla="*/ 42 h 95"/>
                <a:gd name="T18" fmla="*/ 13 w 83"/>
                <a:gd name="T19" fmla="*/ 56 h 95"/>
                <a:gd name="T20" fmla="*/ 10 w 83"/>
                <a:gd name="T21" fmla="*/ 76 h 95"/>
                <a:gd name="T22" fmla="*/ 10 w 83"/>
                <a:gd name="T23" fmla="*/ 78 h 95"/>
                <a:gd name="T24" fmla="*/ 10 w 83"/>
                <a:gd name="T25" fmla="*/ 81 h 95"/>
                <a:gd name="T26" fmla="*/ 10 w 83"/>
                <a:gd name="T27" fmla="*/ 82 h 95"/>
                <a:gd name="T28" fmla="*/ 6 w 83"/>
                <a:gd name="T29" fmla="*/ 84 h 95"/>
                <a:gd name="T30" fmla="*/ 7 w 83"/>
                <a:gd name="T31" fmla="*/ 84 h 95"/>
                <a:gd name="T32" fmla="*/ 7 w 83"/>
                <a:gd name="T33" fmla="*/ 85 h 95"/>
                <a:gd name="T34" fmla="*/ 8 w 83"/>
                <a:gd name="T35" fmla="*/ 83 h 95"/>
                <a:gd name="T36" fmla="*/ 8 w 83"/>
                <a:gd name="T37" fmla="*/ 84 h 95"/>
                <a:gd name="T38" fmla="*/ 8 w 83"/>
                <a:gd name="T39" fmla="*/ 85 h 95"/>
                <a:gd name="T40" fmla="*/ 11 w 83"/>
                <a:gd name="T41" fmla="*/ 86 h 95"/>
                <a:gd name="T42" fmla="*/ 11 w 83"/>
                <a:gd name="T43" fmla="*/ 85 h 95"/>
                <a:gd name="T44" fmla="*/ 11 w 83"/>
                <a:gd name="T45" fmla="*/ 85 h 95"/>
                <a:gd name="T46" fmla="*/ 11 w 83"/>
                <a:gd name="T47" fmla="*/ 85 h 95"/>
                <a:gd name="T48" fmla="*/ 21 w 83"/>
                <a:gd name="T49" fmla="*/ 90 h 95"/>
                <a:gd name="T50" fmla="*/ 23 w 83"/>
                <a:gd name="T51" fmla="*/ 91 h 95"/>
                <a:gd name="T52" fmla="*/ 23 w 83"/>
                <a:gd name="T53" fmla="*/ 91 h 95"/>
                <a:gd name="T54" fmla="*/ 24 w 83"/>
                <a:gd name="T55" fmla="*/ 92 h 95"/>
                <a:gd name="T56" fmla="*/ 24 w 83"/>
                <a:gd name="T57" fmla="*/ 90 h 95"/>
                <a:gd name="T58" fmla="*/ 25 w 83"/>
                <a:gd name="T59" fmla="*/ 91 h 95"/>
                <a:gd name="T60" fmla="*/ 25 w 83"/>
                <a:gd name="T61" fmla="*/ 91 h 95"/>
                <a:gd name="T62" fmla="*/ 26 w 83"/>
                <a:gd name="T63" fmla="*/ 91 h 95"/>
                <a:gd name="T64" fmla="*/ 26 w 83"/>
                <a:gd name="T65" fmla="*/ 92 h 95"/>
                <a:gd name="T66" fmla="*/ 27 w 83"/>
                <a:gd name="T67" fmla="*/ 91 h 95"/>
                <a:gd name="T68" fmla="*/ 27 w 83"/>
                <a:gd name="T69" fmla="*/ 92 h 95"/>
                <a:gd name="T70" fmla="*/ 27 w 83"/>
                <a:gd name="T71" fmla="*/ 91 h 95"/>
                <a:gd name="T72" fmla="*/ 27 w 83"/>
                <a:gd name="T73" fmla="*/ 92 h 95"/>
                <a:gd name="T74" fmla="*/ 27 w 83"/>
                <a:gd name="T75" fmla="*/ 90 h 95"/>
                <a:gd name="T76" fmla="*/ 28 w 83"/>
                <a:gd name="T77" fmla="*/ 91 h 95"/>
                <a:gd name="T78" fmla="*/ 28 w 83"/>
                <a:gd name="T79" fmla="*/ 92 h 95"/>
                <a:gd name="T80" fmla="*/ 29 w 83"/>
                <a:gd name="T81" fmla="*/ 93 h 95"/>
                <a:gd name="T82" fmla="*/ 30 w 83"/>
                <a:gd name="T83" fmla="*/ 93 h 95"/>
                <a:gd name="T84" fmla="*/ 33 w 83"/>
                <a:gd name="T85" fmla="*/ 94 h 95"/>
                <a:gd name="T86" fmla="*/ 34 w 83"/>
                <a:gd name="T87" fmla="*/ 93 h 95"/>
                <a:gd name="T88" fmla="*/ 36 w 83"/>
                <a:gd name="T89" fmla="*/ 92 h 95"/>
                <a:gd name="T90" fmla="*/ 36 w 83"/>
                <a:gd name="T91" fmla="*/ 93 h 95"/>
                <a:gd name="T92" fmla="*/ 36 w 83"/>
                <a:gd name="T93" fmla="*/ 93 h 95"/>
                <a:gd name="T94" fmla="*/ 37 w 83"/>
                <a:gd name="T95" fmla="*/ 93 h 95"/>
                <a:gd name="T96" fmla="*/ 37 w 83"/>
                <a:gd name="T97" fmla="*/ 93 h 95"/>
                <a:gd name="T98" fmla="*/ 39 w 83"/>
                <a:gd name="T99" fmla="*/ 93 h 95"/>
                <a:gd name="T100" fmla="*/ 46 w 83"/>
                <a:gd name="T101" fmla="*/ 93 h 95"/>
                <a:gd name="T102" fmla="*/ 82 w 83"/>
                <a:gd name="T103" fmla="*/ 68 h 95"/>
                <a:gd name="T104" fmla="*/ 82 w 83"/>
                <a:gd name="T105" fmla="*/ 57 h 95"/>
                <a:gd name="T106" fmla="*/ 83 w 83"/>
                <a:gd name="T107" fmla="*/ 55 h 95"/>
                <a:gd name="T108" fmla="*/ 76 w 83"/>
                <a:gd name="T109" fmla="*/ 50 h 95"/>
                <a:gd name="T110" fmla="*/ 73 w 83"/>
                <a:gd name="T111" fmla="*/ 44 h 95"/>
                <a:gd name="T112" fmla="*/ 69 w 83"/>
                <a:gd name="T113" fmla="*/ 37 h 95"/>
                <a:gd name="T114" fmla="*/ 64 w 83"/>
                <a:gd name="T115" fmla="*/ 27 h 95"/>
                <a:gd name="T116" fmla="*/ 56 w 83"/>
                <a:gd name="T117" fmla="*/ 18 h 95"/>
                <a:gd name="T118" fmla="*/ 40 w 83"/>
                <a:gd name="T119" fmla="*/ 4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" h="95">
                  <a:moveTo>
                    <a:pt x="33" y="9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moveTo>
                    <a:pt x="33" y="9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moveTo>
                    <a:pt x="33" y="93"/>
                  </a:move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moveTo>
                    <a:pt x="36" y="92"/>
                  </a:move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moveTo>
                    <a:pt x="36" y="92"/>
                  </a:move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moveTo>
                    <a:pt x="36" y="92"/>
                  </a:move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moveTo>
                    <a:pt x="37" y="93"/>
                  </a:move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3" y="90"/>
                    <a:pt x="23" y="91"/>
                    <a:pt x="23" y="91"/>
                  </a:cubicBezTo>
                  <a:moveTo>
                    <a:pt x="8" y="84"/>
                  </a:move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moveTo>
                    <a:pt x="11" y="85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4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moveTo>
                    <a:pt x="7" y="83"/>
                  </a:moveTo>
                  <a:cubicBezTo>
                    <a:pt x="7" y="83"/>
                    <a:pt x="7" y="83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moveTo>
                    <a:pt x="7" y="83"/>
                  </a:moveTo>
                  <a:cubicBezTo>
                    <a:pt x="7" y="83"/>
                    <a:pt x="7" y="83"/>
                    <a:pt x="7" y="83"/>
                  </a:cubicBezTo>
                  <a:cubicBezTo>
                    <a:pt x="7" y="83"/>
                    <a:pt x="7" y="83"/>
                    <a:pt x="7" y="84"/>
                  </a:cubicBezTo>
                  <a:cubicBezTo>
                    <a:pt x="7" y="83"/>
                    <a:pt x="7" y="83"/>
                    <a:pt x="7" y="83"/>
                  </a:cubicBezTo>
                  <a:moveTo>
                    <a:pt x="8" y="84"/>
                  </a:move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4"/>
                  </a:cubicBezTo>
                  <a:cubicBezTo>
                    <a:pt x="9" y="84"/>
                    <a:pt x="9" y="84"/>
                    <a:pt x="8" y="84"/>
                  </a:cubicBezTo>
                  <a:cubicBezTo>
                    <a:pt x="8" y="84"/>
                    <a:pt x="9" y="84"/>
                    <a:pt x="9" y="84"/>
                  </a:cubicBezTo>
                  <a:cubicBezTo>
                    <a:pt x="9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moveTo>
                    <a:pt x="23" y="6"/>
                  </a:moveTo>
                  <a:cubicBezTo>
                    <a:pt x="23" y="6"/>
                    <a:pt x="23" y="6"/>
                    <a:pt x="22" y="4"/>
                  </a:cubicBezTo>
                  <a:cubicBezTo>
                    <a:pt x="22" y="5"/>
                    <a:pt x="22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moveTo>
                    <a:pt x="26" y="0"/>
                  </a:moveTo>
                  <a:cubicBezTo>
                    <a:pt x="26" y="1"/>
                    <a:pt x="26" y="2"/>
                    <a:pt x="25" y="2"/>
                  </a:cubicBezTo>
                  <a:cubicBezTo>
                    <a:pt x="25" y="2"/>
                    <a:pt x="25" y="2"/>
                    <a:pt x="25" y="1"/>
                  </a:cubicBezTo>
                  <a:cubicBezTo>
                    <a:pt x="24" y="2"/>
                    <a:pt x="23" y="2"/>
                    <a:pt x="22" y="3"/>
                  </a:cubicBezTo>
                  <a:cubicBezTo>
                    <a:pt x="23" y="6"/>
                    <a:pt x="23" y="7"/>
                    <a:pt x="23" y="7"/>
                  </a:cubicBezTo>
                  <a:cubicBezTo>
                    <a:pt x="23" y="7"/>
                    <a:pt x="23" y="6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3" y="5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3" y="5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3"/>
                    <a:pt x="22" y="3"/>
                  </a:cubicBezTo>
                  <a:cubicBezTo>
                    <a:pt x="21" y="5"/>
                    <a:pt x="19" y="6"/>
                    <a:pt x="18" y="8"/>
                  </a:cubicBezTo>
                  <a:cubicBezTo>
                    <a:pt x="13" y="13"/>
                    <a:pt x="9" y="18"/>
                    <a:pt x="9" y="24"/>
                  </a:cubicBezTo>
                  <a:cubicBezTo>
                    <a:pt x="5" y="30"/>
                    <a:pt x="6" y="36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2"/>
                    <a:pt x="12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3" y="47"/>
                    <a:pt x="13" y="47"/>
                    <a:pt x="14" y="48"/>
                  </a:cubicBezTo>
                  <a:cubicBezTo>
                    <a:pt x="13" y="52"/>
                    <a:pt x="13" y="54"/>
                    <a:pt x="13" y="55"/>
                  </a:cubicBezTo>
                  <a:cubicBezTo>
                    <a:pt x="13" y="55"/>
                    <a:pt x="13" y="54"/>
                    <a:pt x="13" y="54"/>
                  </a:cubicBezTo>
                  <a:cubicBezTo>
                    <a:pt x="13" y="54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0" y="57"/>
                    <a:pt x="12" y="57"/>
                  </a:cubicBezTo>
                  <a:cubicBezTo>
                    <a:pt x="8" y="59"/>
                    <a:pt x="5" y="61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2" y="65"/>
                    <a:pt x="2" y="65"/>
                    <a:pt x="10" y="67"/>
                  </a:cubicBezTo>
                  <a:cubicBezTo>
                    <a:pt x="2" y="69"/>
                    <a:pt x="0" y="72"/>
                    <a:pt x="6" y="76"/>
                  </a:cubicBezTo>
                  <a:cubicBezTo>
                    <a:pt x="6" y="73"/>
                    <a:pt x="7" y="70"/>
                    <a:pt x="8" y="70"/>
                  </a:cubicBezTo>
                  <a:cubicBezTo>
                    <a:pt x="8" y="70"/>
                    <a:pt x="9" y="72"/>
                    <a:pt x="10" y="76"/>
                  </a:cubicBezTo>
                  <a:cubicBezTo>
                    <a:pt x="10" y="76"/>
                    <a:pt x="10" y="76"/>
                    <a:pt x="11" y="76"/>
                  </a:cubicBezTo>
                  <a:cubicBezTo>
                    <a:pt x="11" y="76"/>
                    <a:pt x="11" y="76"/>
                    <a:pt x="10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0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0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0" y="76"/>
                    <a:pt x="10" y="77"/>
                  </a:cubicBezTo>
                  <a:cubicBezTo>
                    <a:pt x="10" y="77"/>
                    <a:pt x="10" y="77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9"/>
                    <a:pt x="10" y="80"/>
                    <a:pt x="10" y="81"/>
                  </a:cubicBezTo>
                  <a:cubicBezTo>
                    <a:pt x="10" y="81"/>
                    <a:pt x="11" y="81"/>
                    <a:pt x="11" y="81"/>
                  </a:cubicBezTo>
                  <a:cubicBezTo>
                    <a:pt x="11" y="81"/>
                    <a:pt x="10" y="81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1" y="81"/>
                    <a:pt x="11" y="81"/>
                  </a:cubicBezTo>
                  <a:cubicBezTo>
                    <a:pt x="11" y="81"/>
                    <a:pt x="10" y="81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10" y="82"/>
                    <a:pt x="10" y="81"/>
                    <a:pt x="10" y="81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2"/>
                    <a:pt x="7" y="82"/>
                    <a:pt x="6" y="82"/>
                  </a:cubicBezTo>
                  <a:cubicBezTo>
                    <a:pt x="7" y="83"/>
                    <a:pt x="8" y="83"/>
                    <a:pt x="10" y="83"/>
                  </a:cubicBezTo>
                  <a:cubicBezTo>
                    <a:pt x="8" y="83"/>
                    <a:pt x="7" y="83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6" y="84"/>
                    <a:pt x="6" y="84"/>
                  </a:cubicBezTo>
                  <a:cubicBezTo>
                    <a:pt x="6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3"/>
                    <a:pt x="7" y="84"/>
                    <a:pt x="6" y="84"/>
                  </a:cubicBezTo>
                  <a:cubicBezTo>
                    <a:pt x="7" y="84"/>
                    <a:pt x="7" y="83"/>
                    <a:pt x="7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8" y="83"/>
                    <a:pt x="8" y="83"/>
                  </a:cubicBezTo>
                  <a:cubicBezTo>
                    <a:pt x="8" y="83"/>
                    <a:pt x="8" y="83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8" y="84"/>
                    <a:pt x="8" y="83"/>
                    <a:pt x="8" y="83"/>
                  </a:cubicBezTo>
                  <a:cubicBezTo>
                    <a:pt x="8" y="83"/>
                    <a:pt x="8" y="84"/>
                    <a:pt x="7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4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4"/>
                  </a:cubicBezTo>
                  <a:cubicBezTo>
                    <a:pt x="8" y="84"/>
                    <a:pt x="8" y="84"/>
                    <a:pt x="9" y="84"/>
                  </a:cubicBezTo>
                  <a:cubicBezTo>
                    <a:pt x="9" y="84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4"/>
                    <a:pt x="10" y="83"/>
                    <a:pt x="10" y="83"/>
                  </a:cubicBezTo>
                  <a:cubicBezTo>
                    <a:pt x="10" y="83"/>
                    <a:pt x="10" y="83"/>
                    <a:pt x="10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9" y="84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10" y="85"/>
                    <a:pt x="10" y="85"/>
                  </a:cubicBezTo>
                  <a:cubicBezTo>
                    <a:pt x="10" y="85"/>
                    <a:pt x="10" y="86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1" y="85"/>
                  </a:cubicBezTo>
                  <a:cubicBezTo>
                    <a:pt x="10" y="85"/>
                    <a:pt x="10" y="86"/>
                    <a:pt x="10" y="86"/>
                  </a:cubicBezTo>
                  <a:cubicBezTo>
                    <a:pt x="10" y="86"/>
                    <a:pt x="10" y="86"/>
                    <a:pt x="11" y="86"/>
                  </a:cubicBezTo>
                  <a:cubicBezTo>
                    <a:pt x="11" y="86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6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6"/>
                    <a:pt x="11" y="86"/>
                    <a:pt x="10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6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6" y="84"/>
                    <a:pt x="17" y="86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9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8"/>
                    <a:pt x="19" y="88"/>
                  </a:cubicBezTo>
                  <a:cubicBezTo>
                    <a:pt x="19" y="88"/>
                    <a:pt x="19" y="89"/>
                    <a:pt x="20" y="89"/>
                  </a:cubicBezTo>
                  <a:cubicBezTo>
                    <a:pt x="20" y="89"/>
                    <a:pt x="20" y="88"/>
                    <a:pt x="20" y="88"/>
                  </a:cubicBezTo>
                  <a:cubicBezTo>
                    <a:pt x="21" y="88"/>
                    <a:pt x="21" y="89"/>
                    <a:pt x="21" y="89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89"/>
                    <a:pt x="21" y="88"/>
                    <a:pt x="22" y="88"/>
                  </a:cubicBezTo>
                  <a:cubicBezTo>
                    <a:pt x="22" y="88"/>
                    <a:pt x="22" y="89"/>
                    <a:pt x="22" y="91"/>
                  </a:cubicBezTo>
                  <a:cubicBezTo>
                    <a:pt x="22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0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0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0"/>
                    <a:pt x="23" y="90"/>
                    <a:pt x="23" y="89"/>
                  </a:cubicBezTo>
                  <a:cubicBezTo>
                    <a:pt x="23" y="89"/>
                    <a:pt x="23" y="88"/>
                    <a:pt x="23" y="88"/>
                  </a:cubicBezTo>
                  <a:cubicBezTo>
                    <a:pt x="23" y="88"/>
                    <a:pt x="23" y="88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9"/>
                    <a:pt x="23" y="90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0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0"/>
                    <a:pt x="23" y="90"/>
                    <a:pt x="23" y="91"/>
                  </a:cubicBezTo>
                  <a:cubicBezTo>
                    <a:pt x="23" y="91"/>
                    <a:pt x="23" y="91"/>
                    <a:pt x="23" y="92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0"/>
                    <a:pt x="23" y="91"/>
                    <a:pt x="23" y="92"/>
                  </a:cubicBezTo>
                  <a:cubicBezTo>
                    <a:pt x="23" y="92"/>
                    <a:pt x="23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3" y="91"/>
                    <a:pt x="23" y="90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9"/>
                    <a:pt x="23" y="89"/>
                    <a:pt x="23" y="90"/>
                  </a:cubicBezTo>
                  <a:cubicBezTo>
                    <a:pt x="23" y="90"/>
                    <a:pt x="23" y="90"/>
                    <a:pt x="24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9"/>
                    <a:pt x="25" y="89"/>
                    <a:pt x="26" y="90"/>
                  </a:cubicBezTo>
                  <a:cubicBezTo>
                    <a:pt x="26" y="90"/>
                    <a:pt x="26" y="90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1"/>
                    <a:pt x="27" y="91"/>
                  </a:cubicBezTo>
                  <a:cubicBezTo>
                    <a:pt x="27" y="91"/>
                    <a:pt x="27" y="91"/>
                    <a:pt x="28" y="91"/>
                  </a:cubicBezTo>
                  <a:cubicBezTo>
                    <a:pt x="28" y="91"/>
                    <a:pt x="28" y="91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3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3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3"/>
                    <a:pt x="28" y="93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1"/>
                    <a:pt x="28" y="91"/>
                  </a:cubicBezTo>
                  <a:cubicBezTo>
                    <a:pt x="28" y="91"/>
                    <a:pt x="28" y="92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3"/>
                  </a:cubicBezTo>
                  <a:cubicBezTo>
                    <a:pt x="29" y="93"/>
                    <a:pt x="29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4"/>
                    <a:pt x="30" y="94"/>
                  </a:cubicBezTo>
                  <a:cubicBezTo>
                    <a:pt x="31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3"/>
                    <a:pt x="33" y="93"/>
                  </a:cubicBezTo>
                  <a:cubicBezTo>
                    <a:pt x="33" y="93"/>
                    <a:pt x="33" y="93"/>
                    <a:pt x="33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4" y="93"/>
                    <a:pt x="34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2"/>
                    <a:pt x="34" y="92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5" y="93"/>
                    <a:pt x="35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3"/>
                    <a:pt x="35" y="93"/>
                  </a:cubicBezTo>
                  <a:cubicBezTo>
                    <a:pt x="35" y="93"/>
                    <a:pt x="35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9" y="93"/>
                    <a:pt x="38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3"/>
                    <a:pt x="39" y="93"/>
                  </a:cubicBezTo>
                  <a:cubicBezTo>
                    <a:pt x="38" y="93"/>
                    <a:pt x="38" y="92"/>
                    <a:pt x="38" y="92"/>
                  </a:cubicBezTo>
                  <a:cubicBezTo>
                    <a:pt x="39" y="92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0" y="93"/>
                    <a:pt x="40" y="93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2" y="94"/>
                    <a:pt x="42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4" y="92"/>
                    <a:pt x="45" y="92"/>
                  </a:cubicBezTo>
                  <a:cubicBezTo>
                    <a:pt x="45" y="92"/>
                    <a:pt x="45" y="93"/>
                    <a:pt x="46" y="93"/>
                  </a:cubicBezTo>
                  <a:cubicBezTo>
                    <a:pt x="47" y="93"/>
                    <a:pt x="48" y="93"/>
                    <a:pt x="49" y="94"/>
                  </a:cubicBezTo>
                  <a:cubicBezTo>
                    <a:pt x="50" y="94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5" y="95"/>
                    <a:pt x="53" y="95"/>
                    <a:pt x="53" y="9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3"/>
                    <a:pt x="55" y="92"/>
                    <a:pt x="57" y="92"/>
                  </a:cubicBezTo>
                  <a:cubicBezTo>
                    <a:pt x="57" y="92"/>
                    <a:pt x="58" y="92"/>
                    <a:pt x="58" y="92"/>
                  </a:cubicBezTo>
                  <a:cubicBezTo>
                    <a:pt x="61" y="92"/>
                    <a:pt x="63" y="91"/>
                    <a:pt x="65" y="9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1" y="87"/>
                    <a:pt x="76" y="83"/>
                    <a:pt x="79" y="77"/>
                  </a:cubicBezTo>
                  <a:cubicBezTo>
                    <a:pt x="81" y="74"/>
                    <a:pt x="82" y="71"/>
                    <a:pt x="82" y="68"/>
                  </a:cubicBezTo>
                  <a:cubicBezTo>
                    <a:pt x="82" y="66"/>
                    <a:pt x="82" y="63"/>
                    <a:pt x="83" y="61"/>
                  </a:cubicBezTo>
                  <a:cubicBezTo>
                    <a:pt x="81" y="60"/>
                    <a:pt x="80" y="60"/>
                    <a:pt x="80" y="60"/>
                  </a:cubicBezTo>
                  <a:cubicBezTo>
                    <a:pt x="80" y="60"/>
                    <a:pt x="81" y="60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0"/>
                    <a:pt x="83" y="59"/>
                    <a:pt x="83" y="58"/>
                  </a:cubicBezTo>
                  <a:cubicBezTo>
                    <a:pt x="83" y="58"/>
                    <a:pt x="82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1" y="57"/>
                    <a:pt x="81" y="57"/>
                  </a:cubicBezTo>
                  <a:cubicBezTo>
                    <a:pt x="81" y="57"/>
                    <a:pt x="82" y="57"/>
                    <a:pt x="82" y="57"/>
                  </a:cubicBezTo>
                  <a:cubicBezTo>
                    <a:pt x="82" y="57"/>
                    <a:pt x="82" y="56"/>
                    <a:pt x="82" y="56"/>
                  </a:cubicBezTo>
                  <a:cubicBezTo>
                    <a:pt x="80" y="57"/>
                    <a:pt x="80" y="58"/>
                    <a:pt x="82" y="60"/>
                  </a:cubicBezTo>
                  <a:cubicBezTo>
                    <a:pt x="79" y="57"/>
                    <a:pt x="78" y="56"/>
                    <a:pt x="81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5"/>
                    <a:pt x="82" y="55"/>
                  </a:cubicBezTo>
                  <a:cubicBezTo>
                    <a:pt x="82" y="55"/>
                    <a:pt x="82" y="55"/>
                    <a:pt x="83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4"/>
                    <a:pt x="82" y="54"/>
                    <a:pt x="81" y="54"/>
                  </a:cubicBezTo>
                  <a:cubicBezTo>
                    <a:pt x="81" y="54"/>
                    <a:pt x="80" y="54"/>
                    <a:pt x="79" y="54"/>
                  </a:cubicBezTo>
                  <a:cubicBezTo>
                    <a:pt x="79" y="54"/>
                    <a:pt x="79" y="54"/>
                    <a:pt x="80" y="53"/>
                  </a:cubicBezTo>
                  <a:cubicBezTo>
                    <a:pt x="79" y="53"/>
                    <a:pt x="79" y="53"/>
                    <a:pt x="80" y="52"/>
                  </a:cubicBezTo>
                  <a:cubicBezTo>
                    <a:pt x="80" y="51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6" y="50"/>
                    <a:pt x="76" y="50"/>
                  </a:cubicBezTo>
                  <a:cubicBezTo>
                    <a:pt x="76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49"/>
                    <a:pt x="75" y="49"/>
                    <a:pt x="74" y="48"/>
                  </a:cubicBezTo>
                  <a:cubicBezTo>
                    <a:pt x="74" y="47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4" y="44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4" y="44"/>
                    <a:pt x="74" y="43"/>
                    <a:pt x="72" y="43"/>
                  </a:cubicBezTo>
                  <a:cubicBezTo>
                    <a:pt x="73" y="42"/>
                    <a:pt x="72" y="42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0" y="41"/>
                    <a:pt x="70" y="40"/>
                    <a:pt x="70" y="40"/>
                  </a:cubicBezTo>
                  <a:cubicBezTo>
                    <a:pt x="70" y="40"/>
                    <a:pt x="70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0" y="40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5"/>
                    <a:pt x="67" y="34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1"/>
                    <a:pt x="64" y="29"/>
                  </a:cubicBezTo>
                  <a:cubicBezTo>
                    <a:pt x="64" y="28"/>
                    <a:pt x="64" y="26"/>
                    <a:pt x="64" y="26"/>
                  </a:cubicBezTo>
                  <a:cubicBezTo>
                    <a:pt x="64" y="26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5"/>
                    <a:pt x="63" y="25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3"/>
                    <a:pt x="62" y="21"/>
                  </a:cubicBezTo>
                  <a:cubicBezTo>
                    <a:pt x="60" y="20"/>
                    <a:pt x="58" y="19"/>
                    <a:pt x="59" y="17"/>
                  </a:cubicBezTo>
                  <a:cubicBezTo>
                    <a:pt x="58" y="17"/>
                    <a:pt x="57" y="18"/>
                    <a:pt x="56" y="18"/>
                  </a:cubicBezTo>
                  <a:cubicBezTo>
                    <a:pt x="55" y="18"/>
                    <a:pt x="55" y="17"/>
                    <a:pt x="56" y="14"/>
                  </a:cubicBezTo>
                  <a:cubicBezTo>
                    <a:pt x="54" y="15"/>
                    <a:pt x="54" y="16"/>
                    <a:pt x="53" y="16"/>
                  </a:cubicBezTo>
                  <a:cubicBezTo>
                    <a:pt x="52" y="16"/>
                    <a:pt x="53" y="15"/>
                    <a:pt x="54" y="13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5"/>
                    <a:pt x="51" y="14"/>
                    <a:pt x="53" y="12"/>
                  </a:cubicBezTo>
                  <a:cubicBezTo>
                    <a:pt x="51" y="13"/>
                    <a:pt x="50" y="14"/>
                    <a:pt x="50" y="14"/>
                  </a:cubicBezTo>
                  <a:cubicBezTo>
                    <a:pt x="49" y="14"/>
                    <a:pt x="49" y="13"/>
                    <a:pt x="50" y="10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4" y="11"/>
                    <a:pt x="42" y="9"/>
                    <a:pt x="41" y="4"/>
                  </a:cubicBezTo>
                  <a:cubicBezTo>
                    <a:pt x="40" y="7"/>
                    <a:pt x="39" y="8"/>
                    <a:pt x="39" y="8"/>
                  </a:cubicBezTo>
                  <a:cubicBezTo>
                    <a:pt x="39" y="8"/>
                    <a:pt x="40" y="7"/>
                    <a:pt x="40" y="4"/>
                  </a:cubicBezTo>
                  <a:cubicBezTo>
                    <a:pt x="40" y="7"/>
                    <a:pt x="39" y="8"/>
                    <a:pt x="39" y="8"/>
                  </a:cubicBezTo>
                  <a:cubicBezTo>
                    <a:pt x="39" y="8"/>
                    <a:pt x="39" y="6"/>
                    <a:pt x="40" y="4"/>
                  </a:cubicBezTo>
                  <a:cubicBezTo>
                    <a:pt x="38" y="5"/>
                    <a:pt x="37" y="6"/>
                    <a:pt x="36" y="6"/>
                  </a:cubicBezTo>
                  <a:cubicBezTo>
                    <a:pt x="34" y="6"/>
                    <a:pt x="33" y="4"/>
                    <a:pt x="33" y="1"/>
                  </a:cubicBezTo>
                  <a:cubicBezTo>
                    <a:pt x="32" y="3"/>
                    <a:pt x="32" y="5"/>
                    <a:pt x="31" y="5"/>
                  </a:cubicBezTo>
                  <a:cubicBezTo>
                    <a:pt x="31" y="5"/>
                    <a:pt x="30" y="3"/>
                    <a:pt x="29" y="0"/>
                  </a:cubicBezTo>
                  <a:cubicBezTo>
                    <a:pt x="29" y="2"/>
                    <a:pt x="28" y="3"/>
                    <a:pt x="28" y="3"/>
                  </a:cubicBezTo>
                  <a:cubicBezTo>
                    <a:pt x="27" y="3"/>
                    <a:pt x="27" y="2"/>
                    <a:pt x="26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8" name="Freeform 98"/>
            <p:cNvSpPr>
              <a:spLocks noEditPoints="1"/>
            </p:cNvSpPr>
            <p:nvPr/>
          </p:nvSpPr>
          <p:spPr bwMode="auto">
            <a:xfrm>
              <a:off x="5162550" y="4222751"/>
              <a:ext cx="44450" cy="104775"/>
            </a:xfrm>
            <a:custGeom>
              <a:gdLst>
                <a:gd name="T0" fmla="*/ 5 w 12"/>
                <a:gd name="T1" fmla="*/ 27 h 28"/>
                <a:gd name="T2" fmla="*/ 5 w 12"/>
                <a:gd name="T3" fmla="*/ 26 h 28"/>
                <a:gd name="T4" fmla="*/ 5 w 12"/>
                <a:gd name="T5" fmla="*/ 26 h 28"/>
                <a:gd name="T6" fmla="*/ 9 w 12"/>
                <a:gd name="T7" fmla="*/ 27 h 28"/>
                <a:gd name="T8" fmla="*/ 5 w 12"/>
                <a:gd name="T9" fmla="*/ 26 h 28"/>
                <a:gd name="T10" fmla="*/ 9 w 12"/>
                <a:gd name="T11" fmla="*/ 26 h 28"/>
                <a:gd name="T12" fmla="*/ 3 w 12"/>
                <a:gd name="T13" fmla="*/ 26 h 28"/>
                <a:gd name="T14" fmla="*/ 4 w 12"/>
                <a:gd name="T15" fmla="*/ 27 h 28"/>
                <a:gd name="T16" fmla="*/ 5 w 12"/>
                <a:gd name="T17" fmla="*/ 26 h 28"/>
                <a:gd name="T18" fmla="*/ 5 w 12"/>
                <a:gd name="T19" fmla="*/ 26 h 28"/>
                <a:gd name="T20" fmla="*/ 5 w 12"/>
                <a:gd name="T21" fmla="*/ 26 h 28"/>
                <a:gd name="T22" fmla="*/ 2 w 12"/>
                <a:gd name="T23" fmla="*/ 27 h 28"/>
                <a:gd name="T24" fmla="*/ 2 w 12"/>
                <a:gd name="T25" fmla="*/ 27 h 28"/>
                <a:gd name="T26" fmla="*/ 2 w 12"/>
                <a:gd name="T27" fmla="*/ 27 h 28"/>
                <a:gd name="T28" fmla="*/ 2 w 12"/>
                <a:gd name="T29" fmla="*/ 27 h 28"/>
                <a:gd name="T30" fmla="*/ 2 w 12"/>
                <a:gd name="T31" fmla="*/ 26 h 28"/>
                <a:gd name="T32" fmla="*/ 2 w 12"/>
                <a:gd name="T33" fmla="*/ 26 h 28"/>
                <a:gd name="T34" fmla="*/ 9 w 12"/>
                <a:gd name="T35" fmla="*/ 26 h 28"/>
                <a:gd name="T36" fmla="*/ 3 w 12"/>
                <a:gd name="T37" fmla="*/ 26 h 28"/>
                <a:gd name="T38" fmla="*/ 5 w 12"/>
                <a:gd name="T39" fmla="*/ 26 h 28"/>
                <a:gd name="T40" fmla="*/ 5 w 12"/>
                <a:gd name="T41" fmla="*/ 26 h 28"/>
                <a:gd name="T42" fmla="*/ 5 w 12"/>
                <a:gd name="T43" fmla="*/ 26 h 28"/>
                <a:gd name="T44" fmla="*/ 9 w 12"/>
                <a:gd name="T45" fmla="*/ 27 h 28"/>
                <a:gd name="T46" fmla="*/ 5 w 12"/>
                <a:gd name="T47" fmla="*/ 26 h 28"/>
                <a:gd name="T48" fmla="*/ 8 w 12"/>
                <a:gd name="T49" fmla="*/ 26 h 28"/>
                <a:gd name="T50" fmla="*/ 9 w 12"/>
                <a:gd name="T51" fmla="*/ 26 h 28"/>
                <a:gd name="T52" fmla="*/ 9 w 12"/>
                <a:gd name="T53" fmla="*/ 26 h 28"/>
                <a:gd name="T54" fmla="*/ 8 w 12"/>
                <a:gd name="T55" fmla="*/ 26 h 28"/>
                <a:gd name="T56" fmla="*/ 7 w 12"/>
                <a:gd name="T57" fmla="*/ 25 h 28"/>
                <a:gd name="T58" fmla="*/ 9 w 12"/>
                <a:gd name="T59" fmla="*/ 26 h 28"/>
                <a:gd name="T60" fmla="*/ 7 w 12"/>
                <a:gd name="T61" fmla="*/ 25 h 28"/>
                <a:gd name="T62" fmla="*/ 7 w 12"/>
                <a:gd name="T63" fmla="*/ 25 h 28"/>
                <a:gd name="T64" fmla="*/ 5 w 12"/>
                <a:gd name="T65" fmla="*/ 26 h 28"/>
                <a:gd name="T66" fmla="*/ 5 w 12"/>
                <a:gd name="T67" fmla="*/ 26 h 28"/>
                <a:gd name="T68" fmla="*/ 5 w 12"/>
                <a:gd name="T69" fmla="*/ 26 h 28"/>
                <a:gd name="T70" fmla="*/ 2 w 12"/>
                <a:gd name="T71" fmla="*/ 24 h 28"/>
                <a:gd name="T72" fmla="*/ 3 w 12"/>
                <a:gd name="T73" fmla="*/ 24 h 28"/>
                <a:gd name="T74" fmla="*/ 1 w 12"/>
                <a:gd name="T75" fmla="*/ 24 h 28"/>
                <a:gd name="T76" fmla="*/ 1 w 12"/>
                <a:gd name="T77" fmla="*/ 24 h 28"/>
                <a:gd name="T78" fmla="*/ 2 w 12"/>
                <a:gd name="T79" fmla="*/ 24 h 28"/>
                <a:gd name="T80" fmla="*/ 1 w 12"/>
                <a:gd name="T81" fmla="*/ 23 h 28"/>
                <a:gd name="T82" fmla="*/ 1 w 12"/>
                <a:gd name="T83" fmla="*/ 23 h 28"/>
                <a:gd name="T84" fmla="*/ 1 w 12"/>
                <a:gd name="T85" fmla="*/ 23 h 28"/>
                <a:gd name="T86" fmla="*/ 1 w 12"/>
                <a:gd name="T87" fmla="*/ 23 h 28"/>
                <a:gd name="T88" fmla="*/ 1 w 12"/>
                <a:gd name="T89" fmla="*/ 23 h 28"/>
                <a:gd name="T90" fmla="*/ 1 w 12"/>
                <a:gd name="T91" fmla="*/ 23 h 28"/>
                <a:gd name="T92" fmla="*/ 1 w 12"/>
                <a:gd name="T93" fmla="*/ 23 h 28"/>
                <a:gd name="T94" fmla="*/ 1 w 12"/>
                <a:gd name="T95" fmla="*/ 23 h 28"/>
                <a:gd name="T96" fmla="*/ 3 w 12"/>
                <a:gd name="T97" fmla="*/ 24 h 28"/>
                <a:gd name="T98" fmla="*/ 7 w 12"/>
                <a:gd name="T99" fmla="*/ 25 h 28"/>
                <a:gd name="T100" fmla="*/ 9 w 12"/>
                <a:gd name="T101" fmla="*/ 23 h 28"/>
                <a:gd name="T102" fmla="*/ 9 w 12"/>
                <a:gd name="T103" fmla="*/ 23 h 28"/>
                <a:gd name="T104" fmla="*/ 0 w 12"/>
                <a:gd name="T105" fmla="*/ 23 h 28"/>
                <a:gd name="T106" fmla="*/ 0 w 12"/>
                <a:gd name="T107" fmla="*/ 23 h 28"/>
                <a:gd name="T108" fmla="*/ 6 w 12"/>
                <a:gd name="T109" fmla="*/ 22 h 28"/>
                <a:gd name="T110" fmla="*/ 6 w 12"/>
                <a:gd name="T111" fmla="*/ 22 h 28"/>
                <a:gd name="T112" fmla="*/ 6 w 12"/>
                <a:gd name="T113" fmla="*/ 22 h 28"/>
                <a:gd name="T114" fmla="*/ 9 w 12"/>
                <a:gd name="T115" fmla="*/ 21 h 28"/>
                <a:gd name="T116" fmla="*/ 9 w 12"/>
                <a:gd name="T117" fmla="*/ 21 h 28"/>
                <a:gd name="T118" fmla="*/ 9 w 12"/>
                <a:gd name="T119" fmla="*/ 21 h 28"/>
                <a:gd name="T120" fmla="*/ 9 w 12"/>
                <a:gd name="T121" fmla="*/ 21 h 28"/>
                <a:gd name="T122" fmla="*/ 12 w 12"/>
                <a:gd name="T123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" h="28">
                  <a:moveTo>
                    <a:pt x="5" y="27"/>
                  </a:moveTo>
                  <a:cubicBezTo>
                    <a:pt x="5" y="27"/>
                    <a:pt x="5" y="27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7"/>
                    <a:pt x="6" y="26"/>
                    <a:pt x="5" y="26"/>
                  </a:cubicBezTo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7"/>
                    <a:pt x="6" y="26"/>
                    <a:pt x="5" y="26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8" y="26"/>
                    <a:pt x="8" y="26"/>
                  </a:cubicBezTo>
                  <a:moveTo>
                    <a:pt x="3" y="26"/>
                  </a:moveTo>
                  <a:cubicBezTo>
                    <a:pt x="3" y="26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7"/>
                  </a:cubicBezTo>
                  <a:cubicBezTo>
                    <a:pt x="5" y="27"/>
                    <a:pt x="5" y="27"/>
                    <a:pt x="5" y="26"/>
                  </a:cubicBezTo>
                  <a:cubicBezTo>
                    <a:pt x="4" y="26"/>
                    <a:pt x="4" y="26"/>
                    <a:pt x="3" y="26"/>
                  </a:cubicBezTo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7"/>
                    <a:pt x="6" y="26"/>
                    <a:pt x="5" y="26"/>
                  </a:cubicBezTo>
                  <a:moveTo>
                    <a:pt x="3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moveTo>
                    <a:pt x="2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8" y="26"/>
                    <a:pt x="8" y="26"/>
                  </a:cubicBezTo>
                  <a:moveTo>
                    <a:pt x="3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6"/>
                  </a:cubicBezTo>
                  <a:moveTo>
                    <a:pt x="3" y="26"/>
                  </a:moveTo>
                  <a:cubicBezTo>
                    <a:pt x="3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6"/>
                  </a:cubicBezTo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8" y="27"/>
                    <a:pt x="8" y="26"/>
                  </a:cubicBezTo>
                  <a:cubicBezTo>
                    <a:pt x="7" y="26"/>
                    <a:pt x="6" y="26"/>
                    <a:pt x="5" y="26"/>
                  </a:cubicBezTo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6" y="26"/>
                    <a:pt x="5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6" y="26"/>
                    <a:pt x="5" y="26"/>
                  </a:cubicBezTo>
                  <a:moveTo>
                    <a:pt x="7" y="25"/>
                  </a:moveTo>
                  <a:cubicBezTo>
                    <a:pt x="7" y="25"/>
                    <a:pt x="7" y="26"/>
                    <a:pt x="8" y="26"/>
                  </a:cubicBezTo>
                  <a:cubicBezTo>
                    <a:pt x="8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5"/>
                    <a:pt x="7" y="25"/>
                    <a:pt x="7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8" y="25"/>
                    <a:pt x="9" y="26"/>
                  </a:cubicBezTo>
                  <a:cubicBezTo>
                    <a:pt x="8" y="25"/>
                    <a:pt x="7" y="25"/>
                    <a:pt x="7" y="25"/>
                  </a:cubicBezTo>
                  <a:moveTo>
                    <a:pt x="3" y="24"/>
                  </a:moveTo>
                  <a:cubicBezTo>
                    <a:pt x="3" y="25"/>
                    <a:pt x="3" y="25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4" y="24"/>
                    <a:pt x="3" y="24"/>
                  </a:cubicBezTo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2" y="24"/>
                  </a:cubicBezTo>
                  <a:moveTo>
                    <a:pt x="2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5" y="23"/>
                  </a:moveTo>
                  <a:cubicBezTo>
                    <a:pt x="4" y="23"/>
                    <a:pt x="3" y="24"/>
                    <a:pt x="3" y="24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7" y="22"/>
                    <a:pt x="6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2"/>
                  </a:cubicBezTo>
                  <a:cubicBezTo>
                    <a:pt x="2" y="22"/>
                    <a:pt x="3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2"/>
                    <a:pt x="2" y="22"/>
                    <a:pt x="1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12" y="0"/>
                  </a:moveTo>
                  <a:cubicBezTo>
                    <a:pt x="12" y="0"/>
                    <a:pt x="11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9" name="Freeform 99"/>
            <p:cNvSpPr>
              <a:spLocks noEditPoints="1"/>
            </p:cNvSpPr>
            <p:nvPr/>
          </p:nvSpPr>
          <p:spPr bwMode="auto">
            <a:xfrm>
              <a:off x="5053013" y="4000501"/>
              <a:ext cx="200025" cy="327025"/>
            </a:xfrm>
            <a:custGeom>
              <a:gdLst>
                <a:gd name="T0" fmla="*/ 33 w 53"/>
                <a:gd name="T1" fmla="*/ 86 h 87"/>
                <a:gd name="T2" fmla="*/ 32 w 53"/>
                <a:gd name="T3" fmla="*/ 86 h 87"/>
                <a:gd name="T4" fmla="*/ 31 w 53"/>
                <a:gd name="T5" fmla="*/ 86 h 87"/>
                <a:gd name="T6" fmla="*/ 34 w 53"/>
                <a:gd name="T7" fmla="*/ 86 h 87"/>
                <a:gd name="T8" fmla="*/ 38 w 53"/>
                <a:gd name="T9" fmla="*/ 86 h 87"/>
                <a:gd name="T10" fmla="*/ 34 w 53"/>
                <a:gd name="T11" fmla="*/ 85 h 87"/>
                <a:gd name="T12" fmla="*/ 38 w 53"/>
                <a:gd name="T13" fmla="*/ 86 h 87"/>
                <a:gd name="T14" fmla="*/ 39 w 53"/>
                <a:gd name="T15" fmla="*/ 85 h 87"/>
                <a:gd name="T16" fmla="*/ 32 w 53"/>
                <a:gd name="T17" fmla="*/ 85 h 87"/>
                <a:gd name="T18" fmla="*/ 37 w 53"/>
                <a:gd name="T19" fmla="*/ 85 h 87"/>
                <a:gd name="T20" fmla="*/ 34 w 53"/>
                <a:gd name="T21" fmla="*/ 85 h 87"/>
                <a:gd name="T22" fmla="*/ 35 w 53"/>
                <a:gd name="T23" fmla="*/ 84 h 87"/>
                <a:gd name="T24" fmla="*/ 35 w 53"/>
                <a:gd name="T25" fmla="*/ 84 h 87"/>
                <a:gd name="T26" fmla="*/ 32 w 53"/>
                <a:gd name="T27" fmla="*/ 84 h 87"/>
                <a:gd name="T28" fmla="*/ 31 w 53"/>
                <a:gd name="T29" fmla="*/ 85 h 87"/>
                <a:gd name="T30" fmla="*/ 32 w 53"/>
                <a:gd name="T31" fmla="*/ 84 h 87"/>
                <a:gd name="T32" fmla="*/ 38 w 53"/>
                <a:gd name="T33" fmla="*/ 86 h 87"/>
                <a:gd name="T34" fmla="*/ 30 w 53"/>
                <a:gd name="T35" fmla="*/ 83 h 87"/>
                <a:gd name="T36" fmla="*/ 29 w 53"/>
                <a:gd name="T37" fmla="*/ 83 h 87"/>
                <a:gd name="T38" fmla="*/ 29 w 53"/>
                <a:gd name="T39" fmla="*/ 83 h 87"/>
                <a:gd name="T40" fmla="*/ 29 w 53"/>
                <a:gd name="T41" fmla="*/ 84 h 87"/>
                <a:gd name="T42" fmla="*/ 30 w 53"/>
                <a:gd name="T43" fmla="*/ 83 h 87"/>
                <a:gd name="T44" fmla="*/ 29 w 53"/>
                <a:gd name="T45" fmla="*/ 83 h 87"/>
                <a:gd name="T46" fmla="*/ 28 w 53"/>
                <a:gd name="T47" fmla="*/ 83 h 87"/>
                <a:gd name="T48" fmla="*/ 29 w 53"/>
                <a:gd name="T49" fmla="*/ 83 h 87"/>
                <a:gd name="T50" fmla="*/ 29 w 53"/>
                <a:gd name="T51" fmla="*/ 82 h 87"/>
                <a:gd name="T52" fmla="*/ 38 w 53"/>
                <a:gd name="T53" fmla="*/ 80 h 87"/>
                <a:gd name="T54" fmla="*/ 49 w 53"/>
                <a:gd name="T55" fmla="*/ 4 h 87"/>
                <a:gd name="T56" fmla="*/ 49 w 53"/>
                <a:gd name="T57" fmla="*/ 4 h 87"/>
                <a:gd name="T58" fmla="*/ 49 w 53"/>
                <a:gd name="T59" fmla="*/ 4 h 87"/>
                <a:gd name="T60" fmla="*/ 50 w 53"/>
                <a:gd name="T61" fmla="*/ 7 h 87"/>
                <a:gd name="T62" fmla="*/ 0 w 53"/>
                <a:gd name="T63" fmla="*/ 32 h 87"/>
                <a:gd name="T64" fmla="*/ 17 w 53"/>
                <a:gd name="T65" fmla="*/ 14 h 87"/>
                <a:gd name="T66" fmla="*/ 18 w 53"/>
                <a:gd name="T67" fmla="*/ 14 h 87"/>
                <a:gd name="T68" fmla="*/ 22 w 53"/>
                <a:gd name="T69" fmla="*/ 11 h 87"/>
                <a:gd name="T70" fmla="*/ 31 w 53"/>
                <a:gd name="T71" fmla="*/ 8 h 87"/>
                <a:gd name="T72" fmla="*/ 30 w 53"/>
                <a:gd name="T73" fmla="*/ 0 h 87"/>
                <a:gd name="T74" fmla="*/ 24 w 53"/>
                <a:gd name="T75" fmla="*/ 4 h 87"/>
                <a:gd name="T76" fmla="*/ 18 w 53"/>
                <a:gd name="T77" fmla="*/ 7 h 87"/>
                <a:gd name="T78" fmla="*/ 14 w 53"/>
                <a:gd name="T79" fmla="*/ 12 h 87"/>
                <a:gd name="T80" fmla="*/ 0 w 53"/>
                <a:gd name="T81" fmla="*/ 32 h 87"/>
                <a:gd name="T82" fmla="*/ 0 w 53"/>
                <a:gd name="T83" fmla="*/ 35 h 87"/>
                <a:gd name="T84" fmla="*/ 2 w 53"/>
                <a:gd name="T85" fmla="*/ 44 h 87"/>
                <a:gd name="T86" fmla="*/ 4 w 53"/>
                <a:gd name="T87" fmla="*/ 47 h 87"/>
                <a:gd name="T88" fmla="*/ 9 w 53"/>
                <a:gd name="T89" fmla="*/ 57 h 87"/>
                <a:gd name="T90" fmla="*/ 12 w 53"/>
                <a:gd name="T91" fmla="*/ 63 h 87"/>
                <a:gd name="T92" fmla="*/ 15 w 53"/>
                <a:gd name="T93" fmla="*/ 70 h 87"/>
                <a:gd name="T94" fmla="*/ 23 w 53"/>
                <a:gd name="T95" fmla="*/ 76 h 87"/>
                <a:gd name="T96" fmla="*/ 27 w 53"/>
                <a:gd name="T97" fmla="*/ 79 h 87"/>
                <a:gd name="T98" fmla="*/ 30 w 53"/>
                <a:gd name="T99" fmla="*/ 82 h 87"/>
                <a:gd name="T100" fmla="*/ 30 w 53"/>
                <a:gd name="T101" fmla="*/ 82 h 87"/>
                <a:gd name="T102" fmla="*/ 30 w 53"/>
                <a:gd name="T103" fmla="*/ 82 h 87"/>
                <a:gd name="T104" fmla="*/ 31 w 53"/>
                <a:gd name="T105" fmla="*/ 83 h 87"/>
                <a:gd name="T106" fmla="*/ 38 w 53"/>
                <a:gd name="T107" fmla="*/ 85 h 87"/>
                <a:gd name="T108" fmla="*/ 35 w 53"/>
                <a:gd name="T109" fmla="*/ 81 h 87"/>
                <a:gd name="T110" fmla="*/ 38 w 53"/>
                <a:gd name="T111" fmla="*/ 80 h 87"/>
                <a:gd name="T112" fmla="*/ 34 w 53"/>
                <a:gd name="T113" fmla="*/ 80 h 87"/>
                <a:gd name="T114" fmla="*/ 41 w 53"/>
                <a:gd name="T115" fmla="*/ 60 h 87"/>
                <a:gd name="T116" fmla="*/ 41 w 53"/>
                <a:gd name="T117" fmla="*/ 50 h 87"/>
                <a:gd name="T118" fmla="*/ 50 w 53"/>
                <a:gd name="T119" fmla="*/ 7 h 87"/>
                <a:gd name="T120" fmla="*/ 41 w 53"/>
                <a:gd name="T121" fmla="*/ 2 h 87"/>
                <a:gd name="T122" fmla="*/ 36 w 53"/>
                <a:gd name="T123" fmla="*/ 2 h 87"/>
                <a:gd name="T124" fmla="*/ 31 w 53"/>
                <a:gd name="T125" fmla="*/ 3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87">
                  <a:moveTo>
                    <a:pt x="33" y="86"/>
                  </a:moveTo>
                  <a:cubicBezTo>
                    <a:pt x="32" y="86"/>
                    <a:pt x="32" y="86"/>
                    <a:pt x="32" y="87"/>
                  </a:cubicBezTo>
                  <a:cubicBezTo>
                    <a:pt x="33" y="87"/>
                    <a:pt x="33" y="87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5" y="87"/>
                    <a:pt x="36" y="87"/>
                    <a:pt x="38" y="87"/>
                  </a:cubicBezTo>
                  <a:cubicBezTo>
                    <a:pt x="36" y="87"/>
                    <a:pt x="35" y="87"/>
                    <a:pt x="34" y="86"/>
                  </a:cubicBezTo>
                  <a:cubicBezTo>
                    <a:pt x="34" y="86"/>
                    <a:pt x="34" y="87"/>
                    <a:pt x="34" y="87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3" y="86"/>
                    <a:pt x="33" y="86"/>
                  </a:cubicBezTo>
                  <a:moveTo>
                    <a:pt x="38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moveTo>
                    <a:pt x="38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moveTo>
                    <a:pt x="32" y="86"/>
                  </a:move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moveTo>
                    <a:pt x="31" y="86"/>
                  </a:move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moveTo>
                    <a:pt x="31" y="86"/>
                  </a:move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moveTo>
                    <a:pt x="38" y="85"/>
                  </a:move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6"/>
                    <a:pt x="39" y="86"/>
                  </a:cubicBezTo>
                  <a:cubicBezTo>
                    <a:pt x="38" y="86"/>
                    <a:pt x="38" y="85"/>
                    <a:pt x="38" y="85"/>
                  </a:cubicBezTo>
                  <a:moveTo>
                    <a:pt x="34" y="85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5" y="86"/>
                    <a:pt x="37" y="86"/>
                    <a:pt x="38" y="86"/>
                  </a:cubicBezTo>
                  <a:cubicBezTo>
                    <a:pt x="37" y="86"/>
                    <a:pt x="35" y="86"/>
                    <a:pt x="34" y="85"/>
                  </a:cubicBezTo>
                  <a:moveTo>
                    <a:pt x="38" y="85"/>
                  </a:move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9" y="85"/>
                    <a:pt x="39" y="85"/>
                  </a:cubicBezTo>
                  <a:cubicBezTo>
                    <a:pt x="39" y="85"/>
                    <a:pt x="38" y="85"/>
                    <a:pt x="38" y="85"/>
                  </a:cubicBezTo>
                  <a:moveTo>
                    <a:pt x="34" y="85"/>
                  </a:moveTo>
                  <a:cubicBezTo>
                    <a:pt x="34" y="85"/>
                    <a:pt x="34" y="85"/>
                    <a:pt x="34" y="85"/>
                  </a:cubicBezTo>
                  <a:cubicBezTo>
                    <a:pt x="35" y="85"/>
                    <a:pt x="36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6" y="86"/>
                    <a:pt x="35" y="85"/>
                    <a:pt x="34" y="85"/>
                  </a:cubicBezTo>
                  <a:moveTo>
                    <a:pt x="37" y="85"/>
                  </a:moveTo>
                  <a:cubicBezTo>
                    <a:pt x="37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5"/>
                  </a:cubicBezTo>
                  <a:cubicBezTo>
                    <a:pt x="38" y="85"/>
                    <a:pt x="37" y="85"/>
                    <a:pt x="37" y="85"/>
                  </a:cubicBezTo>
                  <a:moveTo>
                    <a:pt x="34" y="85"/>
                  </a:moveTo>
                  <a:cubicBezTo>
                    <a:pt x="34" y="85"/>
                    <a:pt x="34" y="85"/>
                    <a:pt x="34" y="85"/>
                  </a:cubicBezTo>
                  <a:cubicBezTo>
                    <a:pt x="35" y="85"/>
                    <a:pt x="36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6" y="86"/>
                    <a:pt x="35" y="85"/>
                    <a:pt x="34" y="85"/>
                  </a:cubicBezTo>
                  <a:moveTo>
                    <a:pt x="37" y="85"/>
                  </a:moveTo>
                  <a:cubicBezTo>
                    <a:pt x="37" y="85"/>
                    <a:pt x="37" y="85"/>
                    <a:pt x="37" y="85"/>
                  </a:cubicBezTo>
                  <a:cubicBezTo>
                    <a:pt x="37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7" y="85"/>
                    <a:pt x="37" y="85"/>
                  </a:cubicBezTo>
                  <a:moveTo>
                    <a:pt x="38" y="85"/>
                  </a:move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9" y="85"/>
                    <a:pt x="39" y="85"/>
                  </a:cubicBezTo>
                  <a:cubicBezTo>
                    <a:pt x="39" y="85"/>
                    <a:pt x="38" y="85"/>
                    <a:pt x="38" y="85"/>
                  </a:cubicBezTo>
                  <a:moveTo>
                    <a:pt x="37" y="85"/>
                  </a:moveTo>
                  <a:cubicBezTo>
                    <a:pt x="37" y="85"/>
                    <a:pt x="37" y="85"/>
                    <a:pt x="37" y="85"/>
                  </a:cubicBezTo>
                  <a:cubicBezTo>
                    <a:pt x="37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7" y="85"/>
                    <a:pt x="37" y="85"/>
                  </a:cubicBezTo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5"/>
                    <a:pt x="33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3" y="85"/>
                    <a:pt x="32" y="85"/>
                    <a:pt x="32" y="85"/>
                  </a:cubicBezTo>
                  <a:moveTo>
                    <a:pt x="34" y="85"/>
                  </a:moveTo>
                  <a:cubicBezTo>
                    <a:pt x="34" y="85"/>
                    <a:pt x="34" y="85"/>
                    <a:pt x="34" y="85"/>
                  </a:cubicBezTo>
                  <a:cubicBezTo>
                    <a:pt x="35" y="85"/>
                    <a:pt x="36" y="85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6" y="85"/>
                    <a:pt x="35" y="85"/>
                    <a:pt x="34" y="85"/>
                  </a:cubicBezTo>
                  <a:moveTo>
                    <a:pt x="34" y="85"/>
                  </a:moveTo>
                  <a:cubicBezTo>
                    <a:pt x="34" y="85"/>
                    <a:pt x="34" y="85"/>
                    <a:pt x="34" y="85"/>
                  </a:cubicBezTo>
                  <a:cubicBezTo>
                    <a:pt x="35" y="85"/>
                    <a:pt x="36" y="85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6" y="85"/>
                    <a:pt x="35" y="85"/>
                    <a:pt x="34" y="85"/>
                  </a:cubicBezTo>
                  <a:moveTo>
                    <a:pt x="33" y="85"/>
                  </a:moveTo>
                  <a:cubicBezTo>
                    <a:pt x="33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3" y="85"/>
                  </a:cubicBezTo>
                  <a:moveTo>
                    <a:pt x="34" y="84"/>
                  </a:moveTo>
                  <a:cubicBezTo>
                    <a:pt x="34" y="84"/>
                    <a:pt x="34" y="84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4"/>
                    <a:pt x="34" y="84"/>
                    <a:pt x="34" y="84"/>
                  </a:cubicBezTo>
                  <a:moveTo>
                    <a:pt x="32" y="83"/>
                  </a:moveTo>
                  <a:cubicBezTo>
                    <a:pt x="32" y="83"/>
                    <a:pt x="32" y="83"/>
                    <a:pt x="32" y="83"/>
                  </a:cubicBezTo>
                  <a:cubicBezTo>
                    <a:pt x="33" y="83"/>
                    <a:pt x="34" y="84"/>
                    <a:pt x="35" y="84"/>
                  </a:cubicBezTo>
                  <a:cubicBezTo>
                    <a:pt x="35" y="84"/>
                    <a:pt x="35" y="84"/>
                    <a:pt x="34" y="85"/>
                  </a:cubicBezTo>
                  <a:cubicBezTo>
                    <a:pt x="35" y="85"/>
                    <a:pt x="36" y="85"/>
                    <a:pt x="37" y="85"/>
                  </a:cubicBezTo>
                  <a:cubicBezTo>
                    <a:pt x="36" y="85"/>
                    <a:pt x="36" y="84"/>
                    <a:pt x="36" y="84"/>
                  </a:cubicBezTo>
                  <a:cubicBezTo>
                    <a:pt x="36" y="84"/>
                    <a:pt x="37" y="84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7" y="84"/>
                    <a:pt x="36" y="84"/>
                    <a:pt x="36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4" y="84"/>
                    <a:pt x="33" y="83"/>
                    <a:pt x="32" y="83"/>
                  </a:cubicBezTo>
                  <a:moveTo>
                    <a:pt x="31" y="83"/>
                  </a:moveTo>
                  <a:cubicBezTo>
                    <a:pt x="31" y="83"/>
                    <a:pt x="31" y="84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85"/>
                    <a:pt x="31" y="85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85"/>
                    <a:pt x="32" y="85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5"/>
                    <a:pt x="32" y="85"/>
                  </a:cubicBezTo>
                  <a:cubicBezTo>
                    <a:pt x="32" y="85"/>
                    <a:pt x="33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3" y="85"/>
                    <a:pt x="32" y="85"/>
                    <a:pt x="32" y="85"/>
                  </a:cubicBezTo>
                  <a:cubicBezTo>
                    <a:pt x="32" y="85"/>
                    <a:pt x="33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5"/>
                    <a:pt x="36" y="86"/>
                    <a:pt x="38" y="86"/>
                  </a:cubicBezTo>
                  <a:cubicBezTo>
                    <a:pt x="36" y="86"/>
                    <a:pt x="35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2" y="84"/>
                    <a:pt x="32" y="84"/>
                    <a:pt x="32" y="83"/>
                  </a:cubicBezTo>
                  <a:cubicBezTo>
                    <a:pt x="32" y="83"/>
                    <a:pt x="32" y="83"/>
                    <a:pt x="31" y="83"/>
                  </a:cubicBezTo>
                  <a:moveTo>
                    <a:pt x="30" y="83"/>
                  </a:move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29" y="84"/>
                  </a:cubicBezTo>
                  <a:cubicBezTo>
                    <a:pt x="30" y="84"/>
                    <a:pt x="30" y="83"/>
                    <a:pt x="30" y="83"/>
                  </a:cubicBezTo>
                  <a:cubicBezTo>
                    <a:pt x="31" y="83"/>
                    <a:pt x="31" y="84"/>
                    <a:pt x="30" y="84"/>
                  </a:cubicBezTo>
                  <a:cubicBezTo>
                    <a:pt x="31" y="84"/>
                    <a:pt x="31" y="83"/>
                    <a:pt x="31" y="83"/>
                  </a:cubicBezTo>
                  <a:cubicBezTo>
                    <a:pt x="31" y="83"/>
                    <a:pt x="31" y="83"/>
                    <a:pt x="30" y="83"/>
                  </a:cubicBezTo>
                  <a:moveTo>
                    <a:pt x="30" y="82"/>
                  </a:moveTo>
                  <a:cubicBezTo>
                    <a:pt x="30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30" y="83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moveTo>
                    <a:pt x="30" y="82"/>
                  </a:moveTo>
                  <a:cubicBezTo>
                    <a:pt x="30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30" y="83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moveTo>
                    <a:pt x="30" y="82"/>
                  </a:moveTo>
                  <a:cubicBezTo>
                    <a:pt x="30" y="82"/>
                    <a:pt x="30" y="82"/>
                    <a:pt x="30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30" y="83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moveTo>
                    <a:pt x="29" y="82"/>
                  </a:moveTo>
                  <a:cubicBezTo>
                    <a:pt x="29" y="82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3"/>
                    <a:pt x="29" y="83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moveTo>
                    <a:pt x="38" y="82"/>
                  </a:move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moveTo>
                    <a:pt x="29" y="81"/>
                  </a:moveTo>
                  <a:cubicBezTo>
                    <a:pt x="29" y="81"/>
                    <a:pt x="29" y="81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moveTo>
                    <a:pt x="38" y="80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0"/>
                  </a:cubicBezTo>
                  <a:moveTo>
                    <a:pt x="38" y="80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8" y="80"/>
                  </a:cubicBezTo>
                  <a:moveTo>
                    <a:pt x="49" y="4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50" y="5"/>
                    <a:pt x="49" y="4"/>
                  </a:cubicBezTo>
                  <a:moveTo>
                    <a:pt x="49" y="4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50" y="5"/>
                    <a:pt x="49" y="4"/>
                  </a:cubicBezTo>
                  <a:moveTo>
                    <a:pt x="49" y="3"/>
                  </a:moveTo>
                  <a:cubicBezTo>
                    <a:pt x="49" y="3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49" y="3"/>
                    <a:pt x="49" y="3"/>
                  </a:cubicBezTo>
                  <a:cubicBezTo>
                    <a:pt x="49" y="3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6"/>
                    <a:pt x="50" y="6"/>
                  </a:cubicBezTo>
                  <a:cubicBezTo>
                    <a:pt x="50" y="5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49" y="3"/>
                    <a:pt x="49" y="3"/>
                  </a:cubicBezTo>
                  <a:moveTo>
                    <a:pt x="49" y="3"/>
                  </a:moveTo>
                  <a:cubicBezTo>
                    <a:pt x="49" y="3"/>
                    <a:pt x="49" y="3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50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moveTo>
                    <a:pt x="50" y="3"/>
                  </a:moveTo>
                  <a:cubicBezTo>
                    <a:pt x="50" y="3"/>
                    <a:pt x="50" y="4"/>
                    <a:pt x="50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1" y="6"/>
                    <a:pt x="52" y="6"/>
                    <a:pt x="53" y="5"/>
                  </a:cubicBezTo>
                  <a:cubicBezTo>
                    <a:pt x="52" y="5"/>
                    <a:pt x="52" y="4"/>
                    <a:pt x="52" y="3"/>
                  </a:cubicBezTo>
                  <a:cubicBezTo>
                    <a:pt x="52" y="3"/>
                    <a:pt x="52" y="3"/>
                    <a:pt x="52" y="4"/>
                  </a:cubicBezTo>
                  <a:cubicBezTo>
                    <a:pt x="52" y="5"/>
                    <a:pt x="52" y="6"/>
                    <a:pt x="51" y="6"/>
                  </a:cubicBezTo>
                  <a:cubicBezTo>
                    <a:pt x="51" y="6"/>
                    <a:pt x="51" y="5"/>
                    <a:pt x="50" y="3"/>
                  </a:cubicBezTo>
                  <a:moveTo>
                    <a:pt x="41" y="59"/>
                  </a:moveTo>
                  <a:cubicBezTo>
                    <a:pt x="40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12" y="21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11" y="18"/>
                    <a:pt x="14" y="15"/>
                    <a:pt x="16" y="13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5" y="16"/>
                    <a:pt x="16" y="15"/>
                    <a:pt x="17" y="14"/>
                  </a:cubicBezTo>
                  <a:cubicBezTo>
                    <a:pt x="17" y="15"/>
                    <a:pt x="16" y="16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9"/>
                    <a:pt x="13" y="20"/>
                    <a:pt x="12" y="21"/>
                  </a:cubicBezTo>
                  <a:moveTo>
                    <a:pt x="17" y="15"/>
                  </a:moveTo>
                  <a:cubicBezTo>
                    <a:pt x="18" y="14"/>
                    <a:pt x="18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5"/>
                    <a:pt x="17" y="15"/>
                  </a:cubicBezTo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moveTo>
                    <a:pt x="2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moveTo>
                    <a:pt x="23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moveTo>
                    <a:pt x="31" y="8"/>
                  </a:moveTo>
                  <a:cubicBezTo>
                    <a:pt x="31" y="8"/>
                    <a:pt x="31" y="8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moveTo>
                    <a:pt x="31" y="8"/>
                  </a:moveTo>
                  <a:cubicBezTo>
                    <a:pt x="31" y="8"/>
                    <a:pt x="31" y="7"/>
                    <a:pt x="31" y="7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moveTo>
                    <a:pt x="35" y="3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0" y="0"/>
                  </a:moveTo>
                  <a:cubicBezTo>
                    <a:pt x="30" y="0"/>
                    <a:pt x="31" y="1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1" y="6"/>
                    <a:pt x="21" y="10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13"/>
                    <a:pt x="16" y="13"/>
                  </a:cubicBezTo>
                  <a:cubicBezTo>
                    <a:pt x="16" y="13"/>
                    <a:pt x="16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0" y="14"/>
                    <a:pt x="10" y="15"/>
                  </a:cubicBezTo>
                  <a:cubicBezTo>
                    <a:pt x="9" y="17"/>
                    <a:pt x="8" y="18"/>
                    <a:pt x="8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20"/>
                    <a:pt x="1" y="22"/>
                    <a:pt x="0" y="27"/>
                  </a:cubicBezTo>
                  <a:cubicBezTo>
                    <a:pt x="0" y="28"/>
                    <a:pt x="0" y="3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7"/>
                    <a:pt x="2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6"/>
                    <a:pt x="4" y="46"/>
                  </a:cubicBezTo>
                  <a:cubicBezTo>
                    <a:pt x="4" y="46"/>
                    <a:pt x="4" y="48"/>
                    <a:pt x="4" y="49"/>
                  </a:cubicBezTo>
                  <a:cubicBezTo>
                    <a:pt x="5" y="51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7" y="54"/>
                    <a:pt x="9" y="55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60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0"/>
                    <a:pt x="10" y="60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2"/>
                    <a:pt x="13" y="62"/>
                    <a:pt x="12" y="63"/>
                  </a:cubicBezTo>
                  <a:cubicBezTo>
                    <a:pt x="14" y="63"/>
                    <a:pt x="14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4" y="67"/>
                    <a:pt x="14" y="68"/>
                  </a:cubicBezTo>
                  <a:cubicBezTo>
                    <a:pt x="15" y="69"/>
                    <a:pt x="15" y="69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9" y="70"/>
                    <a:pt x="21" y="71"/>
                    <a:pt x="19" y="74"/>
                  </a:cubicBezTo>
                  <a:cubicBezTo>
                    <a:pt x="20" y="74"/>
                    <a:pt x="21" y="74"/>
                    <a:pt x="21" y="74"/>
                  </a:cubicBezTo>
                  <a:cubicBezTo>
                    <a:pt x="23" y="74"/>
                    <a:pt x="23" y="75"/>
                    <a:pt x="21" y="76"/>
                  </a:cubicBezTo>
                  <a:cubicBezTo>
                    <a:pt x="22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4" y="77"/>
                    <a:pt x="25" y="78"/>
                    <a:pt x="24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8"/>
                    <a:pt x="25" y="79"/>
                    <a:pt x="24" y="79"/>
                  </a:cubicBezTo>
                  <a:cubicBezTo>
                    <a:pt x="25" y="79"/>
                    <a:pt x="25" y="78"/>
                    <a:pt x="26" y="78"/>
                  </a:cubicBezTo>
                  <a:cubicBezTo>
                    <a:pt x="26" y="78"/>
                    <a:pt x="26" y="79"/>
                    <a:pt x="24" y="80"/>
                  </a:cubicBezTo>
                  <a:cubicBezTo>
                    <a:pt x="25" y="79"/>
                    <a:pt x="26" y="79"/>
                    <a:pt x="27" y="79"/>
                  </a:cubicBezTo>
                  <a:cubicBezTo>
                    <a:pt x="27" y="79"/>
                    <a:pt x="27" y="79"/>
                    <a:pt x="25" y="81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29" y="80"/>
                    <a:pt x="30" y="80"/>
                    <a:pt x="30" y="80"/>
                  </a:cubicBezTo>
                  <a:cubicBezTo>
                    <a:pt x="31" y="81"/>
                    <a:pt x="32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2" y="81"/>
                    <a:pt x="31" y="81"/>
                    <a:pt x="30" y="81"/>
                  </a:cubicBezTo>
                  <a:cubicBezTo>
                    <a:pt x="30" y="81"/>
                    <a:pt x="30" y="81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3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3" y="82"/>
                    <a:pt x="34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3"/>
                    <a:pt x="36" y="84"/>
                  </a:cubicBezTo>
                  <a:cubicBezTo>
                    <a:pt x="36" y="84"/>
                    <a:pt x="37" y="84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4"/>
                    <a:pt x="38" y="83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7" y="82"/>
                    <a:pt x="36" y="82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7" y="81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7" y="76"/>
                    <a:pt x="36" y="74"/>
                    <a:pt x="36" y="74"/>
                  </a:cubicBezTo>
                  <a:cubicBezTo>
                    <a:pt x="35" y="74"/>
                    <a:pt x="34" y="77"/>
                    <a:pt x="34" y="80"/>
                  </a:cubicBezTo>
                  <a:cubicBezTo>
                    <a:pt x="28" y="76"/>
                    <a:pt x="30" y="73"/>
                    <a:pt x="38" y="71"/>
                  </a:cubicBezTo>
                  <a:cubicBezTo>
                    <a:pt x="30" y="69"/>
                    <a:pt x="30" y="69"/>
                    <a:pt x="38" y="69"/>
                  </a:cubicBezTo>
                  <a:cubicBezTo>
                    <a:pt x="38" y="69"/>
                    <a:pt x="38" y="69"/>
                    <a:pt x="39" y="69"/>
                  </a:cubicBezTo>
                  <a:cubicBezTo>
                    <a:pt x="33" y="65"/>
                    <a:pt x="36" y="63"/>
                    <a:pt x="40" y="61"/>
                  </a:cubicBezTo>
                  <a:cubicBezTo>
                    <a:pt x="38" y="61"/>
                    <a:pt x="40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8"/>
                    <a:pt x="41" y="58"/>
                  </a:cubicBezTo>
                  <a:cubicBezTo>
                    <a:pt x="41" y="58"/>
                    <a:pt x="41" y="59"/>
                    <a:pt x="41" y="59"/>
                  </a:cubicBezTo>
                  <a:cubicBezTo>
                    <a:pt x="41" y="58"/>
                    <a:pt x="41" y="56"/>
                    <a:pt x="42" y="52"/>
                  </a:cubicBezTo>
                  <a:cubicBezTo>
                    <a:pt x="41" y="51"/>
                    <a:pt x="41" y="51"/>
                    <a:pt x="42" y="51"/>
                  </a:cubicBezTo>
                  <a:cubicBezTo>
                    <a:pt x="41" y="51"/>
                    <a:pt x="40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0" y="50"/>
                    <a:pt x="37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4" y="40"/>
                    <a:pt x="33" y="34"/>
                    <a:pt x="37" y="28"/>
                  </a:cubicBezTo>
                  <a:cubicBezTo>
                    <a:pt x="37" y="22"/>
                    <a:pt x="41" y="17"/>
                    <a:pt x="46" y="12"/>
                  </a:cubicBezTo>
                  <a:cubicBezTo>
                    <a:pt x="47" y="10"/>
                    <a:pt x="49" y="9"/>
                    <a:pt x="50" y="7"/>
                  </a:cubicBezTo>
                  <a:cubicBezTo>
                    <a:pt x="50" y="6"/>
                    <a:pt x="50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0" y="7"/>
                    <a:pt x="50" y="7"/>
                    <a:pt x="50" y="6"/>
                  </a:cubicBezTo>
                  <a:cubicBezTo>
                    <a:pt x="50" y="6"/>
                    <a:pt x="49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8" y="4"/>
                    <a:pt x="48" y="4"/>
                  </a:cubicBezTo>
                  <a:cubicBezTo>
                    <a:pt x="47" y="4"/>
                    <a:pt x="45" y="4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0"/>
                    <a:pt x="30" y="0"/>
                    <a:pt x="30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0" name="Freeform 100"/>
            <p:cNvSpPr>
              <a:spLocks noEditPoints="1"/>
            </p:cNvSpPr>
            <p:nvPr/>
          </p:nvSpPr>
          <p:spPr bwMode="auto">
            <a:xfrm flipH="1">
              <a:off x="5467350" y="4225926"/>
              <a:ext cx="0" cy="3175"/>
            </a:xfrm>
            <a:custGeom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0 h 1"/>
                <a:gd name="T6" fmla="*/ 1 h 1"/>
                <a:gd name="T7" fmla="*/ 1 h 1"/>
                <a:gd name="T8" fmla="*/ 0 h 1"/>
                <a:gd name="T9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1" name="Freeform 101"/>
            <p:cNvSpPr>
              <a:spLocks noEditPoints="1"/>
            </p:cNvSpPr>
            <p:nvPr/>
          </p:nvSpPr>
          <p:spPr bwMode="auto">
            <a:xfrm>
              <a:off x="5391150" y="4094163"/>
              <a:ext cx="79375" cy="134938"/>
            </a:xfrm>
            <a:custGeom>
              <a:gdLst>
                <a:gd name="T0" fmla="*/ 20 w 21"/>
                <a:gd name="T1" fmla="*/ 36 h 36"/>
                <a:gd name="T2" fmla="*/ 20 w 21"/>
                <a:gd name="T3" fmla="*/ 36 h 36"/>
                <a:gd name="T4" fmla="*/ 20 w 21"/>
                <a:gd name="T5" fmla="*/ 36 h 36"/>
                <a:gd name="T6" fmla="*/ 20 w 21"/>
                <a:gd name="T7" fmla="*/ 36 h 36"/>
                <a:gd name="T8" fmla="*/ 20 w 21"/>
                <a:gd name="T9" fmla="*/ 35 h 36"/>
                <a:gd name="T10" fmla="*/ 21 w 21"/>
                <a:gd name="T11" fmla="*/ 34 h 36"/>
                <a:gd name="T12" fmla="*/ 18 w 21"/>
                <a:gd name="T13" fmla="*/ 32 h 36"/>
                <a:gd name="T14" fmla="*/ 21 w 21"/>
                <a:gd name="T15" fmla="*/ 33 h 36"/>
                <a:gd name="T16" fmla="*/ 13 w 21"/>
                <a:gd name="T17" fmla="*/ 29 h 36"/>
                <a:gd name="T18" fmla="*/ 11 w 21"/>
                <a:gd name="T19" fmla="*/ 25 h 36"/>
                <a:gd name="T20" fmla="*/ 18 w 21"/>
                <a:gd name="T21" fmla="*/ 26 h 36"/>
                <a:gd name="T22" fmla="*/ 18 w 21"/>
                <a:gd name="T23" fmla="*/ 26 h 36"/>
                <a:gd name="T24" fmla="*/ 15 w 21"/>
                <a:gd name="T25" fmla="*/ 26 h 36"/>
                <a:gd name="T26" fmla="*/ 17 w 21"/>
                <a:gd name="T27" fmla="*/ 26 h 36"/>
                <a:gd name="T28" fmla="*/ 15 w 21"/>
                <a:gd name="T29" fmla="*/ 26 h 36"/>
                <a:gd name="T30" fmla="*/ 14 w 21"/>
                <a:gd name="T31" fmla="*/ 26 h 36"/>
                <a:gd name="T32" fmla="*/ 18 w 21"/>
                <a:gd name="T33" fmla="*/ 26 h 36"/>
                <a:gd name="T34" fmla="*/ 18 w 21"/>
                <a:gd name="T35" fmla="*/ 25 h 36"/>
                <a:gd name="T36" fmla="*/ 14 w 21"/>
                <a:gd name="T37" fmla="*/ 25 h 36"/>
                <a:gd name="T38" fmla="*/ 17 w 21"/>
                <a:gd name="T39" fmla="*/ 23 h 36"/>
                <a:gd name="T40" fmla="*/ 17 w 21"/>
                <a:gd name="T41" fmla="*/ 23 h 36"/>
                <a:gd name="T42" fmla="*/ 0 w 21"/>
                <a:gd name="T43" fmla="*/ 0 h 36"/>
                <a:gd name="T44" fmla="*/ 0 w 21"/>
                <a:gd name="T45" fmla="*/ 3 h 36"/>
                <a:gd name="T46" fmla="*/ 2 w 21"/>
                <a:gd name="T47" fmla="*/ 5 h 36"/>
                <a:gd name="T48" fmla="*/ 2 w 21"/>
                <a:gd name="T49" fmla="*/ 6 h 36"/>
                <a:gd name="T50" fmla="*/ 3 w 21"/>
                <a:gd name="T51" fmla="*/ 11 h 36"/>
                <a:gd name="T52" fmla="*/ 7 w 21"/>
                <a:gd name="T53" fmla="*/ 16 h 36"/>
                <a:gd name="T54" fmla="*/ 9 w 21"/>
                <a:gd name="T55" fmla="*/ 20 h 36"/>
                <a:gd name="T56" fmla="*/ 9 w 21"/>
                <a:gd name="T57" fmla="*/ 20 h 36"/>
                <a:gd name="T58" fmla="*/ 11 w 21"/>
                <a:gd name="T59" fmla="*/ 25 h 36"/>
                <a:gd name="T60" fmla="*/ 12 w 21"/>
                <a:gd name="T61" fmla="*/ 27 h 36"/>
                <a:gd name="T62" fmla="*/ 18 w 21"/>
                <a:gd name="T63" fmla="*/ 31 h 36"/>
                <a:gd name="T64" fmla="*/ 19 w 21"/>
                <a:gd name="T65" fmla="*/ 29 h 36"/>
                <a:gd name="T66" fmla="*/ 18 w 21"/>
                <a:gd name="T67" fmla="*/ 28 h 36"/>
                <a:gd name="T68" fmla="*/ 18 w 21"/>
                <a:gd name="T69" fmla="*/ 26 h 36"/>
                <a:gd name="T70" fmla="*/ 18 w 21"/>
                <a:gd name="T71" fmla="*/ 26 h 36"/>
                <a:gd name="T72" fmla="*/ 15 w 21"/>
                <a:gd name="T73" fmla="*/ 26 h 36"/>
                <a:gd name="T74" fmla="*/ 16 w 21"/>
                <a:gd name="T75" fmla="*/ 26 h 36"/>
                <a:gd name="T76" fmla="*/ 19 w 21"/>
                <a:gd name="T77" fmla="*/ 26 h 36"/>
                <a:gd name="T78" fmla="*/ 18 w 21"/>
                <a:gd name="T79" fmla="*/ 22 h 36"/>
                <a:gd name="T80" fmla="*/ 17 w 21"/>
                <a:gd name="T81" fmla="*/ 17 h 36"/>
                <a:gd name="T82" fmla="*/ 16 w 21"/>
                <a:gd name="T83" fmla="*/ 18 h 36"/>
                <a:gd name="T84" fmla="*/ 14 w 21"/>
                <a:gd name="T85" fmla="*/ 16 h 36"/>
                <a:gd name="T86" fmla="*/ 9 w 21"/>
                <a:gd name="T87" fmla="*/ 14 h 36"/>
                <a:gd name="T88" fmla="*/ 10 w 21"/>
                <a:gd name="T89" fmla="*/ 13 h 36"/>
                <a:gd name="T90" fmla="*/ 9 w 21"/>
                <a:gd name="T91" fmla="*/ 14 h 36"/>
                <a:gd name="T92" fmla="*/ 10 w 21"/>
                <a:gd name="T93" fmla="*/ 13 h 36"/>
                <a:gd name="T94" fmla="*/ 10 w 21"/>
                <a:gd name="T95" fmla="*/ 12 h 36"/>
                <a:gd name="T96" fmla="*/ 10 w 21"/>
                <a:gd name="T97" fmla="*/ 12 h 36"/>
                <a:gd name="T98" fmla="*/ 10 w 21"/>
                <a:gd name="T99" fmla="*/ 12 h 36"/>
                <a:gd name="T100" fmla="*/ 10 w 21"/>
                <a:gd name="T101" fmla="*/ 12 h 36"/>
                <a:gd name="T102" fmla="*/ 11 w 21"/>
                <a:gd name="T103" fmla="*/ 8 h 36"/>
                <a:gd name="T104" fmla="*/ 9 w 21"/>
                <a:gd name="T105" fmla="*/ 10 h 36"/>
                <a:gd name="T106" fmla="*/ 6 w 21"/>
                <a:gd name="T107" fmla="*/ 7 h 36"/>
                <a:gd name="T108" fmla="*/ 5 w 21"/>
                <a:gd name="T109" fmla="*/ 4 h 36"/>
                <a:gd name="T110" fmla="*/ 1 w 21"/>
                <a:gd name="T111" fmla="*/ 3 h 36"/>
                <a:gd name="T112" fmla="*/ 2 w 21"/>
                <a:gd name="T113" fmla="*/ 2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" h="36">
                  <a:moveTo>
                    <a:pt x="20" y="36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moveTo>
                    <a:pt x="20" y="36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moveTo>
                    <a:pt x="20" y="36"/>
                  </a:move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moveTo>
                    <a:pt x="20" y="35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5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20" y="36"/>
                    <a:pt x="20" y="36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8" y="32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3"/>
                    <a:pt x="18" y="32"/>
                    <a:pt x="18" y="32"/>
                  </a:cubicBezTo>
                  <a:moveTo>
                    <a:pt x="13" y="29"/>
                  </a:moveTo>
                  <a:cubicBezTo>
                    <a:pt x="13" y="29"/>
                    <a:pt x="14" y="29"/>
                    <a:pt x="14" y="29"/>
                  </a:cubicBezTo>
                  <a:cubicBezTo>
                    <a:pt x="14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18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15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7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6" y="26"/>
                  </a:cubicBezTo>
                  <a:cubicBezTo>
                    <a:pt x="16" y="26"/>
                    <a:pt x="16" y="26"/>
                    <a:pt x="15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4" y="26"/>
                    <a:pt x="15" y="26"/>
                    <a:pt x="15" y="26"/>
                  </a:cubicBezTo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17" y="26"/>
                  </a:moveTo>
                  <a:cubicBezTo>
                    <a:pt x="14" y="26"/>
                    <a:pt x="14" y="26"/>
                    <a:pt x="16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8" y="26"/>
                    <a:pt x="17" y="26"/>
                    <a:pt x="17" y="26"/>
                  </a:cubicBezTo>
                  <a:moveTo>
                    <a:pt x="14" y="25"/>
                  </a:moveTo>
                  <a:cubicBezTo>
                    <a:pt x="13" y="25"/>
                    <a:pt x="14" y="25"/>
                    <a:pt x="17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16" y="25"/>
                    <a:pt x="15" y="25"/>
                    <a:pt x="14" y="25"/>
                  </a:cubicBezTo>
                  <a:moveTo>
                    <a:pt x="14" y="25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moveTo>
                    <a:pt x="17" y="23"/>
                  </a:moveTo>
                  <a:cubicBezTo>
                    <a:pt x="16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moveTo>
                    <a:pt x="17" y="23"/>
                  </a:moveTo>
                  <a:cubicBezTo>
                    <a:pt x="16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1"/>
                    <a:pt x="11" y="21"/>
                    <a:pt x="10" y="22"/>
                  </a:cubicBezTo>
                  <a:cubicBezTo>
                    <a:pt x="12" y="22"/>
                    <a:pt x="12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2" y="26"/>
                    <a:pt x="12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9" y="30"/>
                  </a:cubicBezTo>
                  <a:cubicBezTo>
                    <a:pt x="16" y="30"/>
                    <a:pt x="15" y="29"/>
                    <a:pt x="17" y="28"/>
                  </a:cubicBezTo>
                  <a:cubicBezTo>
                    <a:pt x="18" y="28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7" y="27"/>
                    <a:pt x="17" y="27"/>
                    <a:pt x="19" y="27"/>
                  </a:cubicBezTo>
                  <a:cubicBezTo>
                    <a:pt x="19" y="27"/>
                    <a:pt x="18" y="27"/>
                    <a:pt x="18" y="26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7"/>
                    <a:pt x="16" y="27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8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5" y="26"/>
                  </a:cubicBezTo>
                  <a:cubicBezTo>
                    <a:pt x="15" y="26"/>
                    <a:pt x="15" y="26"/>
                    <a:pt x="17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7" y="26"/>
                    <a:pt x="16" y="26"/>
                    <a:pt x="17" y="26"/>
                  </a:cubicBezTo>
                  <a:cubicBezTo>
                    <a:pt x="16" y="26"/>
                    <a:pt x="15" y="26"/>
                    <a:pt x="16" y="26"/>
                  </a:cubicBezTo>
                  <a:cubicBezTo>
                    <a:pt x="16" y="26"/>
                    <a:pt x="16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3"/>
                    <a:pt x="18" y="22"/>
                    <a:pt x="18" y="22"/>
                  </a:cubicBezTo>
                  <a:cubicBezTo>
                    <a:pt x="18" y="22"/>
                    <a:pt x="17" y="23"/>
                    <a:pt x="17" y="23"/>
                  </a:cubicBezTo>
                  <a:cubicBezTo>
                    <a:pt x="16" y="23"/>
                    <a:pt x="16" y="22"/>
                    <a:pt x="17" y="22"/>
                  </a:cubicBezTo>
                  <a:cubicBezTo>
                    <a:pt x="15" y="22"/>
                    <a:pt x="15" y="21"/>
                    <a:pt x="16" y="20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9"/>
                    <a:pt x="11" y="8"/>
                    <a:pt x="11" y="8"/>
                  </a:cubicBezTo>
                  <a:cubicBezTo>
                    <a:pt x="11" y="8"/>
                    <a:pt x="10" y="8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6" y="7"/>
                    <a:pt x="6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6" y="4"/>
                    <a:pt x="6" y="2"/>
                    <a:pt x="6" y="2"/>
                  </a:cubicBezTo>
                  <a:cubicBezTo>
                    <a:pt x="6" y="2"/>
                    <a:pt x="6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3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2" name="Freeform 102"/>
            <p:cNvSpPr>
              <a:spLocks noEditPoints="1"/>
            </p:cNvSpPr>
            <p:nvPr/>
          </p:nvSpPr>
          <p:spPr bwMode="auto">
            <a:xfrm>
              <a:off x="5110163" y="4000501"/>
              <a:ext cx="138113" cy="30163"/>
            </a:xfrm>
            <a:custGeom>
              <a:gdLst>
                <a:gd name="T0" fmla="*/ 0 w 37"/>
                <a:gd name="T1" fmla="*/ 8 h 8"/>
                <a:gd name="T2" fmla="*/ 0 w 37"/>
                <a:gd name="T3" fmla="*/ 8 h 8"/>
                <a:gd name="T4" fmla="*/ 0 w 37"/>
                <a:gd name="T5" fmla="*/ 8 h 8"/>
                <a:gd name="T6" fmla="*/ 0 w 37"/>
                <a:gd name="T7" fmla="*/ 8 h 8"/>
                <a:gd name="T8" fmla="*/ 37 w 37"/>
                <a:gd name="T9" fmla="*/ 4 h 8"/>
                <a:gd name="T10" fmla="*/ 37 w 37"/>
                <a:gd name="T11" fmla="*/ 5 h 8"/>
                <a:gd name="T12" fmla="*/ 37 w 37"/>
                <a:gd name="T13" fmla="*/ 4 h 8"/>
                <a:gd name="T14" fmla="*/ 37 w 37"/>
                <a:gd name="T15" fmla="*/ 3 h 8"/>
                <a:gd name="T16" fmla="*/ 37 w 37"/>
                <a:gd name="T17" fmla="*/ 4 h 8"/>
                <a:gd name="T18" fmla="*/ 37 w 37"/>
                <a:gd name="T19" fmla="*/ 4 h 8"/>
                <a:gd name="T20" fmla="*/ 37 w 37"/>
                <a:gd name="T21" fmla="*/ 3 h 8"/>
                <a:gd name="T22" fmla="*/ 34 w 37"/>
                <a:gd name="T23" fmla="*/ 3 h 8"/>
                <a:gd name="T24" fmla="*/ 35 w 37"/>
                <a:gd name="T25" fmla="*/ 4 h 8"/>
                <a:gd name="T26" fmla="*/ 35 w 37"/>
                <a:gd name="T27" fmla="*/ 4 h 8"/>
                <a:gd name="T28" fmla="*/ 34 w 37"/>
                <a:gd name="T29" fmla="*/ 3 h 8"/>
                <a:gd name="T30" fmla="*/ 34 w 37"/>
                <a:gd name="T31" fmla="*/ 3 h 8"/>
                <a:gd name="T32" fmla="*/ 34 w 37"/>
                <a:gd name="T33" fmla="*/ 4 h 8"/>
                <a:gd name="T34" fmla="*/ 34 w 37"/>
                <a:gd name="T35" fmla="*/ 4 h 8"/>
                <a:gd name="T36" fmla="*/ 34 w 37"/>
                <a:gd name="T37" fmla="*/ 3 h 8"/>
                <a:gd name="T38" fmla="*/ 34 w 37"/>
                <a:gd name="T39" fmla="*/ 3 h 8"/>
                <a:gd name="T40" fmla="*/ 34 w 37"/>
                <a:gd name="T41" fmla="*/ 4 h 8"/>
                <a:gd name="T42" fmla="*/ 34 w 37"/>
                <a:gd name="T43" fmla="*/ 4 h 8"/>
                <a:gd name="T44" fmla="*/ 34 w 37"/>
                <a:gd name="T45" fmla="*/ 3 h 8"/>
                <a:gd name="T46" fmla="*/ 34 w 37"/>
                <a:gd name="T47" fmla="*/ 3 h 8"/>
                <a:gd name="T48" fmla="*/ 34 w 37"/>
                <a:gd name="T49" fmla="*/ 4 h 8"/>
                <a:gd name="T50" fmla="*/ 34 w 37"/>
                <a:gd name="T51" fmla="*/ 4 h 8"/>
                <a:gd name="T52" fmla="*/ 34 w 37"/>
                <a:gd name="T53" fmla="*/ 4 h 8"/>
                <a:gd name="T54" fmla="*/ 34 w 37"/>
                <a:gd name="T55" fmla="*/ 3 h 8"/>
                <a:gd name="T56" fmla="*/ 34 w 37"/>
                <a:gd name="T57" fmla="*/ 3 h 8"/>
                <a:gd name="T58" fmla="*/ 34 w 37"/>
                <a:gd name="T59" fmla="*/ 4 h 8"/>
                <a:gd name="T60" fmla="*/ 34 w 37"/>
                <a:gd name="T61" fmla="*/ 4 h 8"/>
                <a:gd name="T62" fmla="*/ 34 w 37"/>
                <a:gd name="T63" fmla="*/ 3 h 8"/>
                <a:gd name="T64" fmla="*/ 34 w 37"/>
                <a:gd name="T65" fmla="*/ 3 h 8"/>
                <a:gd name="T66" fmla="*/ 34 w 37"/>
                <a:gd name="T67" fmla="*/ 4 h 8"/>
                <a:gd name="T68" fmla="*/ 34 w 37"/>
                <a:gd name="T69" fmla="*/ 4 h 8"/>
                <a:gd name="T70" fmla="*/ 34 w 37"/>
                <a:gd name="T71" fmla="*/ 3 h 8"/>
                <a:gd name="T72" fmla="*/ 18 w 37"/>
                <a:gd name="T73" fmla="*/ 0 h 8"/>
                <a:gd name="T74" fmla="*/ 18 w 37"/>
                <a:gd name="T75" fmla="*/ 1 h 8"/>
                <a:gd name="T76" fmla="*/ 18 w 37"/>
                <a:gd name="T77" fmla="*/ 2 h 8"/>
                <a:gd name="T78" fmla="*/ 18 w 37"/>
                <a:gd name="T79" fmla="*/ 2 h 8"/>
                <a:gd name="T80" fmla="*/ 18 w 37"/>
                <a:gd name="T81" fmla="*/ 0 h 8"/>
                <a:gd name="T82" fmla="*/ 18 w 37"/>
                <a:gd name="T83" fmla="*/ 0 h 8"/>
                <a:gd name="T84" fmla="*/ 18 w 37"/>
                <a:gd name="T85" fmla="*/ 0 h 8"/>
                <a:gd name="T86" fmla="*/ 18 w 37"/>
                <a:gd name="T87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37" y="4"/>
                  </a:moveTo>
                  <a:cubicBezTo>
                    <a:pt x="37" y="4"/>
                    <a:pt x="37" y="5"/>
                    <a:pt x="37" y="5"/>
                  </a:cubicBezTo>
                  <a:cubicBezTo>
                    <a:pt x="37" y="5"/>
                    <a:pt x="37" y="4"/>
                    <a:pt x="37" y="4"/>
                  </a:cubicBezTo>
                  <a:moveTo>
                    <a:pt x="37" y="3"/>
                  </a:move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7" y="3"/>
                  </a:cubicBezTo>
                  <a:moveTo>
                    <a:pt x="34" y="3"/>
                  </a:moveTo>
                  <a:cubicBezTo>
                    <a:pt x="35" y="3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3"/>
                    <a:pt x="34" y="3"/>
                  </a:cubicBezTo>
                  <a:moveTo>
                    <a:pt x="34" y="3"/>
                  </a:move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3"/>
                    <a:pt x="34" y="3"/>
                  </a:cubicBezTo>
                  <a:moveTo>
                    <a:pt x="34" y="3"/>
                  </a:move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3"/>
                    <a:pt x="34" y="3"/>
                  </a:cubicBezTo>
                  <a:moveTo>
                    <a:pt x="34" y="3"/>
                  </a:move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moveTo>
                    <a:pt x="34" y="3"/>
                  </a:move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3"/>
                    <a:pt x="34" y="3"/>
                  </a:cubicBezTo>
                  <a:moveTo>
                    <a:pt x="34" y="3"/>
                  </a:move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3"/>
                    <a:pt x="34" y="3"/>
                  </a:cubicBezTo>
                  <a:moveTo>
                    <a:pt x="18" y="0"/>
                  </a:moveTo>
                  <a:cubicBezTo>
                    <a:pt x="18" y="0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3" name="Freeform 103"/>
            <p:cNvSpPr/>
            <p:nvPr/>
          </p:nvSpPr>
          <p:spPr bwMode="auto">
            <a:xfrm flipH="1">
              <a:off x="5245100" y="40386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4" name="Freeform 104"/>
            <p:cNvSpPr>
              <a:spLocks noEditPoints="1"/>
            </p:cNvSpPr>
            <p:nvPr/>
          </p:nvSpPr>
          <p:spPr bwMode="auto">
            <a:xfrm>
              <a:off x="5395913" y="4102101"/>
              <a:ext cx="3175" cy="3175"/>
            </a:xfrm>
            <a:custGeom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1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5" name="Freeform 105"/>
            <p:cNvSpPr/>
            <p:nvPr/>
          </p:nvSpPr>
          <p:spPr bwMode="auto">
            <a:xfrm flipH="1">
              <a:off x="5053013" y="4116388"/>
              <a:ext cx="0" cy="4763"/>
            </a:xfrm>
            <a:custGeom>
              <a:gdLst>
                <a:gd name="T0" fmla="*/ 0 h 1"/>
                <a:gd name="T1" fmla="*/ 1 h 1"/>
                <a:gd name="T2" fmla="*/ 1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6" name="Freeform 106"/>
            <p:cNvSpPr>
              <a:spLocks noEditPoints="1"/>
            </p:cNvSpPr>
            <p:nvPr/>
          </p:nvSpPr>
          <p:spPr bwMode="auto">
            <a:xfrm>
              <a:off x="5429250" y="4143376"/>
              <a:ext cx="38100" cy="66675"/>
            </a:xfrm>
            <a:custGeom>
              <a:gdLst>
                <a:gd name="T0" fmla="*/ 8 w 10"/>
                <a:gd name="T1" fmla="*/ 18 h 18"/>
                <a:gd name="T2" fmla="*/ 9 w 10"/>
                <a:gd name="T3" fmla="*/ 18 h 18"/>
                <a:gd name="T4" fmla="*/ 9 w 10"/>
                <a:gd name="T5" fmla="*/ 18 h 18"/>
                <a:gd name="T6" fmla="*/ 10 w 10"/>
                <a:gd name="T7" fmla="*/ 17 h 18"/>
                <a:gd name="T8" fmla="*/ 9 w 10"/>
                <a:gd name="T9" fmla="*/ 17 h 18"/>
                <a:gd name="T10" fmla="*/ 10 w 10"/>
                <a:gd name="T11" fmla="*/ 17 h 18"/>
                <a:gd name="T12" fmla="*/ 9 w 10"/>
                <a:gd name="T13" fmla="*/ 16 h 18"/>
                <a:gd name="T14" fmla="*/ 10 w 10"/>
                <a:gd name="T15" fmla="*/ 17 h 18"/>
                <a:gd name="T16" fmla="*/ 9 w 10"/>
                <a:gd name="T17" fmla="*/ 16 h 18"/>
                <a:gd name="T18" fmla="*/ 9 w 10"/>
                <a:gd name="T19" fmla="*/ 17 h 18"/>
                <a:gd name="T20" fmla="*/ 10 w 10"/>
                <a:gd name="T21" fmla="*/ 17 h 18"/>
                <a:gd name="T22" fmla="*/ 10 w 10"/>
                <a:gd name="T23" fmla="*/ 17 h 18"/>
                <a:gd name="T24" fmla="*/ 10 w 10"/>
                <a:gd name="T25" fmla="*/ 17 h 18"/>
                <a:gd name="T26" fmla="*/ 8 w 10"/>
                <a:gd name="T27" fmla="*/ 16 h 18"/>
                <a:gd name="T28" fmla="*/ 8 w 10"/>
                <a:gd name="T29" fmla="*/ 16 h 18"/>
                <a:gd name="T30" fmla="*/ 10 w 10"/>
                <a:gd name="T31" fmla="*/ 16 h 18"/>
                <a:gd name="T32" fmla="*/ 10 w 10"/>
                <a:gd name="T33" fmla="*/ 16 h 18"/>
                <a:gd name="T34" fmla="*/ 9 w 10"/>
                <a:gd name="T35" fmla="*/ 16 h 18"/>
                <a:gd name="T36" fmla="*/ 8 w 10"/>
                <a:gd name="T37" fmla="*/ 16 h 18"/>
                <a:gd name="T38" fmla="*/ 9 w 10"/>
                <a:gd name="T39" fmla="*/ 16 h 18"/>
                <a:gd name="T40" fmla="*/ 8 w 10"/>
                <a:gd name="T41" fmla="*/ 13 h 18"/>
                <a:gd name="T42" fmla="*/ 9 w 10"/>
                <a:gd name="T43" fmla="*/ 13 h 18"/>
                <a:gd name="T44" fmla="*/ 9 w 10"/>
                <a:gd name="T45" fmla="*/ 13 h 18"/>
                <a:gd name="T46" fmla="*/ 7 w 10"/>
                <a:gd name="T47" fmla="*/ 13 h 18"/>
                <a:gd name="T48" fmla="*/ 7 w 10"/>
                <a:gd name="T49" fmla="*/ 13 h 18"/>
                <a:gd name="T50" fmla="*/ 9 w 10"/>
                <a:gd name="T51" fmla="*/ 13 h 18"/>
                <a:gd name="T52" fmla="*/ 5 w 10"/>
                <a:gd name="T53" fmla="*/ 13 h 18"/>
                <a:gd name="T54" fmla="*/ 7 w 10"/>
                <a:gd name="T55" fmla="*/ 13 h 18"/>
                <a:gd name="T56" fmla="*/ 5 w 10"/>
                <a:gd name="T57" fmla="*/ 13 h 18"/>
                <a:gd name="T58" fmla="*/ 1 w 10"/>
                <a:gd name="T59" fmla="*/ 1 h 18"/>
                <a:gd name="T60" fmla="*/ 1 w 10"/>
                <a:gd name="T61" fmla="*/ 1 h 18"/>
                <a:gd name="T62" fmla="*/ 1 w 10"/>
                <a:gd name="T63" fmla="*/ 0 h 18"/>
                <a:gd name="T64" fmla="*/ 0 w 10"/>
                <a:gd name="T65" fmla="*/ 0 h 18"/>
                <a:gd name="T66" fmla="*/ 0 w 10"/>
                <a:gd name="T6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" h="18">
                  <a:moveTo>
                    <a:pt x="9" y="18"/>
                  </a:move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moveTo>
                    <a:pt x="10" y="17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moveTo>
                    <a:pt x="9" y="16"/>
                  </a:moveTo>
                  <a:cubicBezTo>
                    <a:pt x="9" y="16"/>
                    <a:pt x="9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8" y="16"/>
                  </a:moveTo>
                  <a:cubicBezTo>
                    <a:pt x="6" y="16"/>
                    <a:pt x="6" y="17"/>
                    <a:pt x="9" y="17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9" y="16"/>
                    <a:pt x="8" y="16"/>
                    <a:pt x="8" y="16"/>
                  </a:cubicBezTo>
                  <a:moveTo>
                    <a:pt x="9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moveTo>
                    <a:pt x="9" y="13"/>
                  </a:move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8" y="13"/>
                    <a:pt x="8" y="13"/>
                    <a:pt x="7" y="13"/>
                  </a:cubicBezTo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6" y="13"/>
                    <a:pt x="5" y="13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7" name="Freeform 107"/>
            <p:cNvSpPr/>
            <p:nvPr/>
          </p:nvSpPr>
          <p:spPr bwMode="auto">
            <a:xfrm>
              <a:off x="5456238" y="4214813"/>
              <a:ext cx="3175" cy="0"/>
            </a:xfrm>
            <a:custGeom>
              <a:gdLst>
                <a:gd name="T0" fmla="*/ 1 w 1"/>
                <a:gd name="T1" fmla="*/ 1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8" name="Freeform 108"/>
            <p:cNvSpPr>
              <a:spLocks noEditPoints="1"/>
            </p:cNvSpPr>
            <p:nvPr/>
          </p:nvSpPr>
          <p:spPr bwMode="auto">
            <a:xfrm>
              <a:off x="5459413" y="4210051"/>
              <a:ext cx="11113" cy="7938"/>
            </a:xfrm>
            <a:custGeom>
              <a:gdLst>
                <a:gd name="T0" fmla="*/ 2 w 3"/>
                <a:gd name="T1" fmla="*/ 1 h 2"/>
                <a:gd name="T2" fmla="*/ 2 w 3"/>
                <a:gd name="T3" fmla="*/ 2 h 2"/>
                <a:gd name="T4" fmla="*/ 3 w 3"/>
                <a:gd name="T5" fmla="*/ 2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3 w 3"/>
                <a:gd name="T13" fmla="*/ 1 h 2"/>
                <a:gd name="T14" fmla="*/ 2 w 3"/>
                <a:gd name="T15" fmla="*/ 1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1 h 2"/>
                <a:gd name="T22" fmla="*/ 3 w 3"/>
                <a:gd name="T23" fmla="*/ 1 h 2"/>
                <a:gd name="T24" fmla="*/ 1 w 3"/>
                <a:gd name="T25" fmla="*/ 1 h 2"/>
                <a:gd name="T26" fmla="*/ 2 w 3"/>
                <a:gd name="T27" fmla="*/ 1 h 2"/>
                <a:gd name="T28" fmla="*/ 3 w 3"/>
                <a:gd name="T29" fmla="*/ 1 h 2"/>
                <a:gd name="T30" fmla="*/ 1 w 3"/>
                <a:gd name="T31" fmla="*/ 1 h 2"/>
                <a:gd name="T32" fmla="*/ 0 w 3"/>
                <a:gd name="T33" fmla="*/ 1 h 2"/>
                <a:gd name="T34" fmla="*/ 1 w 3"/>
                <a:gd name="T35" fmla="*/ 2 h 2"/>
                <a:gd name="T36" fmla="*/ 1 w 3"/>
                <a:gd name="T37" fmla="*/ 2 h 2"/>
                <a:gd name="T38" fmla="*/ 2 w 3"/>
                <a:gd name="T39" fmla="*/ 2 h 2"/>
                <a:gd name="T40" fmla="*/ 2 w 3"/>
                <a:gd name="T41" fmla="*/ 2 h 2"/>
                <a:gd name="T42" fmla="*/ 3 w 3"/>
                <a:gd name="T43" fmla="*/ 2 h 2"/>
                <a:gd name="T44" fmla="*/ 2 w 3"/>
                <a:gd name="T45" fmla="*/ 2 h 2"/>
                <a:gd name="T46" fmla="*/ 2 w 3"/>
                <a:gd name="T47" fmla="*/ 1 h 2"/>
                <a:gd name="T48" fmla="*/ 2 w 3"/>
                <a:gd name="T49" fmla="*/ 1 h 2"/>
                <a:gd name="T50" fmla="*/ 2 w 3"/>
                <a:gd name="T51" fmla="*/ 1 h 2"/>
                <a:gd name="T52" fmla="*/ 2 w 3"/>
                <a:gd name="T53" fmla="*/ 1 h 2"/>
                <a:gd name="T54" fmla="*/ 2 w 3"/>
                <a:gd name="T55" fmla="*/ 1 h 2"/>
                <a:gd name="T56" fmla="*/ 1 w 3"/>
                <a:gd name="T57" fmla="*/ 1 h 2"/>
                <a:gd name="T58" fmla="*/ 0 w 3"/>
                <a:gd name="T59" fmla="*/ 1 h 2"/>
                <a:gd name="T60" fmla="*/ 0 w 3"/>
                <a:gd name="T61" fmla="*/ 1 h 2"/>
                <a:gd name="T62" fmla="*/ 3 w 3"/>
                <a:gd name="T63" fmla="*/ 1 h 2"/>
                <a:gd name="T64" fmla="*/ 3 w 3"/>
                <a:gd name="T65" fmla="*/ 1 h 2"/>
                <a:gd name="T66" fmla="*/ 0 w 3"/>
                <a:gd name="T67" fmla="*/ 1 h 2"/>
                <a:gd name="T68" fmla="*/ 0 w 3"/>
                <a:gd name="T69" fmla="*/ 0 h 2"/>
                <a:gd name="T70" fmla="*/ 0 w 3"/>
                <a:gd name="T71" fmla="*/ 1 h 2"/>
                <a:gd name="T72" fmla="*/ 0 w 3"/>
                <a:gd name="T73" fmla="*/ 1 h 2"/>
                <a:gd name="T74" fmla="*/ 0 w 3"/>
                <a:gd name="T75" fmla="*/ 1 h 2"/>
                <a:gd name="T76" fmla="*/ 0 w 3"/>
                <a:gd name="T7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9" name="Freeform 109"/>
            <p:cNvSpPr>
              <a:spLocks noEditPoints="1"/>
            </p:cNvSpPr>
            <p:nvPr/>
          </p:nvSpPr>
          <p:spPr bwMode="auto">
            <a:xfrm>
              <a:off x="5462588" y="4222751"/>
              <a:ext cx="7938" cy="3175"/>
            </a:xfrm>
            <a:custGeom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1 h 1"/>
                <a:gd name="T16" fmla="*/ 2 w 2"/>
                <a:gd name="T17" fmla="*/ 1 h 1"/>
                <a:gd name="T18" fmla="*/ 1 w 2"/>
                <a:gd name="T19" fmla="*/ 1 h 1"/>
                <a:gd name="T20" fmla="*/ 1 w 2"/>
                <a:gd name="T21" fmla="*/ 1 h 1"/>
                <a:gd name="T22" fmla="*/ 1 w 2"/>
                <a:gd name="T23" fmla="*/ 1 h 1"/>
                <a:gd name="T24" fmla="*/ 2 w 2"/>
                <a:gd name="T25" fmla="*/ 1 h 1"/>
                <a:gd name="T26" fmla="*/ 2 w 2"/>
                <a:gd name="T27" fmla="*/ 1 h 1"/>
                <a:gd name="T28" fmla="*/ 2 w 2"/>
                <a:gd name="T29" fmla="*/ 1 h 1"/>
                <a:gd name="T30" fmla="*/ 0 w 2"/>
                <a:gd name="T31" fmla="*/ 0 h 1"/>
                <a:gd name="T32" fmla="*/ 1 w 2"/>
                <a:gd name="T33" fmla="*/ 1 h 1"/>
                <a:gd name="T34" fmla="*/ 1 w 2"/>
                <a:gd name="T35" fmla="*/ 1 h 1"/>
                <a:gd name="T36" fmla="*/ 0 w 2"/>
                <a:gd name="T3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0" name="Freeform 110"/>
            <p:cNvSpPr>
              <a:spLocks noEditPoints="1"/>
            </p:cNvSpPr>
            <p:nvPr/>
          </p:nvSpPr>
          <p:spPr bwMode="auto">
            <a:xfrm>
              <a:off x="5467350" y="4225926"/>
              <a:ext cx="3175" cy="0"/>
            </a:xfrm>
            <a:custGeom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0 w 1"/>
                <a:gd name="T13" fmla="*/ 0 w 1"/>
                <a:gd name="T14" fmla="*/ 0 w 1"/>
                <a:gd name="T15" fmla="*/ 1 w 1"/>
                <a:gd name="T16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1" name="Oval 111"/>
            <p:cNvSpPr>
              <a:spLocks noChangeArrowheads="1"/>
            </p:cNvSpPr>
            <p:nvPr/>
          </p:nvSpPr>
          <p:spPr bwMode="auto">
            <a:xfrm>
              <a:off x="5470525" y="4244976"/>
              <a:ext cx="1588" cy="1588"/>
            </a:xfrm>
            <a:prstGeom prst="ellipse">
              <a:avLst/>
            </a:pr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2" name="Freeform 112"/>
            <p:cNvSpPr>
              <a:spLocks noEditPoints="1"/>
            </p:cNvSpPr>
            <p:nvPr/>
          </p:nvSpPr>
          <p:spPr bwMode="auto">
            <a:xfrm>
              <a:off x="5102225" y="4248151"/>
              <a:ext cx="41275" cy="49213"/>
            </a:xfrm>
            <a:custGeom>
              <a:gdLst>
                <a:gd name="T0" fmla="*/ 11 w 11"/>
                <a:gd name="T1" fmla="*/ 13 h 13"/>
                <a:gd name="T2" fmla="*/ 11 w 11"/>
                <a:gd name="T3" fmla="*/ 13 h 13"/>
                <a:gd name="T4" fmla="*/ 11 w 11"/>
                <a:gd name="T5" fmla="*/ 13 h 13"/>
                <a:gd name="T6" fmla="*/ 9 w 11"/>
                <a:gd name="T7" fmla="*/ 11 h 13"/>
                <a:gd name="T8" fmla="*/ 9 w 11"/>
                <a:gd name="T9" fmla="*/ 11 h 13"/>
                <a:gd name="T10" fmla="*/ 9 w 11"/>
                <a:gd name="T11" fmla="*/ 11 h 13"/>
                <a:gd name="T12" fmla="*/ 9 w 11"/>
                <a:gd name="T13" fmla="*/ 11 h 13"/>
                <a:gd name="T14" fmla="*/ 9 w 11"/>
                <a:gd name="T15" fmla="*/ 11 h 13"/>
                <a:gd name="T16" fmla="*/ 8 w 11"/>
                <a:gd name="T17" fmla="*/ 11 h 13"/>
                <a:gd name="T18" fmla="*/ 9 w 11"/>
                <a:gd name="T19" fmla="*/ 11 h 13"/>
                <a:gd name="T20" fmla="*/ 9 w 11"/>
                <a:gd name="T21" fmla="*/ 11 h 13"/>
                <a:gd name="T22" fmla="*/ 10 w 11"/>
                <a:gd name="T23" fmla="*/ 10 h 13"/>
                <a:gd name="T24" fmla="*/ 9 w 11"/>
                <a:gd name="T25" fmla="*/ 11 h 13"/>
                <a:gd name="T26" fmla="*/ 9 w 11"/>
                <a:gd name="T27" fmla="*/ 11 h 13"/>
                <a:gd name="T28" fmla="*/ 10 w 11"/>
                <a:gd name="T29" fmla="*/ 10 h 13"/>
                <a:gd name="T30" fmla="*/ 10 w 11"/>
                <a:gd name="T31" fmla="*/ 10 h 13"/>
                <a:gd name="T32" fmla="*/ 10 w 11"/>
                <a:gd name="T33" fmla="*/ 10 h 13"/>
                <a:gd name="T34" fmla="*/ 9 w 11"/>
                <a:gd name="T35" fmla="*/ 11 h 13"/>
                <a:gd name="T36" fmla="*/ 9 w 11"/>
                <a:gd name="T37" fmla="*/ 11 h 13"/>
                <a:gd name="T38" fmla="*/ 10 w 11"/>
                <a:gd name="T39" fmla="*/ 10 h 13"/>
                <a:gd name="T40" fmla="*/ 10 w 11"/>
                <a:gd name="T41" fmla="*/ 10 h 13"/>
                <a:gd name="T42" fmla="*/ 9 w 11"/>
                <a:gd name="T43" fmla="*/ 10 h 13"/>
                <a:gd name="T44" fmla="*/ 9 w 11"/>
                <a:gd name="T45" fmla="*/ 11 h 13"/>
                <a:gd name="T46" fmla="*/ 10 w 11"/>
                <a:gd name="T47" fmla="*/ 10 h 13"/>
                <a:gd name="T48" fmla="*/ 9 w 11"/>
                <a:gd name="T49" fmla="*/ 10 h 13"/>
                <a:gd name="T50" fmla="*/ 2 w 11"/>
                <a:gd name="T51" fmla="*/ 4 h 13"/>
                <a:gd name="T52" fmla="*/ 3 w 11"/>
                <a:gd name="T53" fmla="*/ 4 h 13"/>
                <a:gd name="T54" fmla="*/ 2 w 11"/>
                <a:gd name="T55" fmla="*/ 4 h 13"/>
                <a:gd name="T56" fmla="*/ 2 w 11"/>
                <a:gd name="T57" fmla="*/ 4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9" y="11"/>
                  </a:move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10" y="10"/>
                  </a:moveTo>
                  <a:cubicBezTo>
                    <a:pt x="10" y="10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10" y="10"/>
                  </a:moveTo>
                  <a:cubicBezTo>
                    <a:pt x="10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9" y="10"/>
                  </a:moveTo>
                  <a:cubicBezTo>
                    <a:pt x="9" y="10"/>
                    <a:pt x="9" y="10"/>
                    <a:pt x="9" y="11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3" name="Oval 113"/>
            <p:cNvSpPr>
              <a:spLocks noChangeArrowheads="1"/>
            </p:cNvSpPr>
            <p:nvPr/>
          </p:nvSpPr>
          <p:spPr bwMode="auto">
            <a:xfrm>
              <a:off x="5165725" y="4308476"/>
              <a:ext cx="1588" cy="3175"/>
            </a:xfrm>
            <a:prstGeom prst="ellipse">
              <a:avLst/>
            </a:pr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4" name="Freeform 114"/>
            <p:cNvSpPr>
              <a:spLocks noEditPoints="1"/>
            </p:cNvSpPr>
            <p:nvPr/>
          </p:nvSpPr>
          <p:spPr bwMode="auto">
            <a:xfrm>
              <a:off x="5162550" y="4308476"/>
              <a:ext cx="3175" cy="3175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5" name="Freeform 115"/>
            <p:cNvSpPr/>
            <p:nvPr/>
          </p:nvSpPr>
          <p:spPr bwMode="auto">
            <a:xfrm flipH="1">
              <a:off x="5165725" y="43084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6" name="Freeform 116"/>
            <p:cNvSpPr/>
            <p:nvPr/>
          </p:nvSpPr>
          <p:spPr bwMode="auto">
            <a:xfrm>
              <a:off x="5162550" y="4308476"/>
              <a:ext cx="3175" cy="3175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1 w 1"/>
                <a:gd name="T21" fmla="*/ 0 h 1"/>
                <a:gd name="T22" fmla="*/ 1 w 1"/>
                <a:gd name="T2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7" name="Freeform 117"/>
            <p:cNvSpPr/>
            <p:nvPr/>
          </p:nvSpPr>
          <p:spPr bwMode="auto">
            <a:xfrm flipH="1">
              <a:off x="5165725" y="4308476"/>
              <a:ext cx="0" cy="3175"/>
            </a:xfrm>
            <a:custGeom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1 h 1"/>
                <a:gd name="T10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8" name="Freeform 118"/>
            <p:cNvSpPr>
              <a:spLocks noEditPoints="1"/>
            </p:cNvSpPr>
            <p:nvPr/>
          </p:nvSpPr>
          <p:spPr bwMode="auto">
            <a:xfrm>
              <a:off x="5159375" y="4308476"/>
              <a:ext cx="11113" cy="7938"/>
            </a:xfrm>
            <a:custGeom>
              <a:gdLst>
                <a:gd name="T0" fmla="*/ 1 w 3"/>
                <a:gd name="T1" fmla="*/ 2 h 2"/>
                <a:gd name="T2" fmla="*/ 1 w 3"/>
                <a:gd name="T3" fmla="*/ 2 h 2"/>
                <a:gd name="T4" fmla="*/ 1 w 3"/>
                <a:gd name="T5" fmla="*/ 2 h 2"/>
                <a:gd name="T6" fmla="*/ 1 w 3"/>
                <a:gd name="T7" fmla="*/ 2 h 2"/>
                <a:gd name="T8" fmla="*/ 1 w 3"/>
                <a:gd name="T9" fmla="*/ 2 h 2"/>
                <a:gd name="T10" fmla="*/ 1 w 3"/>
                <a:gd name="T11" fmla="*/ 2 h 2"/>
                <a:gd name="T12" fmla="*/ 1 w 3"/>
                <a:gd name="T13" fmla="*/ 2 h 2"/>
                <a:gd name="T14" fmla="*/ 1 w 3"/>
                <a:gd name="T15" fmla="*/ 2 h 2"/>
                <a:gd name="T16" fmla="*/ 0 w 3"/>
                <a:gd name="T17" fmla="*/ 2 h 2"/>
                <a:gd name="T18" fmla="*/ 1 w 3"/>
                <a:gd name="T19" fmla="*/ 1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1 h 2"/>
                <a:gd name="T26" fmla="*/ 1 w 3"/>
                <a:gd name="T27" fmla="*/ 2 h 2"/>
                <a:gd name="T28" fmla="*/ 1 w 3"/>
                <a:gd name="T29" fmla="*/ 1 h 2"/>
                <a:gd name="T30" fmla="*/ 1 w 3"/>
                <a:gd name="T31" fmla="*/ 2 h 2"/>
                <a:gd name="T32" fmla="*/ 1 w 3"/>
                <a:gd name="T33" fmla="*/ 2 h 2"/>
                <a:gd name="T34" fmla="*/ 1 w 3"/>
                <a:gd name="T35" fmla="*/ 1 h 2"/>
                <a:gd name="T36" fmla="*/ 1 w 3"/>
                <a:gd name="T37" fmla="*/ 1 h 2"/>
                <a:gd name="T38" fmla="*/ 1 w 3"/>
                <a:gd name="T39" fmla="*/ 1 h 2"/>
                <a:gd name="T40" fmla="*/ 1 w 3"/>
                <a:gd name="T41" fmla="*/ 1 h 2"/>
                <a:gd name="T42" fmla="*/ 1 w 3"/>
                <a:gd name="T43" fmla="*/ 2 h 2"/>
                <a:gd name="T44" fmla="*/ 1 w 3"/>
                <a:gd name="T45" fmla="*/ 1 h 2"/>
                <a:gd name="T46" fmla="*/ 1 w 3"/>
                <a:gd name="T47" fmla="*/ 1 h 2"/>
                <a:gd name="T48" fmla="*/ 1 w 3"/>
                <a:gd name="T49" fmla="*/ 1 h 2"/>
                <a:gd name="T50" fmla="*/ 1 w 3"/>
                <a:gd name="T51" fmla="*/ 1 h 2"/>
                <a:gd name="T52" fmla="*/ 1 w 3"/>
                <a:gd name="T53" fmla="*/ 1 h 2"/>
                <a:gd name="T54" fmla="*/ 1 w 3"/>
                <a:gd name="T55" fmla="*/ 2 h 2"/>
                <a:gd name="T56" fmla="*/ 1 w 3"/>
                <a:gd name="T57" fmla="*/ 1 h 2"/>
                <a:gd name="T58" fmla="*/ 1 w 3"/>
                <a:gd name="T59" fmla="*/ 1 h 2"/>
                <a:gd name="T60" fmla="*/ 1 w 3"/>
                <a:gd name="T61" fmla="*/ 2 h 2"/>
                <a:gd name="T62" fmla="*/ 1 w 3"/>
                <a:gd name="T63" fmla="*/ 2 h 2"/>
                <a:gd name="T64" fmla="*/ 1 w 3"/>
                <a:gd name="T65" fmla="*/ 2 h 2"/>
                <a:gd name="T66" fmla="*/ 1 w 3"/>
                <a:gd name="T67" fmla="*/ 1 h 2"/>
                <a:gd name="T68" fmla="*/ 1 w 3"/>
                <a:gd name="T69" fmla="*/ 1 h 2"/>
                <a:gd name="T70" fmla="*/ 1 w 3"/>
                <a:gd name="T71" fmla="*/ 1 h 2"/>
                <a:gd name="T72" fmla="*/ 1 w 3"/>
                <a:gd name="T73" fmla="*/ 1 h 2"/>
                <a:gd name="T74" fmla="*/ 1 w 3"/>
                <a:gd name="T75" fmla="*/ 1 h 2"/>
                <a:gd name="T76" fmla="*/ 1 w 3"/>
                <a:gd name="T77" fmla="*/ 1 h 2"/>
                <a:gd name="T78" fmla="*/ 1 w 3"/>
                <a:gd name="T79" fmla="*/ 1 h 2"/>
                <a:gd name="T80" fmla="*/ 2 w 3"/>
                <a:gd name="T81" fmla="*/ 1 h 2"/>
                <a:gd name="T82" fmla="*/ 1 w 3"/>
                <a:gd name="T83" fmla="*/ 2 h 2"/>
                <a:gd name="T84" fmla="*/ 2 w 3"/>
                <a:gd name="T85" fmla="*/ 1 h 2"/>
                <a:gd name="T86" fmla="*/ 1 w 3"/>
                <a:gd name="T87" fmla="*/ 1 h 2"/>
                <a:gd name="T88" fmla="*/ 2 w 3"/>
                <a:gd name="T89" fmla="*/ 1 h 2"/>
                <a:gd name="T90" fmla="*/ 2 w 3"/>
                <a:gd name="T91" fmla="*/ 1 h 2"/>
                <a:gd name="T92" fmla="*/ 2 w 3"/>
                <a:gd name="T93" fmla="*/ 1 h 2"/>
                <a:gd name="T94" fmla="*/ 2 w 3"/>
                <a:gd name="T95" fmla="*/ 1 h 2"/>
                <a:gd name="T96" fmla="*/ 2 w 3"/>
                <a:gd name="T97" fmla="*/ 1 h 2"/>
                <a:gd name="T98" fmla="*/ 2 w 3"/>
                <a:gd name="T99" fmla="*/ 1 h 2"/>
                <a:gd name="T100" fmla="*/ 2 w 3"/>
                <a:gd name="T101" fmla="*/ 1 h 2"/>
                <a:gd name="T102" fmla="*/ 3 w 3"/>
                <a:gd name="T103" fmla="*/ 1 h 2"/>
                <a:gd name="T104" fmla="*/ 2 w 3"/>
                <a:gd name="T105" fmla="*/ 1 h 2"/>
                <a:gd name="T106" fmla="*/ 2 w 3"/>
                <a:gd name="T107" fmla="*/ 0 h 2"/>
                <a:gd name="T108" fmla="*/ 2 w 3"/>
                <a:gd name="T109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9" name="Freeform 119"/>
            <p:cNvSpPr/>
            <p:nvPr/>
          </p:nvSpPr>
          <p:spPr bwMode="auto">
            <a:xfrm flipH="1">
              <a:off x="5170488" y="43195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0" name="Freeform 120"/>
            <p:cNvSpPr/>
            <p:nvPr/>
          </p:nvSpPr>
          <p:spPr bwMode="auto">
            <a:xfrm flipH="1">
              <a:off x="5170488" y="4316413"/>
              <a:ext cx="0" cy="3175"/>
            </a:xfrm>
            <a:custGeom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1" name="Freeform 121"/>
            <p:cNvSpPr/>
            <p:nvPr/>
          </p:nvSpPr>
          <p:spPr bwMode="auto">
            <a:xfrm flipH="1">
              <a:off x="5170488" y="4319588"/>
              <a:ext cx="0" cy="3175"/>
            </a:xfrm>
            <a:custGeom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1 h 1"/>
                <a:gd name="T6" fmla="*/ 0 h 1"/>
                <a:gd name="T7" fmla="*/ 1 h 1"/>
                <a:gd name="T8" fmla="*/ 0 h 1"/>
                <a:gd name="T9" fmla="*/ 0 h 1"/>
                <a:gd name="T10" fmla="*/ 0 h 1"/>
                <a:gd name="T11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2" name="Freeform 122"/>
            <p:cNvSpPr>
              <a:spLocks noEditPoints="1"/>
            </p:cNvSpPr>
            <p:nvPr/>
          </p:nvSpPr>
          <p:spPr bwMode="auto">
            <a:xfrm>
              <a:off x="5165725" y="4316413"/>
              <a:ext cx="7938" cy="3175"/>
            </a:xfrm>
            <a:custGeom>
              <a:gdLst>
                <a:gd name="T0" fmla="*/ 0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1 w 2"/>
                <a:gd name="T15" fmla="*/ 1 h 1"/>
                <a:gd name="T16" fmla="*/ 2 w 2"/>
                <a:gd name="T1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3" name="Freeform 123"/>
            <p:cNvSpPr/>
            <p:nvPr/>
          </p:nvSpPr>
          <p:spPr bwMode="auto">
            <a:xfrm flipH="1">
              <a:off x="5170488" y="4319588"/>
              <a:ext cx="0" cy="3175"/>
            </a:xfrm>
            <a:custGeom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1 h 1"/>
                <a:gd name="T7" fmla="*/ 0 h 1"/>
                <a:gd name="T8" fmla="*/ 0 h 1"/>
                <a:gd name="T9" fmla="*/ 0 h 1"/>
                <a:gd name="T10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4" name="Freeform 124"/>
            <p:cNvSpPr/>
            <p:nvPr/>
          </p:nvSpPr>
          <p:spPr bwMode="auto">
            <a:xfrm flipH="1">
              <a:off x="5170488" y="43195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5" name="Freeform 125"/>
            <p:cNvSpPr>
              <a:spLocks noEditPoints="1"/>
            </p:cNvSpPr>
            <p:nvPr/>
          </p:nvSpPr>
          <p:spPr bwMode="auto">
            <a:xfrm flipH="1">
              <a:off x="5170488" y="4319588"/>
              <a:ext cx="0" cy="3175"/>
            </a:xfrm>
            <a:custGeom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6" name="Freeform 126"/>
            <p:cNvSpPr>
              <a:spLocks noEditPoints="1"/>
            </p:cNvSpPr>
            <p:nvPr/>
          </p:nvSpPr>
          <p:spPr bwMode="auto">
            <a:xfrm>
              <a:off x="5184775" y="4327526"/>
              <a:ext cx="112713" cy="41275"/>
            </a:xfrm>
            <a:custGeom>
              <a:gdLst>
                <a:gd name="T0" fmla="*/ 29 w 30"/>
                <a:gd name="T1" fmla="*/ 10 h 11"/>
                <a:gd name="T2" fmla="*/ 29 w 30"/>
                <a:gd name="T3" fmla="*/ 10 h 11"/>
                <a:gd name="T4" fmla="*/ 29 w 30"/>
                <a:gd name="T5" fmla="*/ 10 h 11"/>
                <a:gd name="T6" fmla="*/ 30 w 30"/>
                <a:gd name="T7" fmla="*/ 10 h 11"/>
                <a:gd name="T8" fmla="*/ 29 w 30"/>
                <a:gd name="T9" fmla="*/ 10 h 11"/>
                <a:gd name="T10" fmla="*/ 29 w 30"/>
                <a:gd name="T11" fmla="*/ 10 h 11"/>
                <a:gd name="T12" fmla="*/ 27 w 30"/>
                <a:gd name="T13" fmla="*/ 10 h 11"/>
                <a:gd name="T14" fmla="*/ 28 w 30"/>
                <a:gd name="T15" fmla="*/ 10 h 11"/>
                <a:gd name="T16" fmla="*/ 29 w 30"/>
                <a:gd name="T17" fmla="*/ 10 h 11"/>
                <a:gd name="T18" fmla="*/ 22 w 30"/>
                <a:gd name="T19" fmla="*/ 10 h 11"/>
                <a:gd name="T20" fmla="*/ 29 w 30"/>
                <a:gd name="T21" fmla="*/ 10 h 11"/>
                <a:gd name="T22" fmla="*/ 29 w 30"/>
                <a:gd name="T23" fmla="*/ 10 h 11"/>
                <a:gd name="T24" fmla="*/ 22 w 30"/>
                <a:gd name="T25" fmla="*/ 10 h 11"/>
                <a:gd name="T26" fmla="*/ 22 w 30"/>
                <a:gd name="T27" fmla="*/ 10 h 11"/>
                <a:gd name="T28" fmla="*/ 21 w 30"/>
                <a:gd name="T29" fmla="*/ 10 h 11"/>
                <a:gd name="T30" fmla="*/ 29 w 30"/>
                <a:gd name="T31" fmla="*/ 10 h 11"/>
                <a:gd name="T32" fmla="*/ 21 w 30"/>
                <a:gd name="T33" fmla="*/ 9 h 11"/>
                <a:gd name="T34" fmla="*/ 19 w 30"/>
                <a:gd name="T35" fmla="*/ 9 h 11"/>
                <a:gd name="T36" fmla="*/ 20 w 30"/>
                <a:gd name="T37" fmla="*/ 9 h 11"/>
                <a:gd name="T38" fmla="*/ 18 w 30"/>
                <a:gd name="T39" fmla="*/ 9 h 11"/>
                <a:gd name="T40" fmla="*/ 19 w 30"/>
                <a:gd name="T41" fmla="*/ 9 h 11"/>
                <a:gd name="T42" fmla="*/ 20 w 30"/>
                <a:gd name="T43" fmla="*/ 9 h 11"/>
                <a:gd name="T44" fmla="*/ 20 w 30"/>
                <a:gd name="T45" fmla="*/ 9 h 11"/>
                <a:gd name="T46" fmla="*/ 20 w 30"/>
                <a:gd name="T47" fmla="*/ 9 h 11"/>
                <a:gd name="T48" fmla="*/ 20 w 30"/>
                <a:gd name="T49" fmla="*/ 9 h 11"/>
                <a:gd name="T50" fmla="*/ 18 w 30"/>
                <a:gd name="T51" fmla="*/ 9 h 11"/>
                <a:gd name="T52" fmla="*/ 17 w 30"/>
                <a:gd name="T53" fmla="*/ 9 h 11"/>
                <a:gd name="T54" fmla="*/ 19 w 30"/>
                <a:gd name="T55" fmla="*/ 8 h 11"/>
                <a:gd name="T56" fmla="*/ 16 w 30"/>
                <a:gd name="T57" fmla="*/ 8 h 11"/>
                <a:gd name="T58" fmla="*/ 18 w 30"/>
                <a:gd name="T59" fmla="*/ 8 h 11"/>
                <a:gd name="T60" fmla="*/ 18 w 30"/>
                <a:gd name="T61" fmla="*/ 9 h 11"/>
                <a:gd name="T62" fmla="*/ 16 w 30"/>
                <a:gd name="T63" fmla="*/ 8 h 11"/>
                <a:gd name="T64" fmla="*/ 18 w 30"/>
                <a:gd name="T65" fmla="*/ 8 h 11"/>
                <a:gd name="T66" fmla="*/ 19 w 30"/>
                <a:gd name="T67" fmla="*/ 8 h 11"/>
                <a:gd name="T68" fmla="*/ 17 w 30"/>
                <a:gd name="T69" fmla="*/ 8 h 11"/>
                <a:gd name="T70" fmla="*/ 18 w 30"/>
                <a:gd name="T71" fmla="*/ 8 h 11"/>
                <a:gd name="T72" fmla="*/ 17 w 30"/>
                <a:gd name="T73" fmla="*/ 8 h 11"/>
                <a:gd name="T74" fmla="*/ 20 w 30"/>
                <a:gd name="T75" fmla="*/ 7 h 11"/>
                <a:gd name="T76" fmla="*/ 20 w 30"/>
                <a:gd name="T77" fmla="*/ 7 h 11"/>
                <a:gd name="T78" fmla="*/ 17 w 30"/>
                <a:gd name="T79" fmla="*/ 7 h 11"/>
                <a:gd name="T80" fmla="*/ 18 w 30"/>
                <a:gd name="T81" fmla="*/ 7 h 11"/>
                <a:gd name="T82" fmla="*/ 19 w 30"/>
                <a:gd name="T83" fmla="*/ 9 h 11"/>
                <a:gd name="T84" fmla="*/ 19 w 30"/>
                <a:gd name="T85" fmla="*/ 8 h 11"/>
                <a:gd name="T86" fmla="*/ 17 w 30"/>
                <a:gd name="T87" fmla="*/ 7 h 11"/>
                <a:gd name="T88" fmla="*/ 14 w 30"/>
                <a:gd name="T89" fmla="*/ 7 h 11"/>
                <a:gd name="T90" fmla="*/ 14 w 30"/>
                <a:gd name="T91" fmla="*/ 7 h 11"/>
                <a:gd name="T92" fmla="*/ 4 w 30"/>
                <a:gd name="T93" fmla="*/ 3 h 11"/>
                <a:gd name="T94" fmla="*/ 5 w 30"/>
                <a:gd name="T95" fmla="*/ 3 h 11"/>
                <a:gd name="T96" fmla="*/ 3 w 30"/>
                <a:gd name="T97" fmla="*/ 3 h 11"/>
                <a:gd name="T98" fmla="*/ 4 w 30"/>
                <a:gd name="T99" fmla="*/ 3 h 11"/>
                <a:gd name="T100" fmla="*/ 4 w 30"/>
                <a:gd name="T101" fmla="*/ 3 h 11"/>
                <a:gd name="T102" fmla="*/ 4 w 30"/>
                <a:gd name="T103" fmla="*/ 3 h 11"/>
                <a:gd name="T104" fmla="*/ 4 w 30"/>
                <a:gd name="T105" fmla="*/ 3 h 11"/>
                <a:gd name="T106" fmla="*/ 4 w 30"/>
                <a:gd name="T107" fmla="*/ 2 h 11"/>
                <a:gd name="T108" fmla="*/ 1 w 30"/>
                <a:gd name="T109" fmla="*/ 2 h 11"/>
                <a:gd name="T110" fmla="*/ 1 w 30"/>
                <a:gd name="T111" fmla="*/ 1 h 11"/>
                <a:gd name="T112" fmla="*/ 1 w 30"/>
                <a:gd name="T113" fmla="*/ 1 h 11"/>
                <a:gd name="T114" fmla="*/ 1 w 30"/>
                <a:gd name="T115" fmla="*/ 1 h 11"/>
                <a:gd name="T116" fmla="*/ 1 w 30"/>
                <a:gd name="T117" fmla="*/ 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11"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moveTo>
                    <a:pt x="3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1" y="10"/>
                  </a:moveTo>
                  <a:cubicBezTo>
                    <a:pt x="21" y="10"/>
                    <a:pt x="21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moveTo>
                    <a:pt x="21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29" y="9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21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9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18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18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18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18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18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18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9" y="8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moveTo>
                    <a:pt x="19" y="8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moveTo>
                    <a:pt x="16" y="8"/>
                  </a:moveTo>
                  <a:cubicBezTo>
                    <a:pt x="16" y="8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9" y="8"/>
                  </a:moveTo>
                  <a:cubicBezTo>
                    <a:pt x="19" y="8"/>
                    <a:pt x="19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9"/>
                    <a:pt x="20" y="8"/>
                    <a:pt x="19" y="8"/>
                  </a:cubicBezTo>
                  <a:moveTo>
                    <a:pt x="18" y="8"/>
                  </a:moveTo>
                  <a:cubicBezTo>
                    <a:pt x="18" y="8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17" y="8"/>
                  </a:move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18" y="8"/>
                  </a:moveTo>
                  <a:cubicBezTo>
                    <a:pt x="18" y="8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7" y="8"/>
                  </a:moveTo>
                  <a:cubicBezTo>
                    <a:pt x="17" y="8"/>
                    <a:pt x="17" y="8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17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moveTo>
                    <a:pt x="17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9" y="7"/>
                  </a:moveTo>
                  <a:cubicBezTo>
                    <a:pt x="19" y="7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7"/>
                    <a:pt x="19" y="7"/>
                  </a:cubicBezTo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moveTo>
                    <a:pt x="14" y="7"/>
                  </a:moveTo>
                  <a:cubicBezTo>
                    <a:pt x="14" y="7"/>
                    <a:pt x="14" y="7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8" y="7"/>
                  </a:moveTo>
                  <a:cubicBezTo>
                    <a:pt x="18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moveTo>
                    <a:pt x="17" y="7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moveTo>
                    <a:pt x="17" y="7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moveTo>
                    <a:pt x="18" y="7"/>
                  </a:moveTo>
                  <a:cubicBezTo>
                    <a:pt x="18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moveTo>
                    <a:pt x="17" y="7"/>
                  </a:moveTo>
                  <a:cubicBezTo>
                    <a:pt x="16" y="7"/>
                    <a:pt x="16" y="8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4" y="7"/>
                    <a:pt x="14" y="7"/>
                  </a:cubicBezTo>
                  <a:moveTo>
                    <a:pt x="16" y="7"/>
                  </a:moveTo>
                  <a:cubicBezTo>
                    <a:pt x="16" y="7"/>
                    <a:pt x="16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3" y="7"/>
                    <a:pt x="14" y="7"/>
                  </a:cubicBezTo>
                  <a:cubicBezTo>
                    <a:pt x="14" y="7"/>
                    <a:pt x="14" y="7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6" y="3"/>
                  </a:cubicBezTo>
                  <a:cubicBezTo>
                    <a:pt x="6" y="3"/>
                    <a:pt x="5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7" name="Freeform 127"/>
            <p:cNvSpPr>
              <a:spLocks noEditPoints="1"/>
            </p:cNvSpPr>
            <p:nvPr/>
          </p:nvSpPr>
          <p:spPr bwMode="auto">
            <a:xfrm>
              <a:off x="3810000" y="3500438"/>
              <a:ext cx="360363" cy="360363"/>
            </a:xfrm>
            <a:custGeom>
              <a:gdLst>
                <a:gd name="T0" fmla="*/ 52 w 96"/>
                <a:gd name="T1" fmla="*/ 95 h 96"/>
                <a:gd name="T2" fmla="*/ 42 w 96"/>
                <a:gd name="T3" fmla="*/ 92 h 96"/>
                <a:gd name="T4" fmla="*/ 26 w 96"/>
                <a:gd name="T5" fmla="*/ 84 h 96"/>
                <a:gd name="T6" fmla="*/ 28 w 96"/>
                <a:gd name="T7" fmla="*/ 85 h 96"/>
                <a:gd name="T8" fmla="*/ 13 w 96"/>
                <a:gd name="T9" fmla="*/ 49 h 96"/>
                <a:gd name="T10" fmla="*/ 2 w 96"/>
                <a:gd name="T11" fmla="*/ 58 h 96"/>
                <a:gd name="T12" fmla="*/ 5 w 96"/>
                <a:gd name="T13" fmla="*/ 65 h 96"/>
                <a:gd name="T14" fmla="*/ 14 w 96"/>
                <a:gd name="T15" fmla="*/ 73 h 96"/>
                <a:gd name="T16" fmla="*/ 20 w 96"/>
                <a:gd name="T17" fmla="*/ 80 h 96"/>
                <a:gd name="T18" fmla="*/ 21 w 96"/>
                <a:gd name="T19" fmla="*/ 79 h 96"/>
                <a:gd name="T20" fmla="*/ 20 w 96"/>
                <a:gd name="T21" fmla="*/ 80 h 96"/>
                <a:gd name="T22" fmla="*/ 20 w 96"/>
                <a:gd name="T23" fmla="*/ 81 h 96"/>
                <a:gd name="T24" fmla="*/ 20 w 96"/>
                <a:gd name="T25" fmla="*/ 80 h 96"/>
                <a:gd name="T26" fmla="*/ 21 w 96"/>
                <a:gd name="T27" fmla="*/ 79 h 96"/>
                <a:gd name="T28" fmla="*/ 20 w 96"/>
                <a:gd name="T29" fmla="*/ 81 h 96"/>
                <a:gd name="T30" fmla="*/ 22 w 96"/>
                <a:gd name="T31" fmla="*/ 82 h 96"/>
                <a:gd name="T32" fmla="*/ 22 w 96"/>
                <a:gd name="T33" fmla="*/ 82 h 96"/>
                <a:gd name="T34" fmla="*/ 22 w 96"/>
                <a:gd name="T35" fmla="*/ 83 h 96"/>
                <a:gd name="T36" fmla="*/ 25 w 96"/>
                <a:gd name="T37" fmla="*/ 85 h 96"/>
                <a:gd name="T38" fmla="*/ 27 w 96"/>
                <a:gd name="T39" fmla="*/ 84 h 96"/>
                <a:gd name="T40" fmla="*/ 27 w 96"/>
                <a:gd name="T41" fmla="*/ 85 h 96"/>
                <a:gd name="T42" fmla="*/ 27 w 96"/>
                <a:gd name="T43" fmla="*/ 85 h 96"/>
                <a:gd name="T44" fmla="*/ 27 w 96"/>
                <a:gd name="T45" fmla="*/ 85 h 96"/>
                <a:gd name="T46" fmla="*/ 30 w 96"/>
                <a:gd name="T47" fmla="*/ 86 h 96"/>
                <a:gd name="T48" fmla="*/ 30 w 96"/>
                <a:gd name="T49" fmla="*/ 86 h 96"/>
                <a:gd name="T50" fmla="*/ 30 w 96"/>
                <a:gd name="T51" fmla="*/ 86 h 96"/>
                <a:gd name="T52" fmla="*/ 30 w 96"/>
                <a:gd name="T53" fmla="*/ 86 h 96"/>
                <a:gd name="T54" fmla="*/ 39 w 96"/>
                <a:gd name="T55" fmla="*/ 89 h 96"/>
                <a:gd name="T56" fmla="*/ 42 w 96"/>
                <a:gd name="T57" fmla="*/ 92 h 96"/>
                <a:gd name="T58" fmla="*/ 42 w 96"/>
                <a:gd name="T59" fmla="*/ 92 h 96"/>
                <a:gd name="T60" fmla="*/ 43 w 96"/>
                <a:gd name="T61" fmla="*/ 93 h 96"/>
                <a:gd name="T62" fmla="*/ 43 w 96"/>
                <a:gd name="T63" fmla="*/ 91 h 96"/>
                <a:gd name="T64" fmla="*/ 44 w 96"/>
                <a:gd name="T65" fmla="*/ 92 h 96"/>
                <a:gd name="T66" fmla="*/ 44 w 96"/>
                <a:gd name="T67" fmla="*/ 90 h 96"/>
                <a:gd name="T68" fmla="*/ 45 w 96"/>
                <a:gd name="T69" fmla="*/ 92 h 96"/>
                <a:gd name="T70" fmla="*/ 45 w 96"/>
                <a:gd name="T71" fmla="*/ 92 h 96"/>
                <a:gd name="T72" fmla="*/ 46 w 96"/>
                <a:gd name="T73" fmla="*/ 93 h 96"/>
                <a:gd name="T74" fmla="*/ 46 w 96"/>
                <a:gd name="T75" fmla="*/ 93 h 96"/>
                <a:gd name="T76" fmla="*/ 46 w 96"/>
                <a:gd name="T77" fmla="*/ 93 h 96"/>
                <a:gd name="T78" fmla="*/ 46 w 96"/>
                <a:gd name="T79" fmla="*/ 91 h 96"/>
                <a:gd name="T80" fmla="*/ 47 w 96"/>
                <a:gd name="T81" fmla="*/ 92 h 96"/>
                <a:gd name="T82" fmla="*/ 47 w 96"/>
                <a:gd name="T83" fmla="*/ 94 h 96"/>
                <a:gd name="T84" fmla="*/ 48 w 96"/>
                <a:gd name="T85" fmla="*/ 94 h 96"/>
                <a:gd name="T86" fmla="*/ 51 w 96"/>
                <a:gd name="T87" fmla="*/ 95 h 96"/>
                <a:gd name="T88" fmla="*/ 53 w 96"/>
                <a:gd name="T89" fmla="*/ 94 h 96"/>
                <a:gd name="T90" fmla="*/ 54 w 96"/>
                <a:gd name="T91" fmla="*/ 94 h 96"/>
                <a:gd name="T92" fmla="*/ 55 w 96"/>
                <a:gd name="T93" fmla="*/ 94 h 96"/>
                <a:gd name="T94" fmla="*/ 55 w 96"/>
                <a:gd name="T95" fmla="*/ 93 h 96"/>
                <a:gd name="T96" fmla="*/ 56 w 96"/>
                <a:gd name="T97" fmla="*/ 94 h 96"/>
                <a:gd name="T98" fmla="*/ 56 w 96"/>
                <a:gd name="T99" fmla="*/ 94 h 96"/>
                <a:gd name="T100" fmla="*/ 58 w 96"/>
                <a:gd name="T101" fmla="*/ 94 h 96"/>
                <a:gd name="T102" fmla="*/ 64 w 96"/>
                <a:gd name="T103" fmla="*/ 93 h 96"/>
                <a:gd name="T104" fmla="*/ 96 w 96"/>
                <a:gd name="T105" fmla="*/ 81 h 96"/>
                <a:gd name="T106" fmla="*/ 88 w 96"/>
                <a:gd name="T107" fmla="*/ 74 h 96"/>
                <a:gd name="T108" fmla="*/ 77 w 96"/>
                <a:gd name="T109" fmla="*/ 68 h 96"/>
                <a:gd name="T110" fmla="*/ 53 w 96"/>
                <a:gd name="T111" fmla="*/ 54 h 96"/>
                <a:gd name="T112" fmla="*/ 38 w 96"/>
                <a:gd name="T113" fmla="*/ 41 h 96"/>
                <a:gd name="T114" fmla="*/ 32 w 96"/>
                <a:gd name="T115" fmla="*/ 33 h 96"/>
                <a:gd name="T116" fmla="*/ 35 w 96"/>
                <a:gd name="T117" fmla="*/ 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96"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4"/>
                    <a:pt x="32" y="34"/>
                  </a:cubicBezTo>
                  <a:cubicBezTo>
                    <a:pt x="32" y="34"/>
                    <a:pt x="32" y="33"/>
                    <a:pt x="32" y="33"/>
                  </a:cubicBezTo>
                  <a:moveTo>
                    <a:pt x="52" y="95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moveTo>
                    <a:pt x="52" y="95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moveTo>
                    <a:pt x="52" y="94"/>
                  </a:move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moveTo>
                    <a:pt x="56" y="94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moveTo>
                    <a:pt x="42" y="92"/>
                  </a:move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2"/>
                    <a:pt x="42" y="92"/>
                  </a:cubicBezTo>
                  <a:moveTo>
                    <a:pt x="27" y="85"/>
                  </a:move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moveTo>
                    <a:pt x="30" y="86"/>
                  </a:move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moveTo>
                    <a:pt x="26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moveTo>
                    <a:pt x="26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5"/>
                  </a:cubicBezTo>
                  <a:cubicBezTo>
                    <a:pt x="26" y="85"/>
                    <a:pt x="26" y="84"/>
                    <a:pt x="26" y="84"/>
                  </a:cubicBezTo>
                  <a:moveTo>
                    <a:pt x="27" y="85"/>
                  </a:move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5"/>
                  </a:cubicBezTo>
                  <a:cubicBezTo>
                    <a:pt x="28" y="85"/>
                    <a:pt x="28" y="85"/>
                    <a:pt x="27" y="85"/>
                  </a:cubicBezTo>
                  <a:cubicBezTo>
                    <a:pt x="27" y="85"/>
                    <a:pt x="28" y="85"/>
                    <a:pt x="28" y="85"/>
                  </a:cubicBezTo>
                  <a:cubicBezTo>
                    <a:pt x="28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moveTo>
                    <a:pt x="27" y="26"/>
                  </a:moveTo>
                  <a:cubicBezTo>
                    <a:pt x="26" y="28"/>
                    <a:pt x="25" y="30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6"/>
                    <a:pt x="19" y="38"/>
                    <a:pt x="17" y="41"/>
                  </a:cubicBezTo>
                  <a:cubicBezTo>
                    <a:pt x="13" y="43"/>
                    <a:pt x="12" y="45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8" y="51"/>
                    <a:pt x="7" y="51"/>
                  </a:cubicBezTo>
                  <a:cubicBezTo>
                    <a:pt x="5" y="51"/>
                    <a:pt x="3" y="51"/>
                    <a:pt x="1" y="52"/>
                  </a:cubicBezTo>
                  <a:cubicBezTo>
                    <a:pt x="1" y="52"/>
                    <a:pt x="0" y="52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7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1" y="57"/>
                    <a:pt x="1" y="57"/>
                  </a:cubicBezTo>
                  <a:cubicBezTo>
                    <a:pt x="1" y="57"/>
                    <a:pt x="1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59"/>
                    <a:pt x="4" y="59"/>
                    <a:pt x="3" y="60"/>
                  </a:cubicBezTo>
                  <a:cubicBezTo>
                    <a:pt x="5" y="60"/>
                    <a:pt x="5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5" y="61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5" y="64"/>
                    <a:pt x="5" y="65"/>
                  </a:cubicBezTo>
                  <a:cubicBezTo>
                    <a:pt x="6" y="66"/>
                    <a:pt x="6" y="66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67"/>
                    <a:pt x="12" y="68"/>
                    <a:pt x="10" y="71"/>
                  </a:cubicBezTo>
                  <a:cubicBezTo>
                    <a:pt x="11" y="71"/>
                    <a:pt x="12" y="71"/>
                    <a:pt x="12" y="71"/>
                  </a:cubicBezTo>
                  <a:cubicBezTo>
                    <a:pt x="14" y="71"/>
                    <a:pt x="14" y="72"/>
                    <a:pt x="12" y="73"/>
                  </a:cubicBezTo>
                  <a:cubicBezTo>
                    <a:pt x="13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5" y="74"/>
                    <a:pt x="16" y="75"/>
                    <a:pt x="15" y="76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6" y="76"/>
                    <a:pt x="15" y="76"/>
                  </a:cubicBezTo>
                  <a:cubicBezTo>
                    <a:pt x="16" y="76"/>
                    <a:pt x="16" y="75"/>
                    <a:pt x="17" y="75"/>
                  </a:cubicBezTo>
                  <a:cubicBezTo>
                    <a:pt x="17" y="75"/>
                    <a:pt x="17" y="76"/>
                    <a:pt x="15" y="77"/>
                  </a:cubicBezTo>
                  <a:cubicBezTo>
                    <a:pt x="16" y="76"/>
                    <a:pt x="17" y="76"/>
                    <a:pt x="18" y="76"/>
                  </a:cubicBezTo>
                  <a:cubicBezTo>
                    <a:pt x="18" y="76"/>
                    <a:pt x="18" y="76"/>
                    <a:pt x="16" y="78"/>
                  </a:cubicBezTo>
                  <a:cubicBezTo>
                    <a:pt x="18" y="77"/>
                    <a:pt x="19" y="77"/>
                    <a:pt x="20" y="77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0" y="79"/>
                    <a:pt x="20" y="79"/>
                    <a:pt x="20" y="80"/>
                  </a:cubicBezTo>
                  <a:cubicBezTo>
                    <a:pt x="20" y="79"/>
                    <a:pt x="20" y="78"/>
                    <a:pt x="20" y="78"/>
                  </a:cubicBezTo>
                  <a:cubicBezTo>
                    <a:pt x="20" y="78"/>
                    <a:pt x="20" y="79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79"/>
                    <a:pt x="21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1" y="80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2" y="79"/>
                    <a:pt x="22" y="79"/>
                  </a:cubicBezTo>
                  <a:cubicBezTo>
                    <a:pt x="22" y="79"/>
                    <a:pt x="22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0" y="81"/>
                  </a:cubicBezTo>
                  <a:cubicBezTo>
                    <a:pt x="21" y="81"/>
                    <a:pt x="21" y="80"/>
                    <a:pt x="21" y="80"/>
                  </a:cubicBezTo>
                  <a:cubicBezTo>
                    <a:pt x="22" y="80"/>
                    <a:pt x="22" y="81"/>
                    <a:pt x="21" y="81"/>
                  </a:cubicBezTo>
                  <a:cubicBezTo>
                    <a:pt x="22" y="81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3" y="80"/>
                    <a:pt x="22" y="80"/>
                    <a:pt x="21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2" y="82"/>
                    <a:pt x="22" y="82"/>
                    <a:pt x="22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3" y="83"/>
                    <a:pt x="23" y="83"/>
                  </a:cubicBezTo>
                  <a:cubicBezTo>
                    <a:pt x="23" y="83"/>
                    <a:pt x="23" y="83"/>
                    <a:pt x="24" y="83"/>
                  </a:cubicBezTo>
                  <a:cubicBezTo>
                    <a:pt x="24" y="83"/>
                    <a:pt x="24" y="83"/>
                    <a:pt x="23" y="84"/>
                  </a:cubicBezTo>
                  <a:cubicBezTo>
                    <a:pt x="24" y="84"/>
                    <a:pt x="25" y="84"/>
                    <a:pt x="25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5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5" y="85"/>
                    <a:pt x="25" y="85"/>
                  </a:cubicBezTo>
                  <a:cubicBezTo>
                    <a:pt x="25" y="85"/>
                    <a:pt x="26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6" y="85"/>
                    <a:pt x="25" y="85"/>
                  </a:cubicBezTo>
                  <a:cubicBezTo>
                    <a:pt x="26" y="85"/>
                    <a:pt x="26" y="84"/>
                    <a:pt x="26" y="84"/>
                  </a:cubicBezTo>
                  <a:cubicBezTo>
                    <a:pt x="26" y="84"/>
                    <a:pt x="26" y="85"/>
                    <a:pt x="26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4"/>
                    <a:pt x="27" y="84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7" y="85"/>
                    <a:pt x="27" y="84"/>
                    <a:pt x="27" y="84"/>
                  </a:cubicBezTo>
                  <a:cubicBezTo>
                    <a:pt x="27" y="84"/>
                    <a:pt x="27" y="85"/>
                    <a:pt x="26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4"/>
                    <a:pt x="27" y="84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5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5"/>
                  </a:cubicBezTo>
                  <a:cubicBezTo>
                    <a:pt x="27" y="85"/>
                    <a:pt x="27" y="85"/>
                    <a:pt x="28" y="85"/>
                  </a:cubicBezTo>
                  <a:cubicBezTo>
                    <a:pt x="28" y="85"/>
                    <a:pt x="27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5"/>
                    <a:pt x="29" y="84"/>
                    <a:pt x="29" y="84"/>
                  </a:cubicBezTo>
                  <a:cubicBezTo>
                    <a:pt x="29" y="84"/>
                    <a:pt x="29" y="84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8" y="85"/>
                    <a:pt x="27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9" y="86"/>
                    <a:pt x="29" y="86"/>
                  </a:cubicBezTo>
                  <a:cubicBezTo>
                    <a:pt x="29" y="86"/>
                    <a:pt x="29" y="87"/>
                    <a:pt x="29" y="87"/>
                  </a:cubicBezTo>
                  <a:cubicBezTo>
                    <a:pt x="29" y="87"/>
                    <a:pt x="29" y="86"/>
                    <a:pt x="29" y="86"/>
                  </a:cubicBezTo>
                  <a:cubicBezTo>
                    <a:pt x="29" y="86"/>
                    <a:pt x="29" y="86"/>
                    <a:pt x="30" y="86"/>
                  </a:cubicBezTo>
                  <a:cubicBezTo>
                    <a:pt x="29" y="86"/>
                    <a:pt x="29" y="87"/>
                    <a:pt x="29" y="87"/>
                  </a:cubicBezTo>
                  <a:cubicBezTo>
                    <a:pt x="29" y="87"/>
                    <a:pt x="29" y="87"/>
                    <a:pt x="30" y="87"/>
                  </a:cubicBezTo>
                  <a:cubicBezTo>
                    <a:pt x="30" y="87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7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7"/>
                    <a:pt x="30" y="87"/>
                    <a:pt x="29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7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1" y="85"/>
                    <a:pt x="32" y="85"/>
                    <a:pt x="33" y="85"/>
                  </a:cubicBezTo>
                  <a:cubicBezTo>
                    <a:pt x="35" y="85"/>
                    <a:pt x="36" y="87"/>
                    <a:pt x="37" y="91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90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8" y="90"/>
                    <a:pt x="38" y="89"/>
                    <a:pt x="38" y="89"/>
                  </a:cubicBezTo>
                  <a:cubicBezTo>
                    <a:pt x="38" y="89"/>
                    <a:pt x="38" y="90"/>
                    <a:pt x="39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40" y="89"/>
                    <a:pt x="40" y="90"/>
                    <a:pt x="40" y="9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0"/>
                    <a:pt x="40" y="89"/>
                    <a:pt x="41" y="89"/>
                  </a:cubicBezTo>
                  <a:cubicBezTo>
                    <a:pt x="41" y="89"/>
                    <a:pt x="41" y="90"/>
                    <a:pt x="41" y="92"/>
                  </a:cubicBezTo>
                  <a:cubicBezTo>
                    <a:pt x="41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1"/>
                    <a:pt x="42" y="91"/>
                    <a:pt x="42" y="90"/>
                  </a:cubicBezTo>
                  <a:cubicBezTo>
                    <a:pt x="42" y="90"/>
                    <a:pt x="42" y="89"/>
                    <a:pt x="42" y="89"/>
                  </a:cubicBezTo>
                  <a:cubicBezTo>
                    <a:pt x="42" y="89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90"/>
                    <a:pt x="42" y="91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2" y="92"/>
                  </a:cubicBezTo>
                  <a:cubicBezTo>
                    <a:pt x="42" y="92"/>
                    <a:pt x="42" y="92"/>
                    <a:pt x="42" y="93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2"/>
                    <a:pt x="42" y="93"/>
                  </a:cubicBezTo>
                  <a:cubicBezTo>
                    <a:pt x="42" y="93"/>
                    <a:pt x="42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2" y="92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90"/>
                    <a:pt x="42" y="90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1"/>
                    <a:pt x="43" y="91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5" y="91"/>
                  </a:cubicBezTo>
                  <a:cubicBezTo>
                    <a:pt x="45" y="91"/>
                    <a:pt x="45" y="91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45" y="91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6" y="92"/>
                  </a:cubicBezTo>
                  <a:cubicBezTo>
                    <a:pt x="46" y="92"/>
                    <a:pt x="46" y="92"/>
                    <a:pt x="47" y="92"/>
                  </a:cubicBezTo>
                  <a:cubicBezTo>
                    <a:pt x="47" y="92"/>
                    <a:pt x="47" y="92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4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4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7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7" y="92"/>
                    <a:pt x="47" y="93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3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8" y="93"/>
                    <a:pt x="48" y="94"/>
                  </a:cubicBezTo>
                  <a:cubicBezTo>
                    <a:pt x="48" y="94"/>
                    <a:pt x="48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94"/>
                    <a:pt x="49" y="95"/>
                    <a:pt x="49" y="95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4"/>
                    <a:pt x="52" y="94"/>
                  </a:cubicBezTo>
                  <a:cubicBezTo>
                    <a:pt x="52" y="94"/>
                    <a:pt x="52" y="94"/>
                    <a:pt x="52" y="9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4"/>
                    <a:pt x="53" y="94"/>
                    <a:pt x="52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3"/>
                    <a:pt x="53" y="93"/>
                  </a:cubicBezTo>
                  <a:cubicBezTo>
                    <a:pt x="53" y="93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4" y="94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4"/>
                    <a:pt x="54" y="94"/>
                  </a:cubicBezTo>
                  <a:cubicBezTo>
                    <a:pt x="54" y="94"/>
                    <a:pt x="54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8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7" y="93"/>
                    <a:pt x="57" y="94"/>
                    <a:pt x="58" y="94"/>
                  </a:cubicBezTo>
                  <a:cubicBezTo>
                    <a:pt x="57" y="94"/>
                    <a:pt x="57" y="93"/>
                    <a:pt x="57" y="93"/>
                  </a:cubicBezTo>
                  <a:cubicBezTo>
                    <a:pt x="58" y="93"/>
                    <a:pt x="58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9" y="94"/>
                    <a:pt x="59" y="94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1" y="95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4"/>
                    <a:pt x="63" y="93"/>
                    <a:pt x="64" y="93"/>
                  </a:cubicBezTo>
                  <a:cubicBezTo>
                    <a:pt x="64" y="93"/>
                    <a:pt x="64" y="94"/>
                    <a:pt x="65" y="94"/>
                  </a:cubicBezTo>
                  <a:cubicBezTo>
                    <a:pt x="66" y="94"/>
                    <a:pt x="67" y="94"/>
                    <a:pt x="68" y="95"/>
                  </a:cubicBezTo>
                  <a:cubicBezTo>
                    <a:pt x="69" y="95"/>
                    <a:pt x="70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4" y="96"/>
                    <a:pt x="72" y="96"/>
                    <a:pt x="72" y="96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3" y="94"/>
                    <a:pt x="74" y="93"/>
                    <a:pt x="76" y="93"/>
                  </a:cubicBezTo>
                  <a:cubicBezTo>
                    <a:pt x="76" y="93"/>
                    <a:pt x="77" y="93"/>
                    <a:pt x="77" y="93"/>
                  </a:cubicBezTo>
                  <a:cubicBezTo>
                    <a:pt x="80" y="93"/>
                    <a:pt x="82" y="92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9" y="89"/>
                    <a:pt x="93" y="85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1"/>
                    <a:pt x="96" y="80"/>
                    <a:pt x="96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6" y="79"/>
                    <a:pt x="96" y="77"/>
                    <a:pt x="95" y="77"/>
                  </a:cubicBezTo>
                  <a:cubicBezTo>
                    <a:pt x="94" y="77"/>
                    <a:pt x="94" y="78"/>
                    <a:pt x="94" y="78"/>
                  </a:cubicBezTo>
                  <a:cubicBezTo>
                    <a:pt x="94" y="76"/>
                    <a:pt x="94" y="75"/>
                    <a:pt x="93" y="75"/>
                  </a:cubicBezTo>
                  <a:cubicBezTo>
                    <a:pt x="92" y="75"/>
                    <a:pt x="91" y="75"/>
                    <a:pt x="91" y="75"/>
                  </a:cubicBezTo>
                  <a:cubicBezTo>
                    <a:pt x="91" y="74"/>
                    <a:pt x="90" y="74"/>
                    <a:pt x="88" y="74"/>
                  </a:cubicBezTo>
                  <a:cubicBezTo>
                    <a:pt x="88" y="74"/>
                    <a:pt x="88" y="74"/>
                    <a:pt x="87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4"/>
                    <a:pt x="84" y="74"/>
                    <a:pt x="85" y="74"/>
                  </a:cubicBezTo>
                  <a:cubicBezTo>
                    <a:pt x="85" y="74"/>
                    <a:pt x="85" y="75"/>
                    <a:pt x="85" y="75"/>
                  </a:cubicBezTo>
                  <a:cubicBezTo>
                    <a:pt x="85" y="75"/>
                    <a:pt x="84" y="74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7"/>
                    <a:pt x="76" y="67"/>
                  </a:cubicBezTo>
                  <a:cubicBezTo>
                    <a:pt x="75" y="66"/>
                    <a:pt x="70" y="65"/>
                    <a:pt x="65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2" y="63"/>
                    <a:pt x="60" y="61"/>
                  </a:cubicBezTo>
                  <a:cubicBezTo>
                    <a:pt x="57" y="59"/>
                    <a:pt x="55" y="56"/>
                    <a:pt x="55" y="56"/>
                  </a:cubicBezTo>
                  <a:cubicBezTo>
                    <a:pt x="55" y="56"/>
                    <a:pt x="56" y="57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7" y="56"/>
                    <a:pt x="56" y="56"/>
                    <a:pt x="56" y="56"/>
                  </a:cubicBezTo>
                  <a:cubicBezTo>
                    <a:pt x="56" y="55"/>
                    <a:pt x="54" y="55"/>
                    <a:pt x="53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49" y="52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2" y="44"/>
                    <a:pt x="42" y="43"/>
                  </a:cubicBezTo>
                  <a:cubicBezTo>
                    <a:pt x="40" y="42"/>
                    <a:pt x="39" y="42"/>
                    <a:pt x="38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3" y="36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0"/>
                    <a:pt x="28" y="28"/>
                    <a:pt x="27" y="26"/>
                  </a:cubicBezTo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5" y="1"/>
                    <a:pt x="35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8" y="1"/>
                    <a:pt x="36" y="1"/>
                    <a:pt x="35" y="0"/>
                  </a:cubicBezTo>
                  <a:moveTo>
                    <a:pt x="30" y="0"/>
                  </a:moveTo>
                  <a:cubicBezTo>
                    <a:pt x="30" y="1"/>
                    <a:pt x="30" y="2"/>
                    <a:pt x="30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8" name="Freeform 128"/>
            <p:cNvSpPr>
              <a:spLocks noEditPoints="1"/>
            </p:cNvSpPr>
            <p:nvPr/>
          </p:nvSpPr>
          <p:spPr bwMode="auto">
            <a:xfrm>
              <a:off x="3911600" y="3497263"/>
              <a:ext cx="282575" cy="307975"/>
            </a:xfrm>
            <a:custGeom>
              <a:gdLst>
                <a:gd name="T0" fmla="*/ 5 w 75"/>
                <a:gd name="T1" fmla="*/ 34 h 82"/>
                <a:gd name="T2" fmla="*/ 73 w 75"/>
                <a:gd name="T3" fmla="*/ 49 h 82"/>
                <a:gd name="T4" fmla="*/ 69 w 75"/>
                <a:gd name="T5" fmla="*/ 49 h 82"/>
                <a:gd name="T6" fmla="*/ 71 w 75"/>
                <a:gd name="T7" fmla="*/ 49 h 82"/>
                <a:gd name="T8" fmla="*/ 72 w 75"/>
                <a:gd name="T9" fmla="*/ 49 h 82"/>
                <a:gd name="T10" fmla="*/ 68 w 75"/>
                <a:gd name="T11" fmla="*/ 48 h 82"/>
                <a:gd name="T12" fmla="*/ 71 w 75"/>
                <a:gd name="T13" fmla="*/ 46 h 82"/>
                <a:gd name="T14" fmla="*/ 71 w 75"/>
                <a:gd name="T15" fmla="*/ 46 h 82"/>
                <a:gd name="T16" fmla="*/ 5 w 75"/>
                <a:gd name="T17" fmla="*/ 0 h 82"/>
                <a:gd name="T18" fmla="*/ 4 w 75"/>
                <a:gd name="T19" fmla="*/ 6 h 82"/>
                <a:gd name="T20" fmla="*/ 5 w 75"/>
                <a:gd name="T21" fmla="*/ 35 h 82"/>
                <a:gd name="T22" fmla="*/ 5 w 75"/>
                <a:gd name="T23" fmla="*/ 35 h 82"/>
                <a:gd name="T24" fmla="*/ 15 w 75"/>
                <a:gd name="T25" fmla="*/ 44 h 82"/>
                <a:gd name="T26" fmla="*/ 23 w 75"/>
                <a:gd name="T27" fmla="*/ 54 h 82"/>
                <a:gd name="T28" fmla="*/ 29 w 75"/>
                <a:gd name="T29" fmla="*/ 57 h 82"/>
                <a:gd name="T30" fmla="*/ 33 w 75"/>
                <a:gd name="T31" fmla="*/ 62 h 82"/>
                <a:gd name="T32" fmla="*/ 50 w 75"/>
                <a:gd name="T33" fmla="*/ 70 h 82"/>
                <a:gd name="T34" fmla="*/ 57 w 75"/>
                <a:gd name="T35" fmla="*/ 75 h 82"/>
                <a:gd name="T36" fmla="*/ 64 w 75"/>
                <a:gd name="T37" fmla="*/ 76 h 82"/>
                <a:gd name="T38" fmla="*/ 69 w 75"/>
                <a:gd name="T39" fmla="*/ 82 h 82"/>
                <a:gd name="T40" fmla="*/ 75 w 75"/>
                <a:gd name="T41" fmla="*/ 63 h 82"/>
                <a:gd name="T42" fmla="*/ 75 w 75"/>
                <a:gd name="T43" fmla="*/ 63 h 82"/>
                <a:gd name="T44" fmla="*/ 74 w 75"/>
                <a:gd name="T45" fmla="*/ 57 h 82"/>
                <a:gd name="T46" fmla="*/ 72 w 75"/>
                <a:gd name="T47" fmla="*/ 54 h 82"/>
                <a:gd name="T48" fmla="*/ 72 w 75"/>
                <a:gd name="T49" fmla="*/ 51 h 82"/>
                <a:gd name="T50" fmla="*/ 70 w 75"/>
                <a:gd name="T51" fmla="*/ 50 h 82"/>
                <a:gd name="T52" fmla="*/ 71 w 75"/>
                <a:gd name="T53" fmla="*/ 49 h 82"/>
                <a:gd name="T54" fmla="*/ 71 w 75"/>
                <a:gd name="T55" fmla="*/ 49 h 82"/>
                <a:gd name="T56" fmla="*/ 73 w 75"/>
                <a:gd name="T57" fmla="*/ 49 h 82"/>
                <a:gd name="T58" fmla="*/ 70 w 75"/>
                <a:gd name="T59" fmla="*/ 41 h 82"/>
                <a:gd name="T60" fmla="*/ 69 w 75"/>
                <a:gd name="T61" fmla="*/ 40 h 82"/>
                <a:gd name="T62" fmla="*/ 63 w 75"/>
                <a:gd name="T63" fmla="*/ 37 h 82"/>
                <a:gd name="T64" fmla="*/ 64 w 75"/>
                <a:gd name="T65" fmla="*/ 36 h 82"/>
                <a:gd name="T66" fmla="*/ 64 w 75"/>
                <a:gd name="T67" fmla="*/ 36 h 82"/>
                <a:gd name="T68" fmla="*/ 64 w 75"/>
                <a:gd name="T69" fmla="*/ 35 h 82"/>
                <a:gd name="T70" fmla="*/ 64 w 75"/>
                <a:gd name="T71" fmla="*/ 35 h 82"/>
                <a:gd name="T72" fmla="*/ 63 w 75"/>
                <a:gd name="T73" fmla="*/ 34 h 82"/>
                <a:gd name="T74" fmla="*/ 63 w 75"/>
                <a:gd name="T75" fmla="*/ 32 h 82"/>
                <a:gd name="T76" fmla="*/ 59 w 75"/>
                <a:gd name="T77" fmla="*/ 27 h 82"/>
                <a:gd name="T78" fmla="*/ 55 w 75"/>
                <a:gd name="T79" fmla="*/ 25 h 82"/>
                <a:gd name="T80" fmla="*/ 51 w 75"/>
                <a:gd name="T81" fmla="*/ 19 h 82"/>
                <a:gd name="T82" fmla="*/ 45 w 75"/>
                <a:gd name="T83" fmla="*/ 14 h 82"/>
                <a:gd name="T84" fmla="*/ 32 w 75"/>
                <a:gd name="T85" fmla="*/ 6 h 82"/>
                <a:gd name="T86" fmla="*/ 21 w 75"/>
                <a:gd name="T87" fmla="*/ 2 h 82"/>
                <a:gd name="T88" fmla="*/ 15 w 75"/>
                <a:gd name="T89" fmla="*/ 4 h 82"/>
                <a:gd name="T90" fmla="*/ 14 w 75"/>
                <a:gd name="T91" fmla="*/ 2 h 82"/>
                <a:gd name="T92" fmla="*/ 13 w 75"/>
                <a:gd name="T93" fmla="*/ 2 h 82"/>
                <a:gd name="T94" fmla="*/ 15 w 75"/>
                <a:gd name="T95" fmla="*/ 8 h 82"/>
                <a:gd name="T96" fmla="*/ 15 w 75"/>
                <a:gd name="T97" fmla="*/ 8 h 82"/>
                <a:gd name="T98" fmla="*/ 15 w 75"/>
                <a:gd name="T99" fmla="*/ 7 h 82"/>
                <a:gd name="T100" fmla="*/ 13 w 75"/>
                <a:gd name="T101" fmla="*/ 2 h 82"/>
                <a:gd name="T102" fmla="*/ 14 w 75"/>
                <a:gd name="T103" fmla="*/ 6 h 82"/>
                <a:gd name="T104" fmla="*/ 13 w 75"/>
                <a:gd name="T105" fmla="*/ 2 h 82"/>
                <a:gd name="T106" fmla="*/ 8 w 75"/>
                <a:gd name="T107" fmla="*/ 3 h 82"/>
                <a:gd name="T108" fmla="*/ 5 w 75"/>
                <a:gd name="T109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" h="82">
                  <a:moveTo>
                    <a:pt x="69" y="82"/>
                  </a:move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moveTo>
                    <a:pt x="5" y="34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moveTo>
                    <a:pt x="72" y="49"/>
                  </a:move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3" y="49"/>
                  </a:cubicBezTo>
                  <a:cubicBezTo>
                    <a:pt x="72" y="49"/>
                    <a:pt x="72" y="49"/>
                    <a:pt x="72" y="49"/>
                  </a:cubicBezTo>
                  <a:moveTo>
                    <a:pt x="69" y="49"/>
                  </a:moveTo>
                  <a:cubicBezTo>
                    <a:pt x="68" y="49"/>
                    <a:pt x="67" y="49"/>
                    <a:pt x="68" y="49"/>
                  </a:cubicBezTo>
                  <a:cubicBezTo>
                    <a:pt x="67" y="49"/>
                    <a:pt x="68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71" y="49"/>
                  </a:cubicBezTo>
                  <a:cubicBezTo>
                    <a:pt x="71" y="49"/>
                    <a:pt x="72" y="49"/>
                    <a:pt x="73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0" y="49"/>
                  </a:cubicBezTo>
                  <a:cubicBezTo>
                    <a:pt x="70" y="49"/>
                    <a:pt x="70" y="49"/>
                    <a:pt x="69" y="49"/>
                  </a:cubicBezTo>
                  <a:moveTo>
                    <a:pt x="71" y="49"/>
                  </a:moveTo>
                  <a:cubicBezTo>
                    <a:pt x="68" y="49"/>
                    <a:pt x="68" y="49"/>
                    <a:pt x="70" y="49"/>
                  </a:cubicBezTo>
                  <a:cubicBezTo>
                    <a:pt x="70" y="49"/>
                    <a:pt x="71" y="49"/>
                    <a:pt x="72" y="49"/>
                  </a:cubicBezTo>
                  <a:cubicBezTo>
                    <a:pt x="72" y="49"/>
                    <a:pt x="71" y="49"/>
                    <a:pt x="71" y="49"/>
                  </a:cubicBezTo>
                  <a:moveTo>
                    <a:pt x="68" y="48"/>
                  </a:moveTo>
                  <a:cubicBezTo>
                    <a:pt x="67" y="48"/>
                    <a:pt x="68" y="48"/>
                    <a:pt x="71" y="48"/>
                  </a:cubicBezTo>
                  <a:cubicBezTo>
                    <a:pt x="71" y="48"/>
                    <a:pt x="72" y="48"/>
                    <a:pt x="72" y="48"/>
                  </a:cubicBezTo>
                  <a:cubicBezTo>
                    <a:pt x="70" y="48"/>
                    <a:pt x="69" y="48"/>
                    <a:pt x="68" y="48"/>
                  </a:cubicBezTo>
                  <a:moveTo>
                    <a:pt x="68" y="48"/>
                  </a:move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moveTo>
                    <a:pt x="71" y="46"/>
                  </a:moveTo>
                  <a:cubicBezTo>
                    <a:pt x="70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moveTo>
                    <a:pt x="71" y="46"/>
                  </a:moveTo>
                  <a:cubicBezTo>
                    <a:pt x="70" y="46"/>
                    <a:pt x="70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moveTo>
                    <a:pt x="15" y="8"/>
                  </a:moveTo>
                  <a:cubicBezTo>
                    <a:pt x="15" y="8"/>
                    <a:pt x="15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5" y="0"/>
                  </a:moveTo>
                  <a:cubicBezTo>
                    <a:pt x="5" y="0"/>
                    <a:pt x="5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13"/>
                    <a:pt x="3" y="20"/>
                    <a:pt x="0" y="27"/>
                  </a:cubicBezTo>
                  <a:cubicBezTo>
                    <a:pt x="1" y="29"/>
                    <a:pt x="3" y="31"/>
                    <a:pt x="4" y="3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7"/>
                    <a:pt x="9" y="41"/>
                    <a:pt x="9" y="41"/>
                  </a:cubicBezTo>
                  <a:cubicBezTo>
                    <a:pt x="9" y="41"/>
                    <a:pt x="9" y="41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3"/>
                    <a:pt x="13" y="43"/>
                    <a:pt x="15" y="44"/>
                  </a:cubicBezTo>
                  <a:cubicBezTo>
                    <a:pt x="15" y="45"/>
                    <a:pt x="17" y="46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53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6"/>
                    <a:pt x="29" y="56"/>
                    <a:pt x="29" y="57"/>
                  </a:cubicBezTo>
                  <a:cubicBezTo>
                    <a:pt x="29" y="57"/>
                    <a:pt x="30" y="57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58"/>
                    <a:pt x="28" y="57"/>
                    <a:pt x="28" y="57"/>
                  </a:cubicBezTo>
                  <a:cubicBezTo>
                    <a:pt x="28" y="57"/>
                    <a:pt x="30" y="60"/>
                    <a:pt x="33" y="62"/>
                  </a:cubicBezTo>
                  <a:cubicBezTo>
                    <a:pt x="35" y="64"/>
                    <a:pt x="37" y="66"/>
                    <a:pt x="37" y="6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3" y="66"/>
                    <a:pt x="48" y="67"/>
                    <a:pt x="49" y="68"/>
                  </a:cubicBezTo>
                  <a:cubicBezTo>
                    <a:pt x="50" y="68"/>
                    <a:pt x="50" y="69"/>
                    <a:pt x="50" y="6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7" y="75"/>
                    <a:pt x="58" y="76"/>
                    <a:pt x="58" y="76"/>
                  </a:cubicBezTo>
                  <a:cubicBezTo>
                    <a:pt x="58" y="76"/>
                    <a:pt x="58" y="75"/>
                    <a:pt x="58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75"/>
                    <a:pt x="57" y="75"/>
                    <a:pt x="58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3" y="75"/>
                    <a:pt x="64" y="75"/>
                    <a:pt x="64" y="76"/>
                  </a:cubicBezTo>
                  <a:cubicBezTo>
                    <a:pt x="64" y="76"/>
                    <a:pt x="65" y="76"/>
                    <a:pt x="66" y="76"/>
                  </a:cubicBezTo>
                  <a:cubicBezTo>
                    <a:pt x="67" y="76"/>
                    <a:pt x="67" y="77"/>
                    <a:pt x="67" y="79"/>
                  </a:cubicBezTo>
                  <a:cubicBezTo>
                    <a:pt x="67" y="79"/>
                    <a:pt x="67" y="78"/>
                    <a:pt x="68" y="78"/>
                  </a:cubicBezTo>
                  <a:cubicBezTo>
                    <a:pt x="69" y="78"/>
                    <a:pt x="69" y="80"/>
                    <a:pt x="68" y="81"/>
                  </a:cubicBezTo>
                  <a:cubicBezTo>
                    <a:pt x="68" y="81"/>
                    <a:pt x="68" y="81"/>
                    <a:pt x="69" y="81"/>
                  </a:cubicBezTo>
                  <a:cubicBezTo>
                    <a:pt x="69" y="81"/>
                    <a:pt x="69" y="82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1"/>
                    <a:pt x="71" y="80"/>
                    <a:pt x="71" y="79"/>
                  </a:cubicBezTo>
                  <a:cubicBezTo>
                    <a:pt x="73" y="76"/>
                    <a:pt x="74" y="73"/>
                    <a:pt x="74" y="70"/>
                  </a:cubicBezTo>
                  <a:cubicBezTo>
                    <a:pt x="74" y="68"/>
                    <a:pt x="74" y="65"/>
                    <a:pt x="75" y="63"/>
                  </a:cubicBezTo>
                  <a:cubicBezTo>
                    <a:pt x="73" y="62"/>
                    <a:pt x="72" y="62"/>
                    <a:pt x="72" y="62"/>
                  </a:cubicBezTo>
                  <a:cubicBezTo>
                    <a:pt x="72" y="62"/>
                    <a:pt x="73" y="62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2"/>
                    <a:pt x="75" y="61"/>
                    <a:pt x="75" y="60"/>
                  </a:cubicBezTo>
                  <a:cubicBezTo>
                    <a:pt x="75" y="59"/>
                    <a:pt x="74" y="59"/>
                    <a:pt x="74" y="58"/>
                  </a:cubicBezTo>
                  <a:cubicBezTo>
                    <a:pt x="72" y="59"/>
                    <a:pt x="72" y="60"/>
                    <a:pt x="74" y="62"/>
                  </a:cubicBezTo>
                  <a:cubicBezTo>
                    <a:pt x="71" y="59"/>
                    <a:pt x="70" y="58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4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6"/>
                    <a:pt x="74" y="56"/>
                    <a:pt x="74" y="56"/>
                  </a:cubicBezTo>
                  <a:cubicBezTo>
                    <a:pt x="74" y="56"/>
                    <a:pt x="75" y="56"/>
                    <a:pt x="75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0" y="55"/>
                    <a:pt x="71" y="55"/>
                    <a:pt x="72" y="54"/>
                  </a:cubicBezTo>
                  <a:cubicBezTo>
                    <a:pt x="72" y="54"/>
                    <a:pt x="72" y="54"/>
                    <a:pt x="73" y="53"/>
                  </a:cubicBezTo>
                  <a:cubicBezTo>
                    <a:pt x="70" y="53"/>
                    <a:pt x="69" y="52"/>
                    <a:pt x="71" y="51"/>
                  </a:cubicBezTo>
                  <a:cubicBezTo>
                    <a:pt x="72" y="51"/>
                    <a:pt x="72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4" y="52"/>
                  </a:cubicBezTo>
                  <a:cubicBezTo>
                    <a:pt x="73" y="51"/>
                    <a:pt x="73" y="51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1"/>
                    <a:pt x="72" y="51"/>
                    <a:pt x="72" y="51"/>
                  </a:cubicBezTo>
                  <a:cubicBezTo>
                    <a:pt x="71" y="50"/>
                    <a:pt x="71" y="50"/>
                    <a:pt x="73" y="50"/>
                  </a:cubicBezTo>
                  <a:cubicBezTo>
                    <a:pt x="73" y="50"/>
                    <a:pt x="72" y="50"/>
                    <a:pt x="72" y="49"/>
                  </a:cubicBezTo>
                  <a:cubicBezTo>
                    <a:pt x="71" y="50"/>
                    <a:pt x="70" y="50"/>
                    <a:pt x="70" y="50"/>
                  </a:cubicBezTo>
                  <a:cubicBezTo>
                    <a:pt x="69" y="50"/>
                    <a:pt x="70" y="50"/>
                    <a:pt x="72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2" y="49"/>
                    <a:pt x="72" y="49"/>
                  </a:cubicBezTo>
                  <a:cubicBezTo>
                    <a:pt x="72" y="49"/>
                    <a:pt x="72" y="49"/>
                    <a:pt x="73" y="49"/>
                  </a:cubicBezTo>
                  <a:cubicBezTo>
                    <a:pt x="72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49"/>
                    <a:pt x="70" y="49"/>
                    <a:pt x="69" y="49"/>
                  </a:cubicBezTo>
                  <a:cubicBezTo>
                    <a:pt x="69" y="49"/>
                    <a:pt x="69" y="49"/>
                    <a:pt x="71" y="49"/>
                  </a:cubicBezTo>
                  <a:cubicBezTo>
                    <a:pt x="72" y="49"/>
                    <a:pt x="72" y="49"/>
                    <a:pt x="73" y="49"/>
                  </a:cubicBezTo>
                  <a:cubicBezTo>
                    <a:pt x="71" y="49"/>
                    <a:pt x="70" y="49"/>
                    <a:pt x="71" y="49"/>
                  </a:cubicBezTo>
                  <a:cubicBezTo>
                    <a:pt x="70" y="49"/>
                    <a:pt x="69" y="49"/>
                    <a:pt x="70" y="49"/>
                  </a:cubicBezTo>
                  <a:cubicBezTo>
                    <a:pt x="70" y="49"/>
                    <a:pt x="70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2" y="49"/>
                    <a:pt x="72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6"/>
                    <a:pt x="72" y="45"/>
                    <a:pt x="72" y="45"/>
                  </a:cubicBezTo>
                  <a:cubicBezTo>
                    <a:pt x="72" y="45"/>
                    <a:pt x="71" y="46"/>
                    <a:pt x="71" y="46"/>
                  </a:cubicBezTo>
                  <a:cubicBezTo>
                    <a:pt x="70" y="46"/>
                    <a:pt x="70" y="45"/>
                    <a:pt x="71" y="45"/>
                  </a:cubicBezTo>
                  <a:cubicBezTo>
                    <a:pt x="69" y="45"/>
                    <a:pt x="69" y="44"/>
                    <a:pt x="70" y="43"/>
                  </a:cubicBezTo>
                  <a:cubicBezTo>
                    <a:pt x="71" y="41"/>
                    <a:pt x="71" y="40"/>
                    <a:pt x="71" y="40"/>
                  </a:cubicBezTo>
                  <a:cubicBezTo>
                    <a:pt x="70" y="40"/>
                    <a:pt x="70" y="41"/>
                    <a:pt x="70" y="41"/>
                  </a:cubicBezTo>
                  <a:cubicBezTo>
                    <a:pt x="69" y="41"/>
                    <a:pt x="69" y="42"/>
                    <a:pt x="69" y="42"/>
                  </a:cubicBezTo>
                  <a:cubicBezTo>
                    <a:pt x="69" y="42"/>
                    <a:pt x="69" y="41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5" y="37"/>
                  </a:cubicBezTo>
                  <a:cubicBezTo>
                    <a:pt x="64" y="37"/>
                    <a:pt x="63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5" y="37"/>
                  </a:cubicBezTo>
                  <a:cubicBezTo>
                    <a:pt x="65" y="37"/>
                    <a:pt x="65" y="36"/>
                    <a:pt x="64" y="36"/>
                  </a:cubicBezTo>
                  <a:cubicBezTo>
                    <a:pt x="64" y="36"/>
                    <a:pt x="65" y="36"/>
                    <a:pt x="65" y="36"/>
                  </a:cubicBezTo>
                  <a:cubicBezTo>
                    <a:pt x="65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3" y="36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2" y="37"/>
                    <a:pt x="63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4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4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0" y="30"/>
                    <a:pt x="60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60" y="27"/>
                    <a:pt x="60" y="25"/>
                    <a:pt x="60" y="25"/>
                  </a:cubicBezTo>
                  <a:cubicBezTo>
                    <a:pt x="60" y="25"/>
                    <a:pt x="60" y="25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6"/>
                    <a:pt x="56" y="25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5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2" y="23"/>
                    <a:pt x="50" y="22"/>
                    <a:pt x="51" y="19"/>
                  </a:cubicBezTo>
                  <a:cubicBezTo>
                    <a:pt x="50" y="19"/>
                    <a:pt x="49" y="20"/>
                    <a:pt x="48" y="20"/>
                  </a:cubicBezTo>
                  <a:cubicBezTo>
                    <a:pt x="47" y="20"/>
                    <a:pt x="47" y="19"/>
                    <a:pt x="48" y="16"/>
                  </a:cubicBezTo>
                  <a:cubicBezTo>
                    <a:pt x="46" y="17"/>
                    <a:pt x="46" y="18"/>
                    <a:pt x="45" y="18"/>
                  </a:cubicBezTo>
                  <a:cubicBezTo>
                    <a:pt x="44" y="18"/>
                    <a:pt x="45" y="17"/>
                    <a:pt x="46" y="15"/>
                  </a:cubicBezTo>
                  <a:cubicBezTo>
                    <a:pt x="44" y="16"/>
                    <a:pt x="43" y="17"/>
                    <a:pt x="43" y="17"/>
                  </a:cubicBezTo>
                  <a:cubicBezTo>
                    <a:pt x="43" y="17"/>
                    <a:pt x="43" y="16"/>
                    <a:pt x="45" y="14"/>
                  </a:cubicBezTo>
                  <a:cubicBezTo>
                    <a:pt x="43" y="15"/>
                    <a:pt x="42" y="16"/>
                    <a:pt x="42" y="16"/>
                  </a:cubicBezTo>
                  <a:cubicBezTo>
                    <a:pt x="41" y="16"/>
                    <a:pt x="41" y="15"/>
                    <a:pt x="42" y="12"/>
                  </a:cubicBezTo>
                  <a:cubicBezTo>
                    <a:pt x="41" y="13"/>
                    <a:pt x="40" y="13"/>
                    <a:pt x="39" y="13"/>
                  </a:cubicBezTo>
                  <a:cubicBezTo>
                    <a:pt x="36" y="13"/>
                    <a:pt x="34" y="11"/>
                    <a:pt x="33" y="6"/>
                  </a:cubicBezTo>
                  <a:cubicBezTo>
                    <a:pt x="32" y="9"/>
                    <a:pt x="31" y="10"/>
                    <a:pt x="31" y="10"/>
                  </a:cubicBezTo>
                  <a:cubicBezTo>
                    <a:pt x="31" y="10"/>
                    <a:pt x="32" y="9"/>
                    <a:pt x="32" y="6"/>
                  </a:cubicBezTo>
                  <a:cubicBezTo>
                    <a:pt x="32" y="9"/>
                    <a:pt x="31" y="10"/>
                    <a:pt x="31" y="10"/>
                  </a:cubicBezTo>
                  <a:cubicBezTo>
                    <a:pt x="31" y="10"/>
                    <a:pt x="31" y="8"/>
                    <a:pt x="32" y="6"/>
                  </a:cubicBezTo>
                  <a:cubicBezTo>
                    <a:pt x="30" y="7"/>
                    <a:pt x="29" y="8"/>
                    <a:pt x="28" y="8"/>
                  </a:cubicBezTo>
                  <a:cubicBezTo>
                    <a:pt x="26" y="8"/>
                    <a:pt x="25" y="6"/>
                    <a:pt x="25" y="3"/>
                  </a:cubicBezTo>
                  <a:cubicBezTo>
                    <a:pt x="24" y="5"/>
                    <a:pt x="24" y="7"/>
                    <a:pt x="23" y="7"/>
                  </a:cubicBezTo>
                  <a:cubicBezTo>
                    <a:pt x="23" y="7"/>
                    <a:pt x="22" y="5"/>
                    <a:pt x="21" y="2"/>
                  </a:cubicBezTo>
                  <a:cubicBezTo>
                    <a:pt x="21" y="4"/>
                    <a:pt x="20" y="5"/>
                    <a:pt x="20" y="5"/>
                  </a:cubicBezTo>
                  <a:cubicBezTo>
                    <a:pt x="19" y="5"/>
                    <a:pt x="19" y="4"/>
                    <a:pt x="18" y="2"/>
                  </a:cubicBezTo>
                  <a:cubicBezTo>
                    <a:pt x="18" y="3"/>
                    <a:pt x="18" y="4"/>
                    <a:pt x="17" y="4"/>
                  </a:cubicBezTo>
                  <a:cubicBezTo>
                    <a:pt x="17" y="4"/>
                    <a:pt x="17" y="3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15" y="4"/>
                    <a:pt x="15" y="3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5" y="6"/>
                    <a:pt x="15" y="9"/>
                    <a:pt x="15" y="9"/>
                  </a:cubicBezTo>
                  <a:cubicBezTo>
                    <a:pt x="15" y="9"/>
                    <a:pt x="15" y="7"/>
                    <a:pt x="14" y="4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3" y="1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3" y="1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5"/>
                    <a:pt x="15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7"/>
                  </a:cubicBezTo>
                  <a:cubicBezTo>
                    <a:pt x="15" y="6"/>
                    <a:pt x="14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4"/>
                    <a:pt x="14" y="5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5"/>
                    <a:pt x="14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4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4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7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9" name="Freeform 129"/>
            <p:cNvSpPr>
              <a:spLocks noEditPoints="1"/>
            </p:cNvSpPr>
            <p:nvPr/>
          </p:nvSpPr>
          <p:spPr bwMode="auto">
            <a:xfrm>
              <a:off x="3776663" y="3489326"/>
              <a:ext cx="146050" cy="209550"/>
            </a:xfrm>
            <a:custGeom>
              <a:gdLst>
                <a:gd name="T0" fmla="*/ 0 w 39"/>
                <a:gd name="T1" fmla="*/ 32 h 56"/>
                <a:gd name="T2" fmla="*/ 12 w 39"/>
                <a:gd name="T3" fmla="*/ 21 h 56"/>
                <a:gd name="T4" fmla="*/ 14 w 39"/>
                <a:gd name="T5" fmla="*/ 17 h 56"/>
                <a:gd name="T6" fmla="*/ 15 w 39"/>
                <a:gd name="T7" fmla="*/ 17 h 56"/>
                <a:gd name="T8" fmla="*/ 20 w 39"/>
                <a:gd name="T9" fmla="*/ 13 h 56"/>
                <a:gd name="T10" fmla="*/ 20 w 39"/>
                <a:gd name="T11" fmla="*/ 13 h 56"/>
                <a:gd name="T12" fmla="*/ 23 w 39"/>
                <a:gd name="T13" fmla="*/ 11 h 56"/>
                <a:gd name="T14" fmla="*/ 22 w 39"/>
                <a:gd name="T15" fmla="*/ 11 h 56"/>
                <a:gd name="T16" fmla="*/ 23 w 39"/>
                <a:gd name="T17" fmla="*/ 11 h 56"/>
                <a:gd name="T18" fmla="*/ 22 w 39"/>
                <a:gd name="T19" fmla="*/ 11 h 56"/>
                <a:gd name="T20" fmla="*/ 35 w 39"/>
                <a:gd name="T21" fmla="*/ 3 h 56"/>
                <a:gd name="T22" fmla="*/ 35 w 39"/>
                <a:gd name="T23" fmla="*/ 3 h 56"/>
                <a:gd name="T24" fmla="*/ 30 w 39"/>
                <a:gd name="T25" fmla="*/ 3 h 56"/>
                <a:gd name="T26" fmla="*/ 24 w 39"/>
                <a:gd name="T27" fmla="*/ 2 h 56"/>
                <a:gd name="T28" fmla="*/ 23 w 39"/>
                <a:gd name="T29" fmla="*/ 2 h 56"/>
                <a:gd name="T30" fmla="*/ 21 w 39"/>
                <a:gd name="T31" fmla="*/ 4 h 56"/>
                <a:gd name="T32" fmla="*/ 21 w 39"/>
                <a:gd name="T33" fmla="*/ 4 h 56"/>
                <a:gd name="T34" fmla="*/ 21 w 39"/>
                <a:gd name="T35" fmla="*/ 10 h 56"/>
                <a:gd name="T36" fmla="*/ 15 w 39"/>
                <a:gd name="T37" fmla="*/ 8 h 56"/>
                <a:gd name="T38" fmla="*/ 15 w 39"/>
                <a:gd name="T39" fmla="*/ 8 h 56"/>
                <a:gd name="T40" fmla="*/ 16 w 39"/>
                <a:gd name="T41" fmla="*/ 12 h 56"/>
                <a:gd name="T42" fmla="*/ 13 w 39"/>
                <a:gd name="T43" fmla="*/ 11 h 56"/>
                <a:gd name="T44" fmla="*/ 10 w 39"/>
                <a:gd name="T45" fmla="*/ 15 h 56"/>
                <a:gd name="T46" fmla="*/ 0 w 39"/>
                <a:gd name="T47" fmla="*/ 27 h 56"/>
                <a:gd name="T48" fmla="*/ 0 w 39"/>
                <a:gd name="T49" fmla="*/ 32 h 56"/>
                <a:gd name="T50" fmla="*/ 0 w 39"/>
                <a:gd name="T51" fmla="*/ 32 h 56"/>
                <a:gd name="T52" fmla="*/ 0 w 39"/>
                <a:gd name="T53" fmla="*/ 35 h 56"/>
                <a:gd name="T54" fmla="*/ 0 w 39"/>
                <a:gd name="T55" fmla="*/ 35 h 56"/>
                <a:gd name="T56" fmla="*/ 2 w 39"/>
                <a:gd name="T57" fmla="*/ 39 h 56"/>
                <a:gd name="T58" fmla="*/ 2 w 39"/>
                <a:gd name="T59" fmla="*/ 40 h 56"/>
                <a:gd name="T60" fmla="*/ 2 w 39"/>
                <a:gd name="T61" fmla="*/ 43 h 56"/>
                <a:gd name="T62" fmla="*/ 3 w 39"/>
                <a:gd name="T63" fmla="*/ 44 h 56"/>
                <a:gd name="T64" fmla="*/ 4 w 39"/>
                <a:gd name="T65" fmla="*/ 47 h 56"/>
                <a:gd name="T66" fmla="*/ 4 w 39"/>
                <a:gd name="T67" fmla="*/ 47 h 56"/>
                <a:gd name="T68" fmla="*/ 5 w 39"/>
                <a:gd name="T69" fmla="*/ 52 h 56"/>
                <a:gd name="T70" fmla="*/ 9 w 39"/>
                <a:gd name="T71" fmla="*/ 56 h 56"/>
                <a:gd name="T72" fmla="*/ 19 w 39"/>
                <a:gd name="T73" fmla="*/ 54 h 56"/>
                <a:gd name="T74" fmla="*/ 22 w 39"/>
                <a:gd name="T75" fmla="*/ 52 h 56"/>
                <a:gd name="T76" fmla="*/ 21 w 39"/>
                <a:gd name="T77" fmla="*/ 50 h 56"/>
                <a:gd name="T78" fmla="*/ 32 w 39"/>
                <a:gd name="T79" fmla="*/ 36 h 56"/>
                <a:gd name="T80" fmla="*/ 26 w 39"/>
                <a:gd name="T81" fmla="*/ 8 h 56"/>
                <a:gd name="T82" fmla="*/ 30 w 39"/>
                <a:gd name="T83" fmla="*/ 7 h 56"/>
                <a:gd name="T84" fmla="*/ 31 w 39"/>
                <a:gd name="T85" fmla="*/ 7 h 56"/>
                <a:gd name="T86" fmla="*/ 39 w 39"/>
                <a:gd name="T87" fmla="*/ 3 h 56"/>
                <a:gd name="T88" fmla="*/ 33 w 39"/>
                <a:gd name="T89" fmla="*/ 1 h 56"/>
                <a:gd name="T90" fmla="*/ 33 w 39"/>
                <a:gd name="T91" fmla="*/ 1 h 56"/>
                <a:gd name="T92" fmla="*/ 33 w 39"/>
                <a:gd name="T93" fmla="*/ 3 h 56"/>
                <a:gd name="T94" fmla="*/ 31 w 39"/>
                <a:gd name="T95" fmla="*/ 3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" h="56"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12" y="21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11" y="18"/>
                    <a:pt x="14" y="15"/>
                    <a:pt x="16" y="13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5" y="16"/>
                    <a:pt x="16" y="15"/>
                    <a:pt x="17" y="14"/>
                  </a:cubicBezTo>
                  <a:cubicBezTo>
                    <a:pt x="17" y="15"/>
                    <a:pt x="16" y="16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9"/>
                    <a:pt x="13" y="20"/>
                    <a:pt x="12" y="21"/>
                  </a:cubicBezTo>
                  <a:moveTo>
                    <a:pt x="17" y="15"/>
                  </a:moveTo>
                  <a:cubicBezTo>
                    <a:pt x="18" y="14"/>
                    <a:pt x="18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5"/>
                    <a:pt x="17" y="15"/>
                  </a:cubicBezTo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moveTo>
                    <a:pt x="2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moveTo>
                    <a:pt x="23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moveTo>
                    <a:pt x="35" y="3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0" y="0"/>
                  </a:moveTo>
                  <a:cubicBezTo>
                    <a:pt x="30" y="0"/>
                    <a:pt x="31" y="1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1" y="6"/>
                    <a:pt x="21" y="10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13"/>
                    <a:pt x="16" y="13"/>
                  </a:cubicBezTo>
                  <a:cubicBezTo>
                    <a:pt x="16" y="13"/>
                    <a:pt x="16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0" y="14"/>
                    <a:pt x="10" y="15"/>
                  </a:cubicBezTo>
                  <a:cubicBezTo>
                    <a:pt x="9" y="17"/>
                    <a:pt x="8" y="18"/>
                    <a:pt x="8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20"/>
                    <a:pt x="1" y="22"/>
                    <a:pt x="0" y="27"/>
                  </a:cubicBezTo>
                  <a:cubicBezTo>
                    <a:pt x="0" y="28"/>
                    <a:pt x="0" y="3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7"/>
                    <a:pt x="2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6"/>
                    <a:pt x="4" y="46"/>
                  </a:cubicBezTo>
                  <a:cubicBezTo>
                    <a:pt x="4" y="46"/>
                    <a:pt x="4" y="48"/>
                    <a:pt x="4" y="49"/>
                  </a:cubicBezTo>
                  <a:cubicBezTo>
                    <a:pt x="5" y="51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7" y="53"/>
                    <a:pt x="8" y="55"/>
                    <a:pt x="9" y="56"/>
                  </a:cubicBezTo>
                  <a:cubicBezTo>
                    <a:pt x="9" y="55"/>
                    <a:pt x="10" y="55"/>
                    <a:pt x="10" y="55"/>
                  </a:cubicBezTo>
                  <a:cubicBezTo>
                    <a:pt x="12" y="54"/>
                    <a:pt x="14" y="54"/>
                    <a:pt x="16" y="54"/>
                  </a:cubicBezTo>
                  <a:cubicBezTo>
                    <a:pt x="17" y="54"/>
                    <a:pt x="18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48"/>
                    <a:pt x="22" y="46"/>
                    <a:pt x="26" y="44"/>
                  </a:cubicBezTo>
                  <a:cubicBezTo>
                    <a:pt x="28" y="41"/>
                    <a:pt x="31" y="39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3"/>
                    <a:pt x="35" y="31"/>
                    <a:pt x="36" y="29"/>
                  </a:cubicBezTo>
                  <a:cubicBezTo>
                    <a:pt x="35" y="29"/>
                    <a:pt x="35" y="28"/>
                    <a:pt x="35" y="27"/>
                  </a:cubicBezTo>
                  <a:cubicBezTo>
                    <a:pt x="30" y="18"/>
                    <a:pt x="29" y="15"/>
                    <a:pt x="26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4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0"/>
                    <a:pt x="30" y="0"/>
                    <a:pt x="3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0" name="Freeform 130"/>
            <p:cNvSpPr/>
            <p:nvPr/>
          </p:nvSpPr>
          <p:spPr bwMode="auto">
            <a:xfrm>
              <a:off x="3875088" y="3511551"/>
              <a:ext cx="52388" cy="87313"/>
            </a:xfrm>
            <a:custGeom>
              <a:gdLst>
                <a:gd name="T0" fmla="*/ 13 w 14"/>
                <a:gd name="T1" fmla="*/ 0 h 23"/>
                <a:gd name="T2" fmla="*/ 5 w 14"/>
                <a:gd name="T3" fmla="*/ 1 h 23"/>
                <a:gd name="T4" fmla="*/ 5 w 14"/>
                <a:gd name="T5" fmla="*/ 2 h 23"/>
                <a:gd name="T6" fmla="*/ 5 w 14"/>
                <a:gd name="T7" fmla="*/ 2 h 23"/>
                <a:gd name="T8" fmla="*/ 5 w 14"/>
                <a:gd name="T9" fmla="*/ 2 h 23"/>
                <a:gd name="T10" fmla="*/ 5 w 14"/>
                <a:gd name="T11" fmla="*/ 1 h 23"/>
                <a:gd name="T12" fmla="*/ 4 w 14"/>
                <a:gd name="T13" fmla="*/ 1 h 23"/>
                <a:gd name="T14" fmla="*/ 4 w 14"/>
                <a:gd name="T15" fmla="*/ 1 h 23"/>
                <a:gd name="T16" fmla="*/ 5 w 14"/>
                <a:gd name="T17" fmla="*/ 2 h 23"/>
                <a:gd name="T18" fmla="*/ 4 w 14"/>
                <a:gd name="T19" fmla="*/ 1 h 23"/>
                <a:gd name="T20" fmla="*/ 0 w 14"/>
                <a:gd name="T21" fmla="*/ 2 h 23"/>
                <a:gd name="T22" fmla="*/ 9 w 14"/>
                <a:gd name="T23" fmla="*/ 21 h 23"/>
                <a:gd name="T24" fmla="*/ 10 w 14"/>
                <a:gd name="T25" fmla="*/ 23 h 23"/>
                <a:gd name="T26" fmla="*/ 14 w 14"/>
                <a:gd name="T27" fmla="*/ 2 h 23"/>
                <a:gd name="T28" fmla="*/ 13 w 14"/>
                <a:gd name="T29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3">
                  <a:moveTo>
                    <a:pt x="13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9"/>
                    <a:pt x="4" y="12"/>
                    <a:pt x="9" y="21"/>
                  </a:cubicBezTo>
                  <a:cubicBezTo>
                    <a:pt x="9" y="22"/>
                    <a:pt x="9" y="23"/>
                    <a:pt x="10" y="23"/>
                  </a:cubicBezTo>
                  <a:cubicBezTo>
                    <a:pt x="13" y="16"/>
                    <a:pt x="14" y="9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1" name="Freeform 131"/>
            <p:cNvSpPr>
              <a:spLocks noEditPoints="1"/>
            </p:cNvSpPr>
            <p:nvPr/>
          </p:nvSpPr>
          <p:spPr bwMode="auto">
            <a:xfrm flipH="1">
              <a:off x="3900488" y="3489326"/>
              <a:ext cx="0" cy="7938"/>
            </a:xfrm>
            <a:custGeom>
              <a:gdLst>
                <a:gd name="T0" fmla="*/ 2 h 2"/>
                <a:gd name="T1" fmla="*/ 2 h 2"/>
                <a:gd name="T2" fmla="*/ 2 h 2"/>
                <a:gd name="T3" fmla="*/ 1 h 2"/>
                <a:gd name="T4" fmla="*/ 2 h 2"/>
                <a:gd name="T5" fmla="*/ 1 h 2"/>
                <a:gd name="T6" fmla="*/ 1 h 2"/>
                <a:gd name="T7" fmla="*/ 0 h 2"/>
                <a:gd name="T8" fmla="*/ 1 h 2"/>
                <a:gd name="T9" fmla="*/ 0 h 2"/>
                <a:gd name="T10" fmla="*/ 0 h 2"/>
                <a:gd name="T11" fmla="*/ 0 h 2"/>
                <a:gd name="T12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2" name="Freeform 132"/>
            <p:cNvSpPr>
              <a:spLocks noEditPoints="1"/>
            </p:cNvSpPr>
            <p:nvPr/>
          </p:nvSpPr>
          <p:spPr bwMode="auto">
            <a:xfrm>
              <a:off x="3960813" y="3500438"/>
              <a:ext cx="11113" cy="26988"/>
            </a:xfrm>
            <a:custGeom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7 h 7"/>
                <a:gd name="T6" fmla="*/ 2 w 3"/>
                <a:gd name="T7" fmla="*/ 7 h 7"/>
                <a:gd name="T8" fmla="*/ 3 w 3"/>
                <a:gd name="T9" fmla="*/ 1 h 7"/>
                <a:gd name="T10" fmla="*/ 3 w 3"/>
                <a:gd name="T11" fmla="*/ 2 h 7"/>
                <a:gd name="T12" fmla="*/ 3 w 3"/>
                <a:gd name="T13" fmla="*/ 1 h 7"/>
                <a:gd name="T14" fmla="*/ 3 w 3"/>
                <a:gd name="T15" fmla="*/ 0 h 7"/>
                <a:gd name="T16" fmla="*/ 3 w 3"/>
                <a:gd name="T17" fmla="*/ 1 h 7"/>
                <a:gd name="T18" fmla="*/ 3 w 3"/>
                <a:gd name="T19" fmla="*/ 1 h 7"/>
                <a:gd name="T20" fmla="*/ 3 w 3"/>
                <a:gd name="T21" fmla="*/ 0 h 7"/>
                <a:gd name="T22" fmla="*/ 0 w 3"/>
                <a:gd name="T23" fmla="*/ 0 h 7"/>
                <a:gd name="T24" fmla="*/ 1 w 3"/>
                <a:gd name="T25" fmla="*/ 1 h 7"/>
                <a:gd name="T26" fmla="*/ 1 w 3"/>
                <a:gd name="T27" fmla="*/ 1 h 7"/>
                <a:gd name="T28" fmla="*/ 0 w 3"/>
                <a:gd name="T29" fmla="*/ 0 h 7"/>
                <a:gd name="T30" fmla="*/ 0 w 3"/>
                <a:gd name="T31" fmla="*/ 0 h 7"/>
                <a:gd name="T32" fmla="*/ 0 w 3"/>
                <a:gd name="T33" fmla="*/ 1 h 7"/>
                <a:gd name="T34" fmla="*/ 0 w 3"/>
                <a:gd name="T35" fmla="*/ 1 h 7"/>
                <a:gd name="T36" fmla="*/ 0 w 3"/>
                <a:gd name="T37" fmla="*/ 0 h 7"/>
                <a:gd name="T38" fmla="*/ 0 w 3"/>
                <a:gd name="T39" fmla="*/ 0 h 7"/>
                <a:gd name="T40" fmla="*/ 0 w 3"/>
                <a:gd name="T41" fmla="*/ 1 h 7"/>
                <a:gd name="T42" fmla="*/ 0 w 3"/>
                <a:gd name="T43" fmla="*/ 1 h 7"/>
                <a:gd name="T44" fmla="*/ 0 w 3"/>
                <a:gd name="T45" fmla="*/ 0 h 7"/>
                <a:gd name="T46" fmla="*/ 0 w 3"/>
                <a:gd name="T47" fmla="*/ 0 h 7"/>
                <a:gd name="T48" fmla="*/ 0 w 3"/>
                <a:gd name="T49" fmla="*/ 1 h 7"/>
                <a:gd name="T50" fmla="*/ 0 w 3"/>
                <a:gd name="T51" fmla="*/ 1 h 7"/>
                <a:gd name="T52" fmla="*/ 0 w 3"/>
                <a:gd name="T53" fmla="*/ 1 h 7"/>
                <a:gd name="T54" fmla="*/ 0 w 3"/>
                <a:gd name="T55" fmla="*/ 0 h 7"/>
                <a:gd name="T56" fmla="*/ 0 w 3"/>
                <a:gd name="T57" fmla="*/ 0 h 7"/>
                <a:gd name="T58" fmla="*/ 0 w 3"/>
                <a:gd name="T59" fmla="*/ 1 h 7"/>
                <a:gd name="T60" fmla="*/ 0 w 3"/>
                <a:gd name="T61" fmla="*/ 1 h 7"/>
                <a:gd name="T62" fmla="*/ 0 w 3"/>
                <a:gd name="T63" fmla="*/ 0 h 7"/>
                <a:gd name="T64" fmla="*/ 0 w 3"/>
                <a:gd name="T65" fmla="*/ 0 h 7"/>
                <a:gd name="T66" fmla="*/ 0 w 3"/>
                <a:gd name="T67" fmla="*/ 1 h 7"/>
                <a:gd name="T68" fmla="*/ 0 w 3"/>
                <a:gd name="T69" fmla="*/ 1 h 7"/>
                <a:gd name="T70" fmla="*/ 0 w 3"/>
                <a:gd name="T7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3" name="Freeform 133"/>
            <p:cNvSpPr>
              <a:spLocks noEditPoints="1"/>
            </p:cNvSpPr>
            <p:nvPr/>
          </p:nvSpPr>
          <p:spPr bwMode="auto">
            <a:xfrm>
              <a:off x="4117975" y="3590926"/>
              <a:ext cx="4763" cy="3175"/>
            </a:xfrm>
            <a:custGeom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1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4" name="Freeform 134"/>
            <p:cNvSpPr/>
            <p:nvPr/>
          </p:nvSpPr>
          <p:spPr bwMode="auto">
            <a:xfrm flipH="1">
              <a:off x="3776663" y="3605213"/>
              <a:ext cx="0" cy="4763"/>
            </a:xfrm>
            <a:custGeom>
              <a:gdLst>
                <a:gd name="T0" fmla="*/ 0 h 1"/>
                <a:gd name="T1" fmla="*/ 1 h 1"/>
                <a:gd name="T2" fmla="*/ 1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5" name="Freeform 135"/>
            <p:cNvSpPr>
              <a:spLocks noEditPoints="1"/>
            </p:cNvSpPr>
            <p:nvPr/>
          </p:nvSpPr>
          <p:spPr bwMode="auto">
            <a:xfrm>
              <a:off x="4152900" y="3632201"/>
              <a:ext cx="41275" cy="101600"/>
            </a:xfrm>
            <a:custGeom>
              <a:gdLst>
                <a:gd name="T0" fmla="*/ 11 w 11"/>
                <a:gd name="T1" fmla="*/ 27 h 27"/>
                <a:gd name="T2" fmla="*/ 11 w 11"/>
                <a:gd name="T3" fmla="*/ 27 h 27"/>
                <a:gd name="T4" fmla="*/ 9 w 11"/>
                <a:gd name="T5" fmla="*/ 21 h 27"/>
                <a:gd name="T6" fmla="*/ 11 w 11"/>
                <a:gd name="T7" fmla="*/ 22 h 27"/>
                <a:gd name="T8" fmla="*/ 10 w 11"/>
                <a:gd name="T9" fmla="*/ 19 h 27"/>
                <a:gd name="T10" fmla="*/ 11 w 11"/>
                <a:gd name="T11" fmla="*/ 20 h 27"/>
                <a:gd name="T12" fmla="*/ 10 w 11"/>
                <a:gd name="T13" fmla="*/ 19 h 27"/>
                <a:gd name="T14" fmla="*/ 11 w 11"/>
                <a:gd name="T15" fmla="*/ 19 h 27"/>
                <a:gd name="T16" fmla="*/ 11 w 11"/>
                <a:gd name="T17" fmla="*/ 19 h 27"/>
                <a:gd name="T18" fmla="*/ 11 w 11"/>
                <a:gd name="T19" fmla="*/ 19 h 27"/>
                <a:gd name="T20" fmla="*/ 9 w 11"/>
                <a:gd name="T21" fmla="*/ 19 h 27"/>
                <a:gd name="T22" fmla="*/ 11 w 11"/>
                <a:gd name="T23" fmla="*/ 19 h 27"/>
                <a:gd name="T24" fmla="*/ 8 w 11"/>
                <a:gd name="T25" fmla="*/ 19 h 27"/>
                <a:gd name="T26" fmla="*/ 9 w 11"/>
                <a:gd name="T27" fmla="*/ 20 h 27"/>
                <a:gd name="T28" fmla="*/ 10 w 11"/>
                <a:gd name="T29" fmla="*/ 20 h 27"/>
                <a:gd name="T30" fmla="*/ 10 w 11"/>
                <a:gd name="T31" fmla="*/ 20 h 27"/>
                <a:gd name="T32" fmla="*/ 10 w 11"/>
                <a:gd name="T33" fmla="*/ 19 h 27"/>
                <a:gd name="T34" fmla="*/ 10 w 11"/>
                <a:gd name="T35" fmla="*/ 19 h 27"/>
                <a:gd name="T36" fmla="*/ 9 w 11"/>
                <a:gd name="T37" fmla="*/ 19 h 27"/>
                <a:gd name="T38" fmla="*/ 8 w 11"/>
                <a:gd name="T39" fmla="*/ 19 h 27"/>
                <a:gd name="T40" fmla="*/ 11 w 11"/>
                <a:gd name="T41" fmla="*/ 19 h 27"/>
                <a:gd name="T42" fmla="*/ 8 w 11"/>
                <a:gd name="T43" fmla="*/ 18 h 27"/>
                <a:gd name="T44" fmla="*/ 8 w 11"/>
                <a:gd name="T45" fmla="*/ 18 h 27"/>
                <a:gd name="T46" fmla="*/ 8 w 11"/>
                <a:gd name="T47" fmla="*/ 18 h 27"/>
                <a:gd name="T48" fmla="*/ 9 w 11"/>
                <a:gd name="T49" fmla="*/ 18 h 27"/>
                <a:gd name="T50" fmla="*/ 9 w 11"/>
                <a:gd name="T51" fmla="*/ 18 h 27"/>
                <a:gd name="T52" fmla="*/ 10 w 11"/>
                <a:gd name="T53" fmla="*/ 17 h 27"/>
                <a:gd name="T54" fmla="*/ 9 w 11"/>
                <a:gd name="T55" fmla="*/ 17 h 27"/>
                <a:gd name="T56" fmla="*/ 10 w 11"/>
                <a:gd name="T57" fmla="*/ 17 h 27"/>
                <a:gd name="T58" fmla="*/ 9 w 11"/>
                <a:gd name="T59" fmla="*/ 16 h 27"/>
                <a:gd name="T60" fmla="*/ 10 w 11"/>
                <a:gd name="T61" fmla="*/ 17 h 27"/>
                <a:gd name="T62" fmla="*/ 9 w 11"/>
                <a:gd name="T63" fmla="*/ 16 h 27"/>
                <a:gd name="T64" fmla="*/ 9 w 11"/>
                <a:gd name="T65" fmla="*/ 17 h 27"/>
                <a:gd name="T66" fmla="*/ 10 w 11"/>
                <a:gd name="T67" fmla="*/ 17 h 27"/>
                <a:gd name="T68" fmla="*/ 10 w 11"/>
                <a:gd name="T69" fmla="*/ 17 h 27"/>
                <a:gd name="T70" fmla="*/ 10 w 11"/>
                <a:gd name="T71" fmla="*/ 17 h 27"/>
                <a:gd name="T72" fmla="*/ 8 w 11"/>
                <a:gd name="T73" fmla="*/ 16 h 27"/>
                <a:gd name="T74" fmla="*/ 8 w 11"/>
                <a:gd name="T75" fmla="*/ 16 h 27"/>
                <a:gd name="T76" fmla="*/ 10 w 11"/>
                <a:gd name="T77" fmla="*/ 16 h 27"/>
                <a:gd name="T78" fmla="*/ 10 w 11"/>
                <a:gd name="T79" fmla="*/ 16 h 27"/>
                <a:gd name="T80" fmla="*/ 9 w 11"/>
                <a:gd name="T81" fmla="*/ 16 h 27"/>
                <a:gd name="T82" fmla="*/ 8 w 11"/>
                <a:gd name="T83" fmla="*/ 16 h 27"/>
                <a:gd name="T84" fmla="*/ 9 w 11"/>
                <a:gd name="T85" fmla="*/ 16 h 27"/>
                <a:gd name="T86" fmla="*/ 8 w 11"/>
                <a:gd name="T87" fmla="*/ 13 h 27"/>
                <a:gd name="T88" fmla="*/ 9 w 11"/>
                <a:gd name="T89" fmla="*/ 13 h 27"/>
                <a:gd name="T90" fmla="*/ 9 w 11"/>
                <a:gd name="T91" fmla="*/ 13 h 27"/>
                <a:gd name="T92" fmla="*/ 7 w 11"/>
                <a:gd name="T93" fmla="*/ 13 h 27"/>
                <a:gd name="T94" fmla="*/ 7 w 11"/>
                <a:gd name="T95" fmla="*/ 13 h 27"/>
                <a:gd name="T96" fmla="*/ 9 w 11"/>
                <a:gd name="T97" fmla="*/ 13 h 27"/>
                <a:gd name="T98" fmla="*/ 5 w 11"/>
                <a:gd name="T99" fmla="*/ 13 h 27"/>
                <a:gd name="T100" fmla="*/ 7 w 11"/>
                <a:gd name="T101" fmla="*/ 13 h 27"/>
                <a:gd name="T102" fmla="*/ 5 w 11"/>
                <a:gd name="T103" fmla="*/ 13 h 27"/>
                <a:gd name="T104" fmla="*/ 1 w 11"/>
                <a:gd name="T105" fmla="*/ 1 h 27"/>
                <a:gd name="T106" fmla="*/ 1 w 11"/>
                <a:gd name="T107" fmla="*/ 1 h 27"/>
                <a:gd name="T108" fmla="*/ 1 w 11"/>
                <a:gd name="T109" fmla="*/ 0 h 27"/>
                <a:gd name="T110" fmla="*/ 0 w 11"/>
                <a:gd name="T111" fmla="*/ 0 h 27"/>
                <a:gd name="T112" fmla="*/ 0 w 11"/>
                <a:gd name="T113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" h="27">
                  <a:moveTo>
                    <a:pt x="11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moveTo>
                    <a:pt x="9" y="21"/>
                  </a:moveTo>
                  <a:cubicBezTo>
                    <a:pt x="9" y="22"/>
                    <a:pt x="10" y="22"/>
                    <a:pt x="10" y="22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10" y="22"/>
                    <a:pt x="10" y="22"/>
                    <a:pt x="9" y="21"/>
                  </a:cubicBezTo>
                  <a:moveTo>
                    <a:pt x="10" y="19"/>
                  </a:moveTo>
                  <a:cubicBezTo>
                    <a:pt x="10" y="19"/>
                    <a:pt x="10" y="19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1" y="20"/>
                    <a:pt x="10" y="19"/>
                    <a:pt x="10" y="19"/>
                  </a:cubicBezTo>
                  <a:moveTo>
                    <a:pt x="1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0" y="19"/>
                  </a:cubicBezTo>
                  <a:moveTo>
                    <a:pt x="11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9" y="19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8" y="19"/>
                  </a:moveTo>
                  <a:cubicBezTo>
                    <a:pt x="9" y="19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1" y="20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9" y="19"/>
                    <a:pt x="8" y="19"/>
                  </a:cubicBezTo>
                  <a:moveTo>
                    <a:pt x="8" y="19"/>
                  </a:moveTo>
                  <a:cubicBezTo>
                    <a:pt x="8" y="19"/>
                    <a:pt x="9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19"/>
                    <a:pt x="8" y="19"/>
                  </a:cubicBezTo>
                  <a:moveTo>
                    <a:pt x="8" y="18"/>
                  </a:moveTo>
                  <a:cubicBezTo>
                    <a:pt x="7" y="19"/>
                    <a:pt x="7" y="19"/>
                    <a:pt x="8" y="19"/>
                  </a:cubicBezTo>
                  <a:cubicBezTo>
                    <a:pt x="8" y="19"/>
                    <a:pt x="8" y="19"/>
                    <a:pt x="8" y="18"/>
                  </a:cubicBezTo>
                  <a:moveTo>
                    <a:pt x="9" y="18"/>
                  </a:move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moveTo>
                    <a:pt x="10" y="17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moveTo>
                    <a:pt x="9" y="16"/>
                  </a:moveTo>
                  <a:cubicBezTo>
                    <a:pt x="9" y="16"/>
                    <a:pt x="9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8" y="16"/>
                  </a:moveTo>
                  <a:cubicBezTo>
                    <a:pt x="6" y="16"/>
                    <a:pt x="6" y="17"/>
                    <a:pt x="9" y="17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9" y="16"/>
                    <a:pt x="8" y="16"/>
                    <a:pt x="8" y="16"/>
                  </a:cubicBezTo>
                  <a:moveTo>
                    <a:pt x="9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moveTo>
                    <a:pt x="9" y="13"/>
                  </a:move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8" y="13"/>
                    <a:pt x="8" y="13"/>
                    <a:pt x="7" y="13"/>
                  </a:cubicBezTo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6" y="13"/>
                    <a:pt x="5" y="13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6" name="Freeform 136"/>
            <p:cNvSpPr>
              <a:spLocks noEditPoints="1"/>
            </p:cNvSpPr>
            <p:nvPr/>
          </p:nvSpPr>
          <p:spPr bwMode="auto">
            <a:xfrm>
              <a:off x="3825875" y="3736976"/>
              <a:ext cx="195263" cy="120650"/>
            </a:xfrm>
            <a:custGeom>
              <a:gdLst>
                <a:gd name="T0" fmla="*/ 52 w 52"/>
                <a:gd name="T1" fmla="*/ 31 h 32"/>
                <a:gd name="T2" fmla="*/ 51 w 52"/>
                <a:gd name="T3" fmla="*/ 31 h 32"/>
                <a:gd name="T4" fmla="*/ 51 w 52"/>
                <a:gd name="T5" fmla="*/ 31 h 32"/>
                <a:gd name="T6" fmla="*/ 51 w 52"/>
                <a:gd name="T7" fmla="*/ 31 h 32"/>
                <a:gd name="T8" fmla="*/ 49 w 52"/>
                <a:gd name="T9" fmla="*/ 31 h 32"/>
                <a:gd name="T10" fmla="*/ 50 w 52"/>
                <a:gd name="T11" fmla="*/ 31 h 32"/>
                <a:gd name="T12" fmla="*/ 51 w 52"/>
                <a:gd name="T13" fmla="*/ 31 h 32"/>
                <a:gd name="T14" fmla="*/ 51 w 52"/>
                <a:gd name="T15" fmla="*/ 31 h 32"/>
                <a:gd name="T16" fmla="*/ 51 w 52"/>
                <a:gd name="T17" fmla="*/ 31 h 32"/>
                <a:gd name="T18" fmla="*/ 43 w 52"/>
                <a:gd name="T19" fmla="*/ 31 h 32"/>
                <a:gd name="T20" fmla="*/ 43 w 52"/>
                <a:gd name="T21" fmla="*/ 31 h 32"/>
                <a:gd name="T22" fmla="*/ 51 w 52"/>
                <a:gd name="T23" fmla="*/ 30 h 32"/>
                <a:gd name="T24" fmla="*/ 41 w 52"/>
                <a:gd name="T25" fmla="*/ 30 h 32"/>
                <a:gd name="T26" fmla="*/ 42 w 52"/>
                <a:gd name="T27" fmla="*/ 30 h 32"/>
                <a:gd name="T28" fmla="*/ 40 w 52"/>
                <a:gd name="T29" fmla="*/ 30 h 32"/>
                <a:gd name="T30" fmla="*/ 40 w 52"/>
                <a:gd name="T31" fmla="*/ 30 h 32"/>
                <a:gd name="T32" fmla="*/ 42 w 52"/>
                <a:gd name="T33" fmla="*/ 30 h 32"/>
                <a:gd name="T34" fmla="*/ 42 w 52"/>
                <a:gd name="T35" fmla="*/ 30 h 32"/>
                <a:gd name="T36" fmla="*/ 40 w 52"/>
                <a:gd name="T37" fmla="*/ 30 h 32"/>
                <a:gd name="T38" fmla="*/ 39 w 52"/>
                <a:gd name="T39" fmla="*/ 30 h 32"/>
                <a:gd name="T40" fmla="*/ 41 w 52"/>
                <a:gd name="T41" fmla="*/ 30 h 32"/>
                <a:gd name="T42" fmla="*/ 40 w 52"/>
                <a:gd name="T43" fmla="*/ 30 h 32"/>
                <a:gd name="T44" fmla="*/ 40 w 52"/>
                <a:gd name="T45" fmla="*/ 30 h 32"/>
                <a:gd name="T46" fmla="*/ 40 w 52"/>
                <a:gd name="T47" fmla="*/ 29 h 32"/>
                <a:gd name="T48" fmla="*/ 41 w 52"/>
                <a:gd name="T49" fmla="*/ 30 h 32"/>
                <a:gd name="T50" fmla="*/ 39 w 52"/>
                <a:gd name="T51" fmla="*/ 29 h 32"/>
                <a:gd name="T52" fmla="*/ 40 w 52"/>
                <a:gd name="T53" fmla="*/ 30 h 32"/>
                <a:gd name="T54" fmla="*/ 42 w 52"/>
                <a:gd name="T55" fmla="*/ 29 h 32"/>
                <a:gd name="T56" fmla="*/ 42 w 52"/>
                <a:gd name="T57" fmla="*/ 28 h 32"/>
                <a:gd name="T58" fmla="*/ 39 w 52"/>
                <a:gd name="T59" fmla="*/ 29 h 32"/>
                <a:gd name="T60" fmla="*/ 41 w 52"/>
                <a:gd name="T61" fmla="*/ 30 h 32"/>
                <a:gd name="T62" fmla="*/ 41 w 52"/>
                <a:gd name="T63" fmla="*/ 29 h 32"/>
                <a:gd name="T64" fmla="*/ 39 w 52"/>
                <a:gd name="T65" fmla="*/ 28 h 32"/>
                <a:gd name="T66" fmla="*/ 38 w 52"/>
                <a:gd name="T67" fmla="*/ 28 h 32"/>
                <a:gd name="T68" fmla="*/ 26 w 52"/>
                <a:gd name="T69" fmla="*/ 24 h 32"/>
                <a:gd name="T70" fmla="*/ 26 w 52"/>
                <a:gd name="T71" fmla="*/ 23 h 32"/>
                <a:gd name="T72" fmla="*/ 25 w 52"/>
                <a:gd name="T73" fmla="*/ 24 h 32"/>
                <a:gd name="T74" fmla="*/ 26 w 52"/>
                <a:gd name="T75" fmla="*/ 24 h 32"/>
                <a:gd name="T76" fmla="*/ 26 w 52"/>
                <a:gd name="T77" fmla="*/ 24 h 32"/>
                <a:gd name="T78" fmla="*/ 26 w 52"/>
                <a:gd name="T79" fmla="*/ 23 h 32"/>
                <a:gd name="T80" fmla="*/ 23 w 52"/>
                <a:gd name="T81" fmla="*/ 23 h 32"/>
                <a:gd name="T82" fmla="*/ 23 w 52"/>
                <a:gd name="T83" fmla="*/ 23 h 32"/>
                <a:gd name="T84" fmla="*/ 22 w 52"/>
                <a:gd name="T85" fmla="*/ 23 h 32"/>
                <a:gd name="T86" fmla="*/ 23 w 52"/>
                <a:gd name="T87" fmla="*/ 22 h 32"/>
                <a:gd name="T88" fmla="*/ 18 w 52"/>
                <a:gd name="T89" fmla="*/ 19 h 32"/>
                <a:gd name="T90" fmla="*/ 18 w 52"/>
                <a:gd name="T91" fmla="*/ 19 h 32"/>
                <a:gd name="T92" fmla="*/ 17 w 52"/>
                <a:gd name="T93" fmla="*/ 18 h 32"/>
                <a:gd name="T94" fmla="*/ 19 w 52"/>
                <a:gd name="T95" fmla="*/ 18 h 32"/>
                <a:gd name="T96" fmla="*/ 16 w 52"/>
                <a:gd name="T97" fmla="*/ 18 h 32"/>
                <a:gd name="T98" fmla="*/ 16 w 52"/>
                <a:gd name="T99" fmla="*/ 18 h 32"/>
                <a:gd name="T100" fmla="*/ 16 w 52"/>
                <a:gd name="T101" fmla="*/ 17 h 32"/>
                <a:gd name="T102" fmla="*/ 16 w 52"/>
                <a:gd name="T103" fmla="*/ 17 h 32"/>
                <a:gd name="T104" fmla="*/ 16 w 52"/>
                <a:gd name="T105" fmla="*/ 18 h 32"/>
                <a:gd name="T106" fmla="*/ 16 w 52"/>
                <a:gd name="T107" fmla="*/ 18 h 32"/>
                <a:gd name="T108" fmla="*/ 16 w 52"/>
                <a:gd name="T109" fmla="*/ 17 h 32"/>
                <a:gd name="T110" fmla="*/ 17 w 52"/>
                <a:gd name="T111" fmla="*/ 17 h 32"/>
                <a:gd name="T112" fmla="*/ 17 w 52"/>
                <a:gd name="T113" fmla="*/ 17 h 32"/>
                <a:gd name="T114" fmla="*/ 16 w 52"/>
                <a:gd name="T115" fmla="*/ 17 h 32"/>
                <a:gd name="T116" fmla="*/ 11 w 52"/>
                <a:gd name="T117" fmla="*/ 13 h 32"/>
                <a:gd name="T118" fmla="*/ 10 w 52"/>
                <a:gd name="T119" fmla="*/ 10 h 32"/>
                <a:gd name="T120" fmla="*/ 3 w 52"/>
                <a:gd name="T121" fmla="*/ 4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32"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49" y="31"/>
                  </a:moveTo>
                  <a:cubicBezTo>
                    <a:pt x="49" y="31"/>
                    <a:pt x="49" y="31"/>
                    <a:pt x="49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moveTo>
                    <a:pt x="49" y="31"/>
                  </a:moveTo>
                  <a:cubicBezTo>
                    <a:pt x="49" y="31"/>
                    <a:pt x="49" y="31"/>
                    <a:pt x="49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moveTo>
                    <a:pt x="49" y="31"/>
                  </a:move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43" y="31"/>
                  </a:moveTo>
                  <a:cubicBezTo>
                    <a:pt x="43" y="31"/>
                    <a:pt x="43" y="31"/>
                    <a:pt x="44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moveTo>
                    <a:pt x="43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moveTo>
                    <a:pt x="43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moveTo>
                    <a:pt x="43" y="30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1"/>
                    <a:pt x="43" y="31"/>
                  </a:cubicBezTo>
                  <a:cubicBezTo>
                    <a:pt x="43" y="30"/>
                    <a:pt x="43" y="30"/>
                    <a:pt x="43" y="30"/>
                  </a:cubicBezTo>
                  <a:moveTo>
                    <a:pt x="51" y="30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43" y="30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3" y="30"/>
                    <a:pt x="43" y="31"/>
                    <a:pt x="43" y="31"/>
                  </a:cubicBezTo>
                  <a:cubicBezTo>
                    <a:pt x="43" y="31"/>
                    <a:pt x="43" y="31"/>
                    <a:pt x="43" y="30"/>
                  </a:cubicBezTo>
                  <a:cubicBezTo>
                    <a:pt x="43" y="30"/>
                    <a:pt x="43" y="30"/>
                    <a:pt x="42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0" y="30"/>
                    <a:pt x="40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38" y="30"/>
                  </a:move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moveTo>
                    <a:pt x="41" y="29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29"/>
                  </a:cubicBezTo>
                  <a:moveTo>
                    <a:pt x="41" y="29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29"/>
                    <a:pt x="41" y="29"/>
                  </a:cubicBezTo>
                  <a:moveTo>
                    <a:pt x="38" y="29"/>
                  </a:move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moveTo>
                    <a:pt x="41" y="29"/>
                  </a:moveTo>
                  <a:cubicBezTo>
                    <a:pt x="41" y="29"/>
                    <a:pt x="41" y="29"/>
                    <a:pt x="41" y="30"/>
                  </a:cubicBezTo>
                  <a:cubicBezTo>
                    <a:pt x="41" y="30"/>
                    <a:pt x="42" y="30"/>
                    <a:pt x="42" y="30"/>
                  </a:cubicBezTo>
                  <a:cubicBezTo>
                    <a:pt x="42" y="30"/>
                    <a:pt x="42" y="29"/>
                    <a:pt x="41" y="29"/>
                  </a:cubicBezTo>
                  <a:moveTo>
                    <a:pt x="40" y="29"/>
                  </a:moveTo>
                  <a:cubicBezTo>
                    <a:pt x="40" y="29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moveTo>
                    <a:pt x="40" y="29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moveTo>
                    <a:pt x="39" y="29"/>
                  </a:moveTo>
                  <a:cubicBezTo>
                    <a:pt x="39" y="29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moveTo>
                    <a:pt x="38" y="29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moveTo>
                    <a:pt x="40" y="29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moveTo>
                    <a:pt x="40" y="29"/>
                  </a:moveTo>
                  <a:cubicBezTo>
                    <a:pt x="40" y="29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moveTo>
                    <a:pt x="41" y="29"/>
                  </a:move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moveTo>
                    <a:pt x="38" y="29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moveTo>
                    <a:pt x="39" y="29"/>
                  </a:moveTo>
                  <a:cubicBezTo>
                    <a:pt x="39" y="29"/>
                    <a:pt x="39" y="29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moveTo>
                    <a:pt x="38" y="29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moveTo>
                    <a:pt x="40" y="29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0" y="29"/>
                    <a:pt x="40" y="30"/>
                    <a:pt x="40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39" y="29"/>
                    <a:pt x="39" y="29"/>
                  </a:cubicBezTo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moveTo>
                    <a:pt x="41" y="28"/>
                  </a:moveTo>
                  <a:cubicBezTo>
                    <a:pt x="41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8"/>
                    <a:pt x="41" y="28"/>
                  </a:cubicBezTo>
                  <a:moveTo>
                    <a:pt x="42" y="28"/>
                  </a:move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8"/>
                  </a:cubicBezTo>
                  <a:moveTo>
                    <a:pt x="42" y="28"/>
                  </a:move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8"/>
                  </a:cubicBezTo>
                  <a:moveTo>
                    <a:pt x="36" y="28"/>
                  </a:moveTo>
                  <a:cubicBezTo>
                    <a:pt x="36" y="28"/>
                    <a:pt x="36" y="28"/>
                    <a:pt x="36" y="29"/>
                  </a:cubicBezTo>
                  <a:cubicBezTo>
                    <a:pt x="36" y="29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moveTo>
                    <a:pt x="40" y="28"/>
                  </a:moveTo>
                  <a:cubicBezTo>
                    <a:pt x="40" y="28"/>
                    <a:pt x="40" y="28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8"/>
                  </a:cubicBezTo>
                  <a:moveTo>
                    <a:pt x="39" y="28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9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moveTo>
                    <a:pt x="39" y="28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moveTo>
                    <a:pt x="40" y="28"/>
                  </a:moveTo>
                  <a:cubicBezTo>
                    <a:pt x="40" y="28"/>
                    <a:pt x="40" y="28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8"/>
                    <a:pt x="40" y="28"/>
                    <a:pt x="40" y="28"/>
                  </a:cubicBezTo>
                  <a:moveTo>
                    <a:pt x="39" y="28"/>
                  </a:moveTo>
                  <a:cubicBezTo>
                    <a:pt x="38" y="28"/>
                    <a:pt x="38" y="29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moveTo>
                    <a:pt x="36" y="28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7" y="29"/>
                  </a:cubicBezTo>
                  <a:cubicBezTo>
                    <a:pt x="37" y="28"/>
                    <a:pt x="36" y="28"/>
                    <a:pt x="36" y="28"/>
                  </a:cubicBezTo>
                  <a:moveTo>
                    <a:pt x="38" y="28"/>
                  </a:moveTo>
                  <a:cubicBezTo>
                    <a:pt x="38" y="28"/>
                    <a:pt x="38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35" y="27"/>
                  </a:moveTo>
                  <a:cubicBezTo>
                    <a:pt x="35" y="27"/>
                    <a:pt x="35" y="27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8"/>
                    <a:pt x="36" y="28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moveTo>
                    <a:pt x="26" y="24"/>
                  </a:moveTo>
                  <a:cubicBezTo>
                    <a:pt x="26" y="24"/>
                    <a:pt x="26" y="24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26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26" y="24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26" y="23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9" y="24"/>
                    <a:pt x="28" y="24"/>
                  </a:cubicBezTo>
                  <a:cubicBezTo>
                    <a:pt x="28" y="24"/>
                    <a:pt x="27" y="23"/>
                    <a:pt x="26" y="23"/>
                  </a:cubicBezTo>
                  <a:moveTo>
                    <a:pt x="26" y="23"/>
                  </a:moveTo>
                  <a:cubicBezTo>
                    <a:pt x="26" y="23"/>
                    <a:pt x="26" y="23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6" y="24"/>
                  </a:cubicBezTo>
                  <a:cubicBezTo>
                    <a:pt x="26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moveTo>
                    <a:pt x="26" y="23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23" y="22"/>
                  </a:moveTo>
                  <a:cubicBezTo>
                    <a:pt x="23" y="22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2"/>
                  </a:cubicBezTo>
                  <a:moveTo>
                    <a:pt x="23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2"/>
                    <a:pt x="23" y="22"/>
                  </a:cubicBezTo>
                  <a:moveTo>
                    <a:pt x="2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moveTo>
                    <a:pt x="23" y="22"/>
                  </a:moveTo>
                  <a:cubicBezTo>
                    <a:pt x="23" y="22"/>
                    <a:pt x="23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moveTo>
                    <a:pt x="23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moveTo>
                    <a:pt x="23" y="21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1"/>
                    <a:pt x="23" y="21"/>
                  </a:cubicBezTo>
                  <a:moveTo>
                    <a:pt x="18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moveTo>
                    <a:pt x="18" y="19"/>
                  </a:moveTo>
                  <a:cubicBezTo>
                    <a:pt x="18" y="19"/>
                    <a:pt x="18" y="19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moveTo>
                    <a:pt x="17" y="1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8"/>
                    <a:pt x="17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20"/>
                    <a:pt x="18" y="20"/>
                  </a:cubicBezTo>
                  <a:cubicBezTo>
                    <a:pt x="18" y="20"/>
                    <a:pt x="18" y="19"/>
                    <a:pt x="18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9"/>
                    <a:pt x="19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8"/>
                    <a:pt x="18" y="18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16" y="17"/>
                  </a:moveTo>
                  <a:cubicBezTo>
                    <a:pt x="16" y="18"/>
                    <a:pt x="16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17" y="16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6"/>
                  </a:cubicBezTo>
                  <a:moveTo>
                    <a:pt x="17" y="16"/>
                  </a:moveTo>
                  <a:cubicBezTo>
                    <a:pt x="17" y="16"/>
                    <a:pt x="16" y="16"/>
                    <a:pt x="16" y="17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7" y="16"/>
                    <a:pt x="17" y="16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11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9" y="11"/>
                  </a:move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10" y="10"/>
                  </a:moveTo>
                  <a:cubicBezTo>
                    <a:pt x="10" y="10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10" y="10"/>
                  </a:moveTo>
                  <a:cubicBezTo>
                    <a:pt x="10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9" y="10"/>
                  </a:moveTo>
                  <a:cubicBezTo>
                    <a:pt x="9" y="10"/>
                    <a:pt x="9" y="10"/>
                    <a:pt x="9" y="11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7" name="Freeform 137"/>
            <p:cNvSpPr>
              <a:spLocks noEditPoints="1"/>
            </p:cNvSpPr>
            <p:nvPr/>
          </p:nvSpPr>
          <p:spPr bwMode="auto">
            <a:xfrm>
              <a:off x="6853238" y="3695701"/>
              <a:ext cx="239713" cy="214313"/>
            </a:xfrm>
            <a:custGeom>
              <a:gdLst>
                <a:gd name="T0" fmla="*/ 37 w 64"/>
                <a:gd name="T1" fmla="*/ 56 h 57"/>
                <a:gd name="T2" fmla="*/ 37 w 64"/>
                <a:gd name="T3" fmla="*/ 56 h 57"/>
                <a:gd name="T4" fmla="*/ 37 w 64"/>
                <a:gd name="T5" fmla="*/ 56 h 57"/>
                <a:gd name="T6" fmla="*/ 37 w 64"/>
                <a:gd name="T7" fmla="*/ 56 h 57"/>
                <a:gd name="T8" fmla="*/ 32 w 64"/>
                <a:gd name="T9" fmla="*/ 55 h 57"/>
                <a:gd name="T10" fmla="*/ 32 w 64"/>
                <a:gd name="T11" fmla="*/ 55 h 57"/>
                <a:gd name="T12" fmla="*/ 32 w 64"/>
                <a:gd name="T13" fmla="*/ 55 h 57"/>
                <a:gd name="T14" fmla="*/ 30 w 64"/>
                <a:gd name="T15" fmla="*/ 55 h 57"/>
                <a:gd name="T16" fmla="*/ 31 w 64"/>
                <a:gd name="T17" fmla="*/ 55 h 57"/>
                <a:gd name="T18" fmla="*/ 31 w 64"/>
                <a:gd name="T19" fmla="*/ 55 h 57"/>
                <a:gd name="T20" fmla="*/ 31 w 64"/>
                <a:gd name="T21" fmla="*/ 55 h 57"/>
                <a:gd name="T22" fmla="*/ 30 w 64"/>
                <a:gd name="T23" fmla="*/ 54 h 57"/>
                <a:gd name="T24" fmla="*/ 30 w 64"/>
                <a:gd name="T25" fmla="*/ 55 h 57"/>
                <a:gd name="T26" fmla="*/ 22 w 64"/>
                <a:gd name="T27" fmla="*/ 52 h 57"/>
                <a:gd name="T28" fmla="*/ 23 w 64"/>
                <a:gd name="T29" fmla="*/ 52 h 57"/>
                <a:gd name="T30" fmla="*/ 23 w 64"/>
                <a:gd name="T31" fmla="*/ 52 h 57"/>
                <a:gd name="T32" fmla="*/ 21 w 64"/>
                <a:gd name="T33" fmla="*/ 51 h 57"/>
                <a:gd name="T34" fmla="*/ 18 w 64"/>
                <a:gd name="T35" fmla="*/ 49 h 57"/>
                <a:gd name="T36" fmla="*/ 18 w 64"/>
                <a:gd name="T37" fmla="*/ 49 h 57"/>
                <a:gd name="T38" fmla="*/ 16 w 64"/>
                <a:gd name="T39" fmla="*/ 48 h 57"/>
                <a:gd name="T40" fmla="*/ 16 w 64"/>
                <a:gd name="T41" fmla="*/ 48 h 57"/>
                <a:gd name="T42" fmla="*/ 17 w 64"/>
                <a:gd name="T43" fmla="*/ 48 h 57"/>
                <a:gd name="T44" fmla="*/ 17 w 64"/>
                <a:gd name="T45" fmla="*/ 48 h 57"/>
                <a:gd name="T46" fmla="*/ 12 w 64"/>
                <a:gd name="T47" fmla="*/ 44 h 57"/>
                <a:gd name="T48" fmla="*/ 63 w 64"/>
                <a:gd name="T49" fmla="*/ 33 h 57"/>
                <a:gd name="T50" fmla="*/ 62 w 64"/>
                <a:gd name="T51" fmla="*/ 33 h 57"/>
                <a:gd name="T52" fmla="*/ 63 w 64"/>
                <a:gd name="T53" fmla="*/ 32 h 57"/>
                <a:gd name="T54" fmla="*/ 61 w 64"/>
                <a:gd name="T55" fmla="*/ 30 h 57"/>
                <a:gd name="T56" fmla="*/ 28 w 64"/>
                <a:gd name="T57" fmla="*/ 3 h 57"/>
                <a:gd name="T58" fmla="*/ 28 w 64"/>
                <a:gd name="T59" fmla="*/ 2 h 57"/>
                <a:gd name="T60" fmla="*/ 20 w 64"/>
                <a:gd name="T61" fmla="*/ 51 h 57"/>
                <a:gd name="T62" fmla="*/ 61 w 64"/>
                <a:gd name="T63" fmla="*/ 30 h 57"/>
                <a:gd name="T64" fmla="*/ 61 w 64"/>
                <a:gd name="T65" fmla="*/ 28 h 57"/>
                <a:gd name="T66" fmla="*/ 11 w 64"/>
                <a:gd name="T67" fmla="*/ 8 h 57"/>
                <a:gd name="T68" fmla="*/ 20 w 64"/>
                <a:gd name="T69" fmla="*/ 2 h 57"/>
                <a:gd name="T70" fmla="*/ 8 w 64"/>
                <a:gd name="T71" fmla="*/ 7 h 57"/>
                <a:gd name="T72" fmla="*/ 1 w 64"/>
                <a:gd name="T73" fmla="*/ 25 h 57"/>
                <a:gd name="T74" fmla="*/ 8 w 64"/>
                <a:gd name="T75" fmla="*/ 38 h 57"/>
                <a:gd name="T76" fmla="*/ 16 w 64"/>
                <a:gd name="T77" fmla="*/ 48 h 57"/>
                <a:gd name="T78" fmla="*/ 16 w 64"/>
                <a:gd name="T79" fmla="*/ 48 h 57"/>
                <a:gd name="T80" fmla="*/ 18 w 64"/>
                <a:gd name="T81" fmla="*/ 48 h 57"/>
                <a:gd name="T82" fmla="*/ 18 w 64"/>
                <a:gd name="T83" fmla="*/ 49 h 57"/>
                <a:gd name="T84" fmla="*/ 20 w 64"/>
                <a:gd name="T85" fmla="*/ 51 h 57"/>
                <a:gd name="T86" fmla="*/ 21 w 64"/>
                <a:gd name="T87" fmla="*/ 51 h 57"/>
                <a:gd name="T88" fmla="*/ 22 w 64"/>
                <a:gd name="T89" fmla="*/ 52 h 57"/>
                <a:gd name="T90" fmla="*/ 23 w 64"/>
                <a:gd name="T91" fmla="*/ 52 h 57"/>
                <a:gd name="T92" fmla="*/ 29 w 64"/>
                <a:gd name="T93" fmla="*/ 55 h 57"/>
                <a:gd name="T94" fmla="*/ 30 w 64"/>
                <a:gd name="T95" fmla="*/ 54 h 57"/>
                <a:gd name="T96" fmla="*/ 31 w 64"/>
                <a:gd name="T97" fmla="*/ 55 h 57"/>
                <a:gd name="T98" fmla="*/ 31 w 64"/>
                <a:gd name="T99" fmla="*/ 55 h 57"/>
                <a:gd name="T100" fmla="*/ 31 w 64"/>
                <a:gd name="T101" fmla="*/ 54 h 57"/>
                <a:gd name="T102" fmla="*/ 33 w 64"/>
                <a:gd name="T103" fmla="*/ 56 h 57"/>
                <a:gd name="T104" fmla="*/ 35 w 64"/>
                <a:gd name="T105" fmla="*/ 56 h 57"/>
                <a:gd name="T106" fmla="*/ 37 w 64"/>
                <a:gd name="T107" fmla="*/ 55 h 57"/>
                <a:gd name="T108" fmla="*/ 37 w 64"/>
                <a:gd name="T109" fmla="*/ 56 h 57"/>
                <a:gd name="T110" fmla="*/ 61 w 64"/>
                <a:gd name="T111" fmla="*/ 47 h 57"/>
                <a:gd name="T112" fmla="*/ 63 w 64"/>
                <a:gd name="T113" fmla="*/ 30 h 57"/>
                <a:gd name="T114" fmla="*/ 60 w 64"/>
                <a:gd name="T115" fmla="*/ 25 h 57"/>
                <a:gd name="T116" fmla="*/ 52 w 64"/>
                <a:gd name="T117" fmla="*/ 16 h 57"/>
                <a:gd name="T118" fmla="*/ 30 w 64"/>
                <a:gd name="T119" fmla="*/ 2 h 57"/>
                <a:gd name="T120" fmla="*/ 28 w 64"/>
                <a:gd name="T121" fmla="*/ 3 h 57"/>
                <a:gd name="T122" fmla="*/ 23 w 64"/>
                <a:gd name="T123" fmla="*/ 2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" h="57"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6" y="56"/>
                  </a:move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moveTo>
                    <a:pt x="33" y="56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3" y="56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3" y="56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1" y="56"/>
                  </a:move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2" y="55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moveTo>
                    <a:pt x="32" y="55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2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moveTo>
                    <a:pt x="31" y="55"/>
                  </a:moveTo>
                  <a:cubicBezTo>
                    <a:pt x="31" y="55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2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2" y="55"/>
                  </a:cubicBezTo>
                  <a:cubicBezTo>
                    <a:pt x="32" y="55"/>
                    <a:pt x="32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1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6"/>
                  </a:cubicBezTo>
                  <a:cubicBezTo>
                    <a:pt x="31" y="56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29" y="55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29" y="55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29" y="55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29" y="55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4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1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1" y="55"/>
                    <a:pt x="31" y="55"/>
                    <a:pt x="31" y="54"/>
                  </a:cubicBezTo>
                  <a:moveTo>
                    <a:pt x="28" y="54"/>
                  </a:moveTo>
                  <a:cubicBezTo>
                    <a:pt x="28" y="54"/>
                    <a:pt x="28" y="55"/>
                    <a:pt x="28" y="55"/>
                  </a:cubicBezTo>
                  <a:cubicBezTo>
                    <a:pt x="28" y="55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moveTo>
                    <a:pt x="31" y="54"/>
                  </a:moveTo>
                  <a:cubicBezTo>
                    <a:pt x="31" y="54"/>
                    <a:pt x="31" y="54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1" y="54"/>
                    <a:pt x="31" y="54"/>
                  </a:cubicBezTo>
                  <a:moveTo>
                    <a:pt x="30" y="5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moveTo>
                    <a:pt x="30" y="5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moveTo>
                    <a:pt x="31" y="54"/>
                  </a:moveTo>
                  <a:cubicBezTo>
                    <a:pt x="31" y="54"/>
                    <a:pt x="31" y="54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1" y="54"/>
                    <a:pt x="31" y="54"/>
                  </a:cubicBezTo>
                  <a:moveTo>
                    <a:pt x="30" y="54"/>
                  </a:moveTo>
                  <a:cubicBezTo>
                    <a:pt x="30" y="54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moveTo>
                    <a:pt x="28" y="54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4"/>
                    <a:pt x="28" y="54"/>
                    <a:pt x="28" y="54"/>
                  </a:cubicBezTo>
                  <a:moveTo>
                    <a:pt x="30" y="54"/>
                  </a:moveTo>
                  <a:cubicBezTo>
                    <a:pt x="30" y="54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moveTo>
                    <a:pt x="28" y="54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moveTo>
                    <a:pt x="22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moveTo>
                    <a:pt x="22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moveTo>
                    <a:pt x="22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moveTo>
                    <a:pt x="22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moveTo>
                    <a:pt x="23" y="52"/>
                  </a:moveTo>
                  <a:cubicBezTo>
                    <a:pt x="23" y="52"/>
                    <a:pt x="22" y="52"/>
                    <a:pt x="22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moveTo>
                    <a:pt x="22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moveTo>
                    <a:pt x="23" y="52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2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moveTo>
                    <a:pt x="21" y="51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moveTo>
                    <a:pt x="21" y="51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moveTo>
                    <a:pt x="20" y="51"/>
                  </a:move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moveTo>
                    <a:pt x="20" y="51"/>
                  </a:move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moveTo>
                    <a:pt x="20" y="51"/>
                  </a:move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moveTo>
                    <a:pt x="21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1" y="51"/>
                    <a:pt x="21" y="51"/>
                  </a:cubicBezTo>
                  <a:moveTo>
                    <a:pt x="21" y="51"/>
                  </a:move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1" y="51"/>
                    <a:pt x="21" y="51"/>
                  </a:cubicBezTo>
                  <a:moveTo>
                    <a:pt x="21" y="51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moveTo>
                    <a:pt x="21" y="51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moveTo>
                    <a:pt x="18" y="49"/>
                  </a:move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7" y="49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50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8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moveTo>
                    <a:pt x="13" y="44"/>
                  </a:moveTo>
                  <a:cubicBezTo>
                    <a:pt x="13" y="44"/>
                    <a:pt x="13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moveTo>
                    <a:pt x="13" y="44"/>
                  </a:moveTo>
                  <a:cubicBezTo>
                    <a:pt x="13" y="44"/>
                    <a:pt x="13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moveTo>
                    <a:pt x="13" y="44"/>
                  </a:moveTo>
                  <a:cubicBezTo>
                    <a:pt x="13" y="44"/>
                    <a:pt x="13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moveTo>
                    <a:pt x="9" y="40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moveTo>
                    <a:pt x="8" y="38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moveTo>
                    <a:pt x="64" y="38"/>
                  </a:moveTo>
                  <a:cubicBezTo>
                    <a:pt x="64" y="38"/>
                    <a:pt x="64" y="38"/>
                    <a:pt x="63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moveTo>
                    <a:pt x="63" y="34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4" y="35"/>
                  </a:cubicBezTo>
                  <a:cubicBezTo>
                    <a:pt x="63" y="35"/>
                    <a:pt x="63" y="35"/>
                    <a:pt x="63" y="34"/>
                  </a:cubicBezTo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4" y="33"/>
                  </a:cubicBezTo>
                  <a:cubicBezTo>
                    <a:pt x="63" y="33"/>
                    <a:pt x="63" y="33"/>
                    <a:pt x="63" y="33"/>
                  </a:cubicBezTo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4" y="33"/>
                  </a:cubicBezTo>
                  <a:cubicBezTo>
                    <a:pt x="63" y="33"/>
                    <a:pt x="63" y="33"/>
                    <a:pt x="63" y="33"/>
                  </a:cubicBezTo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4" y="33"/>
                  </a:cubicBezTo>
                  <a:cubicBezTo>
                    <a:pt x="63" y="33"/>
                    <a:pt x="63" y="33"/>
                    <a:pt x="63" y="33"/>
                  </a:cubicBezTo>
                  <a:moveTo>
                    <a:pt x="62" y="33"/>
                  </a:moveTo>
                  <a:cubicBezTo>
                    <a:pt x="62" y="33"/>
                    <a:pt x="62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4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3"/>
                    <a:pt x="62" y="33"/>
                  </a:cubicBezTo>
                  <a:moveTo>
                    <a:pt x="62" y="33"/>
                  </a:moveTo>
                  <a:cubicBezTo>
                    <a:pt x="62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3"/>
                    <a:pt x="62" y="33"/>
                  </a:cubicBezTo>
                  <a:moveTo>
                    <a:pt x="62" y="33"/>
                  </a:moveTo>
                  <a:cubicBezTo>
                    <a:pt x="62" y="33"/>
                    <a:pt x="63" y="33"/>
                    <a:pt x="63" y="33"/>
                  </a:cubicBezTo>
                  <a:cubicBezTo>
                    <a:pt x="63" y="33"/>
                    <a:pt x="63" y="33"/>
                    <a:pt x="64" y="33"/>
                  </a:cubicBezTo>
                  <a:cubicBezTo>
                    <a:pt x="63" y="33"/>
                    <a:pt x="62" y="33"/>
                    <a:pt x="62" y="33"/>
                  </a:cubicBezTo>
                  <a:moveTo>
                    <a:pt x="62" y="33"/>
                  </a:moveTo>
                  <a:cubicBezTo>
                    <a:pt x="62" y="33"/>
                    <a:pt x="62" y="33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moveTo>
                    <a:pt x="63" y="33"/>
                  </a:moveTo>
                  <a:cubicBezTo>
                    <a:pt x="62" y="33"/>
                    <a:pt x="62" y="33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2" y="33"/>
                    <a:pt x="62" y="33"/>
                    <a:pt x="63" y="33"/>
                  </a:cubicBezTo>
                  <a:moveTo>
                    <a:pt x="63" y="32"/>
                  </a:moveTo>
                  <a:cubicBezTo>
                    <a:pt x="63" y="32"/>
                    <a:pt x="63" y="32"/>
                    <a:pt x="63" y="3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moveTo>
                    <a:pt x="6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moveTo>
                    <a:pt x="62" y="32"/>
                  </a:moveTo>
                  <a:cubicBezTo>
                    <a:pt x="62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32"/>
                    <a:pt x="62" y="32"/>
                  </a:cubicBezTo>
                  <a:moveTo>
                    <a:pt x="62" y="31"/>
                  </a:moveTo>
                  <a:cubicBezTo>
                    <a:pt x="61" y="31"/>
                    <a:pt x="61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2" y="32"/>
                    <a:pt x="62" y="31"/>
                    <a:pt x="62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2" y="31"/>
                    <a:pt x="62" y="31"/>
                  </a:cubicBezTo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1"/>
                    <a:pt x="63" y="31"/>
                    <a:pt x="63" y="31"/>
                  </a:cubicBezTo>
                  <a:cubicBezTo>
                    <a:pt x="63" y="31"/>
                    <a:pt x="63" y="31"/>
                    <a:pt x="62" y="31"/>
                  </a:cubicBezTo>
                  <a:moveTo>
                    <a:pt x="62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moveTo>
                    <a:pt x="62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1" y="30"/>
                  </a:cubicBezTo>
                  <a:cubicBezTo>
                    <a:pt x="62" y="30"/>
                    <a:pt x="62" y="30"/>
                    <a:pt x="62" y="30"/>
                  </a:cubicBezTo>
                  <a:moveTo>
                    <a:pt x="62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moveTo>
                    <a:pt x="60" y="30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0" y="30"/>
                  </a:cubicBezTo>
                  <a:moveTo>
                    <a:pt x="53" y="16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moveTo>
                    <a:pt x="53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moveTo>
                    <a:pt x="53" y="16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moveTo>
                    <a:pt x="7" y="6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30" y="2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2"/>
                  </a:cubicBezTo>
                  <a:moveTo>
                    <a:pt x="30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moveTo>
                    <a:pt x="35" y="56"/>
                  </a:move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moveTo>
                    <a:pt x="37" y="56"/>
                  </a:moveTo>
                  <a:cubicBezTo>
                    <a:pt x="37" y="56"/>
                    <a:pt x="37" y="55"/>
                    <a:pt x="37" y="55"/>
                  </a:cubicBezTo>
                  <a:cubicBezTo>
                    <a:pt x="37" y="55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29" y="55"/>
                  </a:moveTo>
                  <a:cubicBezTo>
                    <a:pt x="29" y="55"/>
                    <a:pt x="29" y="54"/>
                    <a:pt x="29" y="54"/>
                  </a:cubicBezTo>
                  <a:cubicBezTo>
                    <a:pt x="29" y="54"/>
                    <a:pt x="29" y="55"/>
                    <a:pt x="29" y="55"/>
                  </a:cubicBezTo>
                  <a:moveTo>
                    <a:pt x="21" y="51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0" y="51"/>
                  </a:move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moveTo>
                    <a:pt x="20" y="51"/>
                  </a:move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moveTo>
                    <a:pt x="21" y="51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moveTo>
                    <a:pt x="62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moveTo>
                    <a:pt x="60" y="30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1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1" y="30"/>
                  </a:cubicBezTo>
                  <a:cubicBezTo>
                    <a:pt x="61" y="30"/>
                    <a:pt x="62" y="30"/>
                    <a:pt x="62" y="30"/>
                  </a:cubicBezTo>
                  <a:cubicBezTo>
                    <a:pt x="62" y="30"/>
                    <a:pt x="62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moveTo>
                    <a:pt x="60" y="30"/>
                  </a:moveTo>
                  <a:cubicBezTo>
                    <a:pt x="59" y="29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9"/>
                    <a:pt x="60" y="30"/>
                  </a:cubicBezTo>
                  <a:moveTo>
                    <a:pt x="61" y="29"/>
                  </a:moveTo>
                  <a:cubicBezTo>
                    <a:pt x="61" y="29"/>
                    <a:pt x="62" y="29"/>
                    <a:pt x="62" y="29"/>
                  </a:cubicBezTo>
                  <a:cubicBezTo>
                    <a:pt x="62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moveTo>
                    <a:pt x="61" y="29"/>
                  </a:moveTo>
                  <a:cubicBezTo>
                    <a:pt x="60" y="29"/>
                    <a:pt x="60" y="29"/>
                    <a:pt x="61" y="29"/>
                  </a:cubicBezTo>
                  <a:cubicBezTo>
                    <a:pt x="61" y="29"/>
                    <a:pt x="61" y="29"/>
                    <a:pt x="62" y="29"/>
                  </a:cubicBezTo>
                  <a:cubicBezTo>
                    <a:pt x="62" y="29"/>
                    <a:pt x="62" y="29"/>
                    <a:pt x="61" y="29"/>
                  </a:cubicBezTo>
                  <a:moveTo>
                    <a:pt x="60" y="29"/>
                  </a:moveTo>
                  <a:cubicBezTo>
                    <a:pt x="59" y="29"/>
                    <a:pt x="60" y="29"/>
                    <a:pt x="61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29"/>
                    <a:pt x="60" y="29"/>
                    <a:pt x="60" y="29"/>
                  </a:cubicBezTo>
                  <a:moveTo>
                    <a:pt x="60" y="29"/>
                  </a:moveTo>
                  <a:cubicBezTo>
                    <a:pt x="60" y="29"/>
                    <a:pt x="59" y="29"/>
                    <a:pt x="59" y="29"/>
                  </a:cubicBezTo>
                  <a:cubicBezTo>
                    <a:pt x="59" y="29"/>
                    <a:pt x="60" y="29"/>
                    <a:pt x="60" y="29"/>
                  </a:cubicBezTo>
                  <a:moveTo>
                    <a:pt x="62" y="29"/>
                  </a:move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moveTo>
                    <a:pt x="61" y="28"/>
                  </a:move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moveTo>
                    <a:pt x="61" y="28"/>
                  </a:move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moveTo>
                    <a:pt x="57" y="23"/>
                  </a:moveTo>
                  <a:cubicBezTo>
                    <a:pt x="57" y="23"/>
                    <a:pt x="57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moveTo>
                    <a:pt x="58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moveTo>
                    <a:pt x="57" y="22"/>
                  </a:moveTo>
                  <a:cubicBezTo>
                    <a:pt x="57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6" y="23"/>
                    <a:pt x="57" y="22"/>
                    <a:pt x="57" y="22"/>
                  </a:cubicBezTo>
                  <a:moveTo>
                    <a:pt x="7" y="13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7" y="11"/>
                    <a:pt x="8" y="9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9" y="10"/>
                    <a:pt x="9" y="9"/>
                    <a:pt x="10" y="8"/>
                  </a:cubicBezTo>
                  <a:cubicBezTo>
                    <a:pt x="10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1"/>
                    <a:pt x="7" y="12"/>
                    <a:pt x="7" y="13"/>
                  </a:cubicBezTo>
                  <a:moveTo>
                    <a:pt x="10" y="9"/>
                  </a:moveTo>
                  <a:cubicBezTo>
                    <a:pt x="10" y="9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moveTo>
                    <a:pt x="18" y="5"/>
                  </a:move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moveTo>
                    <a:pt x="18" y="5"/>
                  </a:moveTo>
                  <a:cubicBezTo>
                    <a:pt x="18" y="5"/>
                    <a:pt x="18" y="5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moveTo>
                    <a:pt x="20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moveTo>
                    <a:pt x="18" y="0"/>
                  </a:moveTo>
                  <a:cubicBezTo>
                    <a:pt x="18" y="0"/>
                    <a:pt x="18" y="1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2"/>
                    <a:pt x="1" y="13"/>
                    <a:pt x="0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8"/>
                    <a:pt x="2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1"/>
                    <a:pt x="5" y="32"/>
                    <a:pt x="5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7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40"/>
                  </a:cubicBezTo>
                  <a:cubicBezTo>
                    <a:pt x="8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1"/>
                    <a:pt x="12" y="41"/>
                    <a:pt x="11" y="43"/>
                  </a:cubicBezTo>
                  <a:cubicBezTo>
                    <a:pt x="11" y="43"/>
                    <a:pt x="12" y="43"/>
                    <a:pt x="12" y="43"/>
                  </a:cubicBezTo>
                  <a:cubicBezTo>
                    <a:pt x="13" y="43"/>
                    <a:pt x="13" y="43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5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6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5" y="45"/>
                    <a:pt x="15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6"/>
                    <a:pt x="15" y="46"/>
                    <a:pt x="15" y="47"/>
                  </a:cubicBezTo>
                  <a:cubicBezTo>
                    <a:pt x="15" y="46"/>
                    <a:pt x="16" y="46"/>
                    <a:pt x="17" y="46"/>
                  </a:cubicBezTo>
                  <a:cubicBezTo>
                    <a:pt x="17" y="46"/>
                    <a:pt x="17" y="47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8" y="47"/>
                    <a:pt x="18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8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8"/>
                    <a:pt x="18" y="48"/>
                  </a:cubicBezTo>
                  <a:cubicBezTo>
                    <a:pt x="18" y="48"/>
                    <a:pt x="18" y="49"/>
                    <a:pt x="18" y="49"/>
                  </a:cubicBezTo>
                  <a:cubicBezTo>
                    <a:pt x="18" y="49"/>
                    <a:pt x="18" y="48"/>
                    <a:pt x="18" y="48"/>
                  </a:cubicBezTo>
                  <a:cubicBezTo>
                    <a:pt x="18" y="48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49"/>
                    <a:pt x="18" y="49"/>
                    <a:pt x="19" y="49"/>
                  </a:cubicBezTo>
                  <a:cubicBezTo>
                    <a:pt x="19" y="49"/>
                    <a:pt x="19" y="50"/>
                    <a:pt x="18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20" y="50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0"/>
                    <a:pt x="20" y="50"/>
                  </a:cubicBezTo>
                  <a:cubicBezTo>
                    <a:pt x="20" y="50"/>
                    <a:pt x="20" y="51"/>
                    <a:pt x="20" y="51"/>
                  </a:cubicBezTo>
                  <a:cubicBezTo>
                    <a:pt x="20" y="51"/>
                    <a:pt x="20" y="50"/>
                    <a:pt x="20" y="50"/>
                  </a:cubicBezTo>
                  <a:cubicBezTo>
                    <a:pt x="21" y="50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1" y="50"/>
                    <a:pt x="21" y="50"/>
                  </a:cubicBezTo>
                  <a:cubicBezTo>
                    <a:pt x="21" y="50"/>
                    <a:pt x="21" y="51"/>
                    <a:pt x="20" y="51"/>
                  </a:cubicBezTo>
                  <a:cubicBezTo>
                    <a:pt x="20" y="51"/>
                    <a:pt x="21" y="51"/>
                    <a:pt x="21" y="51"/>
                  </a:cubicBezTo>
                  <a:cubicBezTo>
                    <a:pt x="21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0" y="51"/>
                  </a:cubicBezTo>
                  <a:cubicBezTo>
                    <a:pt x="20" y="51"/>
                    <a:pt x="21" y="51"/>
                    <a:pt x="21" y="51"/>
                  </a:cubicBezTo>
                  <a:cubicBezTo>
                    <a:pt x="21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2" y="50"/>
                    <a:pt x="22" y="50"/>
                  </a:cubicBezTo>
                  <a:cubicBezTo>
                    <a:pt x="22" y="50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2" y="51"/>
                    <a:pt x="22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1"/>
                    <a:pt x="23" y="51"/>
                  </a:cubicBezTo>
                  <a:cubicBezTo>
                    <a:pt x="23" y="51"/>
                    <a:pt x="24" y="51"/>
                    <a:pt x="24" y="51"/>
                  </a:cubicBezTo>
                  <a:cubicBezTo>
                    <a:pt x="25" y="51"/>
                    <a:pt x="26" y="52"/>
                    <a:pt x="26" y="54"/>
                  </a:cubicBezTo>
                  <a:cubicBezTo>
                    <a:pt x="27" y="53"/>
                    <a:pt x="26" y="53"/>
                    <a:pt x="26" y="53"/>
                  </a:cubicBezTo>
                  <a:cubicBezTo>
                    <a:pt x="26" y="53"/>
                    <a:pt x="27" y="53"/>
                    <a:pt x="28" y="5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4"/>
                    <a:pt x="27" y="53"/>
                    <a:pt x="27" y="53"/>
                  </a:cubicBezTo>
                  <a:cubicBezTo>
                    <a:pt x="27" y="53"/>
                    <a:pt x="27" y="54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3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9" y="53"/>
                    <a:pt x="29" y="54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3"/>
                    <a:pt x="29" y="53"/>
                  </a:cubicBezTo>
                  <a:cubicBezTo>
                    <a:pt x="29" y="53"/>
                    <a:pt x="29" y="53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5"/>
                    <a:pt x="29" y="55"/>
                  </a:cubicBezTo>
                  <a:cubicBezTo>
                    <a:pt x="29" y="55"/>
                    <a:pt x="30" y="55"/>
                    <a:pt x="30" y="55"/>
                  </a:cubicBezTo>
                  <a:cubicBezTo>
                    <a:pt x="29" y="55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0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4"/>
                    <a:pt x="31" y="54"/>
                  </a:cubicBezTo>
                  <a:cubicBezTo>
                    <a:pt x="31" y="54"/>
                    <a:pt x="31" y="54"/>
                    <a:pt x="31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1" y="56"/>
                    <a:pt x="31" y="56"/>
                    <a:pt x="31" y="5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6"/>
                    <a:pt x="32" y="56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6"/>
                    <a:pt x="32" y="56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3" y="56"/>
                    <a:pt x="33" y="56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7"/>
                    <a:pt x="35" y="57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3" y="56"/>
                    <a:pt x="44" y="56"/>
                    <a:pt x="44" y="57"/>
                  </a:cubicBezTo>
                  <a:cubicBezTo>
                    <a:pt x="45" y="57"/>
                    <a:pt x="45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8" y="56"/>
                    <a:pt x="49" y="56"/>
                  </a:cubicBezTo>
                  <a:cubicBezTo>
                    <a:pt x="49" y="56"/>
                    <a:pt x="49" y="56"/>
                    <a:pt x="50" y="56"/>
                  </a:cubicBezTo>
                  <a:cubicBezTo>
                    <a:pt x="51" y="55"/>
                    <a:pt x="52" y="55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7" y="53"/>
                    <a:pt x="60" y="50"/>
                    <a:pt x="61" y="47"/>
                  </a:cubicBezTo>
                  <a:cubicBezTo>
                    <a:pt x="62" y="45"/>
                    <a:pt x="63" y="44"/>
                    <a:pt x="63" y="42"/>
                  </a:cubicBezTo>
                  <a:cubicBezTo>
                    <a:pt x="63" y="40"/>
                    <a:pt x="63" y="39"/>
                    <a:pt x="63" y="38"/>
                  </a:cubicBezTo>
                  <a:cubicBezTo>
                    <a:pt x="63" y="37"/>
                    <a:pt x="62" y="37"/>
                    <a:pt x="62" y="37"/>
                  </a:cubicBezTo>
                  <a:cubicBezTo>
                    <a:pt x="62" y="37"/>
                    <a:pt x="62" y="37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7"/>
                  </a:cubicBezTo>
                  <a:cubicBezTo>
                    <a:pt x="64" y="37"/>
                    <a:pt x="64" y="36"/>
                    <a:pt x="64" y="36"/>
                  </a:cubicBezTo>
                  <a:cubicBezTo>
                    <a:pt x="63" y="36"/>
                    <a:pt x="63" y="35"/>
                    <a:pt x="63" y="35"/>
                  </a:cubicBezTo>
                  <a:cubicBezTo>
                    <a:pt x="62" y="35"/>
                    <a:pt x="62" y="36"/>
                    <a:pt x="63" y="37"/>
                  </a:cubicBezTo>
                  <a:cubicBezTo>
                    <a:pt x="61" y="36"/>
                    <a:pt x="61" y="35"/>
                    <a:pt x="62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3" y="34"/>
                    <a:pt x="64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3" y="34"/>
                    <a:pt x="64" y="34"/>
                  </a:cubicBezTo>
                  <a:cubicBezTo>
                    <a:pt x="63" y="34"/>
                    <a:pt x="63" y="33"/>
                    <a:pt x="63" y="33"/>
                  </a:cubicBezTo>
                  <a:cubicBezTo>
                    <a:pt x="63" y="33"/>
                    <a:pt x="62" y="33"/>
                    <a:pt x="62" y="33"/>
                  </a:cubicBezTo>
                  <a:cubicBezTo>
                    <a:pt x="61" y="33"/>
                    <a:pt x="61" y="33"/>
                    <a:pt x="62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1" y="32"/>
                    <a:pt x="60" y="31"/>
                    <a:pt x="62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2" y="31"/>
                    <a:pt x="62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1"/>
                    <a:pt x="63" y="31"/>
                    <a:pt x="6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0"/>
                    <a:pt x="62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0" y="30"/>
                    <a:pt x="61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0" y="30"/>
                  </a:cubicBezTo>
                  <a:cubicBezTo>
                    <a:pt x="60" y="30"/>
                    <a:pt x="60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0"/>
                    <a:pt x="61" y="30"/>
                    <a:pt x="62" y="30"/>
                  </a:cubicBezTo>
                  <a:cubicBezTo>
                    <a:pt x="61" y="30"/>
                    <a:pt x="60" y="30"/>
                    <a:pt x="61" y="30"/>
                  </a:cubicBezTo>
                  <a:cubicBezTo>
                    <a:pt x="61" y="30"/>
                    <a:pt x="61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3" y="28"/>
                    <a:pt x="62" y="28"/>
                    <a:pt x="62" y="28"/>
                  </a:cubicBezTo>
                  <a:cubicBezTo>
                    <a:pt x="62" y="28"/>
                    <a:pt x="62" y="28"/>
                    <a:pt x="61" y="28"/>
                  </a:cubicBezTo>
                  <a:cubicBezTo>
                    <a:pt x="61" y="28"/>
                    <a:pt x="61" y="28"/>
                    <a:pt x="61" y="27"/>
                  </a:cubicBezTo>
                  <a:cubicBezTo>
                    <a:pt x="60" y="27"/>
                    <a:pt x="60" y="27"/>
                    <a:pt x="61" y="26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0" y="25"/>
                    <a:pt x="60" y="25"/>
                  </a:cubicBezTo>
                  <a:cubicBezTo>
                    <a:pt x="60" y="25"/>
                    <a:pt x="60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0"/>
                    <a:pt x="58" y="19"/>
                    <a:pt x="58" y="19"/>
                  </a:cubicBezTo>
                  <a:cubicBezTo>
                    <a:pt x="58" y="19"/>
                    <a:pt x="58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5" y="18"/>
                    <a:pt x="54" y="18"/>
                    <a:pt x="55" y="18"/>
                  </a:cubicBezTo>
                  <a:cubicBezTo>
                    <a:pt x="55" y="17"/>
                    <a:pt x="55" y="16"/>
                    <a:pt x="55" y="16"/>
                  </a:cubicBezTo>
                  <a:cubicBezTo>
                    <a:pt x="55" y="16"/>
                    <a:pt x="55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4" y="16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5"/>
                    <a:pt x="50" y="14"/>
                    <a:pt x="50" y="12"/>
                  </a:cubicBezTo>
                  <a:cubicBezTo>
                    <a:pt x="49" y="13"/>
                    <a:pt x="49" y="13"/>
                    <a:pt x="48" y="13"/>
                  </a:cubicBezTo>
                  <a:cubicBezTo>
                    <a:pt x="48" y="13"/>
                    <a:pt x="48" y="12"/>
                    <a:pt x="48" y="11"/>
                  </a:cubicBezTo>
                  <a:cubicBezTo>
                    <a:pt x="47" y="11"/>
                    <a:pt x="47" y="12"/>
                    <a:pt x="47" y="12"/>
                  </a:cubicBezTo>
                  <a:cubicBezTo>
                    <a:pt x="46" y="12"/>
                    <a:pt x="46" y="11"/>
                    <a:pt x="47" y="10"/>
                  </a:cubicBezTo>
                  <a:cubicBezTo>
                    <a:pt x="46" y="11"/>
                    <a:pt x="45" y="11"/>
                    <a:pt x="45" y="11"/>
                  </a:cubicBezTo>
                  <a:cubicBezTo>
                    <a:pt x="45" y="11"/>
                    <a:pt x="46" y="11"/>
                    <a:pt x="47" y="10"/>
                  </a:cubicBezTo>
                  <a:cubicBezTo>
                    <a:pt x="46" y="10"/>
                    <a:pt x="45" y="11"/>
                    <a:pt x="45" y="11"/>
                  </a:cubicBezTo>
                  <a:cubicBezTo>
                    <a:pt x="44" y="11"/>
                    <a:pt x="44" y="10"/>
                    <a:pt x="45" y="8"/>
                  </a:cubicBezTo>
                  <a:cubicBezTo>
                    <a:pt x="44" y="9"/>
                    <a:pt x="44" y="9"/>
                    <a:pt x="43" y="9"/>
                  </a:cubicBezTo>
                  <a:cubicBezTo>
                    <a:pt x="41" y="9"/>
                    <a:pt x="40" y="8"/>
                    <a:pt x="39" y="5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6"/>
                    <a:pt x="39" y="5"/>
                  </a:cubicBezTo>
                  <a:cubicBezTo>
                    <a:pt x="39" y="6"/>
                    <a:pt x="39" y="7"/>
                    <a:pt x="39" y="7"/>
                  </a:cubicBezTo>
                  <a:cubicBezTo>
                    <a:pt x="38" y="7"/>
                    <a:pt x="39" y="6"/>
                    <a:pt x="39" y="5"/>
                  </a:cubicBezTo>
                  <a:cubicBezTo>
                    <a:pt x="38" y="6"/>
                    <a:pt x="37" y="6"/>
                    <a:pt x="36" y="6"/>
                  </a:cubicBezTo>
                  <a:cubicBezTo>
                    <a:pt x="36" y="6"/>
                    <a:pt x="35" y="5"/>
                    <a:pt x="35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3" y="5"/>
                    <a:pt x="33" y="3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0" y="4"/>
                    <a:pt x="30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29" y="4"/>
                    <a:pt x="29" y="3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9" y="5"/>
                    <a:pt x="30" y="7"/>
                    <a:pt x="30" y="7"/>
                  </a:cubicBezTo>
                  <a:cubicBezTo>
                    <a:pt x="29" y="7"/>
                    <a:pt x="29" y="6"/>
                    <a:pt x="29" y="3"/>
                  </a:cubicBezTo>
                  <a:cubicBezTo>
                    <a:pt x="29" y="3"/>
                    <a:pt x="29" y="3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5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4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9" y="3"/>
                  </a:cubicBezTo>
                  <a:cubicBezTo>
                    <a:pt x="29" y="4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7" y="3"/>
                    <a:pt x="26" y="2"/>
                    <a:pt x="2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8" name="Freeform 138"/>
            <p:cNvSpPr>
              <a:spLocks noEditPoints="1"/>
            </p:cNvSpPr>
            <p:nvPr/>
          </p:nvSpPr>
          <p:spPr bwMode="auto">
            <a:xfrm>
              <a:off x="7653338" y="4673601"/>
              <a:ext cx="127000" cy="119063"/>
            </a:xfrm>
            <a:custGeom>
              <a:gdLst>
                <a:gd name="T0" fmla="*/ 20 w 34"/>
                <a:gd name="T1" fmla="*/ 31 h 32"/>
                <a:gd name="T2" fmla="*/ 20 w 34"/>
                <a:gd name="T3" fmla="*/ 31 h 32"/>
                <a:gd name="T4" fmla="*/ 17 w 34"/>
                <a:gd name="T5" fmla="*/ 31 h 32"/>
                <a:gd name="T6" fmla="*/ 16 w 34"/>
                <a:gd name="T7" fmla="*/ 30 h 32"/>
                <a:gd name="T8" fmla="*/ 17 w 34"/>
                <a:gd name="T9" fmla="*/ 30 h 32"/>
                <a:gd name="T10" fmla="*/ 16 w 34"/>
                <a:gd name="T11" fmla="*/ 30 h 32"/>
                <a:gd name="T12" fmla="*/ 17 w 34"/>
                <a:gd name="T13" fmla="*/ 30 h 32"/>
                <a:gd name="T14" fmla="*/ 16 w 34"/>
                <a:gd name="T15" fmla="*/ 30 h 32"/>
                <a:gd name="T16" fmla="*/ 16 w 34"/>
                <a:gd name="T17" fmla="*/ 30 h 32"/>
                <a:gd name="T18" fmla="*/ 17 w 34"/>
                <a:gd name="T19" fmla="*/ 30 h 32"/>
                <a:gd name="T20" fmla="*/ 16 w 34"/>
                <a:gd name="T21" fmla="*/ 30 h 32"/>
                <a:gd name="T22" fmla="*/ 15 w 34"/>
                <a:gd name="T23" fmla="*/ 30 h 32"/>
                <a:gd name="T24" fmla="*/ 12 w 34"/>
                <a:gd name="T25" fmla="*/ 29 h 32"/>
                <a:gd name="T26" fmla="*/ 12 w 34"/>
                <a:gd name="T27" fmla="*/ 28 h 32"/>
                <a:gd name="T28" fmla="*/ 12 w 34"/>
                <a:gd name="T29" fmla="*/ 29 h 32"/>
                <a:gd name="T30" fmla="*/ 11 w 34"/>
                <a:gd name="T31" fmla="*/ 28 h 32"/>
                <a:gd name="T32" fmla="*/ 9 w 34"/>
                <a:gd name="T33" fmla="*/ 27 h 32"/>
                <a:gd name="T34" fmla="*/ 10 w 34"/>
                <a:gd name="T35" fmla="*/ 27 h 32"/>
                <a:gd name="T36" fmla="*/ 9 w 34"/>
                <a:gd name="T37" fmla="*/ 27 h 32"/>
                <a:gd name="T38" fmla="*/ 9 w 34"/>
                <a:gd name="T39" fmla="*/ 27 h 32"/>
                <a:gd name="T40" fmla="*/ 9 w 34"/>
                <a:gd name="T41" fmla="*/ 26 h 32"/>
                <a:gd name="T42" fmla="*/ 9 w 34"/>
                <a:gd name="T43" fmla="*/ 26 h 32"/>
                <a:gd name="T44" fmla="*/ 6 w 34"/>
                <a:gd name="T45" fmla="*/ 24 h 32"/>
                <a:gd name="T46" fmla="*/ 4 w 34"/>
                <a:gd name="T47" fmla="*/ 21 h 32"/>
                <a:gd name="T48" fmla="*/ 34 w 34"/>
                <a:gd name="T49" fmla="*/ 18 h 32"/>
                <a:gd name="T50" fmla="*/ 34 w 34"/>
                <a:gd name="T51" fmla="*/ 18 h 32"/>
                <a:gd name="T52" fmla="*/ 34 w 34"/>
                <a:gd name="T53" fmla="*/ 17 h 32"/>
                <a:gd name="T54" fmla="*/ 29 w 34"/>
                <a:gd name="T55" fmla="*/ 9 h 32"/>
                <a:gd name="T56" fmla="*/ 16 w 34"/>
                <a:gd name="T57" fmla="*/ 1 h 32"/>
                <a:gd name="T58" fmla="*/ 16 w 34"/>
                <a:gd name="T59" fmla="*/ 30 h 32"/>
                <a:gd name="T60" fmla="*/ 33 w 34"/>
                <a:gd name="T61" fmla="*/ 16 h 32"/>
                <a:gd name="T62" fmla="*/ 34 w 34"/>
                <a:gd name="T63" fmla="*/ 16 h 32"/>
                <a:gd name="T64" fmla="*/ 6 w 34"/>
                <a:gd name="T65" fmla="*/ 5 h 32"/>
                <a:gd name="T66" fmla="*/ 15 w 34"/>
                <a:gd name="T67" fmla="*/ 2 h 32"/>
                <a:gd name="T68" fmla="*/ 4 w 34"/>
                <a:gd name="T69" fmla="*/ 3 h 32"/>
                <a:gd name="T70" fmla="*/ 0 w 34"/>
                <a:gd name="T71" fmla="*/ 14 h 32"/>
                <a:gd name="T72" fmla="*/ 3 w 34"/>
                <a:gd name="T73" fmla="*/ 19 h 32"/>
                <a:gd name="T74" fmla="*/ 8 w 34"/>
                <a:gd name="T75" fmla="*/ 26 h 32"/>
                <a:gd name="T76" fmla="*/ 9 w 34"/>
                <a:gd name="T77" fmla="*/ 26 h 32"/>
                <a:gd name="T78" fmla="*/ 9 w 34"/>
                <a:gd name="T79" fmla="*/ 27 h 32"/>
                <a:gd name="T80" fmla="*/ 9 w 34"/>
                <a:gd name="T81" fmla="*/ 27 h 32"/>
                <a:gd name="T82" fmla="*/ 9 w 34"/>
                <a:gd name="T83" fmla="*/ 27 h 32"/>
                <a:gd name="T84" fmla="*/ 11 w 34"/>
                <a:gd name="T85" fmla="*/ 28 h 32"/>
                <a:gd name="T86" fmla="*/ 12 w 34"/>
                <a:gd name="T87" fmla="*/ 28 h 32"/>
                <a:gd name="T88" fmla="*/ 12 w 34"/>
                <a:gd name="T89" fmla="*/ 28 h 32"/>
                <a:gd name="T90" fmla="*/ 15 w 34"/>
                <a:gd name="T91" fmla="*/ 30 h 32"/>
                <a:gd name="T92" fmla="*/ 16 w 34"/>
                <a:gd name="T93" fmla="*/ 30 h 32"/>
                <a:gd name="T94" fmla="*/ 16 w 34"/>
                <a:gd name="T95" fmla="*/ 30 h 32"/>
                <a:gd name="T96" fmla="*/ 16 w 34"/>
                <a:gd name="T97" fmla="*/ 30 h 32"/>
                <a:gd name="T98" fmla="*/ 17 w 34"/>
                <a:gd name="T99" fmla="*/ 30 h 32"/>
                <a:gd name="T100" fmla="*/ 17 w 34"/>
                <a:gd name="T101" fmla="*/ 30 h 32"/>
                <a:gd name="T102" fmla="*/ 18 w 34"/>
                <a:gd name="T103" fmla="*/ 31 h 32"/>
                <a:gd name="T104" fmla="*/ 20 w 34"/>
                <a:gd name="T105" fmla="*/ 31 h 32"/>
                <a:gd name="T106" fmla="*/ 20 w 34"/>
                <a:gd name="T107" fmla="*/ 31 h 32"/>
                <a:gd name="T108" fmla="*/ 20 w 34"/>
                <a:gd name="T109" fmla="*/ 31 h 32"/>
                <a:gd name="T110" fmla="*/ 34 w 34"/>
                <a:gd name="T111" fmla="*/ 21 h 32"/>
                <a:gd name="T112" fmla="*/ 33 w 34"/>
                <a:gd name="T113" fmla="*/ 16 h 32"/>
                <a:gd name="T114" fmla="*/ 32 w 34"/>
                <a:gd name="T115" fmla="*/ 13 h 32"/>
                <a:gd name="T116" fmla="*/ 29 w 34"/>
                <a:gd name="T117" fmla="*/ 9 h 32"/>
                <a:gd name="T118" fmla="*/ 16 w 34"/>
                <a:gd name="T119" fmla="*/ 2 h 32"/>
                <a:gd name="T120" fmla="*/ 15 w 34"/>
                <a:gd name="T121" fmla="*/ 2 h 32"/>
                <a:gd name="T122" fmla="*/ 15 w 34"/>
                <a:gd name="T123" fmla="*/ 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" h="32"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19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moveTo>
                    <a:pt x="17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17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17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7" y="30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moveTo>
                    <a:pt x="17" y="30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1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8"/>
                  </a:cubicBezTo>
                  <a:moveTo>
                    <a:pt x="12" y="28"/>
                  </a:moveTo>
                  <a:cubicBezTo>
                    <a:pt x="12" y="28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10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10" y="27"/>
                    <a:pt x="10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6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8" y="27"/>
                    <a:pt x="8" y="27"/>
                  </a:cubicBezTo>
                  <a:cubicBezTo>
                    <a:pt x="8" y="27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7"/>
                    <a:pt x="9" y="27"/>
                  </a:cubicBezTo>
                  <a:cubicBezTo>
                    <a:pt x="9" y="27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27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7" y="24"/>
                  </a:moveTo>
                  <a:cubicBezTo>
                    <a:pt x="7" y="24"/>
                    <a:pt x="7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moveTo>
                    <a:pt x="7" y="24"/>
                  </a:moveTo>
                  <a:cubicBezTo>
                    <a:pt x="7" y="24"/>
                    <a:pt x="7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moveTo>
                    <a:pt x="7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moveTo>
                    <a:pt x="34" y="21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4" y="19"/>
                  </a:move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3" y="18"/>
                    <a:pt x="33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7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moveTo>
                    <a:pt x="34" y="17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moveTo>
                    <a:pt x="33" y="17"/>
                  </a:moveTo>
                  <a:cubicBezTo>
                    <a:pt x="33" y="17"/>
                    <a:pt x="33" y="17"/>
                    <a:pt x="34" y="18"/>
                  </a:cubicBezTo>
                  <a:cubicBezTo>
                    <a:pt x="34" y="18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3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moveTo>
                    <a:pt x="34" y="17"/>
                  </a:moveTo>
                  <a:cubicBezTo>
                    <a:pt x="34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3" y="16"/>
                  </a:cubicBezTo>
                  <a:moveTo>
                    <a:pt x="34" y="16"/>
                  </a:moveTo>
                  <a:cubicBezTo>
                    <a:pt x="34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moveTo>
                    <a:pt x="29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16" y="3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16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moveTo>
                    <a:pt x="15" y="1"/>
                  </a:move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20" y="31"/>
                  </a:moveTo>
                  <a:cubicBezTo>
                    <a:pt x="20" y="31"/>
                    <a:pt x="20" y="30"/>
                    <a:pt x="20" y="30"/>
                  </a:cubicBezTo>
                  <a:cubicBezTo>
                    <a:pt x="20" y="30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6" y="29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4" y="16"/>
                    <a:pt x="34" y="16"/>
                  </a:cubicBezTo>
                  <a:cubicBezTo>
                    <a:pt x="34" y="16"/>
                    <a:pt x="34" y="16"/>
                    <a:pt x="33" y="16"/>
                  </a:cubicBezTo>
                  <a:moveTo>
                    <a:pt x="33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moveTo>
                    <a:pt x="33" y="16"/>
                  </a:moveTo>
                  <a:cubicBezTo>
                    <a:pt x="32" y="16"/>
                    <a:pt x="32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moveTo>
                    <a:pt x="32" y="16"/>
                  </a:moveTo>
                  <a:cubicBezTo>
                    <a:pt x="32" y="16"/>
                    <a:pt x="32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3" y="16"/>
                    <a:pt x="32" y="16"/>
                    <a:pt x="32" y="16"/>
                  </a:cubicBezTo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4" y="1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1" y="13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3" y="7"/>
                  </a:cubicBezTo>
                  <a:moveTo>
                    <a:pt x="5" y="5"/>
                  </a:move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9" y="3"/>
                  </a:moveTo>
                  <a:cubicBezTo>
                    <a:pt x="9" y="3"/>
                    <a:pt x="9" y="3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5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9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5"/>
                    <a:pt x="5" y="5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6"/>
                  </a:cubicBezTo>
                  <a:cubicBezTo>
                    <a:pt x="8" y="25"/>
                    <a:pt x="8" y="25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27"/>
                    <a:pt x="9" y="26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27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9" y="26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1" y="28"/>
                    <a:pt x="11" y="28"/>
                    <a:pt x="11" y="29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3" y="28"/>
                  </a:cubicBezTo>
                  <a:cubicBezTo>
                    <a:pt x="13" y="28"/>
                    <a:pt x="14" y="29"/>
                    <a:pt x="14" y="30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5" y="30"/>
                    <a:pt x="15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7" y="30"/>
                    <a:pt x="17" y="31"/>
                    <a:pt x="17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6" y="30"/>
                  </a:cubicBezTo>
                  <a:cubicBezTo>
                    <a:pt x="16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1"/>
                    <a:pt x="17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0"/>
                    <a:pt x="19" y="30"/>
                  </a:cubicBezTo>
                  <a:cubicBezTo>
                    <a:pt x="19" y="30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30"/>
                    <a:pt x="20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3" y="31"/>
                    <a:pt x="23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6" y="31"/>
                    <a:pt x="26" y="31"/>
                    <a:pt x="27" y="31"/>
                  </a:cubicBezTo>
                  <a:cubicBezTo>
                    <a:pt x="27" y="30"/>
                    <a:pt x="28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1" y="29"/>
                    <a:pt x="32" y="28"/>
                    <a:pt x="33" y="26"/>
                  </a:cubicBezTo>
                  <a:cubicBezTo>
                    <a:pt x="34" y="25"/>
                    <a:pt x="34" y="24"/>
                    <a:pt x="34" y="23"/>
                  </a:cubicBezTo>
                  <a:cubicBezTo>
                    <a:pt x="34" y="22"/>
                    <a:pt x="34" y="21"/>
                    <a:pt x="34" y="21"/>
                  </a:cubicBezTo>
                  <a:cubicBezTo>
                    <a:pt x="34" y="21"/>
                    <a:pt x="33" y="20"/>
                    <a:pt x="33" y="20"/>
                  </a:cubicBezTo>
                  <a:cubicBezTo>
                    <a:pt x="33" y="20"/>
                    <a:pt x="34" y="20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3" y="19"/>
                    <a:pt x="33" y="20"/>
                    <a:pt x="34" y="20"/>
                  </a:cubicBezTo>
                  <a:cubicBezTo>
                    <a:pt x="33" y="20"/>
                    <a:pt x="33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8"/>
                    <a:pt x="33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3" y="17"/>
                  </a:cubicBezTo>
                  <a:cubicBezTo>
                    <a:pt x="33" y="17"/>
                    <a:pt x="33" y="17"/>
                    <a:pt x="34" y="17"/>
                  </a:cubicBezTo>
                  <a:cubicBezTo>
                    <a:pt x="34" y="17"/>
                    <a:pt x="34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2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2" y="15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8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7" y="8"/>
                    <a:pt x="27" y="8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3"/>
                    <a:pt x="16" y="4"/>
                    <a:pt x="16" y="4"/>
                  </a:cubicBezTo>
                  <a:cubicBezTo>
                    <a:pt x="16" y="4"/>
                    <a:pt x="16" y="3"/>
                    <a:pt x="15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9" name="Freeform 139"/>
            <p:cNvSpPr>
              <a:spLocks noEditPoints="1"/>
            </p:cNvSpPr>
            <p:nvPr/>
          </p:nvSpPr>
          <p:spPr bwMode="auto">
            <a:xfrm>
              <a:off x="3171825" y="2827338"/>
              <a:ext cx="473075" cy="503238"/>
            </a:xfrm>
            <a:custGeom>
              <a:gdLst>
                <a:gd name="T0" fmla="*/ 18 w 126"/>
                <a:gd name="T1" fmla="*/ 119 h 134"/>
                <a:gd name="T2" fmla="*/ 43 w 126"/>
                <a:gd name="T3" fmla="*/ 132 h 134"/>
                <a:gd name="T4" fmla="*/ 41 w 126"/>
                <a:gd name="T5" fmla="*/ 132 h 134"/>
                <a:gd name="T6" fmla="*/ 16 w 126"/>
                <a:gd name="T7" fmla="*/ 37 h 134"/>
                <a:gd name="T8" fmla="*/ 1 w 126"/>
                <a:gd name="T9" fmla="*/ 59 h 134"/>
                <a:gd name="T10" fmla="*/ 2 w 126"/>
                <a:gd name="T11" fmla="*/ 65 h 134"/>
                <a:gd name="T12" fmla="*/ 2 w 126"/>
                <a:gd name="T13" fmla="*/ 74 h 134"/>
                <a:gd name="T14" fmla="*/ 4 w 126"/>
                <a:gd name="T15" fmla="*/ 86 h 134"/>
                <a:gd name="T16" fmla="*/ 6 w 126"/>
                <a:gd name="T17" fmla="*/ 94 h 134"/>
                <a:gd name="T18" fmla="*/ 7 w 126"/>
                <a:gd name="T19" fmla="*/ 103 h 134"/>
                <a:gd name="T20" fmla="*/ 14 w 126"/>
                <a:gd name="T21" fmla="*/ 114 h 134"/>
                <a:gd name="T22" fmla="*/ 18 w 126"/>
                <a:gd name="T23" fmla="*/ 119 h 134"/>
                <a:gd name="T24" fmla="*/ 18 w 126"/>
                <a:gd name="T25" fmla="*/ 119 h 134"/>
                <a:gd name="T26" fmla="*/ 20 w 126"/>
                <a:gd name="T27" fmla="*/ 121 h 134"/>
                <a:gd name="T28" fmla="*/ 23 w 126"/>
                <a:gd name="T29" fmla="*/ 124 h 134"/>
                <a:gd name="T30" fmla="*/ 24 w 126"/>
                <a:gd name="T31" fmla="*/ 125 h 134"/>
                <a:gd name="T32" fmla="*/ 25 w 126"/>
                <a:gd name="T33" fmla="*/ 125 h 134"/>
                <a:gd name="T34" fmla="*/ 28 w 126"/>
                <a:gd name="T35" fmla="*/ 127 h 134"/>
                <a:gd name="T36" fmla="*/ 28 w 126"/>
                <a:gd name="T37" fmla="*/ 127 h 134"/>
                <a:gd name="T38" fmla="*/ 40 w 126"/>
                <a:gd name="T39" fmla="*/ 132 h 134"/>
                <a:gd name="T40" fmla="*/ 42 w 126"/>
                <a:gd name="T41" fmla="*/ 132 h 134"/>
                <a:gd name="T42" fmla="*/ 45 w 126"/>
                <a:gd name="T43" fmla="*/ 132 h 134"/>
                <a:gd name="T44" fmla="*/ 47 w 126"/>
                <a:gd name="T45" fmla="*/ 132 h 134"/>
                <a:gd name="T46" fmla="*/ 47 w 126"/>
                <a:gd name="T47" fmla="*/ 133 h 134"/>
                <a:gd name="T48" fmla="*/ 52 w 126"/>
                <a:gd name="T49" fmla="*/ 133 h 134"/>
                <a:gd name="T50" fmla="*/ 53 w 126"/>
                <a:gd name="T51" fmla="*/ 132 h 134"/>
                <a:gd name="T52" fmla="*/ 55 w 126"/>
                <a:gd name="T53" fmla="*/ 132 h 134"/>
                <a:gd name="T54" fmla="*/ 56 w 126"/>
                <a:gd name="T55" fmla="*/ 132 h 134"/>
                <a:gd name="T56" fmla="*/ 62 w 126"/>
                <a:gd name="T57" fmla="*/ 131 h 134"/>
                <a:gd name="T58" fmla="*/ 73 w 126"/>
                <a:gd name="T59" fmla="*/ 132 h 134"/>
                <a:gd name="T60" fmla="*/ 117 w 126"/>
                <a:gd name="T61" fmla="*/ 91 h 134"/>
                <a:gd name="T62" fmla="*/ 122 w 126"/>
                <a:gd name="T63" fmla="*/ 67 h 134"/>
                <a:gd name="T64" fmla="*/ 122 w 126"/>
                <a:gd name="T65" fmla="*/ 62 h 134"/>
                <a:gd name="T66" fmla="*/ 121 w 126"/>
                <a:gd name="T67" fmla="*/ 52 h 134"/>
                <a:gd name="T68" fmla="*/ 117 w 126"/>
                <a:gd name="T69" fmla="*/ 45 h 134"/>
                <a:gd name="T70" fmla="*/ 116 w 126"/>
                <a:gd name="T71" fmla="*/ 44 h 134"/>
                <a:gd name="T72" fmla="*/ 115 w 126"/>
                <a:gd name="T73" fmla="*/ 41 h 134"/>
                <a:gd name="T74" fmla="*/ 107 w 126"/>
                <a:gd name="T75" fmla="*/ 26 h 134"/>
                <a:gd name="T76" fmla="*/ 88 w 126"/>
                <a:gd name="T77" fmla="*/ 11 h 134"/>
                <a:gd name="T78" fmla="*/ 63 w 126"/>
                <a:gd name="T79" fmla="*/ 9 h 134"/>
                <a:gd name="T80" fmla="*/ 56 w 126"/>
                <a:gd name="T81" fmla="*/ 9 h 134"/>
                <a:gd name="T82" fmla="*/ 50 w 126"/>
                <a:gd name="T83" fmla="*/ 10 h 134"/>
                <a:gd name="T84" fmla="*/ 43 w 126"/>
                <a:gd name="T85" fmla="*/ 10 h 134"/>
                <a:gd name="T86" fmla="*/ 36 w 126"/>
                <a:gd name="T87" fmla="*/ 14 h 134"/>
                <a:gd name="T88" fmla="*/ 30 w 126"/>
                <a:gd name="T89" fmla="*/ 19 h 134"/>
                <a:gd name="T90" fmla="*/ 26 w 126"/>
                <a:gd name="T91" fmla="*/ 26 h 134"/>
                <a:gd name="T92" fmla="*/ 122 w 126"/>
                <a:gd name="T93" fmla="*/ 63 h 134"/>
                <a:gd name="T94" fmla="*/ 122 w 126"/>
                <a:gd name="T95" fmla="*/ 72 h 134"/>
                <a:gd name="T96" fmla="*/ 122 w 126"/>
                <a:gd name="T97" fmla="*/ 62 h 134"/>
                <a:gd name="T98" fmla="*/ 122 w 126"/>
                <a:gd name="T99" fmla="*/ 62 h 134"/>
                <a:gd name="T100" fmla="*/ 117 w 126"/>
                <a:gd name="T101" fmla="*/ 47 h 134"/>
                <a:gd name="T102" fmla="*/ 68 w 126"/>
                <a:gd name="T103" fmla="*/ 8 h 134"/>
                <a:gd name="T104" fmla="*/ 69 w 126"/>
                <a:gd name="T105" fmla="*/ 8 h 134"/>
                <a:gd name="T106" fmla="*/ 45 w 126"/>
                <a:gd name="T107" fmla="*/ 16 h 134"/>
                <a:gd name="T108" fmla="*/ 35 w 126"/>
                <a:gd name="T109" fmla="*/ 23 h 134"/>
                <a:gd name="T110" fmla="*/ 35 w 126"/>
                <a:gd name="T111" fmla="*/ 23 h 134"/>
                <a:gd name="T112" fmla="*/ 31 w 126"/>
                <a:gd name="T113" fmla="*/ 26 h 134"/>
                <a:gd name="T114" fmla="*/ 17 w 126"/>
                <a:gd name="T115" fmla="*/ 37 h 134"/>
                <a:gd name="T116" fmla="*/ 2 w 126"/>
                <a:gd name="T117" fmla="*/ 55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134">
                  <a:moveTo>
                    <a:pt x="122" y="67"/>
                  </a:moveTo>
                  <a:cubicBezTo>
                    <a:pt x="120" y="67"/>
                    <a:pt x="120" y="67"/>
                    <a:pt x="122" y="67"/>
                  </a:cubicBezTo>
                  <a:cubicBezTo>
                    <a:pt x="120" y="67"/>
                    <a:pt x="120" y="67"/>
                    <a:pt x="122" y="67"/>
                  </a:cubicBezTo>
                  <a:close/>
                  <a:moveTo>
                    <a:pt x="55" y="132"/>
                  </a:moveTo>
                  <a:cubicBezTo>
                    <a:pt x="55" y="130"/>
                    <a:pt x="55" y="130"/>
                    <a:pt x="55" y="132"/>
                  </a:cubicBezTo>
                  <a:cubicBezTo>
                    <a:pt x="60" y="131"/>
                    <a:pt x="55" y="130"/>
                    <a:pt x="55" y="132"/>
                  </a:cubicBezTo>
                  <a:close/>
                  <a:moveTo>
                    <a:pt x="18" y="119"/>
                  </a:moveTo>
                  <a:cubicBezTo>
                    <a:pt x="21" y="116"/>
                    <a:pt x="21" y="116"/>
                    <a:pt x="18" y="119"/>
                  </a:cubicBezTo>
                  <a:cubicBezTo>
                    <a:pt x="21" y="116"/>
                    <a:pt x="19" y="115"/>
                    <a:pt x="18" y="119"/>
                  </a:cubicBezTo>
                  <a:close/>
                  <a:moveTo>
                    <a:pt x="23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2" y="24"/>
                    <a:pt x="23" y="24"/>
                  </a:cubicBezTo>
                  <a:close/>
                  <a:moveTo>
                    <a:pt x="43" y="132"/>
                  </a:moveTo>
                  <a:cubicBezTo>
                    <a:pt x="44" y="128"/>
                    <a:pt x="44" y="129"/>
                    <a:pt x="43" y="132"/>
                  </a:cubicBezTo>
                  <a:cubicBezTo>
                    <a:pt x="44" y="129"/>
                    <a:pt x="43" y="129"/>
                    <a:pt x="43" y="132"/>
                  </a:cubicBezTo>
                  <a:cubicBezTo>
                    <a:pt x="43" y="129"/>
                    <a:pt x="43" y="129"/>
                    <a:pt x="43" y="132"/>
                  </a:cubicBezTo>
                  <a:cubicBezTo>
                    <a:pt x="43" y="129"/>
                    <a:pt x="43" y="129"/>
                    <a:pt x="43" y="132"/>
                  </a:cubicBezTo>
                  <a:cubicBezTo>
                    <a:pt x="44" y="129"/>
                    <a:pt x="44" y="129"/>
                    <a:pt x="44" y="132"/>
                  </a:cubicBezTo>
                  <a:cubicBezTo>
                    <a:pt x="45" y="129"/>
                    <a:pt x="45" y="129"/>
                    <a:pt x="45" y="132"/>
                  </a:cubicBezTo>
                  <a:cubicBezTo>
                    <a:pt x="45" y="128"/>
                    <a:pt x="44" y="128"/>
                    <a:pt x="43" y="132"/>
                  </a:cubicBezTo>
                  <a:close/>
                  <a:moveTo>
                    <a:pt x="41" y="132"/>
                  </a:moveTo>
                  <a:cubicBezTo>
                    <a:pt x="42" y="128"/>
                    <a:pt x="42" y="128"/>
                    <a:pt x="41" y="132"/>
                  </a:cubicBezTo>
                  <a:cubicBezTo>
                    <a:pt x="42" y="128"/>
                    <a:pt x="42" y="128"/>
                    <a:pt x="41" y="132"/>
                  </a:cubicBezTo>
                  <a:cubicBezTo>
                    <a:pt x="41" y="128"/>
                    <a:pt x="42" y="128"/>
                    <a:pt x="43" y="132"/>
                  </a:cubicBezTo>
                  <a:cubicBezTo>
                    <a:pt x="44" y="128"/>
                    <a:pt x="44" y="128"/>
                    <a:pt x="44" y="132"/>
                  </a:cubicBezTo>
                  <a:cubicBezTo>
                    <a:pt x="43" y="128"/>
                    <a:pt x="43" y="128"/>
                    <a:pt x="41" y="132"/>
                  </a:cubicBezTo>
                  <a:close/>
                  <a:moveTo>
                    <a:pt x="19" y="30"/>
                  </a:moveTo>
                  <a:cubicBezTo>
                    <a:pt x="17" y="33"/>
                    <a:pt x="16" y="35"/>
                    <a:pt x="16" y="37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7" y="39"/>
                    <a:pt x="6" y="41"/>
                    <a:pt x="4" y="47"/>
                  </a:cubicBezTo>
                  <a:cubicBezTo>
                    <a:pt x="4" y="49"/>
                    <a:pt x="3" y="52"/>
                    <a:pt x="3" y="5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6"/>
                    <a:pt x="1" y="59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61"/>
                    <a:pt x="2" y="62"/>
                    <a:pt x="2" y="63"/>
                  </a:cubicBezTo>
                  <a:cubicBezTo>
                    <a:pt x="2" y="63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75"/>
                    <a:pt x="1" y="68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2" y="72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69"/>
                    <a:pt x="1" y="82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3"/>
                    <a:pt x="5" y="85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5" y="96"/>
                    <a:pt x="4" y="90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6" y="93"/>
                    <a:pt x="7" y="93"/>
                    <a:pt x="6" y="94"/>
                  </a:cubicBezTo>
                  <a:cubicBezTo>
                    <a:pt x="8" y="94"/>
                    <a:pt x="7" y="95"/>
                    <a:pt x="7" y="96"/>
                  </a:cubicBezTo>
                  <a:cubicBezTo>
                    <a:pt x="8" y="96"/>
                    <a:pt x="7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8"/>
                    <a:pt x="8" y="106"/>
                    <a:pt x="7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1" y="103"/>
                    <a:pt x="14" y="104"/>
                    <a:pt x="10" y="108"/>
                  </a:cubicBezTo>
                  <a:cubicBezTo>
                    <a:pt x="15" y="106"/>
                    <a:pt x="16" y="108"/>
                    <a:pt x="12" y="111"/>
                  </a:cubicBezTo>
                  <a:cubicBezTo>
                    <a:pt x="15" y="109"/>
                    <a:pt x="15" y="110"/>
                    <a:pt x="12" y="111"/>
                  </a:cubicBezTo>
                  <a:cubicBezTo>
                    <a:pt x="15" y="110"/>
                    <a:pt x="15" y="110"/>
                    <a:pt x="12" y="111"/>
                  </a:cubicBezTo>
                  <a:cubicBezTo>
                    <a:pt x="15" y="110"/>
                    <a:pt x="15" y="110"/>
                    <a:pt x="12" y="112"/>
                  </a:cubicBezTo>
                  <a:cubicBezTo>
                    <a:pt x="14" y="108"/>
                    <a:pt x="17" y="113"/>
                    <a:pt x="14" y="114"/>
                  </a:cubicBezTo>
                  <a:cubicBezTo>
                    <a:pt x="17" y="112"/>
                    <a:pt x="17" y="112"/>
                    <a:pt x="14" y="114"/>
                  </a:cubicBezTo>
                  <a:cubicBezTo>
                    <a:pt x="17" y="112"/>
                    <a:pt x="18" y="112"/>
                    <a:pt x="14" y="115"/>
                  </a:cubicBezTo>
                  <a:cubicBezTo>
                    <a:pt x="19" y="112"/>
                    <a:pt x="19" y="112"/>
                    <a:pt x="15" y="116"/>
                  </a:cubicBezTo>
                  <a:cubicBezTo>
                    <a:pt x="21" y="113"/>
                    <a:pt x="22" y="114"/>
                    <a:pt x="18" y="120"/>
                  </a:cubicBezTo>
                  <a:cubicBezTo>
                    <a:pt x="23" y="115"/>
                    <a:pt x="22" y="116"/>
                    <a:pt x="18" y="119"/>
                  </a:cubicBezTo>
                  <a:cubicBezTo>
                    <a:pt x="22" y="116"/>
                    <a:pt x="21" y="116"/>
                    <a:pt x="18" y="119"/>
                  </a:cubicBezTo>
                  <a:cubicBezTo>
                    <a:pt x="21" y="116"/>
                    <a:pt x="21" y="116"/>
                    <a:pt x="18" y="119"/>
                  </a:cubicBezTo>
                  <a:cubicBezTo>
                    <a:pt x="21" y="116"/>
                    <a:pt x="22" y="116"/>
                    <a:pt x="18" y="119"/>
                  </a:cubicBezTo>
                  <a:cubicBezTo>
                    <a:pt x="22" y="116"/>
                    <a:pt x="22" y="116"/>
                    <a:pt x="19" y="120"/>
                  </a:cubicBezTo>
                  <a:cubicBezTo>
                    <a:pt x="22" y="116"/>
                    <a:pt x="23" y="116"/>
                    <a:pt x="19" y="120"/>
                  </a:cubicBezTo>
                  <a:cubicBezTo>
                    <a:pt x="23" y="116"/>
                    <a:pt x="23" y="117"/>
                    <a:pt x="20" y="121"/>
                  </a:cubicBezTo>
                  <a:cubicBezTo>
                    <a:pt x="22" y="117"/>
                    <a:pt x="22" y="117"/>
                    <a:pt x="18" y="119"/>
                  </a:cubicBezTo>
                  <a:cubicBezTo>
                    <a:pt x="21" y="116"/>
                    <a:pt x="21" y="116"/>
                    <a:pt x="18" y="119"/>
                  </a:cubicBezTo>
                  <a:cubicBezTo>
                    <a:pt x="21" y="116"/>
                    <a:pt x="21" y="116"/>
                    <a:pt x="18" y="119"/>
                  </a:cubicBezTo>
                  <a:cubicBezTo>
                    <a:pt x="21" y="116"/>
                    <a:pt x="21" y="116"/>
                    <a:pt x="18" y="119"/>
                  </a:cubicBezTo>
                  <a:cubicBezTo>
                    <a:pt x="21" y="116"/>
                    <a:pt x="22" y="117"/>
                    <a:pt x="20" y="121"/>
                  </a:cubicBezTo>
                  <a:cubicBezTo>
                    <a:pt x="23" y="118"/>
                    <a:pt x="23" y="118"/>
                    <a:pt x="20" y="122"/>
                  </a:cubicBezTo>
                  <a:cubicBezTo>
                    <a:pt x="23" y="119"/>
                    <a:pt x="23" y="119"/>
                    <a:pt x="20" y="122"/>
                  </a:cubicBezTo>
                  <a:cubicBezTo>
                    <a:pt x="23" y="119"/>
                    <a:pt x="23" y="119"/>
                    <a:pt x="20" y="122"/>
                  </a:cubicBezTo>
                  <a:cubicBezTo>
                    <a:pt x="23" y="119"/>
                    <a:pt x="22" y="119"/>
                    <a:pt x="20" y="121"/>
                  </a:cubicBezTo>
                  <a:cubicBezTo>
                    <a:pt x="22" y="119"/>
                    <a:pt x="22" y="119"/>
                    <a:pt x="20" y="121"/>
                  </a:cubicBezTo>
                  <a:cubicBezTo>
                    <a:pt x="23" y="119"/>
                    <a:pt x="23" y="119"/>
                    <a:pt x="21" y="122"/>
                  </a:cubicBezTo>
                  <a:cubicBezTo>
                    <a:pt x="23" y="119"/>
                    <a:pt x="23" y="119"/>
                    <a:pt x="21" y="122"/>
                  </a:cubicBezTo>
                  <a:cubicBezTo>
                    <a:pt x="23" y="119"/>
                    <a:pt x="23" y="119"/>
                    <a:pt x="21" y="122"/>
                  </a:cubicBezTo>
                  <a:cubicBezTo>
                    <a:pt x="21" y="118"/>
                    <a:pt x="22" y="119"/>
                    <a:pt x="21" y="122"/>
                  </a:cubicBezTo>
                  <a:cubicBezTo>
                    <a:pt x="23" y="120"/>
                    <a:pt x="22" y="121"/>
                    <a:pt x="21" y="123"/>
                  </a:cubicBezTo>
                  <a:cubicBezTo>
                    <a:pt x="22" y="121"/>
                    <a:pt x="22" y="122"/>
                    <a:pt x="22" y="123"/>
                  </a:cubicBezTo>
                  <a:cubicBezTo>
                    <a:pt x="26" y="125"/>
                    <a:pt x="23" y="123"/>
                    <a:pt x="23" y="124"/>
                  </a:cubicBezTo>
                  <a:cubicBezTo>
                    <a:pt x="24" y="123"/>
                    <a:pt x="24" y="123"/>
                    <a:pt x="23" y="124"/>
                  </a:cubicBezTo>
                  <a:cubicBezTo>
                    <a:pt x="24" y="123"/>
                    <a:pt x="24" y="123"/>
                    <a:pt x="24" y="124"/>
                  </a:cubicBezTo>
                  <a:cubicBezTo>
                    <a:pt x="24" y="123"/>
                    <a:pt x="25" y="123"/>
                    <a:pt x="24" y="124"/>
                  </a:cubicBezTo>
                  <a:cubicBezTo>
                    <a:pt x="25" y="123"/>
                    <a:pt x="26" y="123"/>
                    <a:pt x="24" y="125"/>
                  </a:cubicBezTo>
                  <a:cubicBezTo>
                    <a:pt x="26" y="123"/>
                    <a:pt x="26" y="123"/>
                    <a:pt x="24" y="125"/>
                  </a:cubicBezTo>
                  <a:cubicBezTo>
                    <a:pt x="26" y="123"/>
                    <a:pt x="26" y="123"/>
                    <a:pt x="24" y="125"/>
                  </a:cubicBezTo>
                  <a:cubicBezTo>
                    <a:pt x="26" y="123"/>
                    <a:pt x="26" y="122"/>
                    <a:pt x="24" y="125"/>
                  </a:cubicBezTo>
                  <a:cubicBezTo>
                    <a:pt x="26" y="123"/>
                    <a:pt x="27" y="123"/>
                    <a:pt x="25" y="125"/>
                  </a:cubicBezTo>
                  <a:cubicBezTo>
                    <a:pt x="26" y="123"/>
                    <a:pt x="26" y="123"/>
                    <a:pt x="25" y="125"/>
                  </a:cubicBezTo>
                  <a:cubicBezTo>
                    <a:pt x="26" y="123"/>
                    <a:pt x="26" y="123"/>
                    <a:pt x="25" y="125"/>
                  </a:cubicBezTo>
                  <a:cubicBezTo>
                    <a:pt x="28" y="124"/>
                    <a:pt x="27" y="123"/>
                    <a:pt x="25" y="125"/>
                  </a:cubicBezTo>
                  <a:cubicBezTo>
                    <a:pt x="26" y="122"/>
                    <a:pt x="26" y="122"/>
                    <a:pt x="25" y="125"/>
                  </a:cubicBezTo>
                  <a:cubicBezTo>
                    <a:pt x="27" y="123"/>
                    <a:pt x="27" y="123"/>
                    <a:pt x="25" y="125"/>
                  </a:cubicBezTo>
                  <a:cubicBezTo>
                    <a:pt x="27" y="123"/>
                    <a:pt x="27" y="123"/>
                    <a:pt x="25" y="125"/>
                  </a:cubicBezTo>
                  <a:cubicBezTo>
                    <a:pt x="27" y="123"/>
                    <a:pt x="27" y="122"/>
                    <a:pt x="25" y="125"/>
                  </a:cubicBezTo>
                  <a:cubicBezTo>
                    <a:pt x="27" y="122"/>
                    <a:pt x="27" y="122"/>
                    <a:pt x="25" y="125"/>
                  </a:cubicBezTo>
                  <a:cubicBezTo>
                    <a:pt x="31" y="124"/>
                    <a:pt x="33" y="126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29" y="123"/>
                    <a:pt x="29" y="122"/>
                    <a:pt x="26" y="125"/>
                  </a:cubicBezTo>
                  <a:cubicBezTo>
                    <a:pt x="29" y="122"/>
                    <a:pt x="29" y="121"/>
                    <a:pt x="27" y="126"/>
                  </a:cubicBezTo>
                  <a:cubicBezTo>
                    <a:pt x="30" y="122"/>
                    <a:pt x="30" y="122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30" y="123"/>
                    <a:pt x="30" y="122"/>
                    <a:pt x="28" y="127"/>
                  </a:cubicBezTo>
                  <a:cubicBezTo>
                    <a:pt x="30" y="122"/>
                    <a:pt x="30" y="122"/>
                    <a:pt x="27" y="126"/>
                  </a:cubicBezTo>
                  <a:cubicBezTo>
                    <a:pt x="33" y="121"/>
                    <a:pt x="35" y="123"/>
                    <a:pt x="35" y="130"/>
                  </a:cubicBezTo>
                  <a:cubicBezTo>
                    <a:pt x="37" y="126"/>
                    <a:pt x="35" y="126"/>
                    <a:pt x="37" y="131"/>
                  </a:cubicBezTo>
                  <a:cubicBezTo>
                    <a:pt x="38" y="127"/>
                    <a:pt x="39" y="127"/>
                    <a:pt x="38" y="131"/>
                  </a:cubicBezTo>
                  <a:cubicBezTo>
                    <a:pt x="40" y="126"/>
                    <a:pt x="41" y="126"/>
                    <a:pt x="40" y="131"/>
                  </a:cubicBezTo>
                  <a:cubicBezTo>
                    <a:pt x="42" y="126"/>
                    <a:pt x="42" y="126"/>
                    <a:pt x="41" y="132"/>
                  </a:cubicBezTo>
                  <a:cubicBezTo>
                    <a:pt x="42" y="126"/>
                    <a:pt x="41" y="127"/>
                    <a:pt x="40" y="132"/>
                  </a:cubicBezTo>
                  <a:cubicBezTo>
                    <a:pt x="41" y="127"/>
                    <a:pt x="41" y="128"/>
                    <a:pt x="40" y="131"/>
                  </a:cubicBezTo>
                  <a:cubicBezTo>
                    <a:pt x="41" y="128"/>
                    <a:pt x="41" y="128"/>
                    <a:pt x="40" y="131"/>
                  </a:cubicBezTo>
                  <a:cubicBezTo>
                    <a:pt x="41" y="128"/>
                    <a:pt x="41" y="128"/>
                    <a:pt x="40" y="131"/>
                  </a:cubicBezTo>
                  <a:cubicBezTo>
                    <a:pt x="34" y="127"/>
                    <a:pt x="37" y="127"/>
                    <a:pt x="41" y="132"/>
                  </a:cubicBezTo>
                  <a:cubicBezTo>
                    <a:pt x="42" y="128"/>
                    <a:pt x="42" y="128"/>
                    <a:pt x="41" y="132"/>
                  </a:cubicBezTo>
                  <a:cubicBezTo>
                    <a:pt x="42" y="128"/>
                    <a:pt x="43" y="127"/>
                    <a:pt x="42" y="132"/>
                  </a:cubicBezTo>
                  <a:cubicBezTo>
                    <a:pt x="43" y="127"/>
                    <a:pt x="43" y="126"/>
                    <a:pt x="42" y="132"/>
                  </a:cubicBezTo>
                  <a:cubicBezTo>
                    <a:pt x="44" y="126"/>
                    <a:pt x="44" y="127"/>
                    <a:pt x="44" y="132"/>
                  </a:cubicBezTo>
                  <a:cubicBezTo>
                    <a:pt x="45" y="127"/>
                    <a:pt x="44" y="127"/>
                    <a:pt x="44" y="132"/>
                  </a:cubicBezTo>
                  <a:cubicBezTo>
                    <a:pt x="44" y="128"/>
                    <a:pt x="44" y="128"/>
                    <a:pt x="44" y="132"/>
                  </a:cubicBezTo>
                  <a:cubicBezTo>
                    <a:pt x="45" y="128"/>
                    <a:pt x="45" y="128"/>
                    <a:pt x="45" y="132"/>
                  </a:cubicBezTo>
                  <a:cubicBezTo>
                    <a:pt x="45" y="128"/>
                    <a:pt x="45" y="128"/>
                    <a:pt x="45" y="132"/>
                  </a:cubicBezTo>
                  <a:cubicBezTo>
                    <a:pt x="45" y="128"/>
                    <a:pt x="45" y="128"/>
                    <a:pt x="45" y="132"/>
                  </a:cubicBezTo>
                  <a:cubicBezTo>
                    <a:pt x="45" y="128"/>
                    <a:pt x="45" y="128"/>
                    <a:pt x="45" y="132"/>
                  </a:cubicBezTo>
                  <a:cubicBezTo>
                    <a:pt x="45" y="128"/>
                    <a:pt x="45" y="128"/>
                    <a:pt x="45" y="132"/>
                  </a:cubicBezTo>
                  <a:cubicBezTo>
                    <a:pt x="45" y="128"/>
                    <a:pt x="46" y="128"/>
                    <a:pt x="45" y="132"/>
                  </a:cubicBezTo>
                  <a:cubicBezTo>
                    <a:pt x="46" y="129"/>
                    <a:pt x="46" y="129"/>
                    <a:pt x="46" y="132"/>
                  </a:cubicBezTo>
                  <a:cubicBezTo>
                    <a:pt x="46" y="129"/>
                    <a:pt x="45" y="129"/>
                    <a:pt x="44" y="132"/>
                  </a:cubicBezTo>
                  <a:cubicBezTo>
                    <a:pt x="44" y="129"/>
                    <a:pt x="44" y="129"/>
                    <a:pt x="44" y="132"/>
                  </a:cubicBezTo>
                  <a:cubicBezTo>
                    <a:pt x="44" y="130"/>
                    <a:pt x="44" y="130"/>
                    <a:pt x="44" y="132"/>
                  </a:cubicBezTo>
                  <a:cubicBezTo>
                    <a:pt x="39" y="129"/>
                    <a:pt x="42" y="130"/>
                    <a:pt x="47" y="132"/>
                  </a:cubicBezTo>
                  <a:cubicBezTo>
                    <a:pt x="47" y="130"/>
                    <a:pt x="47" y="130"/>
                    <a:pt x="47" y="132"/>
                  </a:cubicBezTo>
                  <a:cubicBezTo>
                    <a:pt x="47" y="130"/>
                    <a:pt x="47" y="131"/>
                    <a:pt x="46" y="132"/>
                  </a:cubicBezTo>
                  <a:cubicBezTo>
                    <a:pt x="47" y="131"/>
                    <a:pt x="46" y="131"/>
                    <a:pt x="46" y="132"/>
                  </a:cubicBezTo>
                  <a:cubicBezTo>
                    <a:pt x="46" y="131"/>
                    <a:pt x="46" y="131"/>
                    <a:pt x="46" y="133"/>
                  </a:cubicBezTo>
                  <a:cubicBezTo>
                    <a:pt x="43" y="131"/>
                    <a:pt x="45" y="131"/>
                    <a:pt x="47" y="133"/>
                  </a:cubicBezTo>
                  <a:cubicBezTo>
                    <a:pt x="47" y="131"/>
                    <a:pt x="47" y="131"/>
                    <a:pt x="47" y="133"/>
                  </a:cubicBezTo>
                  <a:cubicBezTo>
                    <a:pt x="47" y="131"/>
                    <a:pt x="47" y="132"/>
                    <a:pt x="47" y="133"/>
                  </a:cubicBezTo>
                  <a:cubicBezTo>
                    <a:pt x="47" y="132"/>
                    <a:pt x="47" y="132"/>
                    <a:pt x="47" y="133"/>
                  </a:cubicBezTo>
                  <a:cubicBezTo>
                    <a:pt x="47" y="132"/>
                    <a:pt x="47" y="132"/>
                    <a:pt x="48" y="133"/>
                  </a:cubicBezTo>
                  <a:cubicBezTo>
                    <a:pt x="48" y="132"/>
                    <a:pt x="48" y="133"/>
                    <a:pt x="48" y="133"/>
                  </a:cubicBezTo>
                  <a:cubicBezTo>
                    <a:pt x="52" y="134"/>
                    <a:pt x="50" y="132"/>
                    <a:pt x="51" y="133"/>
                  </a:cubicBezTo>
                  <a:cubicBezTo>
                    <a:pt x="51" y="132"/>
                    <a:pt x="51" y="132"/>
                    <a:pt x="51" y="133"/>
                  </a:cubicBezTo>
                  <a:cubicBezTo>
                    <a:pt x="54" y="132"/>
                    <a:pt x="50" y="132"/>
                    <a:pt x="52" y="133"/>
                  </a:cubicBezTo>
                  <a:cubicBezTo>
                    <a:pt x="52" y="132"/>
                    <a:pt x="52" y="132"/>
                    <a:pt x="52" y="133"/>
                  </a:cubicBezTo>
                  <a:cubicBezTo>
                    <a:pt x="52" y="132"/>
                    <a:pt x="52" y="132"/>
                    <a:pt x="52" y="133"/>
                  </a:cubicBezTo>
                  <a:cubicBezTo>
                    <a:pt x="52" y="132"/>
                    <a:pt x="52" y="132"/>
                    <a:pt x="52" y="133"/>
                  </a:cubicBezTo>
                  <a:cubicBezTo>
                    <a:pt x="52" y="132"/>
                    <a:pt x="52" y="132"/>
                    <a:pt x="52" y="133"/>
                  </a:cubicBezTo>
                  <a:cubicBezTo>
                    <a:pt x="53" y="132"/>
                    <a:pt x="53" y="132"/>
                    <a:pt x="53" y="133"/>
                  </a:cubicBezTo>
                  <a:cubicBezTo>
                    <a:pt x="53" y="132"/>
                    <a:pt x="53" y="132"/>
                    <a:pt x="53" y="133"/>
                  </a:cubicBezTo>
                  <a:cubicBezTo>
                    <a:pt x="53" y="132"/>
                    <a:pt x="52" y="131"/>
                    <a:pt x="53" y="132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55" y="131"/>
                    <a:pt x="56" y="131"/>
                    <a:pt x="55" y="132"/>
                  </a:cubicBezTo>
                  <a:cubicBezTo>
                    <a:pt x="55" y="131"/>
                    <a:pt x="55" y="131"/>
                    <a:pt x="55" y="132"/>
                  </a:cubicBezTo>
                  <a:cubicBezTo>
                    <a:pt x="55" y="131"/>
                    <a:pt x="55" y="131"/>
                    <a:pt x="55" y="132"/>
                  </a:cubicBezTo>
                  <a:cubicBezTo>
                    <a:pt x="55" y="131"/>
                    <a:pt x="55" y="130"/>
                    <a:pt x="55" y="132"/>
                  </a:cubicBezTo>
                  <a:cubicBezTo>
                    <a:pt x="55" y="130"/>
                    <a:pt x="54" y="130"/>
                    <a:pt x="54" y="132"/>
                  </a:cubicBezTo>
                  <a:cubicBezTo>
                    <a:pt x="54" y="130"/>
                    <a:pt x="54" y="130"/>
                    <a:pt x="55" y="132"/>
                  </a:cubicBezTo>
                  <a:cubicBezTo>
                    <a:pt x="55" y="129"/>
                    <a:pt x="55" y="130"/>
                    <a:pt x="55" y="132"/>
                  </a:cubicBezTo>
                  <a:cubicBezTo>
                    <a:pt x="55" y="130"/>
                    <a:pt x="55" y="130"/>
                    <a:pt x="55" y="132"/>
                  </a:cubicBezTo>
                  <a:cubicBezTo>
                    <a:pt x="55" y="130"/>
                    <a:pt x="55" y="130"/>
                    <a:pt x="56" y="132"/>
                  </a:cubicBezTo>
                  <a:cubicBezTo>
                    <a:pt x="56" y="130"/>
                    <a:pt x="56" y="130"/>
                    <a:pt x="56" y="132"/>
                  </a:cubicBezTo>
                  <a:cubicBezTo>
                    <a:pt x="56" y="130"/>
                    <a:pt x="56" y="130"/>
                    <a:pt x="56" y="132"/>
                  </a:cubicBezTo>
                  <a:cubicBezTo>
                    <a:pt x="56" y="130"/>
                    <a:pt x="56" y="130"/>
                    <a:pt x="56" y="132"/>
                  </a:cubicBezTo>
                  <a:cubicBezTo>
                    <a:pt x="56" y="129"/>
                    <a:pt x="55" y="129"/>
                    <a:pt x="55" y="132"/>
                  </a:cubicBezTo>
                  <a:cubicBezTo>
                    <a:pt x="55" y="129"/>
                    <a:pt x="56" y="129"/>
                    <a:pt x="56" y="132"/>
                  </a:cubicBezTo>
                  <a:cubicBezTo>
                    <a:pt x="56" y="129"/>
                    <a:pt x="56" y="129"/>
                    <a:pt x="56" y="132"/>
                  </a:cubicBezTo>
                  <a:cubicBezTo>
                    <a:pt x="57" y="130"/>
                    <a:pt x="57" y="130"/>
                    <a:pt x="58" y="132"/>
                  </a:cubicBezTo>
                  <a:cubicBezTo>
                    <a:pt x="58" y="130"/>
                    <a:pt x="58" y="130"/>
                    <a:pt x="59" y="131"/>
                  </a:cubicBezTo>
                  <a:cubicBezTo>
                    <a:pt x="59" y="130"/>
                    <a:pt x="60" y="131"/>
                    <a:pt x="60" y="131"/>
                  </a:cubicBezTo>
                  <a:cubicBezTo>
                    <a:pt x="60" y="131"/>
                    <a:pt x="61" y="131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1"/>
                    <a:pt x="59" y="132"/>
                    <a:pt x="62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64" y="129"/>
                    <a:pt x="65" y="129"/>
                    <a:pt x="67" y="129"/>
                  </a:cubicBezTo>
                  <a:cubicBezTo>
                    <a:pt x="68" y="129"/>
                    <a:pt x="69" y="130"/>
                    <a:pt x="70" y="131"/>
                  </a:cubicBezTo>
                  <a:cubicBezTo>
                    <a:pt x="71" y="131"/>
                    <a:pt x="72" y="131"/>
                    <a:pt x="72" y="132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6" y="131"/>
                    <a:pt x="74" y="131"/>
                    <a:pt x="75" y="131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6" y="128"/>
                    <a:pt x="79" y="127"/>
                    <a:pt x="81" y="127"/>
                  </a:cubicBezTo>
                  <a:cubicBezTo>
                    <a:pt x="84" y="126"/>
                    <a:pt x="87" y="124"/>
                    <a:pt x="90" y="123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98" y="118"/>
                    <a:pt x="105" y="111"/>
                    <a:pt x="110" y="103"/>
                  </a:cubicBezTo>
                  <a:cubicBezTo>
                    <a:pt x="113" y="99"/>
                    <a:pt x="115" y="95"/>
                    <a:pt x="117" y="91"/>
                  </a:cubicBezTo>
                  <a:cubicBezTo>
                    <a:pt x="118" y="86"/>
                    <a:pt x="119" y="81"/>
                    <a:pt x="122" y="77"/>
                  </a:cubicBezTo>
                  <a:cubicBezTo>
                    <a:pt x="120" y="74"/>
                    <a:pt x="120" y="73"/>
                    <a:pt x="122" y="71"/>
                  </a:cubicBezTo>
                  <a:cubicBezTo>
                    <a:pt x="120" y="71"/>
                    <a:pt x="120" y="71"/>
                    <a:pt x="122" y="71"/>
                  </a:cubicBezTo>
                  <a:cubicBezTo>
                    <a:pt x="120" y="71"/>
                    <a:pt x="120" y="71"/>
                    <a:pt x="122" y="71"/>
                  </a:cubicBezTo>
                  <a:cubicBezTo>
                    <a:pt x="119" y="70"/>
                    <a:pt x="119" y="70"/>
                    <a:pt x="122" y="70"/>
                  </a:cubicBezTo>
                  <a:cubicBezTo>
                    <a:pt x="119" y="70"/>
                    <a:pt x="119" y="70"/>
                    <a:pt x="122" y="70"/>
                  </a:cubicBezTo>
                  <a:cubicBezTo>
                    <a:pt x="118" y="73"/>
                    <a:pt x="120" y="68"/>
                    <a:pt x="122" y="67"/>
                  </a:cubicBezTo>
                  <a:cubicBezTo>
                    <a:pt x="120" y="67"/>
                    <a:pt x="120" y="67"/>
                    <a:pt x="122" y="67"/>
                  </a:cubicBezTo>
                  <a:cubicBezTo>
                    <a:pt x="120" y="67"/>
                    <a:pt x="120" y="67"/>
                    <a:pt x="122" y="67"/>
                  </a:cubicBezTo>
                  <a:cubicBezTo>
                    <a:pt x="120" y="67"/>
                    <a:pt x="120" y="66"/>
                    <a:pt x="122" y="66"/>
                  </a:cubicBezTo>
                  <a:cubicBezTo>
                    <a:pt x="120" y="65"/>
                    <a:pt x="119" y="64"/>
                    <a:pt x="122" y="63"/>
                  </a:cubicBezTo>
                  <a:cubicBezTo>
                    <a:pt x="119" y="63"/>
                    <a:pt x="119" y="63"/>
                    <a:pt x="122" y="62"/>
                  </a:cubicBezTo>
                  <a:cubicBezTo>
                    <a:pt x="119" y="63"/>
                    <a:pt x="119" y="63"/>
                    <a:pt x="122" y="62"/>
                  </a:cubicBezTo>
                  <a:cubicBezTo>
                    <a:pt x="118" y="63"/>
                    <a:pt x="118" y="63"/>
                    <a:pt x="122" y="62"/>
                  </a:cubicBezTo>
                  <a:cubicBezTo>
                    <a:pt x="117" y="63"/>
                    <a:pt x="117" y="63"/>
                    <a:pt x="122" y="62"/>
                  </a:cubicBezTo>
                  <a:cubicBezTo>
                    <a:pt x="125" y="52"/>
                    <a:pt x="117" y="62"/>
                    <a:pt x="122" y="58"/>
                  </a:cubicBezTo>
                  <a:cubicBezTo>
                    <a:pt x="120" y="59"/>
                    <a:pt x="120" y="59"/>
                    <a:pt x="122" y="58"/>
                  </a:cubicBezTo>
                  <a:cubicBezTo>
                    <a:pt x="120" y="59"/>
                    <a:pt x="120" y="59"/>
                    <a:pt x="121" y="58"/>
                  </a:cubicBezTo>
                  <a:cubicBezTo>
                    <a:pt x="120" y="59"/>
                    <a:pt x="120" y="58"/>
                    <a:pt x="121" y="58"/>
                  </a:cubicBezTo>
                  <a:cubicBezTo>
                    <a:pt x="119" y="57"/>
                    <a:pt x="119" y="56"/>
                    <a:pt x="120" y="55"/>
                  </a:cubicBezTo>
                  <a:cubicBezTo>
                    <a:pt x="126" y="46"/>
                    <a:pt x="118" y="56"/>
                    <a:pt x="121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19" y="50"/>
                    <a:pt x="118" y="48"/>
                    <a:pt x="118" y="48"/>
                  </a:cubicBezTo>
                  <a:cubicBezTo>
                    <a:pt x="118" y="48"/>
                    <a:pt x="116" y="46"/>
                    <a:pt x="117" y="45"/>
                  </a:cubicBezTo>
                  <a:cubicBezTo>
                    <a:pt x="116" y="46"/>
                    <a:pt x="116" y="46"/>
                    <a:pt x="117" y="45"/>
                  </a:cubicBezTo>
                  <a:cubicBezTo>
                    <a:pt x="116" y="46"/>
                    <a:pt x="116" y="46"/>
                    <a:pt x="117" y="45"/>
                  </a:cubicBezTo>
                  <a:cubicBezTo>
                    <a:pt x="116" y="46"/>
                    <a:pt x="116" y="46"/>
                    <a:pt x="117" y="45"/>
                  </a:cubicBezTo>
                  <a:cubicBezTo>
                    <a:pt x="116" y="46"/>
                    <a:pt x="116" y="46"/>
                    <a:pt x="117" y="45"/>
                  </a:cubicBezTo>
                  <a:cubicBezTo>
                    <a:pt x="116" y="46"/>
                    <a:pt x="116" y="45"/>
                    <a:pt x="116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5" y="45"/>
                    <a:pt x="115" y="44"/>
                    <a:pt x="116" y="44"/>
                  </a:cubicBezTo>
                  <a:cubicBezTo>
                    <a:pt x="118" y="40"/>
                    <a:pt x="121" y="37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5" y="41"/>
                    <a:pt x="113" y="39"/>
                    <a:pt x="114" y="39"/>
                  </a:cubicBezTo>
                  <a:cubicBezTo>
                    <a:pt x="113" y="39"/>
                    <a:pt x="112" y="38"/>
                    <a:pt x="113" y="37"/>
                  </a:cubicBezTo>
                  <a:cubicBezTo>
                    <a:pt x="115" y="33"/>
                    <a:pt x="117" y="29"/>
                    <a:pt x="114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5"/>
                    <a:pt x="108" y="32"/>
                    <a:pt x="110" y="31"/>
                  </a:cubicBezTo>
                  <a:cubicBezTo>
                    <a:pt x="107" y="31"/>
                    <a:pt x="105" y="29"/>
                    <a:pt x="107" y="26"/>
                  </a:cubicBezTo>
                  <a:cubicBezTo>
                    <a:pt x="102" y="28"/>
                    <a:pt x="101" y="27"/>
                    <a:pt x="104" y="23"/>
                  </a:cubicBezTo>
                  <a:cubicBezTo>
                    <a:pt x="99" y="26"/>
                    <a:pt x="99" y="26"/>
                    <a:pt x="102" y="21"/>
                  </a:cubicBezTo>
                  <a:cubicBezTo>
                    <a:pt x="97" y="25"/>
                    <a:pt x="96" y="25"/>
                    <a:pt x="101" y="20"/>
                  </a:cubicBezTo>
                  <a:cubicBezTo>
                    <a:pt x="96" y="25"/>
                    <a:pt x="95" y="24"/>
                    <a:pt x="99" y="18"/>
                  </a:cubicBezTo>
                  <a:cubicBezTo>
                    <a:pt x="92" y="22"/>
                    <a:pt x="90" y="20"/>
                    <a:pt x="89" y="12"/>
                  </a:cubicBezTo>
                  <a:cubicBezTo>
                    <a:pt x="86" y="18"/>
                    <a:pt x="86" y="18"/>
                    <a:pt x="89" y="12"/>
                  </a:cubicBezTo>
                  <a:cubicBezTo>
                    <a:pt x="86" y="18"/>
                    <a:pt x="86" y="18"/>
                    <a:pt x="88" y="11"/>
                  </a:cubicBezTo>
                  <a:cubicBezTo>
                    <a:pt x="82" y="16"/>
                    <a:pt x="81" y="16"/>
                    <a:pt x="81" y="9"/>
                  </a:cubicBezTo>
                  <a:cubicBezTo>
                    <a:pt x="78" y="15"/>
                    <a:pt x="77" y="15"/>
                    <a:pt x="78" y="8"/>
                  </a:cubicBezTo>
                  <a:cubicBezTo>
                    <a:pt x="75" y="14"/>
                    <a:pt x="74" y="14"/>
                    <a:pt x="74" y="8"/>
                  </a:cubicBezTo>
                  <a:cubicBezTo>
                    <a:pt x="73" y="13"/>
                    <a:pt x="72" y="12"/>
                    <a:pt x="71" y="8"/>
                  </a:cubicBezTo>
                  <a:cubicBezTo>
                    <a:pt x="71" y="10"/>
                    <a:pt x="71" y="11"/>
                    <a:pt x="71" y="8"/>
                  </a:cubicBezTo>
                  <a:cubicBezTo>
                    <a:pt x="71" y="12"/>
                    <a:pt x="70" y="12"/>
                    <a:pt x="69" y="8"/>
                  </a:cubicBezTo>
                  <a:cubicBezTo>
                    <a:pt x="67" y="11"/>
                    <a:pt x="65" y="10"/>
                    <a:pt x="63" y="9"/>
                  </a:cubicBezTo>
                  <a:cubicBezTo>
                    <a:pt x="63" y="9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7"/>
                    <a:pt x="59" y="8"/>
                    <a:pt x="58" y="9"/>
                  </a:cubicBezTo>
                  <a:cubicBezTo>
                    <a:pt x="58" y="10"/>
                    <a:pt x="57" y="9"/>
                    <a:pt x="56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14"/>
                    <a:pt x="53" y="0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4"/>
                    <a:pt x="48" y="6"/>
                    <a:pt x="47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1"/>
                    <a:pt x="39" y="13"/>
                    <a:pt x="38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7"/>
                    <a:pt x="35" y="15"/>
                    <a:pt x="34" y="21"/>
                  </a:cubicBezTo>
                  <a:cubicBezTo>
                    <a:pt x="30" y="17"/>
                    <a:pt x="31" y="18"/>
                    <a:pt x="30" y="19"/>
                  </a:cubicBezTo>
                  <a:cubicBezTo>
                    <a:pt x="29" y="19"/>
                    <a:pt x="28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6" y="31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0" y="28"/>
                    <a:pt x="19" y="30"/>
                  </a:cubicBezTo>
                  <a:close/>
                  <a:moveTo>
                    <a:pt x="122" y="62"/>
                  </a:moveTo>
                  <a:cubicBezTo>
                    <a:pt x="117" y="63"/>
                    <a:pt x="117" y="63"/>
                    <a:pt x="122" y="63"/>
                  </a:cubicBezTo>
                  <a:cubicBezTo>
                    <a:pt x="117" y="64"/>
                    <a:pt x="117" y="65"/>
                    <a:pt x="122" y="66"/>
                  </a:cubicBezTo>
                  <a:cubicBezTo>
                    <a:pt x="117" y="66"/>
                    <a:pt x="118" y="68"/>
                    <a:pt x="122" y="68"/>
                  </a:cubicBezTo>
                  <a:cubicBezTo>
                    <a:pt x="118" y="72"/>
                    <a:pt x="118" y="70"/>
                    <a:pt x="122" y="71"/>
                  </a:cubicBezTo>
                  <a:cubicBezTo>
                    <a:pt x="117" y="72"/>
                    <a:pt x="117" y="72"/>
                    <a:pt x="122" y="74"/>
                  </a:cubicBezTo>
                  <a:cubicBezTo>
                    <a:pt x="117" y="76"/>
                    <a:pt x="117" y="78"/>
                    <a:pt x="120" y="81"/>
                  </a:cubicBezTo>
                  <a:cubicBezTo>
                    <a:pt x="117" y="80"/>
                    <a:pt x="115" y="79"/>
                    <a:pt x="120" y="81"/>
                  </a:cubicBezTo>
                  <a:cubicBezTo>
                    <a:pt x="116" y="77"/>
                    <a:pt x="116" y="74"/>
                    <a:pt x="122" y="72"/>
                  </a:cubicBezTo>
                  <a:cubicBezTo>
                    <a:pt x="117" y="70"/>
                    <a:pt x="117" y="72"/>
                    <a:pt x="122" y="68"/>
                  </a:cubicBezTo>
                  <a:cubicBezTo>
                    <a:pt x="117" y="68"/>
                    <a:pt x="117" y="66"/>
                    <a:pt x="122" y="65"/>
                  </a:cubicBezTo>
                  <a:cubicBezTo>
                    <a:pt x="117" y="65"/>
                    <a:pt x="117" y="64"/>
                    <a:pt x="122" y="63"/>
                  </a:cubicBezTo>
                  <a:cubicBezTo>
                    <a:pt x="116" y="63"/>
                    <a:pt x="117" y="63"/>
                    <a:pt x="122" y="62"/>
                  </a:cubicBezTo>
                  <a:close/>
                  <a:moveTo>
                    <a:pt x="122" y="62"/>
                  </a:moveTo>
                  <a:cubicBezTo>
                    <a:pt x="117" y="63"/>
                    <a:pt x="117" y="63"/>
                    <a:pt x="122" y="62"/>
                  </a:cubicBezTo>
                  <a:cubicBezTo>
                    <a:pt x="116" y="63"/>
                    <a:pt x="116" y="63"/>
                    <a:pt x="122" y="62"/>
                  </a:cubicBezTo>
                  <a:cubicBezTo>
                    <a:pt x="116" y="63"/>
                    <a:pt x="116" y="63"/>
                    <a:pt x="122" y="62"/>
                  </a:cubicBezTo>
                  <a:cubicBezTo>
                    <a:pt x="116" y="63"/>
                    <a:pt x="116" y="63"/>
                    <a:pt x="122" y="62"/>
                  </a:cubicBezTo>
                  <a:close/>
                  <a:moveTo>
                    <a:pt x="122" y="62"/>
                  </a:moveTo>
                  <a:cubicBezTo>
                    <a:pt x="114" y="63"/>
                    <a:pt x="114" y="63"/>
                    <a:pt x="122" y="62"/>
                  </a:cubicBezTo>
                  <a:cubicBezTo>
                    <a:pt x="114" y="63"/>
                    <a:pt x="114" y="63"/>
                    <a:pt x="122" y="62"/>
                  </a:cubicBezTo>
                  <a:cubicBezTo>
                    <a:pt x="114" y="63"/>
                    <a:pt x="114" y="63"/>
                    <a:pt x="122" y="62"/>
                  </a:cubicBezTo>
                  <a:close/>
                  <a:moveTo>
                    <a:pt x="122" y="62"/>
                  </a:moveTo>
                  <a:cubicBezTo>
                    <a:pt x="115" y="63"/>
                    <a:pt x="115" y="63"/>
                    <a:pt x="122" y="62"/>
                  </a:cubicBezTo>
                  <a:cubicBezTo>
                    <a:pt x="115" y="63"/>
                    <a:pt x="115" y="63"/>
                    <a:pt x="122" y="61"/>
                  </a:cubicBezTo>
                  <a:cubicBezTo>
                    <a:pt x="115" y="63"/>
                    <a:pt x="115" y="63"/>
                    <a:pt x="122" y="62"/>
                  </a:cubicBezTo>
                  <a:close/>
                  <a:moveTo>
                    <a:pt x="117" y="46"/>
                  </a:moveTo>
                  <a:cubicBezTo>
                    <a:pt x="114" y="47"/>
                    <a:pt x="114" y="47"/>
                    <a:pt x="117" y="46"/>
                  </a:cubicBezTo>
                  <a:cubicBezTo>
                    <a:pt x="114" y="48"/>
                    <a:pt x="114" y="48"/>
                    <a:pt x="117" y="47"/>
                  </a:cubicBezTo>
                  <a:cubicBezTo>
                    <a:pt x="113" y="49"/>
                    <a:pt x="113" y="49"/>
                    <a:pt x="117" y="47"/>
                  </a:cubicBezTo>
                  <a:cubicBezTo>
                    <a:pt x="113" y="48"/>
                    <a:pt x="114" y="48"/>
                    <a:pt x="117" y="46"/>
                  </a:cubicBezTo>
                  <a:close/>
                  <a:moveTo>
                    <a:pt x="111" y="33"/>
                  </a:moveTo>
                  <a:cubicBezTo>
                    <a:pt x="108" y="34"/>
                    <a:pt x="108" y="34"/>
                    <a:pt x="111" y="33"/>
                  </a:cubicBezTo>
                  <a:cubicBezTo>
                    <a:pt x="108" y="34"/>
                    <a:pt x="108" y="34"/>
                    <a:pt x="111" y="33"/>
                  </a:cubicBezTo>
                  <a:cubicBezTo>
                    <a:pt x="108" y="34"/>
                    <a:pt x="108" y="34"/>
                    <a:pt x="111" y="33"/>
                  </a:cubicBezTo>
                  <a:close/>
                  <a:moveTo>
                    <a:pt x="68" y="8"/>
                  </a:moveTo>
                  <a:cubicBezTo>
                    <a:pt x="68" y="21"/>
                    <a:pt x="68" y="21"/>
                    <a:pt x="68" y="8"/>
                  </a:cubicBezTo>
                  <a:cubicBezTo>
                    <a:pt x="68" y="20"/>
                    <a:pt x="68" y="20"/>
                    <a:pt x="68" y="8"/>
                  </a:cubicBezTo>
                  <a:cubicBezTo>
                    <a:pt x="68" y="20"/>
                    <a:pt x="68" y="20"/>
                    <a:pt x="68" y="8"/>
                  </a:cubicBezTo>
                  <a:cubicBezTo>
                    <a:pt x="68" y="20"/>
                    <a:pt x="68" y="20"/>
                    <a:pt x="68" y="8"/>
                  </a:cubicBezTo>
                  <a:cubicBezTo>
                    <a:pt x="68" y="21"/>
                    <a:pt x="68" y="21"/>
                    <a:pt x="69" y="8"/>
                  </a:cubicBezTo>
                  <a:cubicBezTo>
                    <a:pt x="68" y="21"/>
                    <a:pt x="68" y="21"/>
                    <a:pt x="68" y="8"/>
                  </a:cubicBezTo>
                  <a:close/>
                  <a:moveTo>
                    <a:pt x="69" y="8"/>
                  </a:moveTo>
                  <a:cubicBezTo>
                    <a:pt x="68" y="21"/>
                    <a:pt x="68" y="21"/>
                    <a:pt x="69" y="8"/>
                  </a:cubicBezTo>
                  <a:cubicBezTo>
                    <a:pt x="68" y="21"/>
                    <a:pt x="68" y="20"/>
                    <a:pt x="68" y="8"/>
                  </a:cubicBezTo>
                  <a:cubicBezTo>
                    <a:pt x="68" y="20"/>
                    <a:pt x="68" y="20"/>
                    <a:pt x="68" y="8"/>
                  </a:cubicBezTo>
                  <a:cubicBezTo>
                    <a:pt x="68" y="20"/>
                    <a:pt x="68" y="21"/>
                    <a:pt x="69" y="8"/>
                  </a:cubicBezTo>
                  <a:close/>
                  <a:moveTo>
                    <a:pt x="45" y="16"/>
                  </a:moveTo>
                  <a:cubicBezTo>
                    <a:pt x="46" y="18"/>
                    <a:pt x="46" y="18"/>
                    <a:pt x="45" y="16"/>
                  </a:cubicBezTo>
                  <a:cubicBezTo>
                    <a:pt x="46" y="18"/>
                    <a:pt x="46" y="17"/>
                    <a:pt x="46" y="16"/>
                  </a:cubicBezTo>
                  <a:cubicBezTo>
                    <a:pt x="46" y="17"/>
                    <a:pt x="46" y="18"/>
                    <a:pt x="45" y="16"/>
                  </a:cubicBezTo>
                  <a:close/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35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lose/>
                  <a:moveTo>
                    <a:pt x="35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lose/>
                  <a:moveTo>
                    <a:pt x="35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lose/>
                  <a:moveTo>
                    <a:pt x="31" y="26"/>
                  </a:moveTo>
                  <a:cubicBezTo>
                    <a:pt x="32" y="25"/>
                    <a:pt x="32" y="25"/>
                    <a:pt x="33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6"/>
                    <a:pt x="31" y="26"/>
                    <a:pt x="31" y="27"/>
                  </a:cubicBezTo>
                  <a:cubicBezTo>
                    <a:pt x="30" y="27"/>
                    <a:pt x="30" y="27"/>
                    <a:pt x="29" y="27"/>
                  </a:cubicBezTo>
                  <a:cubicBezTo>
                    <a:pt x="29" y="28"/>
                    <a:pt x="28" y="29"/>
                    <a:pt x="27" y="30"/>
                  </a:cubicBezTo>
                  <a:cubicBezTo>
                    <a:pt x="29" y="28"/>
                    <a:pt x="30" y="26"/>
                    <a:pt x="31" y="26"/>
                  </a:cubicBezTo>
                  <a:close/>
                  <a:moveTo>
                    <a:pt x="26" y="27"/>
                  </a:moveTo>
                  <a:cubicBezTo>
                    <a:pt x="26" y="29"/>
                    <a:pt x="24" y="31"/>
                    <a:pt x="23" y="33"/>
                  </a:cubicBezTo>
                  <a:cubicBezTo>
                    <a:pt x="24" y="31"/>
                    <a:pt x="26" y="30"/>
                    <a:pt x="27" y="28"/>
                  </a:cubicBezTo>
                  <a:cubicBezTo>
                    <a:pt x="27" y="29"/>
                    <a:pt x="26" y="31"/>
                    <a:pt x="26" y="31"/>
                  </a:cubicBezTo>
                  <a:cubicBezTo>
                    <a:pt x="25" y="32"/>
                    <a:pt x="25" y="32"/>
                    <a:pt x="24" y="33"/>
                  </a:cubicBezTo>
                  <a:cubicBezTo>
                    <a:pt x="22" y="34"/>
                    <a:pt x="21" y="36"/>
                    <a:pt x="19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4"/>
                    <a:pt x="23" y="30"/>
                    <a:pt x="26" y="27"/>
                  </a:cubicBezTo>
                  <a:close/>
                  <a:moveTo>
                    <a:pt x="18" y="119"/>
                  </a:moveTo>
                  <a:cubicBezTo>
                    <a:pt x="21" y="116"/>
                    <a:pt x="21" y="116"/>
                    <a:pt x="18" y="119"/>
                  </a:cubicBezTo>
                  <a:cubicBezTo>
                    <a:pt x="22" y="117"/>
                    <a:pt x="22" y="117"/>
                    <a:pt x="18" y="119"/>
                  </a:cubicBezTo>
                  <a:close/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4"/>
                    <a:pt x="2" y="54"/>
                  </a:cubicBezTo>
                  <a:lnTo>
                    <a:pt x="2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0" name="Freeform 140"/>
            <p:cNvSpPr>
              <a:spLocks noEditPoints="1"/>
            </p:cNvSpPr>
            <p:nvPr/>
          </p:nvSpPr>
          <p:spPr bwMode="auto">
            <a:xfrm>
              <a:off x="3889375" y="3116263"/>
              <a:ext cx="500063" cy="458788"/>
            </a:xfrm>
            <a:custGeom>
              <a:gdLst>
                <a:gd name="T0" fmla="*/ 9 w 133"/>
                <a:gd name="T1" fmla="*/ 27 h 122"/>
                <a:gd name="T2" fmla="*/ 1 w 133"/>
                <a:gd name="T3" fmla="*/ 54 h 122"/>
                <a:gd name="T4" fmla="*/ 1 w 133"/>
                <a:gd name="T5" fmla="*/ 52 h 122"/>
                <a:gd name="T6" fmla="*/ 90 w 133"/>
                <a:gd name="T7" fmla="*/ 11 h 122"/>
                <a:gd name="T8" fmla="*/ 66 w 133"/>
                <a:gd name="T9" fmla="*/ 0 h 122"/>
                <a:gd name="T10" fmla="*/ 60 w 133"/>
                <a:gd name="T11" fmla="*/ 2 h 122"/>
                <a:gd name="T12" fmla="*/ 51 w 133"/>
                <a:gd name="T13" fmla="*/ 3 h 122"/>
                <a:gd name="T14" fmla="*/ 40 w 133"/>
                <a:gd name="T15" fmla="*/ 8 h 122"/>
                <a:gd name="T16" fmla="*/ 32 w 133"/>
                <a:gd name="T17" fmla="*/ 11 h 122"/>
                <a:gd name="T18" fmla="*/ 24 w 133"/>
                <a:gd name="T19" fmla="*/ 14 h 122"/>
                <a:gd name="T20" fmla="*/ 14 w 133"/>
                <a:gd name="T21" fmla="*/ 22 h 122"/>
                <a:gd name="T22" fmla="*/ 9 w 133"/>
                <a:gd name="T23" fmla="*/ 27 h 122"/>
                <a:gd name="T24" fmla="*/ 9 w 133"/>
                <a:gd name="T25" fmla="*/ 27 h 122"/>
                <a:gd name="T26" fmla="*/ 8 w 133"/>
                <a:gd name="T27" fmla="*/ 30 h 122"/>
                <a:gd name="T28" fmla="*/ 5 w 133"/>
                <a:gd name="T29" fmla="*/ 33 h 122"/>
                <a:gd name="T30" fmla="*/ 5 w 133"/>
                <a:gd name="T31" fmla="*/ 34 h 122"/>
                <a:gd name="T32" fmla="*/ 5 w 133"/>
                <a:gd name="T33" fmla="*/ 35 h 122"/>
                <a:gd name="T34" fmla="*/ 4 w 133"/>
                <a:gd name="T35" fmla="*/ 38 h 122"/>
                <a:gd name="T36" fmla="*/ 4 w 133"/>
                <a:gd name="T37" fmla="*/ 38 h 122"/>
                <a:gd name="T38" fmla="*/ 1 w 133"/>
                <a:gd name="T39" fmla="*/ 51 h 122"/>
                <a:gd name="T40" fmla="*/ 1 w 133"/>
                <a:gd name="T41" fmla="*/ 53 h 122"/>
                <a:gd name="T42" fmla="*/ 1 w 133"/>
                <a:gd name="T43" fmla="*/ 56 h 122"/>
                <a:gd name="T44" fmla="*/ 1 w 133"/>
                <a:gd name="T45" fmla="*/ 57 h 122"/>
                <a:gd name="T46" fmla="*/ 1 w 133"/>
                <a:gd name="T47" fmla="*/ 58 h 122"/>
                <a:gd name="T48" fmla="*/ 2 w 133"/>
                <a:gd name="T49" fmla="*/ 62 h 122"/>
                <a:gd name="T50" fmla="*/ 2 w 133"/>
                <a:gd name="T51" fmla="*/ 64 h 122"/>
                <a:gd name="T52" fmla="*/ 3 w 133"/>
                <a:gd name="T53" fmla="*/ 66 h 122"/>
                <a:gd name="T54" fmla="*/ 3 w 133"/>
                <a:gd name="T55" fmla="*/ 67 h 122"/>
                <a:gd name="T56" fmla="*/ 5 w 133"/>
                <a:gd name="T57" fmla="*/ 73 h 122"/>
                <a:gd name="T58" fmla="*/ 6 w 133"/>
                <a:gd name="T59" fmla="*/ 83 h 122"/>
                <a:gd name="T60" fmla="*/ 54 w 133"/>
                <a:gd name="T61" fmla="*/ 120 h 122"/>
                <a:gd name="T62" fmla="*/ 78 w 133"/>
                <a:gd name="T63" fmla="*/ 121 h 122"/>
                <a:gd name="T64" fmla="*/ 83 w 133"/>
                <a:gd name="T65" fmla="*/ 120 h 122"/>
                <a:gd name="T66" fmla="*/ 93 w 133"/>
                <a:gd name="T67" fmla="*/ 117 h 122"/>
                <a:gd name="T68" fmla="*/ 99 w 133"/>
                <a:gd name="T69" fmla="*/ 112 h 122"/>
                <a:gd name="T70" fmla="*/ 100 w 133"/>
                <a:gd name="T71" fmla="*/ 111 h 122"/>
                <a:gd name="T72" fmla="*/ 103 w 133"/>
                <a:gd name="T73" fmla="*/ 110 h 122"/>
                <a:gd name="T74" fmla="*/ 116 w 133"/>
                <a:gd name="T75" fmla="*/ 99 h 122"/>
                <a:gd name="T76" fmla="*/ 128 w 133"/>
                <a:gd name="T77" fmla="*/ 78 h 122"/>
                <a:gd name="T78" fmla="*/ 126 w 133"/>
                <a:gd name="T79" fmla="*/ 52 h 122"/>
                <a:gd name="T80" fmla="*/ 124 w 133"/>
                <a:gd name="T81" fmla="*/ 46 h 122"/>
                <a:gd name="T82" fmla="*/ 122 w 133"/>
                <a:gd name="T83" fmla="*/ 40 h 122"/>
                <a:gd name="T84" fmla="*/ 121 w 133"/>
                <a:gd name="T85" fmla="*/ 33 h 122"/>
                <a:gd name="T86" fmla="*/ 116 w 133"/>
                <a:gd name="T87" fmla="*/ 28 h 122"/>
                <a:gd name="T88" fmla="*/ 111 w 133"/>
                <a:gd name="T89" fmla="*/ 22 h 122"/>
                <a:gd name="T90" fmla="*/ 103 w 133"/>
                <a:gd name="T91" fmla="*/ 19 h 122"/>
                <a:gd name="T92" fmla="*/ 82 w 133"/>
                <a:gd name="T93" fmla="*/ 120 h 122"/>
                <a:gd name="T94" fmla="*/ 73 w 133"/>
                <a:gd name="T95" fmla="*/ 122 h 122"/>
                <a:gd name="T96" fmla="*/ 83 w 133"/>
                <a:gd name="T97" fmla="*/ 120 h 122"/>
                <a:gd name="T98" fmla="*/ 84 w 133"/>
                <a:gd name="T99" fmla="*/ 120 h 122"/>
                <a:gd name="T100" fmla="*/ 98 w 133"/>
                <a:gd name="T101" fmla="*/ 112 h 122"/>
                <a:gd name="T102" fmla="*/ 127 w 133"/>
                <a:gd name="T103" fmla="*/ 58 h 122"/>
                <a:gd name="T104" fmla="*/ 128 w 133"/>
                <a:gd name="T105" fmla="*/ 58 h 122"/>
                <a:gd name="T106" fmla="*/ 115 w 133"/>
                <a:gd name="T107" fmla="*/ 37 h 122"/>
                <a:gd name="T108" fmla="*/ 107 w 133"/>
                <a:gd name="T109" fmla="*/ 28 h 122"/>
                <a:gd name="T110" fmla="*/ 107 w 133"/>
                <a:gd name="T111" fmla="*/ 27 h 122"/>
                <a:gd name="T112" fmla="*/ 99 w 133"/>
                <a:gd name="T113" fmla="*/ 21 h 122"/>
                <a:gd name="T114" fmla="*/ 89 w 133"/>
                <a:gd name="T115" fmla="*/ 14 h 122"/>
                <a:gd name="T116" fmla="*/ 71 w 133"/>
                <a:gd name="T117" fmla="*/ 1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3" h="122">
                  <a:moveTo>
                    <a:pt x="78" y="121"/>
                  </a:moveTo>
                  <a:cubicBezTo>
                    <a:pt x="78" y="119"/>
                    <a:pt x="78" y="119"/>
                    <a:pt x="78" y="121"/>
                  </a:cubicBezTo>
                  <a:cubicBezTo>
                    <a:pt x="78" y="119"/>
                    <a:pt x="78" y="119"/>
                    <a:pt x="78" y="121"/>
                  </a:cubicBezTo>
                  <a:close/>
                  <a:moveTo>
                    <a:pt x="3" y="66"/>
                  </a:moveTo>
                  <a:cubicBezTo>
                    <a:pt x="5" y="65"/>
                    <a:pt x="5" y="65"/>
                    <a:pt x="3" y="66"/>
                  </a:cubicBezTo>
                  <a:cubicBezTo>
                    <a:pt x="5" y="70"/>
                    <a:pt x="5" y="66"/>
                    <a:pt x="3" y="66"/>
                  </a:cubicBezTo>
                  <a:close/>
                  <a:moveTo>
                    <a:pt x="9" y="27"/>
                  </a:moveTo>
                  <a:cubicBezTo>
                    <a:pt x="13" y="30"/>
                    <a:pt x="13" y="30"/>
                    <a:pt x="9" y="27"/>
                  </a:cubicBezTo>
                  <a:cubicBezTo>
                    <a:pt x="13" y="29"/>
                    <a:pt x="14" y="27"/>
                    <a:pt x="9" y="27"/>
                  </a:cubicBezTo>
                  <a:close/>
                  <a:moveTo>
                    <a:pt x="104" y="16"/>
                  </a:move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4" y="15"/>
                    <a:pt x="104" y="16"/>
                  </a:cubicBezTo>
                  <a:close/>
                  <a:moveTo>
                    <a:pt x="1" y="54"/>
                  </a:moveTo>
                  <a:cubicBezTo>
                    <a:pt x="5" y="54"/>
                    <a:pt x="5" y="54"/>
                    <a:pt x="1" y="54"/>
                  </a:cubicBezTo>
                  <a:cubicBezTo>
                    <a:pt x="5" y="54"/>
                    <a:pt x="4" y="54"/>
                    <a:pt x="1" y="54"/>
                  </a:cubicBezTo>
                  <a:cubicBezTo>
                    <a:pt x="4" y="54"/>
                    <a:pt x="4" y="53"/>
                    <a:pt x="1" y="53"/>
                  </a:cubicBezTo>
                  <a:cubicBezTo>
                    <a:pt x="4" y="53"/>
                    <a:pt x="4" y="53"/>
                    <a:pt x="1" y="53"/>
                  </a:cubicBezTo>
                  <a:cubicBezTo>
                    <a:pt x="4" y="54"/>
                    <a:pt x="4" y="54"/>
                    <a:pt x="1" y="55"/>
                  </a:cubicBezTo>
                  <a:cubicBezTo>
                    <a:pt x="4" y="55"/>
                    <a:pt x="5" y="55"/>
                    <a:pt x="1" y="55"/>
                  </a:cubicBezTo>
                  <a:cubicBezTo>
                    <a:pt x="5" y="55"/>
                    <a:pt x="5" y="54"/>
                    <a:pt x="1" y="54"/>
                  </a:cubicBezTo>
                  <a:close/>
                  <a:moveTo>
                    <a:pt x="1" y="52"/>
                  </a:moveTo>
                  <a:cubicBezTo>
                    <a:pt x="5" y="52"/>
                    <a:pt x="5" y="52"/>
                    <a:pt x="1" y="52"/>
                  </a:cubicBezTo>
                  <a:cubicBezTo>
                    <a:pt x="5" y="52"/>
                    <a:pt x="5" y="52"/>
                    <a:pt x="1" y="52"/>
                  </a:cubicBezTo>
                  <a:cubicBezTo>
                    <a:pt x="5" y="51"/>
                    <a:pt x="5" y="52"/>
                    <a:pt x="1" y="54"/>
                  </a:cubicBezTo>
                  <a:cubicBezTo>
                    <a:pt x="5" y="54"/>
                    <a:pt x="5" y="54"/>
                    <a:pt x="1" y="54"/>
                  </a:cubicBezTo>
                  <a:cubicBezTo>
                    <a:pt x="5" y="53"/>
                    <a:pt x="5" y="53"/>
                    <a:pt x="1" y="52"/>
                  </a:cubicBezTo>
                  <a:close/>
                  <a:moveTo>
                    <a:pt x="97" y="13"/>
                  </a:moveTo>
                  <a:cubicBezTo>
                    <a:pt x="95" y="11"/>
                    <a:pt x="92" y="11"/>
                    <a:pt x="90" y="11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87" y="3"/>
                    <a:pt x="85" y="2"/>
                    <a:pt x="78" y="1"/>
                  </a:cubicBezTo>
                  <a:cubicBezTo>
                    <a:pt x="76" y="1"/>
                    <a:pt x="74" y="1"/>
                    <a:pt x="72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2" y="2"/>
                    <a:pt x="61" y="2"/>
                    <a:pt x="61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2"/>
                    <a:pt x="57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2" y="3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6" y="2"/>
                    <a:pt x="43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6"/>
                    <a:pt x="41" y="8"/>
                    <a:pt x="41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11"/>
                    <a:pt x="36" y="9"/>
                    <a:pt x="34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3" y="12"/>
                    <a:pt x="32" y="11"/>
                  </a:cubicBezTo>
                  <a:cubicBezTo>
                    <a:pt x="32" y="13"/>
                    <a:pt x="31" y="13"/>
                    <a:pt x="30" y="12"/>
                  </a:cubicBezTo>
                  <a:cubicBezTo>
                    <a:pt x="31" y="13"/>
                    <a:pt x="29" y="12"/>
                    <a:pt x="29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1"/>
                    <a:pt x="21" y="15"/>
                    <a:pt x="24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7"/>
                    <a:pt x="24" y="20"/>
                    <a:pt x="19" y="18"/>
                  </a:cubicBezTo>
                  <a:cubicBezTo>
                    <a:pt x="22" y="22"/>
                    <a:pt x="21" y="23"/>
                    <a:pt x="17" y="20"/>
                  </a:cubicBezTo>
                  <a:cubicBezTo>
                    <a:pt x="19" y="22"/>
                    <a:pt x="19" y="22"/>
                    <a:pt x="16" y="20"/>
                  </a:cubicBezTo>
                  <a:cubicBezTo>
                    <a:pt x="19" y="22"/>
                    <a:pt x="18" y="22"/>
                    <a:pt x="16" y="20"/>
                  </a:cubicBezTo>
                  <a:cubicBezTo>
                    <a:pt x="18" y="22"/>
                    <a:pt x="18" y="22"/>
                    <a:pt x="16" y="20"/>
                  </a:cubicBezTo>
                  <a:cubicBezTo>
                    <a:pt x="20" y="21"/>
                    <a:pt x="16" y="25"/>
                    <a:pt x="14" y="22"/>
                  </a:cubicBezTo>
                  <a:cubicBezTo>
                    <a:pt x="16" y="24"/>
                    <a:pt x="16" y="25"/>
                    <a:pt x="14" y="22"/>
                  </a:cubicBezTo>
                  <a:cubicBezTo>
                    <a:pt x="16" y="25"/>
                    <a:pt x="16" y="26"/>
                    <a:pt x="13" y="23"/>
                  </a:cubicBezTo>
                  <a:cubicBezTo>
                    <a:pt x="17" y="26"/>
                    <a:pt x="16" y="27"/>
                    <a:pt x="12" y="24"/>
                  </a:cubicBezTo>
                  <a:cubicBezTo>
                    <a:pt x="16" y="29"/>
                    <a:pt x="15" y="30"/>
                    <a:pt x="9" y="27"/>
                  </a:cubicBezTo>
                  <a:cubicBezTo>
                    <a:pt x="14" y="31"/>
                    <a:pt x="13" y="30"/>
                    <a:pt x="10" y="27"/>
                  </a:cubicBezTo>
                  <a:cubicBezTo>
                    <a:pt x="13" y="30"/>
                    <a:pt x="13" y="29"/>
                    <a:pt x="10" y="27"/>
                  </a:cubicBezTo>
                  <a:cubicBezTo>
                    <a:pt x="13" y="30"/>
                    <a:pt x="13" y="30"/>
                    <a:pt x="9" y="27"/>
                  </a:cubicBezTo>
                  <a:cubicBezTo>
                    <a:pt x="13" y="30"/>
                    <a:pt x="13" y="30"/>
                    <a:pt x="9" y="27"/>
                  </a:cubicBezTo>
                  <a:cubicBezTo>
                    <a:pt x="13" y="30"/>
                    <a:pt x="14" y="31"/>
                    <a:pt x="9" y="28"/>
                  </a:cubicBezTo>
                  <a:cubicBezTo>
                    <a:pt x="14" y="31"/>
                    <a:pt x="14" y="31"/>
                    <a:pt x="9" y="28"/>
                  </a:cubicBezTo>
                  <a:cubicBezTo>
                    <a:pt x="13" y="31"/>
                    <a:pt x="13" y="31"/>
                    <a:pt x="8" y="29"/>
                  </a:cubicBezTo>
                  <a:cubicBezTo>
                    <a:pt x="12" y="31"/>
                    <a:pt x="13" y="30"/>
                    <a:pt x="9" y="27"/>
                  </a:cubicBezTo>
                  <a:cubicBezTo>
                    <a:pt x="13" y="30"/>
                    <a:pt x="13" y="30"/>
                    <a:pt x="9" y="27"/>
                  </a:cubicBezTo>
                  <a:cubicBezTo>
                    <a:pt x="13" y="30"/>
                    <a:pt x="13" y="30"/>
                    <a:pt x="9" y="27"/>
                  </a:cubicBezTo>
                  <a:cubicBezTo>
                    <a:pt x="13" y="30"/>
                    <a:pt x="13" y="30"/>
                    <a:pt x="9" y="27"/>
                  </a:cubicBezTo>
                  <a:cubicBezTo>
                    <a:pt x="13" y="29"/>
                    <a:pt x="13" y="30"/>
                    <a:pt x="8" y="29"/>
                  </a:cubicBezTo>
                  <a:cubicBezTo>
                    <a:pt x="11" y="32"/>
                    <a:pt x="11" y="32"/>
                    <a:pt x="8" y="30"/>
                  </a:cubicBezTo>
                  <a:cubicBezTo>
                    <a:pt x="11" y="32"/>
                    <a:pt x="11" y="32"/>
                    <a:pt x="8" y="30"/>
                  </a:cubicBezTo>
                  <a:cubicBezTo>
                    <a:pt x="11" y="32"/>
                    <a:pt x="10" y="31"/>
                    <a:pt x="8" y="30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10" y="31"/>
                    <a:pt x="10" y="31"/>
                    <a:pt x="7" y="30"/>
                  </a:cubicBezTo>
                  <a:cubicBezTo>
                    <a:pt x="10" y="32"/>
                    <a:pt x="10" y="32"/>
                    <a:pt x="7" y="30"/>
                  </a:cubicBezTo>
                  <a:cubicBezTo>
                    <a:pt x="10" y="32"/>
                    <a:pt x="10" y="31"/>
                    <a:pt x="7" y="30"/>
                  </a:cubicBezTo>
                  <a:cubicBezTo>
                    <a:pt x="11" y="30"/>
                    <a:pt x="11" y="30"/>
                    <a:pt x="7" y="30"/>
                  </a:cubicBezTo>
                  <a:cubicBezTo>
                    <a:pt x="10" y="32"/>
                    <a:pt x="8" y="32"/>
                    <a:pt x="7" y="31"/>
                  </a:cubicBezTo>
                  <a:cubicBezTo>
                    <a:pt x="8" y="32"/>
                    <a:pt x="8" y="32"/>
                    <a:pt x="7" y="31"/>
                  </a:cubicBezTo>
                  <a:cubicBezTo>
                    <a:pt x="5" y="36"/>
                    <a:pt x="7" y="33"/>
                    <a:pt x="5" y="33"/>
                  </a:cubicBezTo>
                  <a:cubicBezTo>
                    <a:pt x="7" y="34"/>
                    <a:pt x="7" y="34"/>
                    <a:pt x="5" y="33"/>
                  </a:cubicBezTo>
                  <a:cubicBezTo>
                    <a:pt x="7" y="34"/>
                    <a:pt x="7" y="34"/>
                    <a:pt x="5" y="33"/>
                  </a:cubicBezTo>
                  <a:cubicBezTo>
                    <a:pt x="7" y="34"/>
                    <a:pt x="7" y="34"/>
                    <a:pt x="5" y="33"/>
                  </a:cubicBezTo>
                  <a:cubicBezTo>
                    <a:pt x="7" y="34"/>
                    <a:pt x="7" y="35"/>
                    <a:pt x="5" y="34"/>
                  </a:cubicBezTo>
                  <a:cubicBezTo>
                    <a:pt x="7" y="35"/>
                    <a:pt x="7" y="35"/>
                    <a:pt x="5" y="34"/>
                  </a:cubicBezTo>
                  <a:cubicBezTo>
                    <a:pt x="7" y="35"/>
                    <a:pt x="7" y="35"/>
                    <a:pt x="5" y="34"/>
                  </a:cubicBezTo>
                  <a:cubicBezTo>
                    <a:pt x="8" y="35"/>
                    <a:pt x="8" y="35"/>
                    <a:pt x="5" y="34"/>
                  </a:cubicBezTo>
                  <a:cubicBezTo>
                    <a:pt x="7" y="36"/>
                    <a:pt x="7" y="36"/>
                    <a:pt x="5" y="35"/>
                  </a:cubicBezTo>
                  <a:cubicBezTo>
                    <a:pt x="7" y="36"/>
                    <a:pt x="8" y="36"/>
                    <a:pt x="5" y="35"/>
                  </a:cubicBezTo>
                  <a:cubicBezTo>
                    <a:pt x="8" y="36"/>
                    <a:pt x="8" y="36"/>
                    <a:pt x="5" y="35"/>
                  </a:cubicBezTo>
                  <a:cubicBezTo>
                    <a:pt x="7" y="37"/>
                    <a:pt x="7" y="36"/>
                    <a:pt x="5" y="34"/>
                  </a:cubicBezTo>
                  <a:cubicBezTo>
                    <a:pt x="8" y="36"/>
                    <a:pt x="8" y="36"/>
                    <a:pt x="5" y="34"/>
                  </a:cubicBezTo>
                  <a:cubicBezTo>
                    <a:pt x="8" y="36"/>
                    <a:pt x="8" y="36"/>
                    <a:pt x="5" y="35"/>
                  </a:cubicBezTo>
                  <a:cubicBezTo>
                    <a:pt x="7" y="36"/>
                    <a:pt x="8" y="36"/>
                    <a:pt x="5" y="35"/>
                  </a:cubicBezTo>
                  <a:cubicBezTo>
                    <a:pt x="8" y="36"/>
                    <a:pt x="8" y="36"/>
                    <a:pt x="5" y="35"/>
                  </a:cubicBezTo>
                  <a:cubicBezTo>
                    <a:pt x="8" y="36"/>
                    <a:pt x="8" y="37"/>
                    <a:pt x="5" y="35"/>
                  </a:cubicBezTo>
                  <a:cubicBezTo>
                    <a:pt x="6" y="41"/>
                    <a:pt x="5" y="43"/>
                    <a:pt x="4" y="38"/>
                  </a:cubicBezTo>
                  <a:cubicBezTo>
                    <a:pt x="7" y="39"/>
                    <a:pt x="8" y="39"/>
                    <a:pt x="4" y="38"/>
                  </a:cubicBezTo>
                  <a:cubicBezTo>
                    <a:pt x="8" y="38"/>
                    <a:pt x="8" y="38"/>
                    <a:pt x="5" y="35"/>
                  </a:cubicBezTo>
                  <a:cubicBezTo>
                    <a:pt x="9" y="38"/>
                    <a:pt x="9" y="38"/>
                    <a:pt x="4" y="37"/>
                  </a:cubicBezTo>
                  <a:cubicBezTo>
                    <a:pt x="9" y="39"/>
                    <a:pt x="8" y="39"/>
                    <a:pt x="4" y="38"/>
                  </a:cubicBezTo>
                  <a:cubicBezTo>
                    <a:pt x="8" y="39"/>
                    <a:pt x="8" y="39"/>
                    <a:pt x="4" y="38"/>
                  </a:cubicBezTo>
                  <a:cubicBezTo>
                    <a:pt x="7" y="39"/>
                    <a:pt x="7" y="39"/>
                    <a:pt x="4" y="38"/>
                  </a:cubicBezTo>
                  <a:cubicBezTo>
                    <a:pt x="7" y="39"/>
                    <a:pt x="7" y="39"/>
                    <a:pt x="4" y="38"/>
                  </a:cubicBezTo>
                  <a:cubicBezTo>
                    <a:pt x="7" y="39"/>
                    <a:pt x="7" y="39"/>
                    <a:pt x="4" y="38"/>
                  </a:cubicBezTo>
                  <a:cubicBezTo>
                    <a:pt x="7" y="39"/>
                    <a:pt x="8" y="39"/>
                    <a:pt x="4" y="38"/>
                  </a:cubicBezTo>
                  <a:cubicBezTo>
                    <a:pt x="8" y="39"/>
                    <a:pt x="8" y="39"/>
                    <a:pt x="4" y="38"/>
                  </a:cubicBezTo>
                  <a:cubicBezTo>
                    <a:pt x="8" y="39"/>
                    <a:pt x="9" y="39"/>
                    <a:pt x="4" y="38"/>
                  </a:cubicBezTo>
                  <a:cubicBezTo>
                    <a:pt x="9" y="39"/>
                    <a:pt x="9" y="39"/>
                    <a:pt x="4" y="37"/>
                  </a:cubicBezTo>
                  <a:cubicBezTo>
                    <a:pt x="10" y="42"/>
                    <a:pt x="9" y="45"/>
                    <a:pt x="2" y="45"/>
                  </a:cubicBezTo>
                  <a:cubicBezTo>
                    <a:pt x="6" y="47"/>
                    <a:pt x="5" y="45"/>
                    <a:pt x="1" y="48"/>
                  </a:cubicBezTo>
                  <a:cubicBezTo>
                    <a:pt x="5" y="48"/>
                    <a:pt x="6" y="49"/>
                    <a:pt x="1" y="49"/>
                  </a:cubicBezTo>
                  <a:cubicBezTo>
                    <a:pt x="6" y="50"/>
                    <a:pt x="6" y="50"/>
                    <a:pt x="1" y="51"/>
                  </a:cubicBezTo>
                  <a:cubicBezTo>
                    <a:pt x="7" y="51"/>
                    <a:pt x="7" y="52"/>
                    <a:pt x="1" y="52"/>
                  </a:cubicBezTo>
                  <a:cubicBezTo>
                    <a:pt x="7" y="52"/>
                    <a:pt x="5" y="51"/>
                    <a:pt x="1" y="51"/>
                  </a:cubicBezTo>
                  <a:cubicBezTo>
                    <a:pt x="5" y="51"/>
                    <a:pt x="5" y="51"/>
                    <a:pt x="1" y="51"/>
                  </a:cubicBezTo>
                  <a:cubicBezTo>
                    <a:pt x="5" y="51"/>
                    <a:pt x="5" y="51"/>
                    <a:pt x="1" y="51"/>
                  </a:cubicBezTo>
                  <a:cubicBezTo>
                    <a:pt x="5" y="51"/>
                    <a:pt x="5" y="51"/>
                    <a:pt x="1" y="51"/>
                  </a:cubicBezTo>
                  <a:cubicBezTo>
                    <a:pt x="4" y="44"/>
                    <a:pt x="5" y="47"/>
                    <a:pt x="1" y="52"/>
                  </a:cubicBezTo>
                  <a:cubicBezTo>
                    <a:pt x="5" y="52"/>
                    <a:pt x="5" y="52"/>
                    <a:pt x="1" y="52"/>
                  </a:cubicBezTo>
                  <a:cubicBezTo>
                    <a:pt x="5" y="52"/>
                    <a:pt x="6" y="52"/>
                    <a:pt x="1" y="52"/>
                  </a:cubicBezTo>
                  <a:cubicBezTo>
                    <a:pt x="6" y="53"/>
                    <a:pt x="7" y="53"/>
                    <a:pt x="1" y="53"/>
                  </a:cubicBezTo>
                  <a:cubicBezTo>
                    <a:pt x="7" y="53"/>
                    <a:pt x="6" y="54"/>
                    <a:pt x="1" y="55"/>
                  </a:cubicBezTo>
                  <a:cubicBezTo>
                    <a:pt x="6" y="54"/>
                    <a:pt x="6" y="54"/>
                    <a:pt x="1" y="54"/>
                  </a:cubicBezTo>
                  <a:cubicBezTo>
                    <a:pt x="6" y="54"/>
                    <a:pt x="5" y="54"/>
                    <a:pt x="1" y="54"/>
                  </a:cubicBezTo>
                  <a:cubicBezTo>
                    <a:pt x="5" y="55"/>
                    <a:pt x="5" y="55"/>
                    <a:pt x="1" y="56"/>
                  </a:cubicBezTo>
                  <a:cubicBezTo>
                    <a:pt x="5" y="55"/>
                    <a:pt x="5" y="55"/>
                    <a:pt x="1" y="56"/>
                  </a:cubicBezTo>
                  <a:cubicBezTo>
                    <a:pt x="5" y="55"/>
                    <a:pt x="5" y="55"/>
                    <a:pt x="1" y="56"/>
                  </a:cubicBezTo>
                  <a:cubicBezTo>
                    <a:pt x="5" y="55"/>
                    <a:pt x="5" y="55"/>
                    <a:pt x="1" y="56"/>
                  </a:cubicBezTo>
                  <a:cubicBezTo>
                    <a:pt x="5" y="55"/>
                    <a:pt x="5" y="55"/>
                    <a:pt x="1" y="55"/>
                  </a:cubicBezTo>
                  <a:cubicBezTo>
                    <a:pt x="5" y="55"/>
                    <a:pt x="5" y="56"/>
                    <a:pt x="1" y="56"/>
                  </a:cubicBezTo>
                  <a:cubicBezTo>
                    <a:pt x="5" y="56"/>
                    <a:pt x="4" y="56"/>
                    <a:pt x="1" y="57"/>
                  </a:cubicBezTo>
                  <a:cubicBezTo>
                    <a:pt x="4" y="56"/>
                    <a:pt x="4" y="55"/>
                    <a:pt x="1" y="55"/>
                  </a:cubicBezTo>
                  <a:cubicBezTo>
                    <a:pt x="4" y="55"/>
                    <a:pt x="4" y="55"/>
                    <a:pt x="1" y="55"/>
                  </a:cubicBezTo>
                  <a:cubicBezTo>
                    <a:pt x="4" y="55"/>
                    <a:pt x="3" y="54"/>
                    <a:pt x="1" y="54"/>
                  </a:cubicBezTo>
                  <a:cubicBezTo>
                    <a:pt x="3" y="49"/>
                    <a:pt x="3" y="53"/>
                    <a:pt x="1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3" y="57"/>
                    <a:pt x="3" y="57"/>
                    <a:pt x="1" y="57"/>
                  </a:cubicBezTo>
                  <a:cubicBezTo>
                    <a:pt x="3" y="57"/>
                    <a:pt x="3" y="57"/>
                    <a:pt x="1" y="57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2" y="54"/>
                    <a:pt x="2" y="56"/>
                    <a:pt x="1" y="58"/>
                  </a:cubicBezTo>
                  <a:cubicBezTo>
                    <a:pt x="2" y="58"/>
                    <a:pt x="2" y="58"/>
                    <a:pt x="1" y="58"/>
                  </a:cubicBezTo>
                  <a:cubicBezTo>
                    <a:pt x="2" y="58"/>
                    <a:pt x="2" y="58"/>
                    <a:pt x="1" y="58"/>
                  </a:cubicBezTo>
                  <a:cubicBezTo>
                    <a:pt x="2" y="58"/>
                    <a:pt x="2" y="58"/>
                    <a:pt x="1" y="58"/>
                  </a:cubicBezTo>
                  <a:cubicBezTo>
                    <a:pt x="2" y="58"/>
                    <a:pt x="2" y="58"/>
                    <a:pt x="1" y="58"/>
                  </a:cubicBezTo>
                  <a:cubicBezTo>
                    <a:pt x="2" y="58"/>
                    <a:pt x="1" y="59"/>
                    <a:pt x="1" y="59"/>
                  </a:cubicBezTo>
                  <a:cubicBezTo>
                    <a:pt x="0" y="63"/>
                    <a:pt x="2" y="61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4"/>
                    <a:pt x="2" y="61"/>
                    <a:pt x="2" y="63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3" y="62"/>
                    <a:pt x="2" y="62"/>
                  </a:cubicBezTo>
                  <a:cubicBezTo>
                    <a:pt x="3" y="62"/>
                    <a:pt x="3" y="62"/>
                    <a:pt x="2" y="62"/>
                  </a:cubicBezTo>
                  <a:cubicBezTo>
                    <a:pt x="3" y="62"/>
                    <a:pt x="3" y="62"/>
                    <a:pt x="2" y="62"/>
                  </a:cubicBezTo>
                  <a:cubicBezTo>
                    <a:pt x="3" y="63"/>
                    <a:pt x="3" y="64"/>
                    <a:pt x="2" y="64"/>
                  </a:cubicBezTo>
                  <a:cubicBezTo>
                    <a:pt x="3" y="63"/>
                    <a:pt x="3" y="63"/>
                    <a:pt x="2" y="63"/>
                  </a:cubicBezTo>
                  <a:cubicBezTo>
                    <a:pt x="3" y="63"/>
                    <a:pt x="4" y="63"/>
                    <a:pt x="2" y="63"/>
                  </a:cubicBezTo>
                  <a:cubicBezTo>
                    <a:pt x="4" y="63"/>
                    <a:pt x="4" y="63"/>
                    <a:pt x="2" y="64"/>
                  </a:cubicBezTo>
                  <a:cubicBezTo>
                    <a:pt x="4" y="65"/>
                    <a:pt x="4" y="66"/>
                    <a:pt x="3" y="66"/>
                  </a:cubicBezTo>
                  <a:cubicBezTo>
                    <a:pt x="4" y="66"/>
                    <a:pt x="4" y="66"/>
                    <a:pt x="3" y="66"/>
                  </a:cubicBezTo>
                  <a:cubicBezTo>
                    <a:pt x="4" y="66"/>
                    <a:pt x="4" y="65"/>
                    <a:pt x="3" y="66"/>
                  </a:cubicBezTo>
                  <a:cubicBezTo>
                    <a:pt x="4" y="65"/>
                    <a:pt x="5" y="65"/>
                    <a:pt x="3" y="66"/>
                  </a:cubicBezTo>
                  <a:cubicBezTo>
                    <a:pt x="5" y="65"/>
                    <a:pt x="5" y="64"/>
                    <a:pt x="3" y="64"/>
                  </a:cubicBezTo>
                  <a:cubicBezTo>
                    <a:pt x="5" y="64"/>
                    <a:pt x="5" y="64"/>
                    <a:pt x="3" y="66"/>
                  </a:cubicBezTo>
                  <a:cubicBezTo>
                    <a:pt x="5" y="65"/>
                    <a:pt x="5" y="65"/>
                    <a:pt x="3" y="66"/>
                  </a:cubicBezTo>
                  <a:cubicBezTo>
                    <a:pt x="5" y="65"/>
                    <a:pt x="5" y="65"/>
                    <a:pt x="3" y="66"/>
                  </a:cubicBezTo>
                  <a:cubicBezTo>
                    <a:pt x="5" y="65"/>
                    <a:pt x="5" y="66"/>
                    <a:pt x="3" y="67"/>
                  </a:cubicBezTo>
                  <a:cubicBezTo>
                    <a:pt x="5" y="66"/>
                    <a:pt x="5" y="66"/>
                    <a:pt x="3" y="67"/>
                  </a:cubicBezTo>
                  <a:cubicBezTo>
                    <a:pt x="5" y="66"/>
                    <a:pt x="5" y="66"/>
                    <a:pt x="3" y="67"/>
                  </a:cubicBezTo>
                  <a:cubicBezTo>
                    <a:pt x="5" y="66"/>
                    <a:pt x="5" y="66"/>
                    <a:pt x="3" y="67"/>
                  </a:cubicBezTo>
                  <a:cubicBezTo>
                    <a:pt x="6" y="66"/>
                    <a:pt x="6" y="65"/>
                    <a:pt x="3" y="66"/>
                  </a:cubicBezTo>
                  <a:cubicBezTo>
                    <a:pt x="6" y="65"/>
                    <a:pt x="6" y="66"/>
                    <a:pt x="3" y="67"/>
                  </a:cubicBezTo>
                  <a:cubicBezTo>
                    <a:pt x="6" y="66"/>
                    <a:pt x="6" y="66"/>
                    <a:pt x="3" y="67"/>
                  </a:cubicBezTo>
                  <a:cubicBezTo>
                    <a:pt x="6" y="67"/>
                    <a:pt x="6" y="67"/>
                    <a:pt x="4" y="69"/>
                  </a:cubicBezTo>
                  <a:cubicBezTo>
                    <a:pt x="6" y="68"/>
                    <a:pt x="6" y="68"/>
                    <a:pt x="4" y="69"/>
                  </a:cubicBezTo>
                  <a:cubicBezTo>
                    <a:pt x="6" y="69"/>
                    <a:pt x="5" y="70"/>
                    <a:pt x="4" y="71"/>
                  </a:cubicBezTo>
                  <a:cubicBezTo>
                    <a:pt x="5" y="71"/>
                    <a:pt x="5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2"/>
                    <a:pt x="4" y="70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7" y="74"/>
                    <a:pt x="8" y="75"/>
                    <a:pt x="7" y="77"/>
                  </a:cubicBezTo>
                  <a:cubicBezTo>
                    <a:pt x="8" y="78"/>
                    <a:pt x="7" y="79"/>
                    <a:pt x="7" y="81"/>
                  </a:cubicBezTo>
                  <a:cubicBezTo>
                    <a:pt x="7" y="81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8" y="86"/>
                    <a:pt x="7" y="84"/>
                    <a:pt x="7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11" y="86"/>
                    <a:pt x="12" y="88"/>
                    <a:pt x="12" y="91"/>
                  </a:cubicBezTo>
                  <a:cubicBezTo>
                    <a:pt x="14" y="93"/>
                    <a:pt x="16" y="96"/>
                    <a:pt x="18" y="98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24" y="106"/>
                    <a:pt x="32" y="112"/>
                    <a:pt x="41" y="115"/>
                  </a:cubicBezTo>
                  <a:cubicBezTo>
                    <a:pt x="45" y="117"/>
                    <a:pt x="50" y="119"/>
                    <a:pt x="54" y="120"/>
                  </a:cubicBezTo>
                  <a:cubicBezTo>
                    <a:pt x="59" y="120"/>
                    <a:pt x="64" y="120"/>
                    <a:pt x="69" y="122"/>
                  </a:cubicBezTo>
                  <a:cubicBezTo>
                    <a:pt x="71" y="120"/>
                    <a:pt x="73" y="119"/>
                    <a:pt x="74" y="122"/>
                  </a:cubicBezTo>
                  <a:cubicBezTo>
                    <a:pt x="74" y="119"/>
                    <a:pt x="74" y="120"/>
                    <a:pt x="75" y="122"/>
                  </a:cubicBezTo>
                  <a:cubicBezTo>
                    <a:pt x="74" y="119"/>
                    <a:pt x="74" y="119"/>
                    <a:pt x="75" y="122"/>
                  </a:cubicBezTo>
                  <a:cubicBezTo>
                    <a:pt x="74" y="119"/>
                    <a:pt x="75" y="118"/>
                    <a:pt x="75" y="122"/>
                  </a:cubicBezTo>
                  <a:cubicBezTo>
                    <a:pt x="75" y="118"/>
                    <a:pt x="75" y="118"/>
                    <a:pt x="75" y="122"/>
                  </a:cubicBezTo>
                  <a:cubicBezTo>
                    <a:pt x="72" y="118"/>
                    <a:pt x="77" y="119"/>
                    <a:pt x="78" y="121"/>
                  </a:cubicBezTo>
                  <a:cubicBezTo>
                    <a:pt x="78" y="119"/>
                    <a:pt x="78" y="119"/>
                    <a:pt x="79" y="121"/>
                  </a:cubicBezTo>
                  <a:cubicBezTo>
                    <a:pt x="78" y="119"/>
                    <a:pt x="78" y="119"/>
                    <a:pt x="79" y="121"/>
                  </a:cubicBezTo>
                  <a:cubicBezTo>
                    <a:pt x="78" y="119"/>
                    <a:pt x="79" y="118"/>
                    <a:pt x="80" y="121"/>
                  </a:cubicBezTo>
                  <a:cubicBezTo>
                    <a:pt x="80" y="118"/>
                    <a:pt x="81" y="118"/>
                    <a:pt x="82" y="120"/>
                  </a:cubicBezTo>
                  <a:cubicBezTo>
                    <a:pt x="82" y="117"/>
                    <a:pt x="82" y="117"/>
                    <a:pt x="83" y="120"/>
                  </a:cubicBezTo>
                  <a:cubicBezTo>
                    <a:pt x="82" y="117"/>
                    <a:pt x="82" y="117"/>
                    <a:pt x="83" y="120"/>
                  </a:cubicBezTo>
                  <a:cubicBezTo>
                    <a:pt x="82" y="116"/>
                    <a:pt x="82" y="116"/>
                    <a:pt x="83" y="120"/>
                  </a:cubicBezTo>
                  <a:cubicBezTo>
                    <a:pt x="81" y="115"/>
                    <a:pt x="81" y="115"/>
                    <a:pt x="83" y="120"/>
                  </a:cubicBezTo>
                  <a:cubicBezTo>
                    <a:pt x="93" y="122"/>
                    <a:pt x="82" y="115"/>
                    <a:pt x="87" y="119"/>
                  </a:cubicBezTo>
                  <a:cubicBezTo>
                    <a:pt x="86" y="118"/>
                    <a:pt x="86" y="118"/>
                    <a:pt x="87" y="119"/>
                  </a:cubicBezTo>
                  <a:cubicBezTo>
                    <a:pt x="86" y="118"/>
                    <a:pt x="86" y="118"/>
                    <a:pt x="87" y="119"/>
                  </a:cubicBezTo>
                  <a:cubicBezTo>
                    <a:pt x="86" y="118"/>
                    <a:pt x="87" y="117"/>
                    <a:pt x="87" y="118"/>
                  </a:cubicBezTo>
                  <a:cubicBezTo>
                    <a:pt x="88" y="116"/>
                    <a:pt x="89" y="116"/>
                    <a:pt x="90" y="117"/>
                  </a:cubicBezTo>
                  <a:cubicBezTo>
                    <a:pt x="100" y="121"/>
                    <a:pt x="89" y="115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4" y="115"/>
                    <a:pt x="96" y="113"/>
                    <a:pt x="97" y="114"/>
                  </a:cubicBezTo>
                  <a:cubicBezTo>
                    <a:pt x="96" y="113"/>
                    <a:pt x="98" y="111"/>
                    <a:pt x="99" y="112"/>
                  </a:cubicBezTo>
                  <a:cubicBezTo>
                    <a:pt x="98" y="111"/>
                    <a:pt x="98" y="111"/>
                    <a:pt x="99" y="112"/>
                  </a:cubicBezTo>
                  <a:cubicBezTo>
                    <a:pt x="98" y="111"/>
                    <a:pt x="98" y="111"/>
                    <a:pt x="99" y="112"/>
                  </a:cubicBezTo>
                  <a:cubicBezTo>
                    <a:pt x="98" y="111"/>
                    <a:pt x="98" y="111"/>
                    <a:pt x="99" y="112"/>
                  </a:cubicBezTo>
                  <a:cubicBezTo>
                    <a:pt x="98" y="111"/>
                    <a:pt x="99" y="111"/>
                    <a:pt x="99" y="112"/>
                  </a:cubicBezTo>
                  <a:cubicBezTo>
                    <a:pt x="99" y="111"/>
                    <a:pt x="99" y="111"/>
                    <a:pt x="99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0"/>
                    <a:pt x="100" y="111"/>
                  </a:cubicBezTo>
                  <a:cubicBezTo>
                    <a:pt x="99" y="110"/>
                    <a:pt x="99" y="110"/>
                    <a:pt x="100" y="111"/>
                  </a:cubicBezTo>
                  <a:cubicBezTo>
                    <a:pt x="104" y="113"/>
                    <a:pt x="108" y="114"/>
                    <a:pt x="102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0"/>
                    <a:pt x="105" y="107"/>
                    <a:pt x="105" y="108"/>
                  </a:cubicBezTo>
                  <a:cubicBezTo>
                    <a:pt x="105" y="107"/>
                    <a:pt x="105" y="106"/>
                    <a:pt x="106" y="107"/>
                  </a:cubicBezTo>
                  <a:cubicBezTo>
                    <a:pt x="111" y="108"/>
                    <a:pt x="115" y="110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11" y="101"/>
                    <a:pt x="112" y="103"/>
                  </a:cubicBezTo>
                  <a:cubicBezTo>
                    <a:pt x="112" y="100"/>
                    <a:pt x="112" y="98"/>
                    <a:pt x="116" y="99"/>
                  </a:cubicBezTo>
                  <a:cubicBezTo>
                    <a:pt x="114" y="94"/>
                    <a:pt x="114" y="94"/>
                    <a:pt x="119" y="96"/>
                  </a:cubicBezTo>
                  <a:cubicBezTo>
                    <a:pt x="115" y="91"/>
                    <a:pt x="115" y="91"/>
                    <a:pt x="121" y="93"/>
                  </a:cubicBezTo>
                  <a:cubicBezTo>
                    <a:pt x="115" y="89"/>
                    <a:pt x="115" y="89"/>
                    <a:pt x="121" y="93"/>
                  </a:cubicBezTo>
                  <a:cubicBezTo>
                    <a:pt x="116" y="88"/>
                    <a:pt x="116" y="87"/>
                    <a:pt x="123" y="90"/>
                  </a:cubicBezTo>
                  <a:cubicBezTo>
                    <a:pt x="118" y="84"/>
                    <a:pt x="120" y="81"/>
                    <a:pt x="127" y="79"/>
                  </a:cubicBezTo>
                  <a:cubicBezTo>
                    <a:pt x="120" y="77"/>
                    <a:pt x="120" y="77"/>
                    <a:pt x="127" y="79"/>
                  </a:cubicBezTo>
                  <a:cubicBezTo>
                    <a:pt x="120" y="77"/>
                    <a:pt x="121" y="77"/>
                    <a:pt x="128" y="78"/>
                  </a:cubicBezTo>
                  <a:cubicBezTo>
                    <a:pt x="122" y="73"/>
                    <a:pt x="122" y="71"/>
                    <a:pt x="129" y="71"/>
                  </a:cubicBezTo>
                  <a:cubicBezTo>
                    <a:pt x="122" y="69"/>
                    <a:pt x="122" y="68"/>
                    <a:pt x="129" y="67"/>
                  </a:cubicBezTo>
                  <a:cubicBezTo>
                    <a:pt x="123" y="65"/>
                    <a:pt x="123" y="65"/>
                    <a:pt x="129" y="63"/>
                  </a:cubicBezTo>
                  <a:cubicBezTo>
                    <a:pt x="124" y="63"/>
                    <a:pt x="124" y="62"/>
                    <a:pt x="128" y="61"/>
                  </a:cubicBezTo>
                  <a:cubicBezTo>
                    <a:pt x="126" y="61"/>
                    <a:pt x="125" y="61"/>
                    <a:pt x="128" y="61"/>
                  </a:cubicBezTo>
                  <a:cubicBezTo>
                    <a:pt x="124" y="61"/>
                    <a:pt x="124" y="60"/>
                    <a:pt x="128" y="59"/>
                  </a:cubicBezTo>
                  <a:cubicBezTo>
                    <a:pt x="125" y="57"/>
                    <a:pt x="125" y="55"/>
                    <a:pt x="126" y="52"/>
                  </a:cubicBezTo>
                  <a:cubicBezTo>
                    <a:pt x="126" y="53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9"/>
                    <a:pt x="126" y="49"/>
                    <a:pt x="124" y="48"/>
                  </a:cubicBezTo>
                  <a:cubicBezTo>
                    <a:pt x="124" y="48"/>
                    <a:pt x="124" y="47"/>
                    <a:pt x="124" y="46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18" y="39"/>
                    <a:pt x="133" y="41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8" y="37"/>
                    <a:pt x="126" y="37"/>
                    <a:pt x="121" y="3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8" y="29"/>
                    <a:pt x="117" y="29"/>
                  </a:cubicBezTo>
                  <a:cubicBezTo>
                    <a:pt x="117" y="29"/>
                    <a:pt x="116" y="28"/>
                    <a:pt x="116" y="28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23" y="26"/>
                    <a:pt x="115" y="26"/>
                    <a:pt x="108" y="26"/>
                  </a:cubicBezTo>
                  <a:cubicBezTo>
                    <a:pt x="113" y="22"/>
                    <a:pt x="111" y="23"/>
                    <a:pt x="111" y="22"/>
                  </a:cubicBezTo>
                  <a:cubicBezTo>
                    <a:pt x="110" y="21"/>
                    <a:pt x="109" y="20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98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2" y="15"/>
                    <a:pt x="99" y="13"/>
                    <a:pt x="97" y="13"/>
                  </a:cubicBezTo>
                  <a:close/>
                  <a:moveTo>
                    <a:pt x="83" y="120"/>
                  </a:moveTo>
                  <a:cubicBezTo>
                    <a:pt x="81" y="115"/>
                    <a:pt x="81" y="115"/>
                    <a:pt x="82" y="120"/>
                  </a:cubicBezTo>
                  <a:cubicBezTo>
                    <a:pt x="80" y="115"/>
                    <a:pt x="79" y="116"/>
                    <a:pt x="79" y="121"/>
                  </a:cubicBezTo>
                  <a:cubicBezTo>
                    <a:pt x="78" y="116"/>
                    <a:pt x="77" y="117"/>
                    <a:pt x="78" y="121"/>
                  </a:cubicBezTo>
                  <a:cubicBezTo>
                    <a:pt x="73" y="117"/>
                    <a:pt x="75" y="117"/>
                    <a:pt x="74" y="122"/>
                  </a:cubicBezTo>
                  <a:cubicBezTo>
                    <a:pt x="73" y="117"/>
                    <a:pt x="72" y="117"/>
                    <a:pt x="71" y="122"/>
                  </a:cubicBezTo>
                  <a:cubicBezTo>
                    <a:pt x="69" y="117"/>
                    <a:pt x="67" y="118"/>
                    <a:pt x="64" y="121"/>
                  </a:cubicBezTo>
                  <a:cubicBezTo>
                    <a:pt x="65" y="118"/>
                    <a:pt x="65" y="116"/>
                    <a:pt x="64" y="121"/>
                  </a:cubicBezTo>
                  <a:cubicBezTo>
                    <a:pt x="68" y="116"/>
                    <a:pt x="70" y="116"/>
                    <a:pt x="73" y="122"/>
                  </a:cubicBezTo>
                  <a:cubicBezTo>
                    <a:pt x="74" y="116"/>
                    <a:pt x="73" y="117"/>
                    <a:pt x="77" y="121"/>
                  </a:cubicBezTo>
                  <a:cubicBezTo>
                    <a:pt x="76" y="116"/>
                    <a:pt x="79" y="115"/>
                    <a:pt x="80" y="121"/>
                  </a:cubicBezTo>
                  <a:cubicBezTo>
                    <a:pt x="80" y="115"/>
                    <a:pt x="80" y="115"/>
                    <a:pt x="82" y="120"/>
                  </a:cubicBezTo>
                  <a:cubicBezTo>
                    <a:pt x="81" y="115"/>
                    <a:pt x="81" y="115"/>
                    <a:pt x="83" y="120"/>
                  </a:cubicBezTo>
                  <a:close/>
                  <a:moveTo>
                    <a:pt x="83" y="120"/>
                  </a:moveTo>
                  <a:cubicBezTo>
                    <a:pt x="82" y="115"/>
                    <a:pt x="81" y="115"/>
                    <a:pt x="83" y="120"/>
                  </a:cubicBezTo>
                  <a:cubicBezTo>
                    <a:pt x="81" y="114"/>
                    <a:pt x="81" y="114"/>
                    <a:pt x="83" y="120"/>
                  </a:cubicBezTo>
                  <a:cubicBezTo>
                    <a:pt x="81" y="114"/>
                    <a:pt x="81" y="114"/>
                    <a:pt x="83" y="120"/>
                  </a:cubicBezTo>
                  <a:cubicBezTo>
                    <a:pt x="81" y="114"/>
                    <a:pt x="81" y="114"/>
                    <a:pt x="83" y="120"/>
                  </a:cubicBezTo>
                  <a:close/>
                  <a:moveTo>
                    <a:pt x="83" y="120"/>
                  </a:moveTo>
                  <a:cubicBezTo>
                    <a:pt x="81" y="113"/>
                    <a:pt x="81" y="113"/>
                    <a:pt x="83" y="120"/>
                  </a:cubicBezTo>
                  <a:cubicBezTo>
                    <a:pt x="81" y="113"/>
                    <a:pt x="81" y="113"/>
                    <a:pt x="83" y="120"/>
                  </a:cubicBezTo>
                  <a:cubicBezTo>
                    <a:pt x="81" y="113"/>
                    <a:pt x="81" y="113"/>
                    <a:pt x="83" y="120"/>
                  </a:cubicBezTo>
                  <a:close/>
                  <a:moveTo>
                    <a:pt x="84" y="120"/>
                  </a:moveTo>
                  <a:cubicBezTo>
                    <a:pt x="81" y="113"/>
                    <a:pt x="81" y="113"/>
                    <a:pt x="84" y="120"/>
                  </a:cubicBezTo>
                  <a:cubicBezTo>
                    <a:pt x="81" y="113"/>
                    <a:pt x="81" y="113"/>
                    <a:pt x="84" y="120"/>
                  </a:cubicBezTo>
                  <a:cubicBezTo>
                    <a:pt x="81" y="113"/>
                    <a:pt x="81" y="113"/>
                    <a:pt x="84" y="120"/>
                  </a:cubicBezTo>
                  <a:close/>
                  <a:moveTo>
                    <a:pt x="98" y="112"/>
                  </a:moveTo>
                  <a:cubicBezTo>
                    <a:pt x="96" y="110"/>
                    <a:pt x="96" y="110"/>
                    <a:pt x="98" y="112"/>
                  </a:cubicBezTo>
                  <a:cubicBezTo>
                    <a:pt x="96" y="110"/>
                    <a:pt x="95" y="110"/>
                    <a:pt x="97" y="113"/>
                  </a:cubicBezTo>
                  <a:cubicBezTo>
                    <a:pt x="95" y="109"/>
                    <a:pt x="95" y="109"/>
                    <a:pt x="98" y="112"/>
                  </a:cubicBezTo>
                  <a:cubicBezTo>
                    <a:pt x="95" y="109"/>
                    <a:pt x="96" y="109"/>
                    <a:pt x="98" y="112"/>
                  </a:cubicBezTo>
                  <a:close/>
                  <a:moveTo>
                    <a:pt x="110" y="104"/>
                  </a:moveTo>
                  <a:cubicBezTo>
                    <a:pt x="108" y="102"/>
                    <a:pt x="108" y="102"/>
                    <a:pt x="110" y="104"/>
                  </a:cubicBezTo>
                  <a:cubicBezTo>
                    <a:pt x="108" y="102"/>
                    <a:pt x="108" y="102"/>
                    <a:pt x="110" y="104"/>
                  </a:cubicBezTo>
                  <a:cubicBezTo>
                    <a:pt x="108" y="101"/>
                    <a:pt x="108" y="102"/>
                    <a:pt x="110" y="104"/>
                  </a:cubicBezTo>
                  <a:close/>
                  <a:moveTo>
                    <a:pt x="127" y="58"/>
                  </a:moveTo>
                  <a:cubicBezTo>
                    <a:pt x="115" y="60"/>
                    <a:pt x="115" y="60"/>
                    <a:pt x="127" y="58"/>
                  </a:cubicBezTo>
                  <a:cubicBezTo>
                    <a:pt x="115" y="60"/>
                    <a:pt x="115" y="60"/>
                    <a:pt x="127" y="58"/>
                  </a:cubicBezTo>
                  <a:cubicBezTo>
                    <a:pt x="115" y="60"/>
                    <a:pt x="115" y="60"/>
                    <a:pt x="127" y="58"/>
                  </a:cubicBezTo>
                  <a:cubicBezTo>
                    <a:pt x="115" y="60"/>
                    <a:pt x="115" y="60"/>
                    <a:pt x="127" y="58"/>
                  </a:cubicBezTo>
                  <a:cubicBezTo>
                    <a:pt x="115" y="60"/>
                    <a:pt x="115" y="60"/>
                    <a:pt x="128" y="58"/>
                  </a:cubicBezTo>
                  <a:cubicBezTo>
                    <a:pt x="115" y="60"/>
                    <a:pt x="115" y="60"/>
                    <a:pt x="127" y="58"/>
                  </a:cubicBezTo>
                  <a:close/>
                  <a:moveTo>
                    <a:pt x="128" y="58"/>
                  </a:moveTo>
                  <a:cubicBezTo>
                    <a:pt x="115" y="60"/>
                    <a:pt x="115" y="60"/>
                    <a:pt x="128" y="58"/>
                  </a:cubicBezTo>
                  <a:cubicBezTo>
                    <a:pt x="115" y="60"/>
                    <a:pt x="115" y="60"/>
                    <a:pt x="127" y="58"/>
                  </a:cubicBezTo>
                  <a:cubicBezTo>
                    <a:pt x="116" y="60"/>
                    <a:pt x="116" y="60"/>
                    <a:pt x="127" y="58"/>
                  </a:cubicBezTo>
                  <a:cubicBezTo>
                    <a:pt x="116" y="60"/>
                    <a:pt x="115" y="60"/>
                    <a:pt x="128" y="58"/>
                  </a:cubicBezTo>
                  <a:close/>
                  <a:moveTo>
                    <a:pt x="115" y="37"/>
                  </a:moveTo>
                  <a:cubicBezTo>
                    <a:pt x="114" y="38"/>
                    <a:pt x="114" y="38"/>
                    <a:pt x="115" y="36"/>
                  </a:cubicBezTo>
                  <a:cubicBezTo>
                    <a:pt x="114" y="38"/>
                    <a:pt x="115" y="38"/>
                    <a:pt x="116" y="37"/>
                  </a:cubicBezTo>
                  <a:cubicBezTo>
                    <a:pt x="115" y="38"/>
                    <a:pt x="114" y="38"/>
                    <a:pt x="115" y="37"/>
                  </a:cubicBezTo>
                  <a:close/>
                  <a:moveTo>
                    <a:pt x="123" y="42"/>
                  </a:move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1"/>
                    <a:pt x="123" y="42"/>
                  </a:cubicBezTo>
                  <a:close/>
                  <a:moveTo>
                    <a:pt x="107" y="27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lose/>
                  <a:moveTo>
                    <a:pt x="107" y="28"/>
                  </a:moveTo>
                  <a:cubicBezTo>
                    <a:pt x="107" y="28"/>
                    <a:pt x="107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lose/>
                  <a:moveTo>
                    <a:pt x="107" y="28"/>
                  </a:moveTo>
                  <a:cubicBezTo>
                    <a:pt x="107" y="28"/>
                    <a:pt x="107" y="28"/>
                    <a:pt x="107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lnTo>
                    <a:pt x="107" y="28"/>
                  </a:lnTo>
                  <a:close/>
                  <a:moveTo>
                    <a:pt x="104" y="24"/>
                  </a:moveTo>
                  <a:cubicBezTo>
                    <a:pt x="104" y="25"/>
                    <a:pt x="105" y="25"/>
                    <a:pt x="106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5"/>
                    <a:pt x="104" y="25"/>
                    <a:pt x="103" y="24"/>
                  </a:cubicBezTo>
                  <a:cubicBezTo>
                    <a:pt x="103" y="24"/>
                    <a:pt x="102" y="23"/>
                    <a:pt x="102" y="23"/>
                  </a:cubicBezTo>
                  <a:cubicBezTo>
                    <a:pt x="101" y="22"/>
                    <a:pt x="100" y="22"/>
                    <a:pt x="99" y="21"/>
                  </a:cubicBezTo>
                  <a:cubicBezTo>
                    <a:pt x="101" y="22"/>
                    <a:pt x="104" y="23"/>
                    <a:pt x="104" y="24"/>
                  </a:cubicBezTo>
                  <a:close/>
                  <a:moveTo>
                    <a:pt x="102" y="20"/>
                  </a:moveTo>
                  <a:cubicBezTo>
                    <a:pt x="100" y="19"/>
                    <a:pt x="98" y="18"/>
                    <a:pt x="96" y="17"/>
                  </a:cubicBezTo>
                  <a:cubicBezTo>
                    <a:pt x="98" y="19"/>
                    <a:pt x="99" y="20"/>
                    <a:pt x="101" y="21"/>
                  </a:cubicBezTo>
                  <a:cubicBezTo>
                    <a:pt x="100" y="20"/>
                    <a:pt x="98" y="20"/>
                    <a:pt x="97" y="20"/>
                  </a:cubicBezTo>
                  <a:cubicBezTo>
                    <a:pt x="97" y="19"/>
                    <a:pt x="96" y="19"/>
                    <a:pt x="96" y="19"/>
                  </a:cubicBezTo>
                  <a:cubicBezTo>
                    <a:pt x="94" y="17"/>
                    <a:pt x="92" y="16"/>
                    <a:pt x="89" y="14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4" y="14"/>
                    <a:pt x="99" y="17"/>
                    <a:pt x="102" y="20"/>
                  </a:cubicBezTo>
                  <a:close/>
                  <a:moveTo>
                    <a:pt x="9" y="27"/>
                  </a:moveTo>
                  <a:cubicBezTo>
                    <a:pt x="13" y="30"/>
                    <a:pt x="13" y="30"/>
                    <a:pt x="9" y="27"/>
                  </a:cubicBezTo>
                  <a:cubicBezTo>
                    <a:pt x="13" y="30"/>
                    <a:pt x="12" y="31"/>
                    <a:pt x="9" y="27"/>
                  </a:cubicBezTo>
                  <a:close/>
                  <a:moveTo>
                    <a:pt x="71" y="1"/>
                  </a:moveTo>
                  <a:cubicBezTo>
                    <a:pt x="71" y="1"/>
                    <a:pt x="71" y="1"/>
                    <a:pt x="71" y="1"/>
                  </a:cubicBezTo>
                  <a:moveTo>
                    <a:pt x="70" y="1"/>
                  </a:moveTo>
                  <a:cubicBezTo>
                    <a:pt x="70" y="1"/>
                    <a:pt x="70" y="1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1" name="Freeform 141"/>
            <p:cNvSpPr>
              <a:spLocks noEditPoints="1"/>
            </p:cNvSpPr>
            <p:nvPr/>
          </p:nvSpPr>
          <p:spPr bwMode="auto">
            <a:xfrm>
              <a:off x="2965450" y="2486026"/>
              <a:ext cx="6302375" cy="1962150"/>
            </a:xfrm>
            <a:custGeom>
              <a:gdLst>
                <a:gd name="T0" fmla="*/ 1517 w 1678"/>
                <a:gd name="T1" fmla="*/ 496 h 522"/>
                <a:gd name="T2" fmla="*/ 1486 w 1678"/>
                <a:gd name="T3" fmla="*/ 488 h 522"/>
                <a:gd name="T4" fmla="*/ 1460 w 1678"/>
                <a:gd name="T5" fmla="*/ 485 h 522"/>
                <a:gd name="T6" fmla="*/ 1486 w 1678"/>
                <a:gd name="T7" fmla="*/ 488 h 522"/>
                <a:gd name="T8" fmla="*/ 1485 w 1678"/>
                <a:gd name="T9" fmla="*/ 491 h 522"/>
                <a:gd name="T10" fmla="*/ 1490 w 1678"/>
                <a:gd name="T11" fmla="*/ 495 h 522"/>
                <a:gd name="T12" fmla="*/ 1464 w 1678"/>
                <a:gd name="T13" fmla="*/ 510 h 522"/>
                <a:gd name="T14" fmla="*/ 1364 w 1678"/>
                <a:gd name="T15" fmla="*/ 498 h 522"/>
                <a:gd name="T16" fmla="*/ 1551 w 1678"/>
                <a:gd name="T17" fmla="*/ 522 h 522"/>
                <a:gd name="T18" fmla="*/ 1662 w 1678"/>
                <a:gd name="T19" fmla="*/ 507 h 522"/>
                <a:gd name="T20" fmla="*/ 1614 w 1678"/>
                <a:gd name="T21" fmla="*/ 512 h 522"/>
                <a:gd name="T22" fmla="*/ 1662 w 1678"/>
                <a:gd name="T23" fmla="*/ 507 h 522"/>
                <a:gd name="T24" fmla="*/ 1668 w 1678"/>
                <a:gd name="T25" fmla="*/ 513 h 522"/>
                <a:gd name="T26" fmla="*/ 172 w 1678"/>
                <a:gd name="T27" fmla="*/ 85 h 522"/>
                <a:gd name="T28" fmla="*/ 1408 w 1678"/>
                <a:gd name="T29" fmla="*/ 490 h 522"/>
                <a:gd name="T30" fmla="*/ 1352 w 1678"/>
                <a:gd name="T31" fmla="*/ 467 h 522"/>
                <a:gd name="T32" fmla="*/ 1408 w 1678"/>
                <a:gd name="T33" fmla="*/ 490 h 522"/>
                <a:gd name="T34" fmla="*/ 1282 w 1678"/>
                <a:gd name="T35" fmla="*/ 423 h 522"/>
                <a:gd name="T36" fmla="*/ 1250 w 1678"/>
                <a:gd name="T37" fmla="*/ 406 h 522"/>
                <a:gd name="T38" fmla="*/ 1243 w 1678"/>
                <a:gd name="T39" fmla="*/ 407 h 522"/>
                <a:gd name="T40" fmla="*/ 1235 w 1678"/>
                <a:gd name="T41" fmla="*/ 401 h 522"/>
                <a:gd name="T42" fmla="*/ 1235 w 1678"/>
                <a:gd name="T43" fmla="*/ 401 h 522"/>
                <a:gd name="T44" fmla="*/ 1211 w 1678"/>
                <a:gd name="T45" fmla="*/ 388 h 522"/>
                <a:gd name="T46" fmla="*/ 1174 w 1678"/>
                <a:gd name="T47" fmla="*/ 373 h 522"/>
                <a:gd name="T48" fmla="*/ 1150 w 1678"/>
                <a:gd name="T49" fmla="*/ 357 h 522"/>
                <a:gd name="T50" fmla="*/ 824 w 1678"/>
                <a:gd name="T51" fmla="*/ 354 h 522"/>
                <a:gd name="T52" fmla="*/ 556 w 1678"/>
                <a:gd name="T53" fmla="*/ 349 h 522"/>
                <a:gd name="T54" fmla="*/ 276 w 1678"/>
                <a:gd name="T55" fmla="*/ 85 h 522"/>
                <a:gd name="T56" fmla="*/ 225 w 1678"/>
                <a:gd name="T57" fmla="*/ 28 h 522"/>
                <a:gd name="T58" fmla="*/ 221 w 1678"/>
                <a:gd name="T59" fmla="*/ 23 h 522"/>
                <a:gd name="T60" fmla="*/ 168 w 1678"/>
                <a:gd name="T61" fmla="*/ 4 h 522"/>
                <a:gd name="T62" fmla="*/ 62 w 1678"/>
                <a:gd name="T63" fmla="*/ 40 h 522"/>
                <a:gd name="T64" fmla="*/ 157 w 1678"/>
                <a:gd name="T65" fmla="*/ 80 h 522"/>
                <a:gd name="T66" fmla="*/ 168 w 1678"/>
                <a:gd name="T67" fmla="*/ 78 h 522"/>
                <a:gd name="T68" fmla="*/ 365 w 1678"/>
                <a:gd name="T69" fmla="*/ 249 h 522"/>
                <a:gd name="T70" fmla="*/ 604 w 1678"/>
                <a:gd name="T71" fmla="*/ 426 h 522"/>
                <a:gd name="T72" fmla="*/ 718 w 1678"/>
                <a:gd name="T73" fmla="*/ 454 h 522"/>
                <a:gd name="T74" fmla="*/ 872 w 1678"/>
                <a:gd name="T75" fmla="*/ 397 h 522"/>
                <a:gd name="T76" fmla="*/ 972 w 1678"/>
                <a:gd name="T77" fmla="*/ 363 h 522"/>
                <a:gd name="T78" fmla="*/ 1090 w 1678"/>
                <a:gd name="T79" fmla="*/ 354 h 522"/>
                <a:gd name="T80" fmla="*/ 1118 w 1678"/>
                <a:gd name="T81" fmla="*/ 385 h 522"/>
                <a:gd name="T82" fmla="*/ 1218 w 1678"/>
                <a:gd name="T83" fmla="*/ 420 h 522"/>
                <a:gd name="T84" fmla="*/ 1294 w 1678"/>
                <a:gd name="T85" fmla="*/ 457 h 522"/>
                <a:gd name="T86" fmla="*/ 1409 w 1678"/>
                <a:gd name="T87" fmla="*/ 491 h 522"/>
                <a:gd name="T88" fmla="*/ 1122 w 1678"/>
                <a:gd name="T89" fmla="*/ 334 h 5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78" h="522">
                  <a:moveTo>
                    <a:pt x="1527" y="495"/>
                  </a:moveTo>
                  <a:cubicBezTo>
                    <a:pt x="1521" y="494"/>
                    <a:pt x="1515" y="493"/>
                    <a:pt x="1509" y="492"/>
                  </a:cubicBezTo>
                  <a:cubicBezTo>
                    <a:pt x="1512" y="493"/>
                    <a:pt x="1514" y="494"/>
                    <a:pt x="1517" y="496"/>
                  </a:cubicBezTo>
                  <a:cubicBezTo>
                    <a:pt x="1521" y="497"/>
                    <a:pt x="1524" y="496"/>
                    <a:pt x="1527" y="495"/>
                  </a:cubicBezTo>
                  <a:close/>
                  <a:moveTo>
                    <a:pt x="1489" y="488"/>
                  </a:moveTo>
                  <a:cubicBezTo>
                    <a:pt x="1486" y="488"/>
                    <a:pt x="1486" y="488"/>
                    <a:pt x="1486" y="488"/>
                  </a:cubicBezTo>
                  <a:cubicBezTo>
                    <a:pt x="1492" y="489"/>
                    <a:pt x="1492" y="489"/>
                    <a:pt x="1492" y="489"/>
                  </a:cubicBezTo>
                  <a:lnTo>
                    <a:pt x="1489" y="488"/>
                  </a:lnTo>
                  <a:close/>
                  <a:moveTo>
                    <a:pt x="1460" y="485"/>
                  </a:moveTo>
                  <a:cubicBezTo>
                    <a:pt x="1466" y="486"/>
                    <a:pt x="1471" y="487"/>
                    <a:pt x="1476" y="488"/>
                  </a:cubicBezTo>
                  <a:cubicBezTo>
                    <a:pt x="1472" y="486"/>
                    <a:pt x="1466" y="485"/>
                    <a:pt x="1460" y="485"/>
                  </a:cubicBezTo>
                  <a:close/>
                  <a:moveTo>
                    <a:pt x="1486" y="488"/>
                  </a:moveTo>
                  <a:cubicBezTo>
                    <a:pt x="1486" y="488"/>
                    <a:pt x="1486" y="488"/>
                    <a:pt x="1486" y="488"/>
                  </a:cubicBezTo>
                  <a:cubicBezTo>
                    <a:pt x="1476" y="488"/>
                    <a:pt x="1476" y="488"/>
                    <a:pt x="1476" y="488"/>
                  </a:cubicBezTo>
                  <a:cubicBezTo>
                    <a:pt x="1479" y="489"/>
                    <a:pt x="1482" y="490"/>
                    <a:pt x="1485" y="491"/>
                  </a:cubicBezTo>
                  <a:cubicBezTo>
                    <a:pt x="1483" y="490"/>
                    <a:pt x="1482" y="489"/>
                    <a:pt x="1486" y="488"/>
                  </a:cubicBezTo>
                  <a:close/>
                  <a:moveTo>
                    <a:pt x="1485" y="491"/>
                  </a:moveTo>
                  <a:cubicBezTo>
                    <a:pt x="1487" y="493"/>
                    <a:pt x="1489" y="494"/>
                    <a:pt x="1490" y="495"/>
                  </a:cubicBezTo>
                  <a:cubicBezTo>
                    <a:pt x="1489" y="494"/>
                    <a:pt x="1487" y="493"/>
                    <a:pt x="1485" y="491"/>
                  </a:cubicBezTo>
                  <a:close/>
                  <a:moveTo>
                    <a:pt x="1472" y="517"/>
                  </a:moveTo>
                  <a:cubicBezTo>
                    <a:pt x="1469" y="517"/>
                    <a:pt x="1471" y="509"/>
                    <a:pt x="1464" y="510"/>
                  </a:cubicBezTo>
                  <a:cubicBezTo>
                    <a:pt x="1448" y="509"/>
                    <a:pt x="1435" y="510"/>
                    <a:pt x="1421" y="507"/>
                  </a:cubicBezTo>
                  <a:cubicBezTo>
                    <a:pt x="1414" y="507"/>
                    <a:pt x="1406" y="496"/>
                    <a:pt x="1399" y="496"/>
                  </a:cubicBezTo>
                  <a:cubicBezTo>
                    <a:pt x="1384" y="495"/>
                    <a:pt x="1340" y="490"/>
                    <a:pt x="1364" y="498"/>
                  </a:cubicBezTo>
                  <a:cubicBezTo>
                    <a:pt x="1401" y="509"/>
                    <a:pt x="1422" y="511"/>
                    <a:pt x="1454" y="516"/>
                  </a:cubicBezTo>
                  <a:cubicBezTo>
                    <a:pt x="1479" y="518"/>
                    <a:pt x="1504" y="518"/>
                    <a:pt x="1530" y="519"/>
                  </a:cubicBezTo>
                  <a:cubicBezTo>
                    <a:pt x="1537" y="519"/>
                    <a:pt x="1544" y="521"/>
                    <a:pt x="1551" y="522"/>
                  </a:cubicBezTo>
                  <a:cubicBezTo>
                    <a:pt x="1542" y="520"/>
                    <a:pt x="1533" y="517"/>
                    <a:pt x="1523" y="515"/>
                  </a:cubicBezTo>
                  <a:cubicBezTo>
                    <a:pt x="1510" y="511"/>
                    <a:pt x="1493" y="518"/>
                    <a:pt x="1472" y="517"/>
                  </a:cubicBezTo>
                  <a:close/>
                  <a:moveTo>
                    <a:pt x="1662" y="507"/>
                  </a:moveTo>
                  <a:cubicBezTo>
                    <a:pt x="1658" y="508"/>
                    <a:pt x="1652" y="510"/>
                    <a:pt x="1652" y="510"/>
                  </a:cubicBezTo>
                  <a:cubicBezTo>
                    <a:pt x="1638" y="505"/>
                    <a:pt x="1623" y="507"/>
                    <a:pt x="1608" y="508"/>
                  </a:cubicBezTo>
                  <a:cubicBezTo>
                    <a:pt x="1614" y="512"/>
                    <a:pt x="1614" y="512"/>
                    <a:pt x="1614" y="512"/>
                  </a:cubicBezTo>
                  <a:cubicBezTo>
                    <a:pt x="1623" y="512"/>
                    <a:pt x="1624" y="510"/>
                    <a:pt x="1616" y="508"/>
                  </a:cubicBezTo>
                  <a:cubicBezTo>
                    <a:pt x="1634" y="513"/>
                    <a:pt x="1650" y="514"/>
                    <a:pt x="1667" y="512"/>
                  </a:cubicBezTo>
                  <a:cubicBezTo>
                    <a:pt x="1666" y="510"/>
                    <a:pt x="1666" y="508"/>
                    <a:pt x="1662" y="507"/>
                  </a:cubicBezTo>
                  <a:close/>
                  <a:moveTo>
                    <a:pt x="1677" y="511"/>
                  </a:moveTo>
                  <a:cubicBezTo>
                    <a:pt x="1667" y="512"/>
                    <a:pt x="1667" y="512"/>
                    <a:pt x="1667" y="512"/>
                  </a:cubicBezTo>
                  <a:cubicBezTo>
                    <a:pt x="1668" y="513"/>
                    <a:pt x="1668" y="513"/>
                    <a:pt x="1668" y="513"/>
                  </a:cubicBezTo>
                  <a:cubicBezTo>
                    <a:pt x="1678" y="512"/>
                    <a:pt x="1678" y="512"/>
                    <a:pt x="1678" y="512"/>
                  </a:cubicBezTo>
                  <a:lnTo>
                    <a:pt x="1677" y="511"/>
                  </a:lnTo>
                  <a:close/>
                  <a:moveTo>
                    <a:pt x="172" y="85"/>
                  </a:moveTo>
                  <a:cubicBezTo>
                    <a:pt x="173" y="87"/>
                    <a:pt x="173" y="88"/>
                    <a:pt x="174" y="89"/>
                  </a:cubicBezTo>
                  <a:cubicBezTo>
                    <a:pt x="173" y="88"/>
                    <a:pt x="173" y="87"/>
                    <a:pt x="172" y="85"/>
                  </a:cubicBezTo>
                  <a:close/>
                  <a:moveTo>
                    <a:pt x="1408" y="490"/>
                  </a:moveTo>
                  <a:cubicBezTo>
                    <a:pt x="1392" y="487"/>
                    <a:pt x="1375" y="482"/>
                    <a:pt x="1360" y="471"/>
                  </a:cubicBezTo>
                  <a:cubicBezTo>
                    <a:pt x="1367" y="475"/>
                    <a:pt x="1365" y="477"/>
                    <a:pt x="1357" y="474"/>
                  </a:cubicBezTo>
                  <a:cubicBezTo>
                    <a:pt x="1352" y="467"/>
                    <a:pt x="1352" y="467"/>
                    <a:pt x="1352" y="467"/>
                  </a:cubicBezTo>
                  <a:cubicBezTo>
                    <a:pt x="1367" y="472"/>
                    <a:pt x="1382" y="474"/>
                    <a:pt x="1394" y="484"/>
                  </a:cubicBezTo>
                  <a:cubicBezTo>
                    <a:pt x="1394" y="484"/>
                    <a:pt x="1401" y="484"/>
                    <a:pt x="1404" y="483"/>
                  </a:cubicBezTo>
                  <a:cubicBezTo>
                    <a:pt x="1409" y="486"/>
                    <a:pt x="1408" y="488"/>
                    <a:pt x="1408" y="490"/>
                  </a:cubicBezTo>
                  <a:cubicBezTo>
                    <a:pt x="1418" y="492"/>
                    <a:pt x="1418" y="492"/>
                    <a:pt x="1418" y="492"/>
                  </a:cubicBezTo>
                  <a:cubicBezTo>
                    <a:pt x="1412" y="487"/>
                    <a:pt x="1392" y="476"/>
                    <a:pt x="1392" y="476"/>
                  </a:cubicBezTo>
                  <a:cubicBezTo>
                    <a:pt x="1350" y="466"/>
                    <a:pt x="1317" y="442"/>
                    <a:pt x="1282" y="423"/>
                  </a:cubicBezTo>
                  <a:cubicBezTo>
                    <a:pt x="1279" y="423"/>
                    <a:pt x="1276" y="424"/>
                    <a:pt x="1273" y="421"/>
                  </a:cubicBezTo>
                  <a:cubicBezTo>
                    <a:pt x="1270" y="418"/>
                    <a:pt x="1268" y="416"/>
                    <a:pt x="1266" y="414"/>
                  </a:cubicBezTo>
                  <a:cubicBezTo>
                    <a:pt x="1260" y="412"/>
                    <a:pt x="1255" y="409"/>
                    <a:pt x="1250" y="406"/>
                  </a:cubicBezTo>
                  <a:cubicBezTo>
                    <a:pt x="1244" y="404"/>
                    <a:pt x="1244" y="404"/>
                    <a:pt x="1244" y="404"/>
                  </a:cubicBezTo>
                  <a:cubicBezTo>
                    <a:pt x="1244" y="404"/>
                    <a:pt x="1244" y="404"/>
                    <a:pt x="1244" y="404"/>
                  </a:cubicBezTo>
                  <a:cubicBezTo>
                    <a:pt x="1241" y="404"/>
                    <a:pt x="1241" y="405"/>
                    <a:pt x="1243" y="407"/>
                  </a:cubicBezTo>
                  <a:cubicBezTo>
                    <a:pt x="1244" y="409"/>
                    <a:pt x="1246" y="411"/>
                    <a:pt x="1247" y="412"/>
                  </a:cubicBezTo>
                  <a:cubicBezTo>
                    <a:pt x="1246" y="411"/>
                    <a:pt x="1244" y="409"/>
                    <a:pt x="1243" y="407"/>
                  </a:cubicBezTo>
                  <a:cubicBezTo>
                    <a:pt x="1241" y="405"/>
                    <a:pt x="1238" y="403"/>
                    <a:pt x="1235" y="401"/>
                  </a:cubicBezTo>
                  <a:cubicBezTo>
                    <a:pt x="1233" y="401"/>
                    <a:pt x="1230" y="400"/>
                    <a:pt x="1228" y="399"/>
                  </a:cubicBezTo>
                  <a:cubicBezTo>
                    <a:pt x="1230" y="399"/>
                    <a:pt x="1232" y="400"/>
                    <a:pt x="1234" y="401"/>
                  </a:cubicBezTo>
                  <a:cubicBezTo>
                    <a:pt x="1234" y="401"/>
                    <a:pt x="1235" y="401"/>
                    <a:pt x="1235" y="401"/>
                  </a:cubicBezTo>
                  <a:cubicBezTo>
                    <a:pt x="1244" y="404"/>
                    <a:pt x="1244" y="404"/>
                    <a:pt x="1244" y="404"/>
                  </a:cubicBezTo>
                  <a:cubicBezTo>
                    <a:pt x="1247" y="405"/>
                    <a:pt x="1247" y="405"/>
                    <a:pt x="1247" y="405"/>
                  </a:cubicBezTo>
                  <a:cubicBezTo>
                    <a:pt x="1235" y="399"/>
                    <a:pt x="1223" y="393"/>
                    <a:pt x="1211" y="388"/>
                  </a:cubicBezTo>
                  <a:cubicBezTo>
                    <a:pt x="1208" y="388"/>
                    <a:pt x="1205" y="387"/>
                    <a:pt x="1203" y="386"/>
                  </a:cubicBezTo>
                  <a:cubicBezTo>
                    <a:pt x="1194" y="384"/>
                    <a:pt x="1184" y="381"/>
                    <a:pt x="1181" y="376"/>
                  </a:cubicBezTo>
                  <a:cubicBezTo>
                    <a:pt x="1174" y="373"/>
                    <a:pt x="1174" y="373"/>
                    <a:pt x="1174" y="373"/>
                  </a:cubicBezTo>
                  <a:cubicBezTo>
                    <a:pt x="1175" y="374"/>
                    <a:pt x="1175" y="374"/>
                    <a:pt x="1175" y="374"/>
                  </a:cubicBezTo>
                  <a:cubicBezTo>
                    <a:pt x="1174" y="373"/>
                    <a:pt x="1174" y="373"/>
                    <a:pt x="1173" y="372"/>
                  </a:cubicBezTo>
                  <a:cubicBezTo>
                    <a:pt x="1165" y="368"/>
                    <a:pt x="1157" y="363"/>
                    <a:pt x="1150" y="357"/>
                  </a:cubicBezTo>
                  <a:cubicBezTo>
                    <a:pt x="1135" y="347"/>
                    <a:pt x="1130" y="328"/>
                    <a:pt x="1109" y="313"/>
                  </a:cubicBezTo>
                  <a:cubicBezTo>
                    <a:pt x="1045" y="280"/>
                    <a:pt x="971" y="297"/>
                    <a:pt x="917" y="322"/>
                  </a:cubicBezTo>
                  <a:cubicBezTo>
                    <a:pt x="888" y="331"/>
                    <a:pt x="856" y="336"/>
                    <a:pt x="824" y="354"/>
                  </a:cubicBezTo>
                  <a:cubicBezTo>
                    <a:pt x="794" y="371"/>
                    <a:pt x="770" y="398"/>
                    <a:pt x="748" y="394"/>
                  </a:cubicBezTo>
                  <a:cubicBezTo>
                    <a:pt x="720" y="392"/>
                    <a:pt x="694" y="361"/>
                    <a:pt x="648" y="354"/>
                  </a:cubicBezTo>
                  <a:cubicBezTo>
                    <a:pt x="605" y="351"/>
                    <a:pt x="571" y="362"/>
                    <a:pt x="556" y="349"/>
                  </a:cubicBezTo>
                  <a:cubicBezTo>
                    <a:pt x="541" y="340"/>
                    <a:pt x="534" y="311"/>
                    <a:pt x="515" y="275"/>
                  </a:cubicBezTo>
                  <a:cubicBezTo>
                    <a:pt x="495" y="241"/>
                    <a:pt x="464" y="215"/>
                    <a:pt x="433" y="198"/>
                  </a:cubicBezTo>
                  <a:cubicBezTo>
                    <a:pt x="375" y="165"/>
                    <a:pt x="319" y="133"/>
                    <a:pt x="276" y="85"/>
                  </a:cubicBezTo>
                  <a:cubicBezTo>
                    <a:pt x="268" y="76"/>
                    <a:pt x="258" y="66"/>
                    <a:pt x="248" y="55"/>
                  </a:cubicBezTo>
                  <a:cubicBezTo>
                    <a:pt x="242" y="49"/>
                    <a:pt x="237" y="43"/>
                    <a:pt x="233" y="37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68" y="39"/>
                    <a:pt x="157" y="0"/>
                    <a:pt x="168" y="4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25" y="16"/>
                    <a:pt x="88" y="30"/>
                    <a:pt x="62" y="40"/>
                  </a:cubicBezTo>
                  <a:cubicBezTo>
                    <a:pt x="0" y="79"/>
                    <a:pt x="49" y="95"/>
                    <a:pt x="52" y="95"/>
                  </a:cubicBezTo>
                  <a:cubicBezTo>
                    <a:pt x="77" y="100"/>
                    <a:pt x="95" y="96"/>
                    <a:pt x="118" y="90"/>
                  </a:cubicBezTo>
                  <a:cubicBezTo>
                    <a:pt x="129" y="87"/>
                    <a:pt x="142" y="83"/>
                    <a:pt x="157" y="80"/>
                  </a:cubicBezTo>
                  <a:cubicBezTo>
                    <a:pt x="161" y="80"/>
                    <a:pt x="164" y="79"/>
                    <a:pt x="168" y="78"/>
                  </a:cubicBezTo>
                  <a:cubicBezTo>
                    <a:pt x="169" y="81"/>
                    <a:pt x="171" y="83"/>
                    <a:pt x="172" y="85"/>
                  </a:cubicBezTo>
                  <a:cubicBezTo>
                    <a:pt x="171" y="83"/>
                    <a:pt x="169" y="80"/>
                    <a:pt x="168" y="78"/>
                  </a:cubicBezTo>
                  <a:cubicBezTo>
                    <a:pt x="171" y="78"/>
                    <a:pt x="173" y="78"/>
                    <a:pt x="176" y="77"/>
                  </a:cubicBezTo>
                  <a:cubicBezTo>
                    <a:pt x="193" y="93"/>
                    <a:pt x="227" y="133"/>
                    <a:pt x="250" y="161"/>
                  </a:cubicBezTo>
                  <a:cubicBezTo>
                    <a:pt x="276" y="198"/>
                    <a:pt x="320" y="226"/>
                    <a:pt x="365" y="249"/>
                  </a:cubicBezTo>
                  <a:cubicBezTo>
                    <a:pt x="413" y="271"/>
                    <a:pt x="446" y="290"/>
                    <a:pt x="458" y="327"/>
                  </a:cubicBezTo>
                  <a:cubicBezTo>
                    <a:pt x="468" y="347"/>
                    <a:pt x="475" y="383"/>
                    <a:pt x="523" y="413"/>
                  </a:cubicBezTo>
                  <a:cubicBezTo>
                    <a:pt x="554" y="430"/>
                    <a:pt x="585" y="428"/>
                    <a:pt x="604" y="426"/>
                  </a:cubicBezTo>
                  <a:cubicBezTo>
                    <a:pt x="626" y="424"/>
                    <a:pt x="638" y="423"/>
                    <a:pt x="646" y="425"/>
                  </a:cubicBezTo>
                  <a:cubicBezTo>
                    <a:pt x="654" y="426"/>
                    <a:pt x="664" y="431"/>
                    <a:pt x="685" y="441"/>
                  </a:cubicBezTo>
                  <a:cubicBezTo>
                    <a:pt x="695" y="446"/>
                    <a:pt x="706" y="451"/>
                    <a:pt x="718" y="454"/>
                  </a:cubicBezTo>
                  <a:cubicBezTo>
                    <a:pt x="731" y="458"/>
                    <a:pt x="750" y="461"/>
                    <a:pt x="767" y="458"/>
                  </a:cubicBezTo>
                  <a:cubicBezTo>
                    <a:pt x="803" y="450"/>
                    <a:pt x="822" y="431"/>
                    <a:pt x="836" y="420"/>
                  </a:cubicBezTo>
                  <a:cubicBezTo>
                    <a:pt x="851" y="408"/>
                    <a:pt x="859" y="402"/>
                    <a:pt x="872" y="397"/>
                  </a:cubicBezTo>
                  <a:cubicBezTo>
                    <a:pt x="887" y="391"/>
                    <a:pt x="904" y="387"/>
                    <a:pt x="925" y="381"/>
                  </a:cubicBezTo>
                  <a:cubicBezTo>
                    <a:pt x="935" y="378"/>
                    <a:pt x="945" y="374"/>
                    <a:pt x="956" y="370"/>
                  </a:cubicBezTo>
                  <a:cubicBezTo>
                    <a:pt x="962" y="367"/>
                    <a:pt x="968" y="364"/>
                    <a:pt x="972" y="363"/>
                  </a:cubicBezTo>
                  <a:cubicBezTo>
                    <a:pt x="981" y="359"/>
                    <a:pt x="981" y="359"/>
                    <a:pt x="981" y="359"/>
                  </a:cubicBezTo>
                  <a:cubicBezTo>
                    <a:pt x="1011" y="350"/>
                    <a:pt x="1046" y="342"/>
                    <a:pt x="1073" y="344"/>
                  </a:cubicBezTo>
                  <a:cubicBezTo>
                    <a:pt x="1082" y="347"/>
                    <a:pt x="1088" y="350"/>
                    <a:pt x="1090" y="354"/>
                  </a:cubicBezTo>
                  <a:cubicBezTo>
                    <a:pt x="1093" y="358"/>
                    <a:pt x="1104" y="376"/>
                    <a:pt x="1114" y="384"/>
                  </a:cubicBezTo>
                  <a:cubicBezTo>
                    <a:pt x="1150" y="416"/>
                    <a:pt x="1184" y="417"/>
                    <a:pt x="1207" y="425"/>
                  </a:cubicBezTo>
                  <a:cubicBezTo>
                    <a:pt x="1182" y="414"/>
                    <a:pt x="1155" y="414"/>
                    <a:pt x="1118" y="385"/>
                  </a:cubicBezTo>
                  <a:cubicBezTo>
                    <a:pt x="1095" y="365"/>
                    <a:pt x="1139" y="394"/>
                    <a:pt x="1156" y="396"/>
                  </a:cubicBezTo>
                  <a:cubicBezTo>
                    <a:pt x="1164" y="398"/>
                    <a:pt x="1171" y="410"/>
                    <a:pt x="1178" y="411"/>
                  </a:cubicBezTo>
                  <a:cubicBezTo>
                    <a:pt x="1192" y="416"/>
                    <a:pt x="1204" y="417"/>
                    <a:pt x="1218" y="420"/>
                  </a:cubicBezTo>
                  <a:cubicBezTo>
                    <a:pt x="1225" y="421"/>
                    <a:pt x="1221" y="428"/>
                    <a:pt x="1224" y="429"/>
                  </a:cubicBezTo>
                  <a:cubicBezTo>
                    <a:pt x="1243" y="435"/>
                    <a:pt x="1261" y="433"/>
                    <a:pt x="1272" y="441"/>
                  </a:cubicBezTo>
                  <a:cubicBezTo>
                    <a:pt x="1280" y="447"/>
                    <a:pt x="1287" y="452"/>
                    <a:pt x="1294" y="457"/>
                  </a:cubicBezTo>
                  <a:cubicBezTo>
                    <a:pt x="1299" y="460"/>
                    <a:pt x="1304" y="463"/>
                    <a:pt x="1309" y="466"/>
                  </a:cubicBezTo>
                  <a:cubicBezTo>
                    <a:pt x="1320" y="470"/>
                    <a:pt x="1320" y="470"/>
                    <a:pt x="1320" y="470"/>
                  </a:cubicBezTo>
                  <a:cubicBezTo>
                    <a:pt x="1345" y="480"/>
                    <a:pt x="1380" y="488"/>
                    <a:pt x="1409" y="491"/>
                  </a:cubicBezTo>
                  <a:lnTo>
                    <a:pt x="1408" y="490"/>
                  </a:lnTo>
                  <a:close/>
                  <a:moveTo>
                    <a:pt x="1098" y="310"/>
                  </a:moveTo>
                  <a:cubicBezTo>
                    <a:pt x="1112" y="312"/>
                    <a:pt x="1120" y="324"/>
                    <a:pt x="1122" y="334"/>
                  </a:cubicBezTo>
                  <a:cubicBezTo>
                    <a:pt x="1115" y="327"/>
                    <a:pt x="1106" y="318"/>
                    <a:pt x="1098" y="31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2" name="Freeform 142"/>
            <p:cNvSpPr>
              <a:spLocks noEditPoints="1"/>
            </p:cNvSpPr>
            <p:nvPr/>
          </p:nvSpPr>
          <p:spPr bwMode="auto">
            <a:xfrm>
              <a:off x="5203825" y="3805238"/>
              <a:ext cx="2260600" cy="973138"/>
            </a:xfrm>
            <a:custGeom>
              <a:gdLst>
                <a:gd name="T0" fmla="*/ 535 w 602"/>
                <a:gd name="T1" fmla="*/ 143 h 259"/>
                <a:gd name="T2" fmla="*/ 521 w 602"/>
                <a:gd name="T3" fmla="*/ 141 h 259"/>
                <a:gd name="T4" fmla="*/ 517 w 602"/>
                <a:gd name="T5" fmla="*/ 142 h 259"/>
                <a:gd name="T6" fmla="*/ 521 w 602"/>
                <a:gd name="T7" fmla="*/ 141 h 259"/>
                <a:gd name="T8" fmla="*/ 521 w 602"/>
                <a:gd name="T9" fmla="*/ 143 h 259"/>
                <a:gd name="T10" fmla="*/ 514 w 602"/>
                <a:gd name="T11" fmla="*/ 154 h 259"/>
                <a:gd name="T12" fmla="*/ 475 w 602"/>
                <a:gd name="T13" fmla="*/ 161 h 259"/>
                <a:gd name="T14" fmla="*/ 550 w 602"/>
                <a:gd name="T15" fmla="*/ 154 h 259"/>
                <a:gd name="T16" fmla="*/ 595 w 602"/>
                <a:gd name="T17" fmla="*/ 142 h 259"/>
                <a:gd name="T18" fmla="*/ 575 w 602"/>
                <a:gd name="T19" fmla="*/ 146 h 259"/>
                <a:gd name="T20" fmla="*/ 595 w 602"/>
                <a:gd name="T21" fmla="*/ 142 h 259"/>
                <a:gd name="T22" fmla="*/ 598 w 602"/>
                <a:gd name="T23" fmla="*/ 145 h 259"/>
                <a:gd name="T24" fmla="*/ 469 w 602"/>
                <a:gd name="T25" fmla="*/ 149 h 259"/>
                <a:gd name="T26" fmla="*/ 484 w 602"/>
                <a:gd name="T27" fmla="*/ 149 h 259"/>
                <a:gd name="T28" fmla="*/ 494 w 602"/>
                <a:gd name="T29" fmla="*/ 150 h 259"/>
                <a:gd name="T30" fmla="*/ 427 w 602"/>
                <a:gd name="T31" fmla="*/ 150 h 259"/>
                <a:gd name="T32" fmla="*/ 414 w 602"/>
                <a:gd name="T33" fmla="*/ 151 h 259"/>
                <a:gd name="T34" fmla="*/ 410 w 602"/>
                <a:gd name="T35" fmla="*/ 153 h 259"/>
                <a:gd name="T36" fmla="*/ 410 w 602"/>
                <a:gd name="T37" fmla="*/ 153 h 259"/>
                <a:gd name="T38" fmla="*/ 413 w 602"/>
                <a:gd name="T39" fmla="*/ 152 h 259"/>
                <a:gd name="T40" fmla="*/ 399 w 602"/>
                <a:gd name="T41" fmla="*/ 154 h 259"/>
                <a:gd name="T42" fmla="*/ 382 w 602"/>
                <a:gd name="T43" fmla="*/ 158 h 259"/>
                <a:gd name="T44" fmla="*/ 370 w 602"/>
                <a:gd name="T45" fmla="*/ 162 h 259"/>
                <a:gd name="T46" fmla="*/ 288 w 602"/>
                <a:gd name="T47" fmla="*/ 229 h 259"/>
                <a:gd name="T48" fmla="*/ 231 w 602"/>
                <a:gd name="T49" fmla="*/ 196 h 259"/>
                <a:gd name="T50" fmla="*/ 151 w 602"/>
                <a:gd name="T51" fmla="*/ 211 h 259"/>
                <a:gd name="T52" fmla="*/ 76 w 602"/>
                <a:gd name="T53" fmla="*/ 89 h 259"/>
                <a:gd name="T54" fmla="*/ 28 w 602"/>
                <a:gd name="T55" fmla="*/ 86 h 259"/>
                <a:gd name="T56" fmla="*/ 124 w 602"/>
                <a:gd name="T57" fmla="*/ 236 h 259"/>
                <a:gd name="T58" fmla="*/ 132 w 602"/>
                <a:gd name="T59" fmla="*/ 247 h 259"/>
                <a:gd name="T60" fmla="*/ 132 w 602"/>
                <a:gd name="T61" fmla="*/ 247 h 259"/>
                <a:gd name="T62" fmla="*/ 168 w 602"/>
                <a:gd name="T63" fmla="*/ 246 h 259"/>
                <a:gd name="T64" fmla="*/ 170 w 602"/>
                <a:gd name="T65" fmla="*/ 244 h 259"/>
                <a:gd name="T66" fmla="*/ 272 w 602"/>
                <a:gd name="T67" fmla="*/ 254 h 259"/>
                <a:gd name="T68" fmla="*/ 278 w 602"/>
                <a:gd name="T69" fmla="*/ 257 h 259"/>
                <a:gd name="T70" fmla="*/ 309 w 602"/>
                <a:gd name="T71" fmla="*/ 250 h 259"/>
                <a:gd name="T72" fmla="*/ 311 w 602"/>
                <a:gd name="T73" fmla="*/ 246 h 259"/>
                <a:gd name="T74" fmla="*/ 376 w 602"/>
                <a:gd name="T75" fmla="*/ 183 h 259"/>
                <a:gd name="T76" fmla="*/ 385 w 602"/>
                <a:gd name="T77" fmla="*/ 172 h 259"/>
                <a:gd name="T78" fmla="*/ 413 w 602"/>
                <a:gd name="T79" fmla="*/ 167 h 259"/>
                <a:gd name="T80" fmla="*/ 450 w 602"/>
                <a:gd name="T81" fmla="*/ 159 h 259"/>
                <a:gd name="T82" fmla="*/ 490 w 602"/>
                <a:gd name="T83" fmla="*/ 150 h 259"/>
                <a:gd name="T84" fmla="*/ 344 w 602"/>
                <a:gd name="T85" fmla="*/ 176 h 2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2" h="259">
                  <a:moveTo>
                    <a:pt x="539" y="141"/>
                  </a:moveTo>
                  <a:cubicBezTo>
                    <a:pt x="531" y="141"/>
                    <a:pt x="531" y="141"/>
                    <a:pt x="531" y="141"/>
                  </a:cubicBezTo>
                  <a:cubicBezTo>
                    <a:pt x="532" y="142"/>
                    <a:pt x="534" y="142"/>
                    <a:pt x="535" y="143"/>
                  </a:cubicBezTo>
                  <a:cubicBezTo>
                    <a:pt x="536" y="143"/>
                    <a:pt x="537" y="142"/>
                    <a:pt x="539" y="141"/>
                  </a:cubicBezTo>
                  <a:close/>
                  <a:moveTo>
                    <a:pt x="522" y="141"/>
                  </a:moveTo>
                  <a:cubicBezTo>
                    <a:pt x="521" y="141"/>
                    <a:pt x="521" y="141"/>
                    <a:pt x="521" y="141"/>
                  </a:cubicBezTo>
                  <a:cubicBezTo>
                    <a:pt x="524" y="141"/>
                    <a:pt x="524" y="141"/>
                    <a:pt x="524" y="141"/>
                  </a:cubicBezTo>
                  <a:lnTo>
                    <a:pt x="522" y="141"/>
                  </a:lnTo>
                  <a:close/>
                  <a:moveTo>
                    <a:pt x="517" y="142"/>
                  </a:moveTo>
                  <a:cubicBezTo>
                    <a:pt x="515" y="142"/>
                    <a:pt x="513" y="142"/>
                    <a:pt x="510" y="142"/>
                  </a:cubicBezTo>
                  <a:cubicBezTo>
                    <a:pt x="513" y="142"/>
                    <a:pt x="515" y="142"/>
                    <a:pt x="517" y="142"/>
                  </a:cubicBezTo>
                  <a:close/>
                  <a:moveTo>
                    <a:pt x="521" y="141"/>
                  </a:moveTo>
                  <a:cubicBezTo>
                    <a:pt x="521" y="141"/>
                    <a:pt x="521" y="141"/>
                    <a:pt x="521" y="141"/>
                  </a:cubicBezTo>
                  <a:cubicBezTo>
                    <a:pt x="517" y="142"/>
                    <a:pt x="517" y="142"/>
                    <a:pt x="517" y="142"/>
                  </a:cubicBezTo>
                  <a:cubicBezTo>
                    <a:pt x="519" y="142"/>
                    <a:pt x="520" y="143"/>
                    <a:pt x="521" y="143"/>
                  </a:cubicBezTo>
                  <a:cubicBezTo>
                    <a:pt x="520" y="142"/>
                    <a:pt x="520" y="142"/>
                    <a:pt x="521" y="141"/>
                  </a:cubicBezTo>
                  <a:close/>
                  <a:moveTo>
                    <a:pt x="518" y="157"/>
                  </a:moveTo>
                  <a:cubicBezTo>
                    <a:pt x="516" y="157"/>
                    <a:pt x="517" y="153"/>
                    <a:pt x="514" y="154"/>
                  </a:cubicBezTo>
                  <a:cubicBezTo>
                    <a:pt x="508" y="155"/>
                    <a:pt x="502" y="157"/>
                    <a:pt x="497" y="157"/>
                  </a:cubicBezTo>
                  <a:cubicBezTo>
                    <a:pt x="494" y="158"/>
                    <a:pt x="490" y="154"/>
                    <a:pt x="487" y="154"/>
                  </a:cubicBezTo>
                  <a:cubicBezTo>
                    <a:pt x="481" y="156"/>
                    <a:pt x="465" y="161"/>
                    <a:pt x="475" y="161"/>
                  </a:cubicBezTo>
                  <a:cubicBezTo>
                    <a:pt x="489" y="160"/>
                    <a:pt x="498" y="159"/>
                    <a:pt x="510" y="158"/>
                  </a:cubicBezTo>
                  <a:cubicBezTo>
                    <a:pt x="521" y="156"/>
                    <a:pt x="531" y="155"/>
                    <a:pt x="541" y="153"/>
                  </a:cubicBezTo>
                  <a:cubicBezTo>
                    <a:pt x="544" y="153"/>
                    <a:pt x="547" y="153"/>
                    <a:pt x="550" y="154"/>
                  </a:cubicBezTo>
                  <a:cubicBezTo>
                    <a:pt x="546" y="153"/>
                    <a:pt x="542" y="152"/>
                    <a:pt x="538" y="152"/>
                  </a:cubicBezTo>
                  <a:cubicBezTo>
                    <a:pt x="533" y="151"/>
                    <a:pt x="526" y="156"/>
                    <a:pt x="518" y="157"/>
                  </a:cubicBezTo>
                  <a:close/>
                  <a:moveTo>
                    <a:pt x="595" y="142"/>
                  </a:moveTo>
                  <a:cubicBezTo>
                    <a:pt x="594" y="143"/>
                    <a:pt x="591" y="144"/>
                    <a:pt x="591" y="144"/>
                  </a:cubicBezTo>
                  <a:cubicBezTo>
                    <a:pt x="585" y="141"/>
                    <a:pt x="579" y="143"/>
                    <a:pt x="573" y="144"/>
                  </a:cubicBezTo>
                  <a:cubicBezTo>
                    <a:pt x="575" y="146"/>
                    <a:pt x="575" y="146"/>
                    <a:pt x="575" y="146"/>
                  </a:cubicBezTo>
                  <a:cubicBezTo>
                    <a:pt x="579" y="146"/>
                    <a:pt x="579" y="144"/>
                    <a:pt x="576" y="144"/>
                  </a:cubicBezTo>
                  <a:cubicBezTo>
                    <a:pt x="584" y="146"/>
                    <a:pt x="591" y="146"/>
                    <a:pt x="598" y="145"/>
                  </a:cubicBezTo>
                  <a:cubicBezTo>
                    <a:pt x="597" y="144"/>
                    <a:pt x="597" y="143"/>
                    <a:pt x="595" y="142"/>
                  </a:cubicBezTo>
                  <a:close/>
                  <a:moveTo>
                    <a:pt x="602" y="144"/>
                  </a:moveTo>
                  <a:cubicBezTo>
                    <a:pt x="598" y="145"/>
                    <a:pt x="598" y="145"/>
                    <a:pt x="598" y="145"/>
                  </a:cubicBezTo>
                  <a:cubicBezTo>
                    <a:pt x="598" y="145"/>
                    <a:pt x="598" y="145"/>
                    <a:pt x="598" y="145"/>
                  </a:cubicBezTo>
                  <a:cubicBezTo>
                    <a:pt x="602" y="144"/>
                    <a:pt x="602" y="144"/>
                    <a:pt x="602" y="144"/>
                  </a:cubicBezTo>
                  <a:close/>
                  <a:moveTo>
                    <a:pt x="490" y="150"/>
                  </a:moveTo>
                  <a:cubicBezTo>
                    <a:pt x="483" y="151"/>
                    <a:pt x="476" y="151"/>
                    <a:pt x="469" y="149"/>
                  </a:cubicBezTo>
                  <a:cubicBezTo>
                    <a:pt x="472" y="149"/>
                    <a:pt x="472" y="150"/>
                    <a:pt x="468" y="151"/>
                  </a:cubicBezTo>
                  <a:cubicBezTo>
                    <a:pt x="465" y="149"/>
                    <a:pt x="465" y="149"/>
                    <a:pt x="465" y="149"/>
                  </a:cubicBezTo>
                  <a:cubicBezTo>
                    <a:pt x="472" y="148"/>
                    <a:pt x="478" y="146"/>
                    <a:pt x="484" y="149"/>
                  </a:cubicBezTo>
                  <a:cubicBezTo>
                    <a:pt x="484" y="149"/>
                    <a:pt x="486" y="148"/>
                    <a:pt x="488" y="148"/>
                  </a:cubicBezTo>
                  <a:cubicBezTo>
                    <a:pt x="490" y="148"/>
                    <a:pt x="490" y="149"/>
                    <a:pt x="490" y="150"/>
                  </a:cubicBezTo>
                  <a:cubicBezTo>
                    <a:pt x="494" y="150"/>
                    <a:pt x="494" y="150"/>
                    <a:pt x="494" y="150"/>
                  </a:cubicBezTo>
                  <a:cubicBezTo>
                    <a:pt x="491" y="148"/>
                    <a:pt x="482" y="146"/>
                    <a:pt x="482" y="146"/>
                  </a:cubicBezTo>
                  <a:cubicBezTo>
                    <a:pt x="464" y="146"/>
                    <a:pt x="447" y="147"/>
                    <a:pt x="431" y="149"/>
                  </a:cubicBezTo>
                  <a:cubicBezTo>
                    <a:pt x="430" y="150"/>
                    <a:pt x="429" y="151"/>
                    <a:pt x="427" y="150"/>
                  </a:cubicBezTo>
                  <a:cubicBezTo>
                    <a:pt x="426" y="150"/>
                    <a:pt x="425" y="150"/>
                    <a:pt x="423" y="150"/>
                  </a:cubicBezTo>
                  <a:cubicBezTo>
                    <a:pt x="416" y="151"/>
                    <a:pt x="416" y="151"/>
                    <a:pt x="416" y="151"/>
                  </a:cubicBezTo>
                  <a:cubicBezTo>
                    <a:pt x="414" y="151"/>
                    <a:pt x="414" y="151"/>
                    <a:pt x="414" y="151"/>
                  </a:cubicBezTo>
                  <a:cubicBezTo>
                    <a:pt x="414" y="151"/>
                    <a:pt x="414" y="151"/>
                    <a:pt x="414" y="151"/>
                  </a:cubicBezTo>
                  <a:cubicBezTo>
                    <a:pt x="413" y="152"/>
                    <a:pt x="413" y="153"/>
                    <a:pt x="414" y="153"/>
                  </a:cubicBezTo>
                  <a:cubicBezTo>
                    <a:pt x="413" y="153"/>
                    <a:pt x="411" y="153"/>
                    <a:pt x="410" y="153"/>
                  </a:cubicBezTo>
                  <a:cubicBezTo>
                    <a:pt x="408" y="153"/>
                    <a:pt x="408" y="153"/>
                    <a:pt x="408" y="153"/>
                  </a:cubicBezTo>
                  <a:cubicBezTo>
                    <a:pt x="408" y="153"/>
                    <a:pt x="409" y="153"/>
                    <a:pt x="409" y="153"/>
                  </a:cubicBezTo>
                  <a:cubicBezTo>
                    <a:pt x="410" y="153"/>
                    <a:pt x="410" y="153"/>
                    <a:pt x="410" y="153"/>
                  </a:cubicBezTo>
                  <a:cubicBezTo>
                    <a:pt x="413" y="152"/>
                    <a:pt x="413" y="152"/>
                    <a:pt x="413" y="152"/>
                  </a:cubicBezTo>
                  <a:cubicBezTo>
                    <a:pt x="413" y="152"/>
                    <a:pt x="413" y="152"/>
                    <a:pt x="413" y="152"/>
                  </a:cubicBezTo>
                  <a:cubicBezTo>
                    <a:pt x="413" y="152"/>
                    <a:pt x="413" y="152"/>
                    <a:pt x="413" y="152"/>
                  </a:cubicBezTo>
                  <a:cubicBezTo>
                    <a:pt x="414" y="151"/>
                    <a:pt x="414" y="151"/>
                    <a:pt x="414" y="151"/>
                  </a:cubicBezTo>
                  <a:cubicBezTo>
                    <a:pt x="415" y="151"/>
                    <a:pt x="415" y="151"/>
                    <a:pt x="415" y="151"/>
                  </a:cubicBezTo>
                  <a:cubicBezTo>
                    <a:pt x="410" y="151"/>
                    <a:pt x="404" y="152"/>
                    <a:pt x="399" y="154"/>
                  </a:cubicBezTo>
                  <a:cubicBezTo>
                    <a:pt x="398" y="154"/>
                    <a:pt x="396" y="155"/>
                    <a:pt x="396" y="155"/>
                  </a:cubicBezTo>
                  <a:cubicBezTo>
                    <a:pt x="392" y="157"/>
                    <a:pt x="388" y="158"/>
                    <a:pt x="385" y="157"/>
                  </a:cubicBezTo>
                  <a:cubicBezTo>
                    <a:pt x="382" y="158"/>
                    <a:pt x="382" y="158"/>
                    <a:pt x="382" y="158"/>
                  </a:cubicBezTo>
                  <a:cubicBezTo>
                    <a:pt x="383" y="158"/>
                    <a:pt x="383" y="158"/>
                    <a:pt x="383" y="158"/>
                  </a:cubicBezTo>
                  <a:cubicBezTo>
                    <a:pt x="382" y="158"/>
                    <a:pt x="382" y="158"/>
                    <a:pt x="382" y="158"/>
                  </a:cubicBezTo>
                  <a:cubicBezTo>
                    <a:pt x="370" y="162"/>
                    <a:pt x="370" y="162"/>
                    <a:pt x="370" y="162"/>
                  </a:cubicBezTo>
                  <a:cubicBezTo>
                    <a:pt x="362" y="165"/>
                    <a:pt x="355" y="168"/>
                    <a:pt x="347" y="172"/>
                  </a:cubicBezTo>
                  <a:cubicBezTo>
                    <a:pt x="323" y="186"/>
                    <a:pt x="303" y="205"/>
                    <a:pt x="289" y="227"/>
                  </a:cubicBezTo>
                  <a:cubicBezTo>
                    <a:pt x="288" y="229"/>
                    <a:pt x="288" y="229"/>
                    <a:pt x="288" y="229"/>
                  </a:cubicBezTo>
                  <a:cubicBezTo>
                    <a:pt x="284" y="227"/>
                    <a:pt x="284" y="227"/>
                    <a:pt x="284" y="227"/>
                  </a:cubicBezTo>
                  <a:cubicBezTo>
                    <a:pt x="268" y="216"/>
                    <a:pt x="268" y="216"/>
                    <a:pt x="268" y="216"/>
                  </a:cubicBezTo>
                  <a:cubicBezTo>
                    <a:pt x="256" y="209"/>
                    <a:pt x="244" y="201"/>
                    <a:pt x="231" y="196"/>
                  </a:cubicBezTo>
                  <a:cubicBezTo>
                    <a:pt x="216" y="189"/>
                    <a:pt x="197" y="187"/>
                    <a:pt x="180" y="193"/>
                  </a:cubicBezTo>
                  <a:cubicBezTo>
                    <a:pt x="169" y="197"/>
                    <a:pt x="159" y="204"/>
                    <a:pt x="151" y="211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32" y="183"/>
                    <a:pt x="124" y="172"/>
                    <a:pt x="117" y="161"/>
                  </a:cubicBezTo>
                  <a:cubicBezTo>
                    <a:pt x="102" y="139"/>
                    <a:pt x="88" y="116"/>
                    <a:pt x="76" y="89"/>
                  </a:cubicBezTo>
                  <a:cubicBezTo>
                    <a:pt x="66" y="69"/>
                    <a:pt x="41" y="36"/>
                    <a:pt x="28" y="19"/>
                  </a:cubicBezTo>
                  <a:cubicBezTo>
                    <a:pt x="6" y="0"/>
                    <a:pt x="1" y="22"/>
                    <a:pt x="1" y="24"/>
                  </a:cubicBezTo>
                  <a:cubicBezTo>
                    <a:pt x="0" y="46"/>
                    <a:pt x="15" y="52"/>
                    <a:pt x="28" y="86"/>
                  </a:cubicBezTo>
                  <a:cubicBezTo>
                    <a:pt x="18" y="63"/>
                    <a:pt x="46" y="95"/>
                    <a:pt x="51" y="120"/>
                  </a:cubicBezTo>
                  <a:cubicBezTo>
                    <a:pt x="57" y="155"/>
                    <a:pt x="93" y="188"/>
                    <a:pt x="114" y="223"/>
                  </a:cubicBezTo>
                  <a:cubicBezTo>
                    <a:pt x="117" y="228"/>
                    <a:pt x="120" y="232"/>
                    <a:pt x="124" y="236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2" y="247"/>
                    <a:pt x="132" y="247"/>
                    <a:pt x="132" y="247"/>
                  </a:cubicBezTo>
                  <a:cubicBezTo>
                    <a:pt x="132" y="247"/>
                    <a:pt x="132" y="247"/>
                    <a:pt x="132" y="247"/>
                  </a:cubicBezTo>
                  <a:cubicBezTo>
                    <a:pt x="132" y="247"/>
                    <a:pt x="132" y="247"/>
                    <a:pt x="132" y="247"/>
                  </a:cubicBezTo>
                  <a:cubicBezTo>
                    <a:pt x="132" y="247"/>
                    <a:pt x="132" y="247"/>
                    <a:pt x="132" y="247"/>
                  </a:cubicBezTo>
                  <a:cubicBezTo>
                    <a:pt x="132" y="247"/>
                    <a:pt x="132" y="247"/>
                    <a:pt x="132" y="247"/>
                  </a:cubicBezTo>
                  <a:cubicBezTo>
                    <a:pt x="203" y="246"/>
                    <a:pt x="152" y="247"/>
                    <a:pt x="168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6"/>
                    <a:pt x="168" y="246"/>
                    <a:pt x="168" y="246"/>
                  </a:cubicBezTo>
                  <a:cubicBezTo>
                    <a:pt x="168" y="246"/>
                    <a:pt x="168" y="246"/>
                    <a:pt x="168" y="246"/>
                  </a:cubicBezTo>
                  <a:cubicBezTo>
                    <a:pt x="169" y="245"/>
                    <a:pt x="169" y="245"/>
                    <a:pt x="169" y="245"/>
                  </a:cubicBezTo>
                  <a:cubicBezTo>
                    <a:pt x="170" y="244"/>
                    <a:pt x="170" y="244"/>
                    <a:pt x="170" y="244"/>
                  </a:cubicBezTo>
                  <a:cubicBezTo>
                    <a:pt x="190" y="223"/>
                    <a:pt x="199" y="219"/>
                    <a:pt x="223" y="228"/>
                  </a:cubicBezTo>
                  <a:cubicBezTo>
                    <a:pt x="235" y="232"/>
                    <a:pt x="248" y="239"/>
                    <a:pt x="261" y="247"/>
                  </a:cubicBezTo>
                  <a:cubicBezTo>
                    <a:pt x="272" y="254"/>
                    <a:pt x="272" y="254"/>
                    <a:pt x="272" y="254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1" y="259"/>
                    <a:pt x="336" y="243"/>
                    <a:pt x="309" y="250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11" y="246"/>
                    <a:pt x="311" y="246"/>
                    <a:pt x="311" y="246"/>
                  </a:cubicBezTo>
                  <a:cubicBezTo>
                    <a:pt x="315" y="241"/>
                    <a:pt x="319" y="234"/>
                    <a:pt x="324" y="229"/>
                  </a:cubicBezTo>
                  <a:cubicBezTo>
                    <a:pt x="334" y="217"/>
                    <a:pt x="341" y="205"/>
                    <a:pt x="351" y="196"/>
                  </a:cubicBezTo>
                  <a:cubicBezTo>
                    <a:pt x="358" y="189"/>
                    <a:pt x="369" y="187"/>
                    <a:pt x="376" y="183"/>
                  </a:cubicBezTo>
                  <a:cubicBezTo>
                    <a:pt x="387" y="178"/>
                    <a:pt x="397" y="174"/>
                    <a:pt x="407" y="170"/>
                  </a:cubicBezTo>
                  <a:cubicBezTo>
                    <a:pt x="395" y="173"/>
                    <a:pt x="388" y="177"/>
                    <a:pt x="376" y="182"/>
                  </a:cubicBezTo>
                  <a:cubicBezTo>
                    <a:pt x="368" y="186"/>
                    <a:pt x="379" y="175"/>
                    <a:pt x="385" y="172"/>
                  </a:cubicBezTo>
                  <a:cubicBezTo>
                    <a:pt x="387" y="171"/>
                    <a:pt x="392" y="173"/>
                    <a:pt x="394" y="172"/>
                  </a:cubicBezTo>
                  <a:cubicBezTo>
                    <a:pt x="399" y="171"/>
                    <a:pt x="404" y="168"/>
                    <a:pt x="409" y="165"/>
                  </a:cubicBezTo>
                  <a:cubicBezTo>
                    <a:pt x="412" y="164"/>
                    <a:pt x="412" y="168"/>
                    <a:pt x="413" y="167"/>
                  </a:cubicBezTo>
                  <a:cubicBezTo>
                    <a:pt x="421" y="165"/>
                    <a:pt x="427" y="158"/>
                    <a:pt x="432" y="159"/>
                  </a:cubicBezTo>
                  <a:cubicBezTo>
                    <a:pt x="436" y="159"/>
                    <a:pt x="440" y="159"/>
                    <a:pt x="443" y="160"/>
                  </a:cubicBezTo>
                  <a:cubicBezTo>
                    <a:pt x="450" y="159"/>
                    <a:pt x="450" y="159"/>
                    <a:pt x="450" y="159"/>
                  </a:cubicBezTo>
                  <a:cubicBezTo>
                    <a:pt x="455" y="158"/>
                    <a:pt x="455" y="158"/>
                    <a:pt x="455" y="158"/>
                  </a:cubicBezTo>
                  <a:cubicBezTo>
                    <a:pt x="466" y="155"/>
                    <a:pt x="478" y="153"/>
                    <a:pt x="490" y="151"/>
                  </a:cubicBezTo>
                  <a:lnTo>
                    <a:pt x="490" y="150"/>
                  </a:lnTo>
                  <a:close/>
                  <a:moveTo>
                    <a:pt x="344" y="176"/>
                  </a:moveTo>
                  <a:cubicBezTo>
                    <a:pt x="348" y="171"/>
                    <a:pt x="352" y="171"/>
                    <a:pt x="357" y="171"/>
                  </a:cubicBezTo>
                  <a:cubicBezTo>
                    <a:pt x="353" y="173"/>
                    <a:pt x="349" y="175"/>
                    <a:pt x="344" y="176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3" name="Freeform 143"/>
            <p:cNvSpPr>
              <a:spLocks noEditPoints="1"/>
            </p:cNvSpPr>
            <p:nvPr/>
          </p:nvSpPr>
          <p:spPr bwMode="auto">
            <a:xfrm>
              <a:off x="6488113" y="3692526"/>
              <a:ext cx="442913" cy="762000"/>
            </a:xfrm>
            <a:custGeom>
              <a:gdLst>
                <a:gd name="T0" fmla="*/ 108 w 118"/>
                <a:gd name="T1" fmla="*/ 19 h 203"/>
                <a:gd name="T2" fmla="*/ 109 w 118"/>
                <a:gd name="T3" fmla="*/ 17 h 203"/>
                <a:gd name="T4" fmla="*/ 107 w 118"/>
                <a:gd name="T5" fmla="*/ 21 h 203"/>
                <a:gd name="T6" fmla="*/ 106 w 118"/>
                <a:gd name="T7" fmla="*/ 24 h 203"/>
                <a:gd name="T8" fmla="*/ 106 w 118"/>
                <a:gd name="T9" fmla="*/ 24 h 203"/>
                <a:gd name="T10" fmla="*/ 107 w 118"/>
                <a:gd name="T11" fmla="*/ 21 h 203"/>
                <a:gd name="T12" fmla="*/ 107 w 118"/>
                <a:gd name="T13" fmla="*/ 22 h 203"/>
                <a:gd name="T14" fmla="*/ 113 w 118"/>
                <a:gd name="T15" fmla="*/ 26 h 203"/>
                <a:gd name="T16" fmla="*/ 110 w 118"/>
                <a:gd name="T17" fmla="*/ 32 h 203"/>
                <a:gd name="T18" fmla="*/ 108 w 118"/>
                <a:gd name="T19" fmla="*/ 38 h 203"/>
                <a:gd name="T20" fmla="*/ 115 w 118"/>
                <a:gd name="T21" fmla="*/ 18 h 203"/>
                <a:gd name="T22" fmla="*/ 114 w 118"/>
                <a:gd name="T23" fmla="*/ 19 h 203"/>
                <a:gd name="T24" fmla="*/ 116 w 118"/>
                <a:gd name="T25" fmla="*/ 1 h 203"/>
                <a:gd name="T26" fmla="*/ 114 w 118"/>
                <a:gd name="T27" fmla="*/ 8 h 203"/>
                <a:gd name="T28" fmla="*/ 114 w 118"/>
                <a:gd name="T29" fmla="*/ 7 h 203"/>
                <a:gd name="T30" fmla="*/ 116 w 118"/>
                <a:gd name="T31" fmla="*/ 1 h 203"/>
                <a:gd name="T32" fmla="*/ 117 w 118"/>
                <a:gd name="T33" fmla="*/ 1 h 203"/>
                <a:gd name="T34" fmla="*/ 118 w 118"/>
                <a:gd name="T35" fmla="*/ 0 h 203"/>
                <a:gd name="T36" fmla="*/ 95 w 118"/>
                <a:gd name="T37" fmla="*/ 46 h 203"/>
                <a:gd name="T38" fmla="*/ 94 w 118"/>
                <a:gd name="T39" fmla="*/ 48 h 203"/>
                <a:gd name="T40" fmla="*/ 92 w 118"/>
                <a:gd name="T41" fmla="*/ 50 h 203"/>
                <a:gd name="T42" fmla="*/ 93 w 118"/>
                <a:gd name="T43" fmla="*/ 51 h 203"/>
                <a:gd name="T44" fmla="*/ 92 w 118"/>
                <a:gd name="T45" fmla="*/ 52 h 203"/>
                <a:gd name="T46" fmla="*/ 92 w 118"/>
                <a:gd name="T47" fmla="*/ 51 h 203"/>
                <a:gd name="T48" fmla="*/ 92 w 118"/>
                <a:gd name="T49" fmla="*/ 50 h 203"/>
                <a:gd name="T50" fmla="*/ 89 w 118"/>
                <a:gd name="T51" fmla="*/ 55 h 203"/>
                <a:gd name="T52" fmla="*/ 86 w 118"/>
                <a:gd name="T53" fmla="*/ 58 h 203"/>
                <a:gd name="T54" fmla="*/ 86 w 118"/>
                <a:gd name="T55" fmla="*/ 58 h 203"/>
                <a:gd name="T56" fmla="*/ 79 w 118"/>
                <a:gd name="T57" fmla="*/ 66 h 203"/>
                <a:gd name="T58" fmla="*/ 35 w 118"/>
                <a:gd name="T59" fmla="*/ 127 h 203"/>
                <a:gd name="T60" fmla="*/ 1 w 118"/>
                <a:gd name="T61" fmla="*/ 194 h 203"/>
                <a:gd name="T62" fmla="*/ 25 w 118"/>
                <a:gd name="T63" fmla="*/ 187 h 203"/>
                <a:gd name="T64" fmla="*/ 47 w 118"/>
                <a:gd name="T65" fmla="*/ 144 h 203"/>
                <a:gd name="T66" fmla="*/ 80 w 118"/>
                <a:gd name="T67" fmla="*/ 88 h 203"/>
                <a:gd name="T68" fmla="*/ 92 w 118"/>
                <a:gd name="T69" fmla="*/ 68 h 203"/>
                <a:gd name="T70" fmla="*/ 92 w 118"/>
                <a:gd name="T71" fmla="*/ 67 h 203"/>
                <a:gd name="T72" fmla="*/ 95 w 118"/>
                <a:gd name="T73" fmla="*/ 61 h 203"/>
                <a:gd name="T74" fmla="*/ 98 w 118"/>
                <a:gd name="T75" fmla="*/ 55 h 203"/>
                <a:gd name="T76" fmla="*/ 102 w 118"/>
                <a:gd name="T77" fmla="*/ 46 h 203"/>
                <a:gd name="T78" fmla="*/ 104 w 118"/>
                <a:gd name="T79" fmla="*/ 43 h 203"/>
                <a:gd name="T80" fmla="*/ 106 w 118"/>
                <a:gd name="T81" fmla="*/ 32 h 203"/>
                <a:gd name="T82" fmla="*/ 103 w 118"/>
                <a:gd name="T83" fmla="*/ 38 h 203"/>
                <a:gd name="T84" fmla="*/ 105 w 118"/>
                <a:gd name="T85" fmla="*/ 33 h 203"/>
                <a:gd name="T86" fmla="*/ 106 w 118"/>
                <a:gd name="T87" fmla="*/ 32 h 203"/>
                <a:gd name="T88" fmla="*/ 103 w 118"/>
                <a:gd name="T89" fmla="*/ 33 h 203"/>
                <a:gd name="T90" fmla="*/ 82 w 118"/>
                <a:gd name="T91" fmla="*/ 65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203">
                  <a:moveTo>
                    <a:pt x="109" y="17"/>
                  </a:move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7"/>
                    <a:pt x="109" y="17"/>
                  </a:cubicBezTo>
                  <a:close/>
                  <a:moveTo>
                    <a:pt x="107" y="21"/>
                  </a:move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lose/>
                  <a:moveTo>
                    <a:pt x="106" y="24"/>
                  </a:moveTo>
                  <a:cubicBezTo>
                    <a:pt x="106" y="23"/>
                    <a:pt x="106" y="23"/>
                    <a:pt x="106" y="23"/>
                  </a:cubicBezTo>
                  <a:cubicBezTo>
                    <a:pt x="106" y="23"/>
                    <a:pt x="106" y="24"/>
                    <a:pt x="106" y="24"/>
                  </a:cubicBezTo>
                  <a:close/>
                  <a:moveTo>
                    <a:pt x="107" y="21"/>
                  </a:moveTo>
                  <a:cubicBezTo>
                    <a:pt x="107" y="21"/>
                    <a:pt x="107" y="21"/>
                    <a:pt x="107" y="2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7" y="21"/>
                  </a:cubicBezTo>
                  <a:close/>
                  <a:moveTo>
                    <a:pt x="113" y="26"/>
                  </a:moveTo>
                  <a:cubicBezTo>
                    <a:pt x="113" y="26"/>
                    <a:pt x="111" y="25"/>
                    <a:pt x="111" y="26"/>
                  </a:cubicBezTo>
                  <a:cubicBezTo>
                    <a:pt x="111" y="28"/>
                    <a:pt x="111" y="30"/>
                    <a:pt x="110" y="32"/>
                  </a:cubicBezTo>
                  <a:cubicBezTo>
                    <a:pt x="110" y="33"/>
                    <a:pt x="108" y="33"/>
                    <a:pt x="108" y="34"/>
                  </a:cubicBezTo>
                  <a:cubicBezTo>
                    <a:pt x="107" y="35"/>
                    <a:pt x="107" y="41"/>
                    <a:pt x="108" y="38"/>
                  </a:cubicBezTo>
                  <a:cubicBezTo>
                    <a:pt x="110" y="34"/>
                    <a:pt x="111" y="32"/>
                    <a:pt x="113" y="2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20"/>
                    <a:pt x="114" y="23"/>
                    <a:pt x="113" y="26"/>
                  </a:cubicBezTo>
                  <a:close/>
                  <a:moveTo>
                    <a:pt x="116" y="1"/>
                  </a:moveTo>
                  <a:cubicBezTo>
                    <a:pt x="116" y="2"/>
                    <a:pt x="116" y="3"/>
                    <a:pt x="116" y="3"/>
                  </a:cubicBezTo>
                  <a:cubicBezTo>
                    <a:pt x="114" y="4"/>
                    <a:pt x="114" y="6"/>
                    <a:pt x="114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4" y="7"/>
                  </a:cubicBezTo>
                  <a:cubicBezTo>
                    <a:pt x="116" y="5"/>
                    <a:pt x="117" y="3"/>
                    <a:pt x="117" y="1"/>
                  </a:cubicBezTo>
                  <a:cubicBezTo>
                    <a:pt x="117" y="1"/>
                    <a:pt x="116" y="1"/>
                    <a:pt x="116" y="1"/>
                  </a:cubicBezTo>
                  <a:close/>
                  <a:moveTo>
                    <a:pt x="118" y="0"/>
                  </a:moveTo>
                  <a:cubicBezTo>
                    <a:pt x="117" y="1"/>
                    <a:pt x="117" y="1"/>
                    <a:pt x="117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0"/>
                    <a:pt x="118" y="0"/>
                    <a:pt x="118" y="0"/>
                  </a:cubicBezTo>
                  <a:close/>
                  <a:moveTo>
                    <a:pt x="103" y="33"/>
                  </a:moveTo>
                  <a:cubicBezTo>
                    <a:pt x="101" y="37"/>
                    <a:pt x="98" y="42"/>
                    <a:pt x="95" y="46"/>
                  </a:cubicBezTo>
                  <a:cubicBezTo>
                    <a:pt x="95" y="46"/>
                    <a:pt x="95" y="47"/>
                    <a:pt x="95" y="47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1"/>
                    <a:pt x="93" y="51"/>
                    <a:pt x="93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6"/>
                    <a:pt x="88" y="57"/>
                    <a:pt x="87" y="57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7" y="58"/>
                    <a:pt x="87" y="58"/>
                    <a:pt x="87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69" y="79"/>
                    <a:pt x="60" y="91"/>
                    <a:pt x="51" y="105"/>
                  </a:cubicBezTo>
                  <a:cubicBezTo>
                    <a:pt x="45" y="112"/>
                    <a:pt x="40" y="120"/>
                    <a:pt x="35" y="127"/>
                  </a:cubicBezTo>
                  <a:cubicBezTo>
                    <a:pt x="26" y="142"/>
                    <a:pt x="22" y="157"/>
                    <a:pt x="11" y="171"/>
                  </a:cubicBezTo>
                  <a:cubicBezTo>
                    <a:pt x="7" y="177"/>
                    <a:pt x="3" y="188"/>
                    <a:pt x="1" y="194"/>
                  </a:cubicBezTo>
                  <a:cubicBezTo>
                    <a:pt x="0" y="203"/>
                    <a:pt x="9" y="202"/>
                    <a:pt x="10" y="202"/>
                  </a:cubicBezTo>
                  <a:cubicBezTo>
                    <a:pt x="19" y="200"/>
                    <a:pt x="17" y="195"/>
                    <a:pt x="25" y="187"/>
                  </a:cubicBezTo>
                  <a:cubicBezTo>
                    <a:pt x="20" y="193"/>
                    <a:pt x="23" y="180"/>
                    <a:pt x="30" y="175"/>
                  </a:cubicBezTo>
                  <a:cubicBezTo>
                    <a:pt x="40" y="169"/>
                    <a:pt x="40" y="154"/>
                    <a:pt x="47" y="144"/>
                  </a:cubicBezTo>
                  <a:cubicBezTo>
                    <a:pt x="49" y="141"/>
                    <a:pt x="50" y="138"/>
                    <a:pt x="51" y="135"/>
                  </a:cubicBezTo>
                  <a:cubicBezTo>
                    <a:pt x="62" y="120"/>
                    <a:pt x="68" y="104"/>
                    <a:pt x="80" y="88"/>
                  </a:cubicBezTo>
                  <a:cubicBezTo>
                    <a:pt x="83" y="84"/>
                    <a:pt x="85" y="79"/>
                    <a:pt x="86" y="75"/>
                  </a:cubicBezTo>
                  <a:cubicBezTo>
                    <a:pt x="88" y="72"/>
                    <a:pt x="91" y="70"/>
                    <a:pt x="92" y="68"/>
                  </a:cubicBezTo>
                  <a:cubicBezTo>
                    <a:pt x="95" y="64"/>
                    <a:pt x="96" y="61"/>
                    <a:pt x="97" y="58"/>
                  </a:cubicBezTo>
                  <a:cubicBezTo>
                    <a:pt x="96" y="61"/>
                    <a:pt x="94" y="64"/>
                    <a:pt x="92" y="67"/>
                  </a:cubicBezTo>
                  <a:cubicBezTo>
                    <a:pt x="91" y="70"/>
                    <a:pt x="91" y="64"/>
                    <a:pt x="92" y="62"/>
                  </a:cubicBezTo>
                  <a:cubicBezTo>
                    <a:pt x="92" y="61"/>
                    <a:pt x="94" y="62"/>
                    <a:pt x="95" y="61"/>
                  </a:cubicBezTo>
                  <a:cubicBezTo>
                    <a:pt x="96" y="59"/>
                    <a:pt x="96" y="57"/>
                    <a:pt x="96" y="55"/>
                  </a:cubicBezTo>
                  <a:cubicBezTo>
                    <a:pt x="96" y="55"/>
                    <a:pt x="98" y="56"/>
                    <a:pt x="98" y="55"/>
                  </a:cubicBezTo>
                  <a:cubicBezTo>
                    <a:pt x="99" y="53"/>
                    <a:pt x="98" y="50"/>
                    <a:pt x="99" y="49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39"/>
                    <a:pt x="106" y="35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4"/>
                    <a:pt x="104" y="35"/>
                    <a:pt x="102" y="37"/>
                  </a:cubicBezTo>
                  <a:cubicBezTo>
                    <a:pt x="103" y="36"/>
                    <a:pt x="103" y="37"/>
                    <a:pt x="103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6"/>
                    <a:pt x="103" y="34"/>
                    <a:pt x="105" y="33"/>
                  </a:cubicBezTo>
                  <a:cubicBezTo>
                    <a:pt x="105" y="33"/>
                    <a:pt x="105" y="32"/>
                    <a:pt x="105" y="32"/>
                  </a:cubicBezTo>
                  <a:cubicBezTo>
                    <a:pt x="105" y="31"/>
                    <a:pt x="106" y="32"/>
                    <a:pt x="106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6" y="31"/>
                    <a:pt x="103" y="33"/>
                    <a:pt x="103" y="33"/>
                  </a:cubicBezTo>
                  <a:close/>
                  <a:moveTo>
                    <a:pt x="79" y="68"/>
                  </a:moveTo>
                  <a:cubicBezTo>
                    <a:pt x="79" y="66"/>
                    <a:pt x="81" y="66"/>
                    <a:pt x="82" y="65"/>
                  </a:cubicBezTo>
                  <a:cubicBezTo>
                    <a:pt x="82" y="66"/>
                    <a:pt x="81" y="67"/>
                    <a:pt x="79" y="68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4" name="Freeform 144"/>
            <p:cNvSpPr>
              <a:spLocks noEditPoints="1"/>
            </p:cNvSpPr>
            <p:nvPr/>
          </p:nvSpPr>
          <p:spPr bwMode="auto">
            <a:xfrm>
              <a:off x="6996113" y="3770313"/>
              <a:ext cx="1730375" cy="1546225"/>
            </a:xfrm>
            <a:custGeom>
              <a:gdLst>
                <a:gd name="T0" fmla="*/ 415 w 461"/>
                <a:gd name="T1" fmla="*/ 377 h 411"/>
                <a:gd name="T2" fmla="*/ 420 w 461"/>
                <a:gd name="T3" fmla="*/ 380 h 411"/>
                <a:gd name="T4" fmla="*/ 408 w 461"/>
                <a:gd name="T5" fmla="*/ 373 h 411"/>
                <a:gd name="T6" fmla="*/ 409 w 461"/>
                <a:gd name="T7" fmla="*/ 373 h 411"/>
                <a:gd name="T8" fmla="*/ 405 w 461"/>
                <a:gd name="T9" fmla="*/ 372 h 411"/>
                <a:gd name="T10" fmla="*/ 408 w 461"/>
                <a:gd name="T11" fmla="*/ 373 h 411"/>
                <a:gd name="T12" fmla="*/ 405 w 461"/>
                <a:gd name="T13" fmla="*/ 372 h 411"/>
                <a:gd name="T14" fmla="*/ 408 w 461"/>
                <a:gd name="T15" fmla="*/ 373 h 411"/>
                <a:gd name="T16" fmla="*/ 408 w 461"/>
                <a:gd name="T17" fmla="*/ 376 h 411"/>
                <a:gd name="T18" fmla="*/ 398 w 461"/>
                <a:gd name="T19" fmla="*/ 384 h 411"/>
                <a:gd name="T20" fmla="*/ 383 w 461"/>
                <a:gd name="T21" fmla="*/ 375 h 411"/>
                <a:gd name="T22" fmla="*/ 366 w 461"/>
                <a:gd name="T23" fmla="*/ 369 h 411"/>
                <a:gd name="T24" fmla="*/ 416 w 461"/>
                <a:gd name="T25" fmla="*/ 391 h 411"/>
                <a:gd name="T26" fmla="*/ 415 w 461"/>
                <a:gd name="T27" fmla="*/ 389 h 411"/>
                <a:gd name="T28" fmla="*/ 457 w 461"/>
                <a:gd name="T29" fmla="*/ 406 h 411"/>
                <a:gd name="T30" fmla="*/ 442 w 461"/>
                <a:gd name="T31" fmla="*/ 397 h 411"/>
                <a:gd name="T32" fmla="*/ 444 w 461"/>
                <a:gd name="T33" fmla="*/ 399 h 411"/>
                <a:gd name="T34" fmla="*/ 457 w 461"/>
                <a:gd name="T35" fmla="*/ 406 h 411"/>
                <a:gd name="T36" fmla="*/ 461 w 461"/>
                <a:gd name="T37" fmla="*/ 411 h 411"/>
                <a:gd name="T38" fmla="*/ 457 w 461"/>
                <a:gd name="T39" fmla="*/ 410 h 411"/>
                <a:gd name="T40" fmla="*/ 383 w 461"/>
                <a:gd name="T41" fmla="*/ 367 h 411"/>
                <a:gd name="T42" fmla="*/ 368 w 461"/>
                <a:gd name="T43" fmla="*/ 358 h 411"/>
                <a:gd name="T44" fmla="*/ 379 w 461"/>
                <a:gd name="T45" fmla="*/ 363 h 411"/>
                <a:gd name="T46" fmla="*/ 383 w 461"/>
                <a:gd name="T47" fmla="*/ 367 h 411"/>
                <a:gd name="T48" fmla="*/ 380 w 461"/>
                <a:gd name="T49" fmla="*/ 360 h 411"/>
                <a:gd name="T50" fmla="*/ 342 w 461"/>
                <a:gd name="T51" fmla="*/ 337 h 411"/>
                <a:gd name="T52" fmla="*/ 336 w 461"/>
                <a:gd name="T53" fmla="*/ 331 h 411"/>
                <a:gd name="T54" fmla="*/ 334 w 461"/>
                <a:gd name="T55" fmla="*/ 330 h 411"/>
                <a:gd name="T56" fmla="*/ 334 w 461"/>
                <a:gd name="T57" fmla="*/ 334 h 411"/>
                <a:gd name="T58" fmla="*/ 331 w 461"/>
                <a:gd name="T59" fmla="*/ 329 h 411"/>
                <a:gd name="T60" fmla="*/ 330 w 461"/>
                <a:gd name="T61" fmla="*/ 328 h 411"/>
                <a:gd name="T62" fmla="*/ 333 w 461"/>
                <a:gd name="T63" fmla="*/ 330 h 411"/>
                <a:gd name="T64" fmla="*/ 333 w 461"/>
                <a:gd name="T65" fmla="*/ 330 h 411"/>
                <a:gd name="T66" fmla="*/ 335 w 461"/>
                <a:gd name="T67" fmla="*/ 330 h 411"/>
                <a:gd name="T68" fmla="*/ 321 w 461"/>
                <a:gd name="T69" fmla="*/ 321 h 411"/>
                <a:gd name="T70" fmla="*/ 313 w 461"/>
                <a:gd name="T71" fmla="*/ 315 h 411"/>
                <a:gd name="T72" fmla="*/ 313 w 461"/>
                <a:gd name="T73" fmla="*/ 315 h 411"/>
                <a:gd name="T74" fmla="*/ 289 w 461"/>
                <a:gd name="T75" fmla="*/ 297 h 411"/>
                <a:gd name="T76" fmla="*/ 146 w 461"/>
                <a:gd name="T77" fmla="*/ 165 h 411"/>
                <a:gd name="T78" fmla="*/ 70 w 461"/>
                <a:gd name="T79" fmla="*/ 27 h 411"/>
                <a:gd name="T80" fmla="*/ 63 w 461"/>
                <a:gd name="T81" fmla="*/ 5 h 411"/>
                <a:gd name="T82" fmla="*/ 63 w 461"/>
                <a:gd name="T83" fmla="*/ 2 h 411"/>
                <a:gd name="T84" fmla="*/ 63 w 461"/>
                <a:gd name="T85" fmla="*/ 2 h 411"/>
                <a:gd name="T86" fmla="*/ 46 w 461"/>
                <a:gd name="T87" fmla="*/ 4 h 411"/>
                <a:gd name="T88" fmla="*/ 46 w 461"/>
                <a:gd name="T89" fmla="*/ 2 h 411"/>
                <a:gd name="T90" fmla="*/ 31 w 461"/>
                <a:gd name="T91" fmla="*/ 7 h 411"/>
                <a:gd name="T92" fmla="*/ 31 w 461"/>
                <a:gd name="T93" fmla="*/ 8 h 411"/>
                <a:gd name="T94" fmla="*/ 31 w 461"/>
                <a:gd name="T95" fmla="*/ 9 h 411"/>
                <a:gd name="T96" fmla="*/ 32 w 461"/>
                <a:gd name="T97" fmla="*/ 15 h 411"/>
                <a:gd name="T98" fmla="*/ 20 w 461"/>
                <a:gd name="T99" fmla="*/ 20 h 411"/>
                <a:gd name="T100" fmla="*/ 20 w 461"/>
                <a:gd name="T101" fmla="*/ 20 h 411"/>
                <a:gd name="T102" fmla="*/ 21 w 461"/>
                <a:gd name="T103" fmla="*/ 22 h 411"/>
                <a:gd name="T104" fmla="*/ 37 w 461"/>
                <a:gd name="T105" fmla="*/ 48 h 411"/>
                <a:gd name="T106" fmla="*/ 102 w 461"/>
                <a:gd name="T107" fmla="*/ 168 h 411"/>
                <a:gd name="T108" fmla="*/ 235 w 461"/>
                <a:gd name="T109" fmla="*/ 292 h 411"/>
                <a:gd name="T110" fmla="*/ 291 w 461"/>
                <a:gd name="T111" fmla="*/ 325 h 411"/>
                <a:gd name="T112" fmla="*/ 292 w 461"/>
                <a:gd name="T113" fmla="*/ 325 h 411"/>
                <a:gd name="T114" fmla="*/ 309 w 461"/>
                <a:gd name="T115" fmla="*/ 332 h 411"/>
                <a:gd name="T116" fmla="*/ 323 w 461"/>
                <a:gd name="T117" fmla="*/ 341 h 411"/>
                <a:gd name="T118" fmla="*/ 346 w 461"/>
                <a:gd name="T119" fmla="*/ 353 h 411"/>
                <a:gd name="T120" fmla="*/ 355 w 461"/>
                <a:gd name="T121" fmla="*/ 357 h 411"/>
                <a:gd name="T122" fmla="*/ 383 w 461"/>
                <a:gd name="T123" fmla="*/ 367 h 411"/>
                <a:gd name="T124" fmla="*/ 293 w 461"/>
                <a:gd name="T125" fmla="*/ 304 h 4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" h="411">
                  <a:moveTo>
                    <a:pt x="420" y="380"/>
                  </a:moveTo>
                  <a:cubicBezTo>
                    <a:pt x="415" y="377"/>
                    <a:pt x="415" y="377"/>
                    <a:pt x="415" y="377"/>
                  </a:cubicBezTo>
                  <a:cubicBezTo>
                    <a:pt x="416" y="378"/>
                    <a:pt x="416" y="379"/>
                    <a:pt x="417" y="380"/>
                  </a:cubicBezTo>
                  <a:cubicBezTo>
                    <a:pt x="418" y="381"/>
                    <a:pt x="419" y="380"/>
                    <a:pt x="420" y="380"/>
                  </a:cubicBezTo>
                  <a:close/>
                  <a:moveTo>
                    <a:pt x="409" y="373"/>
                  </a:moveTo>
                  <a:cubicBezTo>
                    <a:pt x="408" y="373"/>
                    <a:pt x="408" y="373"/>
                    <a:pt x="408" y="373"/>
                  </a:cubicBezTo>
                  <a:cubicBezTo>
                    <a:pt x="410" y="374"/>
                    <a:pt x="410" y="374"/>
                    <a:pt x="410" y="374"/>
                  </a:cubicBezTo>
                  <a:lnTo>
                    <a:pt x="409" y="373"/>
                  </a:lnTo>
                  <a:close/>
                  <a:moveTo>
                    <a:pt x="401" y="369"/>
                  </a:moveTo>
                  <a:cubicBezTo>
                    <a:pt x="402" y="370"/>
                    <a:pt x="404" y="371"/>
                    <a:pt x="405" y="372"/>
                  </a:cubicBezTo>
                  <a:cubicBezTo>
                    <a:pt x="404" y="371"/>
                    <a:pt x="403" y="370"/>
                    <a:pt x="401" y="369"/>
                  </a:cubicBezTo>
                  <a:close/>
                  <a:moveTo>
                    <a:pt x="408" y="373"/>
                  </a:moveTo>
                  <a:cubicBezTo>
                    <a:pt x="408" y="373"/>
                    <a:pt x="408" y="373"/>
                    <a:pt x="408" y="373"/>
                  </a:cubicBezTo>
                  <a:cubicBezTo>
                    <a:pt x="405" y="372"/>
                    <a:pt x="405" y="372"/>
                    <a:pt x="405" y="372"/>
                  </a:cubicBezTo>
                  <a:cubicBezTo>
                    <a:pt x="406" y="372"/>
                    <a:pt x="407" y="373"/>
                    <a:pt x="407" y="374"/>
                  </a:cubicBezTo>
                  <a:cubicBezTo>
                    <a:pt x="407" y="373"/>
                    <a:pt x="407" y="373"/>
                    <a:pt x="408" y="373"/>
                  </a:cubicBezTo>
                  <a:close/>
                  <a:moveTo>
                    <a:pt x="407" y="374"/>
                  </a:moveTo>
                  <a:cubicBezTo>
                    <a:pt x="408" y="375"/>
                    <a:pt x="408" y="376"/>
                    <a:pt x="408" y="376"/>
                  </a:cubicBezTo>
                  <a:lnTo>
                    <a:pt x="407" y="374"/>
                  </a:lnTo>
                  <a:close/>
                  <a:moveTo>
                    <a:pt x="398" y="384"/>
                  </a:moveTo>
                  <a:cubicBezTo>
                    <a:pt x="397" y="384"/>
                    <a:pt x="399" y="381"/>
                    <a:pt x="397" y="380"/>
                  </a:cubicBezTo>
                  <a:cubicBezTo>
                    <a:pt x="392" y="379"/>
                    <a:pt x="387" y="378"/>
                    <a:pt x="383" y="375"/>
                  </a:cubicBezTo>
                  <a:cubicBezTo>
                    <a:pt x="381" y="375"/>
                    <a:pt x="381" y="370"/>
                    <a:pt x="378" y="369"/>
                  </a:cubicBezTo>
                  <a:cubicBezTo>
                    <a:pt x="373" y="367"/>
                    <a:pt x="360" y="365"/>
                    <a:pt x="366" y="369"/>
                  </a:cubicBezTo>
                  <a:cubicBezTo>
                    <a:pt x="376" y="374"/>
                    <a:pt x="383" y="377"/>
                    <a:pt x="392" y="382"/>
                  </a:cubicBezTo>
                  <a:cubicBezTo>
                    <a:pt x="400" y="385"/>
                    <a:pt x="408" y="388"/>
                    <a:pt x="416" y="391"/>
                  </a:cubicBezTo>
                  <a:cubicBezTo>
                    <a:pt x="418" y="392"/>
                    <a:pt x="420" y="394"/>
                    <a:pt x="421" y="395"/>
                  </a:cubicBezTo>
                  <a:cubicBezTo>
                    <a:pt x="419" y="393"/>
                    <a:pt x="417" y="391"/>
                    <a:pt x="415" y="389"/>
                  </a:cubicBezTo>
                  <a:cubicBezTo>
                    <a:pt x="411" y="386"/>
                    <a:pt x="404" y="387"/>
                    <a:pt x="398" y="384"/>
                  </a:cubicBezTo>
                  <a:close/>
                  <a:moveTo>
                    <a:pt x="457" y="406"/>
                  </a:moveTo>
                  <a:cubicBezTo>
                    <a:pt x="456" y="406"/>
                    <a:pt x="454" y="406"/>
                    <a:pt x="454" y="406"/>
                  </a:cubicBezTo>
                  <a:cubicBezTo>
                    <a:pt x="451" y="401"/>
                    <a:pt x="447" y="399"/>
                    <a:pt x="442" y="397"/>
                  </a:cubicBezTo>
                  <a:cubicBezTo>
                    <a:pt x="443" y="400"/>
                    <a:pt x="443" y="400"/>
                    <a:pt x="443" y="400"/>
                  </a:cubicBezTo>
                  <a:cubicBezTo>
                    <a:pt x="445" y="402"/>
                    <a:pt x="446" y="401"/>
                    <a:pt x="444" y="399"/>
                  </a:cubicBezTo>
                  <a:cubicBezTo>
                    <a:pt x="448" y="404"/>
                    <a:pt x="453" y="407"/>
                    <a:pt x="458" y="410"/>
                  </a:cubicBezTo>
                  <a:cubicBezTo>
                    <a:pt x="458" y="409"/>
                    <a:pt x="459" y="408"/>
                    <a:pt x="457" y="406"/>
                  </a:cubicBezTo>
                  <a:close/>
                  <a:moveTo>
                    <a:pt x="461" y="411"/>
                  </a:moveTo>
                  <a:cubicBezTo>
                    <a:pt x="461" y="411"/>
                    <a:pt x="461" y="411"/>
                    <a:pt x="461" y="411"/>
                  </a:cubicBezTo>
                  <a:cubicBezTo>
                    <a:pt x="458" y="410"/>
                    <a:pt x="458" y="410"/>
                    <a:pt x="458" y="410"/>
                  </a:cubicBezTo>
                  <a:cubicBezTo>
                    <a:pt x="457" y="410"/>
                    <a:pt x="457" y="410"/>
                    <a:pt x="457" y="410"/>
                  </a:cubicBezTo>
                  <a:lnTo>
                    <a:pt x="461" y="411"/>
                  </a:lnTo>
                  <a:close/>
                  <a:moveTo>
                    <a:pt x="383" y="367"/>
                  </a:moveTo>
                  <a:cubicBezTo>
                    <a:pt x="378" y="364"/>
                    <a:pt x="373" y="361"/>
                    <a:pt x="369" y="356"/>
                  </a:cubicBezTo>
                  <a:cubicBezTo>
                    <a:pt x="371" y="358"/>
                    <a:pt x="370" y="359"/>
                    <a:pt x="368" y="358"/>
                  </a:cubicBezTo>
                  <a:cubicBezTo>
                    <a:pt x="367" y="355"/>
                    <a:pt x="367" y="355"/>
                    <a:pt x="367" y="355"/>
                  </a:cubicBezTo>
                  <a:cubicBezTo>
                    <a:pt x="372" y="357"/>
                    <a:pt x="376" y="358"/>
                    <a:pt x="379" y="363"/>
                  </a:cubicBezTo>
                  <a:cubicBezTo>
                    <a:pt x="379" y="363"/>
                    <a:pt x="381" y="364"/>
                    <a:pt x="382" y="364"/>
                  </a:cubicBezTo>
                  <a:cubicBezTo>
                    <a:pt x="384" y="365"/>
                    <a:pt x="383" y="366"/>
                    <a:pt x="383" y="367"/>
                  </a:cubicBezTo>
                  <a:cubicBezTo>
                    <a:pt x="386" y="369"/>
                    <a:pt x="386" y="369"/>
                    <a:pt x="386" y="369"/>
                  </a:cubicBezTo>
                  <a:cubicBezTo>
                    <a:pt x="385" y="366"/>
                    <a:pt x="380" y="360"/>
                    <a:pt x="380" y="360"/>
                  </a:cubicBezTo>
                  <a:cubicBezTo>
                    <a:pt x="367" y="352"/>
                    <a:pt x="356" y="345"/>
                    <a:pt x="345" y="338"/>
                  </a:cubicBezTo>
                  <a:cubicBezTo>
                    <a:pt x="344" y="338"/>
                    <a:pt x="343" y="338"/>
                    <a:pt x="342" y="337"/>
                  </a:cubicBezTo>
                  <a:cubicBezTo>
                    <a:pt x="342" y="336"/>
                    <a:pt x="341" y="335"/>
                    <a:pt x="340" y="334"/>
                  </a:cubicBezTo>
                  <a:cubicBezTo>
                    <a:pt x="336" y="331"/>
                    <a:pt x="336" y="331"/>
                    <a:pt x="336" y="331"/>
                  </a:cubicBezTo>
                  <a:cubicBezTo>
                    <a:pt x="334" y="330"/>
                    <a:pt x="334" y="330"/>
                    <a:pt x="334" y="330"/>
                  </a:cubicBezTo>
                  <a:cubicBezTo>
                    <a:pt x="334" y="330"/>
                    <a:pt x="334" y="330"/>
                    <a:pt x="334" y="330"/>
                  </a:cubicBezTo>
                  <a:cubicBezTo>
                    <a:pt x="332" y="330"/>
                    <a:pt x="332" y="330"/>
                    <a:pt x="333" y="331"/>
                  </a:cubicBezTo>
                  <a:cubicBezTo>
                    <a:pt x="334" y="334"/>
                    <a:pt x="334" y="334"/>
                    <a:pt x="334" y="334"/>
                  </a:cubicBezTo>
                  <a:cubicBezTo>
                    <a:pt x="333" y="333"/>
                    <a:pt x="333" y="332"/>
                    <a:pt x="333" y="331"/>
                  </a:cubicBezTo>
                  <a:cubicBezTo>
                    <a:pt x="332" y="330"/>
                    <a:pt x="331" y="330"/>
                    <a:pt x="331" y="329"/>
                  </a:cubicBezTo>
                  <a:cubicBezTo>
                    <a:pt x="330" y="328"/>
                    <a:pt x="329" y="328"/>
                    <a:pt x="329" y="328"/>
                  </a:cubicBezTo>
                  <a:cubicBezTo>
                    <a:pt x="329" y="328"/>
                    <a:pt x="330" y="328"/>
                    <a:pt x="330" y="328"/>
                  </a:cubicBezTo>
                  <a:cubicBezTo>
                    <a:pt x="331" y="329"/>
                    <a:pt x="331" y="329"/>
                    <a:pt x="331" y="329"/>
                  </a:cubicBezTo>
                  <a:cubicBezTo>
                    <a:pt x="333" y="330"/>
                    <a:pt x="333" y="330"/>
                    <a:pt x="333" y="330"/>
                  </a:cubicBezTo>
                  <a:cubicBezTo>
                    <a:pt x="333" y="330"/>
                    <a:pt x="333" y="330"/>
                    <a:pt x="333" y="330"/>
                  </a:cubicBezTo>
                  <a:cubicBezTo>
                    <a:pt x="333" y="330"/>
                    <a:pt x="333" y="330"/>
                    <a:pt x="333" y="330"/>
                  </a:cubicBezTo>
                  <a:cubicBezTo>
                    <a:pt x="334" y="330"/>
                    <a:pt x="334" y="330"/>
                    <a:pt x="334" y="330"/>
                  </a:cubicBezTo>
                  <a:cubicBezTo>
                    <a:pt x="335" y="330"/>
                    <a:pt x="335" y="330"/>
                    <a:pt x="335" y="330"/>
                  </a:cubicBezTo>
                  <a:cubicBezTo>
                    <a:pt x="324" y="323"/>
                    <a:pt x="324" y="323"/>
                    <a:pt x="324" y="323"/>
                  </a:cubicBezTo>
                  <a:cubicBezTo>
                    <a:pt x="321" y="321"/>
                    <a:pt x="321" y="321"/>
                    <a:pt x="321" y="321"/>
                  </a:cubicBezTo>
                  <a:cubicBezTo>
                    <a:pt x="319" y="320"/>
                    <a:pt x="316" y="319"/>
                    <a:pt x="315" y="316"/>
                  </a:cubicBezTo>
                  <a:cubicBezTo>
                    <a:pt x="313" y="315"/>
                    <a:pt x="313" y="315"/>
                    <a:pt x="313" y="315"/>
                  </a:cubicBezTo>
                  <a:cubicBezTo>
                    <a:pt x="313" y="315"/>
                    <a:pt x="313" y="315"/>
                    <a:pt x="313" y="315"/>
                  </a:cubicBezTo>
                  <a:cubicBezTo>
                    <a:pt x="313" y="315"/>
                    <a:pt x="313" y="315"/>
                    <a:pt x="313" y="315"/>
                  </a:cubicBezTo>
                  <a:cubicBezTo>
                    <a:pt x="305" y="309"/>
                    <a:pt x="305" y="309"/>
                    <a:pt x="305" y="309"/>
                  </a:cubicBezTo>
                  <a:cubicBezTo>
                    <a:pt x="300" y="305"/>
                    <a:pt x="294" y="301"/>
                    <a:pt x="289" y="297"/>
                  </a:cubicBezTo>
                  <a:cubicBezTo>
                    <a:pt x="255" y="271"/>
                    <a:pt x="224" y="247"/>
                    <a:pt x="192" y="217"/>
                  </a:cubicBezTo>
                  <a:cubicBezTo>
                    <a:pt x="175" y="200"/>
                    <a:pt x="160" y="183"/>
                    <a:pt x="146" y="165"/>
                  </a:cubicBezTo>
                  <a:cubicBezTo>
                    <a:pt x="120" y="129"/>
                    <a:pt x="91" y="99"/>
                    <a:pt x="80" y="56"/>
                  </a:cubicBezTo>
                  <a:cubicBezTo>
                    <a:pt x="78" y="48"/>
                    <a:pt x="74" y="38"/>
                    <a:pt x="70" y="27"/>
                  </a:cubicBezTo>
                  <a:cubicBezTo>
                    <a:pt x="69" y="22"/>
                    <a:pt x="66" y="17"/>
                    <a:pt x="65" y="12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6" y="0"/>
                    <a:pt x="58" y="4"/>
                    <a:pt x="47" y="8"/>
                  </a:cubicBezTo>
                  <a:cubicBezTo>
                    <a:pt x="47" y="7"/>
                    <a:pt x="47" y="6"/>
                    <a:pt x="46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0"/>
                    <a:pt x="18" y="13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14" y="22"/>
                    <a:pt x="0" y="28"/>
                    <a:pt x="19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6" y="26"/>
                    <a:pt x="30" y="28"/>
                    <a:pt x="34" y="28"/>
                  </a:cubicBezTo>
                  <a:cubicBezTo>
                    <a:pt x="35" y="33"/>
                    <a:pt x="36" y="40"/>
                    <a:pt x="37" y="48"/>
                  </a:cubicBezTo>
                  <a:cubicBezTo>
                    <a:pt x="35" y="32"/>
                    <a:pt x="50" y="61"/>
                    <a:pt x="51" y="81"/>
                  </a:cubicBezTo>
                  <a:cubicBezTo>
                    <a:pt x="51" y="113"/>
                    <a:pt x="83" y="140"/>
                    <a:pt x="102" y="168"/>
                  </a:cubicBezTo>
                  <a:cubicBezTo>
                    <a:pt x="107" y="175"/>
                    <a:pt x="113" y="181"/>
                    <a:pt x="120" y="189"/>
                  </a:cubicBezTo>
                  <a:cubicBezTo>
                    <a:pt x="151" y="232"/>
                    <a:pt x="193" y="259"/>
                    <a:pt x="235" y="292"/>
                  </a:cubicBezTo>
                  <a:cubicBezTo>
                    <a:pt x="247" y="300"/>
                    <a:pt x="259" y="305"/>
                    <a:pt x="270" y="310"/>
                  </a:cubicBezTo>
                  <a:cubicBezTo>
                    <a:pt x="278" y="314"/>
                    <a:pt x="285" y="321"/>
                    <a:pt x="291" y="325"/>
                  </a:cubicBezTo>
                  <a:cubicBezTo>
                    <a:pt x="300" y="331"/>
                    <a:pt x="309" y="336"/>
                    <a:pt x="317" y="339"/>
                  </a:cubicBezTo>
                  <a:cubicBezTo>
                    <a:pt x="308" y="334"/>
                    <a:pt x="301" y="331"/>
                    <a:pt x="292" y="325"/>
                  </a:cubicBezTo>
                  <a:cubicBezTo>
                    <a:pt x="285" y="321"/>
                    <a:pt x="299" y="324"/>
                    <a:pt x="304" y="326"/>
                  </a:cubicBezTo>
                  <a:cubicBezTo>
                    <a:pt x="306" y="326"/>
                    <a:pt x="306" y="332"/>
                    <a:pt x="309" y="332"/>
                  </a:cubicBezTo>
                  <a:cubicBezTo>
                    <a:pt x="312" y="335"/>
                    <a:pt x="317" y="336"/>
                    <a:pt x="322" y="337"/>
                  </a:cubicBezTo>
                  <a:cubicBezTo>
                    <a:pt x="324" y="338"/>
                    <a:pt x="322" y="341"/>
                    <a:pt x="323" y="341"/>
                  </a:cubicBezTo>
                  <a:cubicBezTo>
                    <a:pt x="329" y="344"/>
                    <a:pt x="336" y="343"/>
                    <a:pt x="339" y="346"/>
                  </a:cubicBezTo>
                  <a:cubicBezTo>
                    <a:pt x="342" y="348"/>
                    <a:pt x="344" y="351"/>
                    <a:pt x="346" y="353"/>
                  </a:cubicBezTo>
                  <a:cubicBezTo>
                    <a:pt x="348" y="354"/>
                    <a:pt x="349" y="355"/>
                    <a:pt x="351" y="356"/>
                  </a:cubicBezTo>
                  <a:cubicBezTo>
                    <a:pt x="355" y="357"/>
                    <a:pt x="355" y="357"/>
                    <a:pt x="355" y="357"/>
                  </a:cubicBezTo>
                  <a:cubicBezTo>
                    <a:pt x="364" y="360"/>
                    <a:pt x="373" y="364"/>
                    <a:pt x="382" y="367"/>
                  </a:cubicBezTo>
                  <a:lnTo>
                    <a:pt x="383" y="367"/>
                  </a:lnTo>
                  <a:close/>
                  <a:moveTo>
                    <a:pt x="286" y="296"/>
                  </a:moveTo>
                  <a:cubicBezTo>
                    <a:pt x="290" y="297"/>
                    <a:pt x="292" y="300"/>
                    <a:pt x="293" y="304"/>
                  </a:cubicBezTo>
                  <a:cubicBezTo>
                    <a:pt x="290" y="302"/>
                    <a:pt x="287" y="299"/>
                    <a:pt x="286" y="296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5" name="Freeform 145"/>
            <p:cNvSpPr>
              <a:spLocks noEditPoints="1"/>
            </p:cNvSpPr>
            <p:nvPr/>
          </p:nvSpPr>
          <p:spPr bwMode="auto">
            <a:xfrm>
              <a:off x="7392988" y="3797301"/>
              <a:ext cx="830263" cy="184150"/>
            </a:xfrm>
            <a:custGeom>
              <a:gdLst>
                <a:gd name="T0" fmla="*/ 201 w 221"/>
                <a:gd name="T1" fmla="*/ 1 h 49"/>
                <a:gd name="T2" fmla="*/ 203 w 221"/>
                <a:gd name="T3" fmla="*/ 1 h 49"/>
                <a:gd name="T4" fmla="*/ 198 w 221"/>
                <a:gd name="T5" fmla="*/ 1 h 49"/>
                <a:gd name="T6" fmla="*/ 198 w 221"/>
                <a:gd name="T7" fmla="*/ 1 h 49"/>
                <a:gd name="T8" fmla="*/ 197 w 221"/>
                <a:gd name="T9" fmla="*/ 1 h 49"/>
                <a:gd name="T10" fmla="*/ 198 w 221"/>
                <a:gd name="T11" fmla="*/ 1 h 49"/>
                <a:gd name="T12" fmla="*/ 198 w 221"/>
                <a:gd name="T13" fmla="*/ 2 h 49"/>
                <a:gd name="T14" fmla="*/ 198 w 221"/>
                <a:gd name="T15" fmla="*/ 8 h 49"/>
                <a:gd name="T16" fmla="*/ 192 w 221"/>
                <a:gd name="T17" fmla="*/ 9 h 49"/>
                <a:gd name="T18" fmla="*/ 185 w 221"/>
                <a:gd name="T19" fmla="*/ 12 h 49"/>
                <a:gd name="T20" fmla="*/ 204 w 221"/>
                <a:gd name="T21" fmla="*/ 6 h 49"/>
                <a:gd name="T22" fmla="*/ 203 w 221"/>
                <a:gd name="T23" fmla="*/ 6 h 49"/>
                <a:gd name="T24" fmla="*/ 218 w 221"/>
                <a:gd name="T25" fmla="*/ 2 h 49"/>
                <a:gd name="T26" fmla="*/ 214 w 221"/>
                <a:gd name="T27" fmla="*/ 3 h 49"/>
                <a:gd name="T28" fmla="*/ 220 w 221"/>
                <a:gd name="T29" fmla="*/ 2 h 49"/>
                <a:gd name="T30" fmla="*/ 218 w 221"/>
                <a:gd name="T31" fmla="*/ 2 h 49"/>
                <a:gd name="T32" fmla="*/ 220 w 221"/>
                <a:gd name="T33" fmla="*/ 2 h 49"/>
                <a:gd name="T34" fmla="*/ 221 w 221"/>
                <a:gd name="T35" fmla="*/ 2 h 49"/>
                <a:gd name="T36" fmla="*/ 183 w 221"/>
                <a:gd name="T37" fmla="*/ 6 h 49"/>
                <a:gd name="T38" fmla="*/ 182 w 221"/>
                <a:gd name="T39" fmla="*/ 6 h 49"/>
                <a:gd name="T40" fmla="*/ 189 w 221"/>
                <a:gd name="T41" fmla="*/ 5 h 49"/>
                <a:gd name="T42" fmla="*/ 191 w 221"/>
                <a:gd name="T43" fmla="*/ 6 h 49"/>
                <a:gd name="T44" fmla="*/ 172 w 221"/>
                <a:gd name="T45" fmla="*/ 5 h 49"/>
                <a:gd name="T46" fmla="*/ 170 w 221"/>
                <a:gd name="T47" fmla="*/ 6 h 49"/>
                <a:gd name="T48" fmla="*/ 167 w 221"/>
                <a:gd name="T49" fmla="*/ 6 h 49"/>
                <a:gd name="T50" fmla="*/ 167 w 221"/>
                <a:gd name="T51" fmla="*/ 7 h 49"/>
                <a:gd name="T52" fmla="*/ 166 w 221"/>
                <a:gd name="T53" fmla="*/ 7 h 49"/>
                <a:gd name="T54" fmla="*/ 166 w 221"/>
                <a:gd name="T55" fmla="*/ 7 h 49"/>
                <a:gd name="T56" fmla="*/ 168 w 221"/>
                <a:gd name="T57" fmla="*/ 6 h 49"/>
                <a:gd name="T58" fmla="*/ 162 w 221"/>
                <a:gd name="T59" fmla="*/ 7 h 49"/>
                <a:gd name="T60" fmla="*/ 158 w 221"/>
                <a:gd name="T61" fmla="*/ 7 h 49"/>
                <a:gd name="T62" fmla="*/ 158 w 221"/>
                <a:gd name="T63" fmla="*/ 7 h 49"/>
                <a:gd name="T64" fmla="*/ 148 w 221"/>
                <a:gd name="T65" fmla="*/ 8 h 49"/>
                <a:gd name="T66" fmla="*/ 78 w 221"/>
                <a:gd name="T67" fmla="*/ 20 h 49"/>
                <a:gd name="T68" fmla="*/ 7 w 221"/>
                <a:gd name="T69" fmla="*/ 31 h 49"/>
                <a:gd name="T70" fmla="*/ 26 w 221"/>
                <a:gd name="T71" fmla="*/ 46 h 49"/>
                <a:gd name="T72" fmla="*/ 73 w 221"/>
                <a:gd name="T73" fmla="*/ 39 h 49"/>
                <a:gd name="T74" fmla="*/ 134 w 221"/>
                <a:gd name="T75" fmla="*/ 25 h 49"/>
                <a:gd name="T76" fmla="*/ 156 w 221"/>
                <a:gd name="T77" fmla="*/ 18 h 49"/>
                <a:gd name="T78" fmla="*/ 156 w 221"/>
                <a:gd name="T79" fmla="*/ 18 h 49"/>
                <a:gd name="T80" fmla="*/ 162 w 221"/>
                <a:gd name="T81" fmla="*/ 15 h 49"/>
                <a:gd name="T82" fmla="*/ 168 w 221"/>
                <a:gd name="T83" fmla="*/ 14 h 49"/>
                <a:gd name="T84" fmla="*/ 176 w 221"/>
                <a:gd name="T85" fmla="*/ 11 h 49"/>
                <a:gd name="T86" fmla="*/ 180 w 221"/>
                <a:gd name="T87" fmla="*/ 10 h 49"/>
                <a:gd name="T88" fmla="*/ 189 w 221"/>
                <a:gd name="T89" fmla="*/ 6 h 49"/>
                <a:gd name="T90" fmla="*/ 150 w 221"/>
                <a:gd name="T91" fmla="*/ 9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1" h="49">
                  <a:moveTo>
                    <a:pt x="203" y="1"/>
                  </a:moveTo>
                  <a:cubicBezTo>
                    <a:pt x="201" y="1"/>
                    <a:pt x="201" y="1"/>
                    <a:pt x="201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3" y="1"/>
                    <a:pt x="203" y="1"/>
                  </a:cubicBezTo>
                  <a:close/>
                  <a:moveTo>
                    <a:pt x="198" y="1"/>
                  </a:moveTo>
                  <a:cubicBezTo>
                    <a:pt x="198" y="1"/>
                    <a:pt x="198" y="1"/>
                    <a:pt x="198" y="1"/>
                  </a:cubicBezTo>
                  <a:cubicBezTo>
                    <a:pt x="199" y="1"/>
                    <a:pt x="199" y="1"/>
                    <a:pt x="199" y="1"/>
                  </a:cubicBezTo>
                  <a:lnTo>
                    <a:pt x="198" y="1"/>
                  </a:lnTo>
                  <a:close/>
                  <a:moveTo>
                    <a:pt x="195" y="1"/>
                  </a:move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5" y="1"/>
                  </a:cubicBezTo>
                  <a:close/>
                  <a:moveTo>
                    <a:pt x="198" y="1"/>
                  </a:moveTo>
                  <a:cubicBezTo>
                    <a:pt x="197" y="1"/>
                    <a:pt x="197" y="1"/>
                    <a:pt x="197" y="1"/>
                  </a:cubicBezTo>
                  <a:cubicBezTo>
                    <a:pt x="198" y="2"/>
                    <a:pt x="198" y="2"/>
                    <a:pt x="198" y="2"/>
                  </a:cubicBezTo>
                  <a:cubicBezTo>
                    <a:pt x="198" y="1"/>
                    <a:pt x="198" y="1"/>
                    <a:pt x="198" y="1"/>
                  </a:cubicBezTo>
                  <a:close/>
                  <a:moveTo>
                    <a:pt x="198" y="8"/>
                  </a:moveTo>
                  <a:cubicBezTo>
                    <a:pt x="197" y="9"/>
                    <a:pt x="197" y="7"/>
                    <a:pt x="196" y="7"/>
                  </a:cubicBezTo>
                  <a:cubicBezTo>
                    <a:pt x="195" y="8"/>
                    <a:pt x="193" y="9"/>
                    <a:pt x="192" y="9"/>
                  </a:cubicBezTo>
                  <a:cubicBezTo>
                    <a:pt x="191" y="10"/>
                    <a:pt x="189" y="8"/>
                    <a:pt x="189" y="8"/>
                  </a:cubicBezTo>
                  <a:cubicBezTo>
                    <a:pt x="187" y="9"/>
                    <a:pt x="183" y="12"/>
                    <a:pt x="185" y="12"/>
                  </a:cubicBezTo>
                  <a:cubicBezTo>
                    <a:pt x="189" y="11"/>
                    <a:pt x="192" y="10"/>
                    <a:pt x="196" y="9"/>
                  </a:cubicBezTo>
                  <a:cubicBezTo>
                    <a:pt x="204" y="6"/>
                    <a:pt x="204" y="6"/>
                    <a:pt x="204" y="6"/>
                  </a:cubicBezTo>
                  <a:cubicBezTo>
                    <a:pt x="205" y="6"/>
                    <a:pt x="206" y="6"/>
                    <a:pt x="207" y="7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2" y="5"/>
                    <a:pt x="200" y="8"/>
                    <a:pt x="198" y="8"/>
                  </a:cubicBezTo>
                  <a:close/>
                  <a:moveTo>
                    <a:pt x="218" y="2"/>
                  </a:moveTo>
                  <a:cubicBezTo>
                    <a:pt x="217" y="0"/>
                    <a:pt x="215" y="1"/>
                    <a:pt x="213" y="2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5" y="2"/>
                    <a:pt x="215" y="2"/>
                    <a:pt x="214" y="2"/>
                  </a:cubicBezTo>
                  <a:cubicBezTo>
                    <a:pt x="216" y="3"/>
                    <a:pt x="218" y="3"/>
                    <a:pt x="220" y="2"/>
                  </a:cubicBezTo>
                  <a:cubicBezTo>
                    <a:pt x="220" y="2"/>
                    <a:pt x="220" y="1"/>
                    <a:pt x="219" y="1"/>
                  </a:cubicBezTo>
                  <a:cubicBezTo>
                    <a:pt x="219" y="1"/>
                    <a:pt x="218" y="2"/>
                    <a:pt x="218" y="2"/>
                  </a:cubicBezTo>
                  <a:close/>
                  <a:moveTo>
                    <a:pt x="221" y="2"/>
                  </a:moveTo>
                  <a:cubicBezTo>
                    <a:pt x="220" y="2"/>
                    <a:pt x="220" y="2"/>
                    <a:pt x="220" y="2"/>
                  </a:cubicBezTo>
                  <a:cubicBezTo>
                    <a:pt x="220" y="3"/>
                    <a:pt x="220" y="3"/>
                    <a:pt x="220" y="3"/>
                  </a:cubicBezTo>
                  <a:cubicBezTo>
                    <a:pt x="221" y="2"/>
                    <a:pt x="221" y="2"/>
                    <a:pt x="221" y="2"/>
                  </a:cubicBezTo>
                  <a:close/>
                  <a:moveTo>
                    <a:pt x="189" y="6"/>
                  </a:moveTo>
                  <a:cubicBezTo>
                    <a:pt x="187" y="6"/>
                    <a:pt x="185" y="6"/>
                    <a:pt x="183" y="6"/>
                  </a:cubicBezTo>
                  <a:cubicBezTo>
                    <a:pt x="184" y="6"/>
                    <a:pt x="184" y="6"/>
                    <a:pt x="183" y="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4" y="5"/>
                    <a:pt x="186" y="4"/>
                    <a:pt x="188" y="5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9" y="5"/>
                    <a:pt x="189" y="5"/>
                    <a:pt x="189" y="6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90" y="5"/>
                    <a:pt x="187" y="4"/>
                    <a:pt x="187" y="4"/>
                  </a:cubicBezTo>
                  <a:cubicBezTo>
                    <a:pt x="182" y="5"/>
                    <a:pt x="177" y="5"/>
                    <a:pt x="172" y="5"/>
                  </a:cubicBezTo>
                  <a:cubicBezTo>
                    <a:pt x="172" y="6"/>
                    <a:pt x="172" y="6"/>
                    <a:pt x="171" y="6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7"/>
                    <a:pt x="160" y="8"/>
                    <a:pt x="159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32" y="10"/>
                    <a:pt x="118" y="13"/>
                    <a:pt x="103" y="16"/>
                  </a:cubicBezTo>
                  <a:cubicBezTo>
                    <a:pt x="94" y="17"/>
                    <a:pt x="86" y="19"/>
                    <a:pt x="78" y="20"/>
                  </a:cubicBezTo>
                  <a:cubicBezTo>
                    <a:pt x="61" y="21"/>
                    <a:pt x="48" y="27"/>
                    <a:pt x="31" y="26"/>
                  </a:cubicBezTo>
                  <a:cubicBezTo>
                    <a:pt x="24" y="26"/>
                    <a:pt x="13" y="29"/>
                    <a:pt x="7" y="31"/>
                  </a:cubicBezTo>
                  <a:cubicBezTo>
                    <a:pt x="0" y="35"/>
                    <a:pt x="6" y="43"/>
                    <a:pt x="6" y="43"/>
                  </a:cubicBezTo>
                  <a:cubicBezTo>
                    <a:pt x="12" y="49"/>
                    <a:pt x="16" y="44"/>
                    <a:pt x="26" y="46"/>
                  </a:cubicBezTo>
                  <a:cubicBezTo>
                    <a:pt x="19" y="45"/>
                    <a:pt x="30" y="41"/>
                    <a:pt x="38" y="44"/>
                  </a:cubicBezTo>
                  <a:cubicBezTo>
                    <a:pt x="49" y="49"/>
                    <a:pt x="61" y="40"/>
                    <a:pt x="73" y="39"/>
                  </a:cubicBezTo>
                  <a:cubicBezTo>
                    <a:pt x="76" y="39"/>
                    <a:pt x="78" y="38"/>
                    <a:pt x="82" y="37"/>
                  </a:cubicBezTo>
                  <a:cubicBezTo>
                    <a:pt x="100" y="35"/>
                    <a:pt x="116" y="28"/>
                    <a:pt x="134" y="25"/>
                  </a:cubicBezTo>
                  <a:cubicBezTo>
                    <a:pt x="139" y="24"/>
                    <a:pt x="143" y="21"/>
                    <a:pt x="147" y="19"/>
                  </a:cubicBezTo>
                  <a:cubicBezTo>
                    <a:pt x="150" y="18"/>
                    <a:pt x="153" y="19"/>
                    <a:pt x="156" y="18"/>
                  </a:cubicBezTo>
                  <a:cubicBezTo>
                    <a:pt x="159" y="17"/>
                    <a:pt x="163" y="16"/>
                    <a:pt x="166" y="15"/>
                  </a:cubicBezTo>
                  <a:cubicBezTo>
                    <a:pt x="162" y="16"/>
                    <a:pt x="160" y="17"/>
                    <a:pt x="156" y="18"/>
                  </a:cubicBezTo>
                  <a:cubicBezTo>
                    <a:pt x="153" y="18"/>
                    <a:pt x="157" y="15"/>
                    <a:pt x="159" y="14"/>
                  </a:cubicBezTo>
                  <a:cubicBezTo>
                    <a:pt x="159" y="14"/>
                    <a:pt x="161" y="15"/>
                    <a:pt x="162" y="15"/>
                  </a:cubicBezTo>
                  <a:cubicBezTo>
                    <a:pt x="163" y="15"/>
                    <a:pt x="165" y="13"/>
                    <a:pt x="166" y="13"/>
                  </a:cubicBezTo>
                  <a:cubicBezTo>
                    <a:pt x="167" y="12"/>
                    <a:pt x="167" y="14"/>
                    <a:pt x="168" y="14"/>
                  </a:cubicBezTo>
                  <a:cubicBezTo>
                    <a:pt x="170" y="13"/>
                    <a:pt x="171" y="10"/>
                    <a:pt x="173" y="11"/>
                  </a:cubicBezTo>
                  <a:cubicBezTo>
                    <a:pt x="176" y="11"/>
                    <a:pt x="176" y="11"/>
                    <a:pt x="176" y="11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3" y="9"/>
                    <a:pt x="186" y="7"/>
                    <a:pt x="190" y="6"/>
                  </a:cubicBezTo>
                  <a:lnTo>
                    <a:pt x="189" y="6"/>
                  </a:lnTo>
                  <a:close/>
                  <a:moveTo>
                    <a:pt x="147" y="9"/>
                  </a:moveTo>
                  <a:cubicBezTo>
                    <a:pt x="148" y="8"/>
                    <a:pt x="149" y="8"/>
                    <a:pt x="150" y="9"/>
                  </a:cubicBezTo>
                  <a:cubicBezTo>
                    <a:pt x="149" y="10"/>
                    <a:pt x="148" y="10"/>
                    <a:pt x="147" y="9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6" name="Freeform 146"/>
            <p:cNvSpPr>
              <a:spLocks noEditPoints="1"/>
            </p:cNvSpPr>
            <p:nvPr/>
          </p:nvSpPr>
          <p:spPr bwMode="auto">
            <a:xfrm>
              <a:off x="3554413" y="2921001"/>
              <a:ext cx="2268538" cy="2706688"/>
            </a:xfrm>
            <a:custGeom>
              <a:gdLst>
                <a:gd name="T0" fmla="*/ 542 w 604"/>
                <a:gd name="T1" fmla="*/ 656 h 720"/>
                <a:gd name="T2" fmla="*/ 549 w 604"/>
                <a:gd name="T3" fmla="*/ 663 h 720"/>
                <a:gd name="T4" fmla="*/ 534 w 604"/>
                <a:gd name="T5" fmla="*/ 647 h 720"/>
                <a:gd name="T6" fmla="*/ 535 w 604"/>
                <a:gd name="T7" fmla="*/ 648 h 720"/>
                <a:gd name="T8" fmla="*/ 525 w 604"/>
                <a:gd name="T9" fmla="*/ 638 h 720"/>
                <a:gd name="T10" fmla="*/ 534 w 604"/>
                <a:gd name="T11" fmla="*/ 647 h 720"/>
                <a:gd name="T12" fmla="*/ 530 w 604"/>
                <a:gd name="T13" fmla="*/ 644 h 720"/>
                <a:gd name="T14" fmla="*/ 534 w 604"/>
                <a:gd name="T15" fmla="*/ 647 h 720"/>
                <a:gd name="T16" fmla="*/ 519 w 604"/>
                <a:gd name="T17" fmla="*/ 649 h 720"/>
                <a:gd name="T18" fmla="*/ 496 w 604"/>
                <a:gd name="T19" fmla="*/ 623 h 720"/>
                <a:gd name="T20" fmla="*/ 513 w 604"/>
                <a:gd name="T21" fmla="*/ 648 h 720"/>
                <a:gd name="T22" fmla="*/ 550 w 604"/>
                <a:gd name="T23" fmla="*/ 681 h 720"/>
                <a:gd name="T24" fmla="*/ 520 w 604"/>
                <a:gd name="T25" fmla="*/ 654 h 720"/>
                <a:gd name="T26" fmla="*/ 594 w 604"/>
                <a:gd name="T27" fmla="*/ 710 h 720"/>
                <a:gd name="T28" fmla="*/ 579 w 604"/>
                <a:gd name="T29" fmla="*/ 698 h 720"/>
                <a:gd name="T30" fmla="*/ 599 w 604"/>
                <a:gd name="T31" fmla="*/ 717 h 720"/>
                <a:gd name="T32" fmla="*/ 604 w 604"/>
                <a:gd name="T33" fmla="*/ 720 h 720"/>
                <a:gd name="T34" fmla="*/ 599 w 604"/>
                <a:gd name="T35" fmla="*/ 717 h 720"/>
                <a:gd name="T36" fmla="*/ 604 w 604"/>
                <a:gd name="T37" fmla="*/ 720 h 720"/>
                <a:gd name="T38" fmla="*/ 46 w 604"/>
                <a:gd name="T39" fmla="*/ 98 h 720"/>
                <a:gd name="T40" fmla="*/ 502 w 604"/>
                <a:gd name="T41" fmla="*/ 624 h 720"/>
                <a:gd name="T42" fmla="*/ 487 w 604"/>
                <a:gd name="T43" fmla="*/ 601 h 720"/>
                <a:gd name="T44" fmla="*/ 484 w 604"/>
                <a:gd name="T45" fmla="*/ 598 h 720"/>
                <a:gd name="T46" fmla="*/ 502 w 604"/>
                <a:gd name="T47" fmla="*/ 620 h 720"/>
                <a:gd name="T48" fmla="*/ 505 w 604"/>
                <a:gd name="T49" fmla="*/ 627 h 720"/>
                <a:gd name="T50" fmla="*/ 462 w 604"/>
                <a:gd name="T51" fmla="*/ 561 h 720"/>
                <a:gd name="T52" fmla="*/ 457 w 604"/>
                <a:gd name="T53" fmla="*/ 553 h 720"/>
                <a:gd name="T54" fmla="*/ 450 w 604"/>
                <a:gd name="T55" fmla="*/ 543 h 720"/>
                <a:gd name="T56" fmla="*/ 449 w 604"/>
                <a:gd name="T57" fmla="*/ 543 h 720"/>
                <a:gd name="T58" fmla="*/ 449 w 604"/>
                <a:gd name="T59" fmla="*/ 543 h 720"/>
                <a:gd name="T60" fmla="*/ 445 w 604"/>
                <a:gd name="T61" fmla="*/ 536 h 720"/>
                <a:gd name="T62" fmla="*/ 447 w 604"/>
                <a:gd name="T63" fmla="*/ 539 h 720"/>
                <a:gd name="T64" fmla="*/ 450 w 604"/>
                <a:gd name="T65" fmla="*/ 542 h 720"/>
                <a:gd name="T66" fmla="*/ 450 w 604"/>
                <a:gd name="T67" fmla="*/ 543 h 720"/>
                <a:gd name="T68" fmla="*/ 441 w 604"/>
                <a:gd name="T69" fmla="*/ 526 h 720"/>
                <a:gd name="T70" fmla="*/ 434 w 604"/>
                <a:gd name="T71" fmla="*/ 511 h 720"/>
                <a:gd name="T72" fmla="*/ 432 w 604"/>
                <a:gd name="T73" fmla="*/ 508 h 720"/>
                <a:gd name="T74" fmla="*/ 425 w 604"/>
                <a:gd name="T75" fmla="*/ 493 h 720"/>
                <a:gd name="T76" fmla="*/ 386 w 604"/>
                <a:gd name="T77" fmla="*/ 371 h 720"/>
                <a:gd name="T78" fmla="*/ 379 w 604"/>
                <a:gd name="T79" fmla="*/ 336 h 720"/>
                <a:gd name="T80" fmla="*/ 378 w 604"/>
                <a:gd name="T81" fmla="*/ 331 h 720"/>
                <a:gd name="T82" fmla="*/ 378 w 604"/>
                <a:gd name="T83" fmla="*/ 331 h 720"/>
                <a:gd name="T84" fmla="*/ 374 w 604"/>
                <a:gd name="T85" fmla="*/ 325 h 720"/>
                <a:gd name="T86" fmla="*/ 373 w 604"/>
                <a:gd name="T87" fmla="*/ 325 h 720"/>
                <a:gd name="T88" fmla="*/ 321 w 604"/>
                <a:gd name="T89" fmla="*/ 300 h 720"/>
                <a:gd name="T90" fmla="*/ 169 w 604"/>
                <a:gd name="T91" fmla="*/ 179 h 720"/>
                <a:gd name="T92" fmla="*/ 98 w 604"/>
                <a:gd name="T93" fmla="*/ 92 h 720"/>
                <a:gd name="T94" fmla="*/ 0 w 604"/>
                <a:gd name="T95" fmla="*/ 26 h 720"/>
                <a:gd name="T96" fmla="*/ 87 w 604"/>
                <a:gd name="T97" fmla="*/ 131 h 720"/>
                <a:gd name="T98" fmla="*/ 169 w 604"/>
                <a:gd name="T99" fmla="*/ 252 h 720"/>
                <a:gd name="T100" fmla="*/ 315 w 604"/>
                <a:gd name="T101" fmla="*/ 332 h 720"/>
                <a:gd name="T102" fmla="*/ 351 w 604"/>
                <a:gd name="T103" fmla="*/ 347 h 720"/>
                <a:gd name="T104" fmla="*/ 389 w 604"/>
                <a:gd name="T105" fmla="*/ 461 h 720"/>
                <a:gd name="T106" fmla="*/ 429 w 604"/>
                <a:gd name="T107" fmla="*/ 539 h 720"/>
                <a:gd name="T108" fmla="*/ 418 w 604"/>
                <a:gd name="T109" fmla="*/ 511 h 720"/>
                <a:gd name="T110" fmla="*/ 435 w 604"/>
                <a:gd name="T111" fmla="*/ 541 h 720"/>
                <a:gd name="T112" fmla="*/ 453 w 604"/>
                <a:gd name="T113" fmla="*/ 566 h 720"/>
                <a:gd name="T114" fmla="*/ 464 w 604"/>
                <a:gd name="T115" fmla="*/ 587 h 720"/>
                <a:gd name="T116" fmla="*/ 502 w 604"/>
                <a:gd name="T117" fmla="*/ 624 h 720"/>
                <a:gd name="T118" fmla="*/ 415 w 604"/>
                <a:gd name="T119" fmla="*/ 476 h 7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4" h="720">
                  <a:moveTo>
                    <a:pt x="549" y="663"/>
                  </a:moveTo>
                  <a:cubicBezTo>
                    <a:pt x="542" y="656"/>
                    <a:pt x="542" y="656"/>
                    <a:pt x="542" y="656"/>
                  </a:cubicBezTo>
                  <a:cubicBezTo>
                    <a:pt x="543" y="657"/>
                    <a:pt x="544" y="659"/>
                    <a:pt x="545" y="660"/>
                  </a:cubicBezTo>
                  <a:cubicBezTo>
                    <a:pt x="546" y="662"/>
                    <a:pt x="547" y="662"/>
                    <a:pt x="549" y="663"/>
                  </a:cubicBezTo>
                  <a:close/>
                  <a:moveTo>
                    <a:pt x="535" y="648"/>
                  </a:moveTo>
                  <a:cubicBezTo>
                    <a:pt x="534" y="647"/>
                    <a:pt x="534" y="647"/>
                    <a:pt x="534" y="647"/>
                  </a:cubicBezTo>
                  <a:cubicBezTo>
                    <a:pt x="536" y="649"/>
                    <a:pt x="536" y="649"/>
                    <a:pt x="536" y="649"/>
                  </a:cubicBezTo>
                  <a:lnTo>
                    <a:pt x="535" y="648"/>
                  </a:lnTo>
                  <a:close/>
                  <a:moveTo>
                    <a:pt x="530" y="644"/>
                  </a:moveTo>
                  <a:cubicBezTo>
                    <a:pt x="529" y="642"/>
                    <a:pt x="527" y="640"/>
                    <a:pt x="525" y="638"/>
                  </a:cubicBezTo>
                  <a:cubicBezTo>
                    <a:pt x="526" y="640"/>
                    <a:pt x="528" y="642"/>
                    <a:pt x="530" y="644"/>
                  </a:cubicBezTo>
                  <a:close/>
                  <a:moveTo>
                    <a:pt x="534" y="647"/>
                  </a:moveTo>
                  <a:cubicBezTo>
                    <a:pt x="534" y="647"/>
                    <a:pt x="534" y="647"/>
                    <a:pt x="534" y="647"/>
                  </a:cubicBezTo>
                  <a:cubicBezTo>
                    <a:pt x="530" y="644"/>
                    <a:pt x="530" y="644"/>
                    <a:pt x="530" y="644"/>
                  </a:cubicBezTo>
                  <a:cubicBezTo>
                    <a:pt x="531" y="645"/>
                    <a:pt x="532" y="647"/>
                    <a:pt x="533" y="648"/>
                  </a:cubicBezTo>
                  <a:cubicBezTo>
                    <a:pt x="533" y="647"/>
                    <a:pt x="533" y="646"/>
                    <a:pt x="534" y="647"/>
                  </a:cubicBezTo>
                  <a:close/>
                  <a:moveTo>
                    <a:pt x="520" y="654"/>
                  </a:moveTo>
                  <a:cubicBezTo>
                    <a:pt x="518" y="653"/>
                    <a:pt x="522" y="651"/>
                    <a:pt x="519" y="649"/>
                  </a:cubicBezTo>
                  <a:cubicBezTo>
                    <a:pt x="512" y="644"/>
                    <a:pt x="507" y="640"/>
                    <a:pt x="502" y="634"/>
                  </a:cubicBezTo>
                  <a:cubicBezTo>
                    <a:pt x="499" y="632"/>
                    <a:pt x="499" y="625"/>
                    <a:pt x="496" y="623"/>
                  </a:cubicBezTo>
                  <a:cubicBezTo>
                    <a:pt x="490" y="618"/>
                    <a:pt x="474" y="605"/>
                    <a:pt x="481" y="614"/>
                  </a:cubicBezTo>
                  <a:cubicBezTo>
                    <a:pt x="493" y="628"/>
                    <a:pt x="501" y="636"/>
                    <a:pt x="513" y="648"/>
                  </a:cubicBezTo>
                  <a:cubicBezTo>
                    <a:pt x="523" y="657"/>
                    <a:pt x="532" y="665"/>
                    <a:pt x="543" y="673"/>
                  </a:cubicBezTo>
                  <a:cubicBezTo>
                    <a:pt x="546" y="676"/>
                    <a:pt x="548" y="679"/>
                    <a:pt x="550" y="681"/>
                  </a:cubicBezTo>
                  <a:cubicBezTo>
                    <a:pt x="547" y="678"/>
                    <a:pt x="545" y="674"/>
                    <a:pt x="541" y="670"/>
                  </a:cubicBezTo>
                  <a:cubicBezTo>
                    <a:pt x="537" y="664"/>
                    <a:pt x="528" y="662"/>
                    <a:pt x="520" y="654"/>
                  </a:cubicBezTo>
                  <a:close/>
                  <a:moveTo>
                    <a:pt x="599" y="713"/>
                  </a:moveTo>
                  <a:cubicBezTo>
                    <a:pt x="597" y="712"/>
                    <a:pt x="594" y="710"/>
                    <a:pt x="594" y="710"/>
                  </a:cubicBezTo>
                  <a:cubicBezTo>
                    <a:pt x="591" y="703"/>
                    <a:pt x="584" y="699"/>
                    <a:pt x="577" y="695"/>
                  </a:cubicBezTo>
                  <a:cubicBezTo>
                    <a:pt x="579" y="698"/>
                    <a:pt x="579" y="698"/>
                    <a:pt x="579" y="698"/>
                  </a:cubicBezTo>
                  <a:cubicBezTo>
                    <a:pt x="582" y="701"/>
                    <a:pt x="583" y="701"/>
                    <a:pt x="581" y="697"/>
                  </a:cubicBezTo>
                  <a:cubicBezTo>
                    <a:pt x="586" y="705"/>
                    <a:pt x="593" y="711"/>
                    <a:pt x="599" y="717"/>
                  </a:cubicBezTo>
                  <a:cubicBezTo>
                    <a:pt x="600" y="716"/>
                    <a:pt x="601" y="715"/>
                    <a:pt x="599" y="713"/>
                  </a:cubicBezTo>
                  <a:close/>
                  <a:moveTo>
                    <a:pt x="604" y="720"/>
                  </a:moveTo>
                  <a:cubicBezTo>
                    <a:pt x="604" y="720"/>
                    <a:pt x="604" y="720"/>
                    <a:pt x="604" y="720"/>
                  </a:cubicBezTo>
                  <a:cubicBezTo>
                    <a:pt x="599" y="717"/>
                    <a:pt x="599" y="717"/>
                    <a:pt x="599" y="717"/>
                  </a:cubicBezTo>
                  <a:cubicBezTo>
                    <a:pt x="599" y="717"/>
                    <a:pt x="599" y="717"/>
                    <a:pt x="599" y="717"/>
                  </a:cubicBezTo>
                  <a:lnTo>
                    <a:pt x="604" y="720"/>
                  </a:lnTo>
                  <a:close/>
                  <a:moveTo>
                    <a:pt x="43" y="94"/>
                  </a:moveTo>
                  <a:cubicBezTo>
                    <a:pt x="44" y="95"/>
                    <a:pt x="45" y="97"/>
                    <a:pt x="46" y="98"/>
                  </a:cubicBezTo>
                  <a:cubicBezTo>
                    <a:pt x="45" y="97"/>
                    <a:pt x="44" y="95"/>
                    <a:pt x="43" y="94"/>
                  </a:cubicBezTo>
                  <a:close/>
                  <a:moveTo>
                    <a:pt x="502" y="624"/>
                  </a:moveTo>
                  <a:cubicBezTo>
                    <a:pt x="502" y="624"/>
                    <a:pt x="502" y="624"/>
                    <a:pt x="502" y="624"/>
                  </a:cubicBezTo>
                  <a:cubicBezTo>
                    <a:pt x="496" y="617"/>
                    <a:pt x="491" y="610"/>
                    <a:pt x="487" y="601"/>
                  </a:cubicBezTo>
                  <a:cubicBezTo>
                    <a:pt x="489" y="605"/>
                    <a:pt x="487" y="605"/>
                    <a:pt x="484" y="602"/>
                  </a:cubicBezTo>
                  <a:cubicBezTo>
                    <a:pt x="484" y="598"/>
                    <a:pt x="484" y="598"/>
                    <a:pt x="484" y="598"/>
                  </a:cubicBezTo>
                  <a:cubicBezTo>
                    <a:pt x="490" y="603"/>
                    <a:pt x="495" y="609"/>
                    <a:pt x="498" y="616"/>
                  </a:cubicBezTo>
                  <a:cubicBezTo>
                    <a:pt x="498" y="616"/>
                    <a:pt x="501" y="619"/>
                    <a:pt x="502" y="620"/>
                  </a:cubicBezTo>
                  <a:cubicBezTo>
                    <a:pt x="503" y="622"/>
                    <a:pt x="502" y="622"/>
                    <a:pt x="502" y="624"/>
                  </a:cubicBezTo>
                  <a:cubicBezTo>
                    <a:pt x="505" y="627"/>
                    <a:pt x="505" y="627"/>
                    <a:pt x="505" y="627"/>
                  </a:cubicBezTo>
                  <a:cubicBezTo>
                    <a:pt x="504" y="623"/>
                    <a:pt x="499" y="613"/>
                    <a:pt x="499" y="613"/>
                  </a:cubicBezTo>
                  <a:cubicBezTo>
                    <a:pt x="485" y="595"/>
                    <a:pt x="473" y="578"/>
                    <a:pt x="462" y="561"/>
                  </a:cubicBezTo>
                  <a:cubicBezTo>
                    <a:pt x="460" y="560"/>
                    <a:pt x="459" y="560"/>
                    <a:pt x="458" y="558"/>
                  </a:cubicBezTo>
                  <a:cubicBezTo>
                    <a:pt x="458" y="556"/>
                    <a:pt x="457" y="554"/>
                    <a:pt x="457" y="553"/>
                  </a:cubicBezTo>
                  <a:cubicBezTo>
                    <a:pt x="452" y="545"/>
                    <a:pt x="452" y="545"/>
                    <a:pt x="452" y="545"/>
                  </a:cubicBezTo>
                  <a:cubicBezTo>
                    <a:pt x="450" y="543"/>
                    <a:pt x="450" y="543"/>
                    <a:pt x="450" y="543"/>
                  </a:cubicBezTo>
                  <a:cubicBezTo>
                    <a:pt x="450" y="543"/>
                    <a:pt x="450" y="543"/>
                    <a:pt x="450" y="543"/>
                  </a:cubicBezTo>
                  <a:cubicBezTo>
                    <a:pt x="449" y="541"/>
                    <a:pt x="449" y="542"/>
                    <a:pt x="449" y="543"/>
                  </a:cubicBezTo>
                  <a:cubicBezTo>
                    <a:pt x="449" y="546"/>
                    <a:pt x="449" y="546"/>
                    <a:pt x="449" y="546"/>
                  </a:cubicBezTo>
                  <a:cubicBezTo>
                    <a:pt x="449" y="545"/>
                    <a:pt x="449" y="544"/>
                    <a:pt x="449" y="543"/>
                  </a:cubicBezTo>
                  <a:cubicBezTo>
                    <a:pt x="448" y="542"/>
                    <a:pt x="448" y="540"/>
                    <a:pt x="447" y="539"/>
                  </a:cubicBezTo>
                  <a:cubicBezTo>
                    <a:pt x="446" y="538"/>
                    <a:pt x="446" y="537"/>
                    <a:pt x="445" y="536"/>
                  </a:cubicBezTo>
                  <a:cubicBezTo>
                    <a:pt x="446" y="536"/>
                    <a:pt x="446" y="537"/>
                    <a:pt x="447" y="538"/>
                  </a:cubicBezTo>
                  <a:cubicBezTo>
                    <a:pt x="447" y="539"/>
                    <a:pt x="447" y="539"/>
                    <a:pt x="447" y="539"/>
                  </a:cubicBezTo>
                  <a:cubicBezTo>
                    <a:pt x="449" y="542"/>
                    <a:pt x="449" y="542"/>
                    <a:pt x="449" y="542"/>
                  </a:cubicBezTo>
                  <a:cubicBezTo>
                    <a:pt x="450" y="542"/>
                    <a:pt x="450" y="542"/>
                    <a:pt x="450" y="542"/>
                  </a:cubicBezTo>
                  <a:cubicBezTo>
                    <a:pt x="450" y="542"/>
                    <a:pt x="450" y="542"/>
                    <a:pt x="450" y="542"/>
                  </a:cubicBezTo>
                  <a:cubicBezTo>
                    <a:pt x="450" y="543"/>
                    <a:pt x="450" y="543"/>
                    <a:pt x="450" y="543"/>
                  </a:cubicBezTo>
                  <a:cubicBezTo>
                    <a:pt x="451" y="544"/>
                    <a:pt x="451" y="544"/>
                    <a:pt x="451" y="544"/>
                  </a:cubicBezTo>
                  <a:cubicBezTo>
                    <a:pt x="441" y="526"/>
                    <a:pt x="441" y="526"/>
                    <a:pt x="441" y="526"/>
                  </a:cubicBezTo>
                  <a:cubicBezTo>
                    <a:pt x="441" y="525"/>
                    <a:pt x="440" y="523"/>
                    <a:pt x="439" y="522"/>
                  </a:cubicBezTo>
                  <a:cubicBezTo>
                    <a:pt x="436" y="518"/>
                    <a:pt x="433" y="514"/>
                    <a:pt x="434" y="511"/>
                  </a:cubicBezTo>
                  <a:cubicBezTo>
                    <a:pt x="432" y="507"/>
                    <a:pt x="432" y="507"/>
                    <a:pt x="432" y="507"/>
                  </a:cubicBezTo>
                  <a:cubicBezTo>
                    <a:pt x="432" y="508"/>
                    <a:pt x="432" y="508"/>
                    <a:pt x="432" y="508"/>
                  </a:cubicBezTo>
                  <a:cubicBezTo>
                    <a:pt x="432" y="507"/>
                    <a:pt x="432" y="507"/>
                    <a:pt x="432" y="507"/>
                  </a:cubicBezTo>
                  <a:cubicBezTo>
                    <a:pt x="425" y="493"/>
                    <a:pt x="425" y="493"/>
                    <a:pt x="425" y="493"/>
                  </a:cubicBezTo>
                  <a:cubicBezTo>
                    <a:pt x="421" y="484"/>
                    <a:pt x="417" y="474"/>
                    <a:pt x="414" y="465"/>
                  </a:cubicBezTo>
                  <a:cubicBezTo>
                    <a:pt x="402" y="433"/>
                    <a:pt x="393" y="403"/>
                    <a:pt x="386" y="371"/>
                  </a:cubicBezTo>
                  <a:cubicBezTo>
                    <a:pt x="384" y="364"/>
                    <a:pt x="382" y="356"/>
                    <a:pt x="381" y="348"/>
                  </a:cubicBezTo>
                  <a:cubicBezTo>
                    <a:pt x="379" y="336"/>
                    <a:pt x="379" y="336"/>
                    <a:pt x="379" y="336"/>
                  </a:cubicBezTo>
                  <a:cubicBezTo>
                    <a:pt x="378" y="333"/>
                    <a:pt x="378" y="333"/>
                    <a:pt x="378" y="333"/>
                  </a:cubicBezTo>
                  <a:cubicBezTo>
                    <a:pt x="378" y="331"/>
                    <a:pt x="378" y="331"/>
                    <a:pt x="378" y="331"/>
                  </a:cubicBezTo>
                  <a:cubicBezTo>
                    <a:pt x="378" y="331"/>
                    <a:pt x="378" y="331"/>
                    <a:pt x="378" y="331"/>
                  </a:cubicBezTo>
                  <a:cubicBezTo>
                    <a:pt x="378" y="331"/>
                    <a:pt x="378" y="331"/>
                    <a:pt x="378" y="331"/>
                  </a:cubicBezTo>
                  <a:cubicBezTo>
                    <a:pt x="376" y="328"/>
                    <a:pt x="382" y="336"/>
                    <a:pt x="374" y="325"/>
                  </a:cubicBezTo>
                  <a:cubicBezTo>
                    <a:pt x="374" y="325"/>
                    <a:pt x="374" y="325"/>
                    <a:pt x="374" y="325"/>
                  </a:cubicBezTo>
                  <a:cubicBezTo>
                    <a:pt x="374" y="325"/>
                    <a:pt x="374" y="325"/>
                    <a:pt x="374" y="325"/>
                  </a:cubicBezTo>
                  <a:cubicBezTo>
                    <a:pt x="373" y="325"/>
                    <a:pt x="373" y="325"/>
                    <a:pt x="373" y="325"/>
                  </a:cubicBezTo>
                  <a:cubicBezTo>
                    <a:pt x="368" y="322"/>
                    <a:pt x="368" y="322"/>
                    <a:pt x="368" y="322"/>
                  </a:cubicBezTo>
                  <a:cubicBezTo>
                    <a:pt x="353" y="314"/>
                    <a:pt x="337" y="307"/>
                    <a:pt x="321" y="300"/>
                  </a:cubicBezTo>
                  <a:cubicBezTo>
                    <a:pt x="286" y="285"/>
                    <a:pt x="252" y="272"/>
                    <a:pt x="225" y="252"/>
                  </a:cubicBezTo>
                  <a:cubicBezTo>
                    <a:pt x="197" y="232"/>
                    <a:pt x="181" y="211"/>
                    <a:pt x="169" y="179"/>
                  </a:cubicBezTo>
                  <a:cubicBezTo>
                    <a:pt x="162" y="163"/>
                    <a:pt x="154" y="144"/>
                    <a:pt x="139" y="129"/>
                  </a:cubicBezTo>
                  <a:cubicBezTo>
                    <a:pt x="124" y="114"/>
                    <a:pt x="110" y="105"/>
                    <a:pt x="98" y="92"/>
                  </a:cubicBezTo>
                  <a:cubicBezTo>
                    <a:pt x="78" y="74"/>
                    <a:pt x="43" y="43"/>
                    <a:pt x="28" y="23"/>
                  </a:cubicBezTo>
                  <a:cubicBezTo>
                    <a:pt x="3" y="0"/>
                    <a:pt x="0" y="23"/>
                    <a:pt x="0" y="26"/>
                  </a:cubicBezTo>
                  <a:cubicBezTo>
                    <a:pt x="2" y="50"/>
                    <a:pt x="17" y="61"/>
                    <a:pt x="43" y="94"/>
                  </a:cubicBezTo>
                  <a:cubicBezTo>
                    <a:pt x="32" y="78"/>
                    <a:pt x="70" y="109"/>
                    <a:pt x="87" y="131"/>
                  </a:cubicBezTo>
                  <a:cubicBezTo>
                    <a:pt x="103" y="151"/>
                    <a:pt x="117" y="160"/>
                    <a:pt x="126" y="179"/>
                  </a:cubicBezTo>
                  <a:cubicBezTo>
                    <a:pt x="137" y="199"/>
                    <a:pt x="149" y="230"/>
                    <a:pt x="169" y="252"/>
                  </a:cubicBezTo>
                  <a:cubicBezTo>
                    <a:pt x="178" y="264"/>
                    <a:pt x="191" y="273"/>
                    <a:pt x="205" y="283"/>
                  </a:cubicBezTo>
                  <a:cubicBezTo>
                    <a:pt x="242" y="308"/>
                    <a:pt x="280" y="319"/>
                    <a:pt x="315" y="332"/>
                  </a:cubicBezTo>
                  <a:cubicBezTo>
                    <a:pt x="324" y="336"/>
                    <a:pt x="332" y="339"/>
                    <a:pt x="341" y="343"/>
                  </a:cubicBezTo>
                  <a:cubicBezTo>
                    <a:pt x="344" y="344"/>
                    <a:pt x="347" y="346"/>
                    <a:pt x="351" y="347"/>
                  </a:cubicBezTo>
                  <a:cubicBezTo>
                    <a:pt x="354" y="366"/>
                    <a:pt x="359" y="385"/>
                    <a:pt x="364" y="404"/>
                  </a:cubicBezTo>
                  <a:cubicBezTo>
                    <a:pt x="370" y="426"/>
                    <a:pt x="380" y="444"/>
                    <a:pt x="389" y="461"/>
                  </a:cubicBezTo>
                  <a:cubicBezTo>
                    <a:pt x="395" y="474"/>
                    <a:pt x="399" y="488"/>
                    <a:pt x="404" y="498"/>
                  </a:cubicBezTo>
                  <a:cubicBezTo>
                    <a:pt x="412" y="514"/>
                    <a:pt x="420" y="527"/>
                    <a:pt x="429" y="539"/>
                  </a:cubicBezTo>
                  <a:cubicBezTo>
                    <a:pt x="420" y="525"/>
                    <a:pt x="414" y="515"/>
                    <a:pt x="405" y="499"/>
                  </a:cubicBezTo>
                  <a:cubicBezTo>
                    <a:pt x="400" y="488"/>
                    <a:pt x="413" y="505"/>
                    <a:pt x="418" y="511"/>
                  </a:cubicBezTo>
                  <a:cubicBezTo>
                    <a:pt x="420" y="514"/>
                    <a:pt x="419" y="520"/>
                    <a:pt x="421" y="523"/>
                  </a:cubicBezTo>
                  <a:cubicBezTo>
                    <a:pt x="425" y="530"/>
                    <a:pt x="430" y="535"/>
                    <a:pt x="435" y="541"/>
                  </a:cubicBezTo>
                  <a:cubicBezTo>
                    <a:pt x="437" y="544"/>
                    <a:pt x="434" y="545"/>
                    <a:pt x="435" y="547"/>
                  </a:cubicBezTo>
                  <a:cubicBezTo>
                    <a:pt x="441" y="556"/>
                    <a:pt x="450" y="560"/>
                    <a:pt x="453" y="566"/>
                  </a:cubicBezTo>
                  <a:cubicBezTo>
                    <a:pt x="455" y="571"/>
                    <a:pt x="457" y="575"/>
                    <a:pt x="460" y="580"/>
                  </a:cubicBezTo>
                  <a:cubicBezTo>
                    <a:pt x="461" y="582"/>
                    <a:pt x="463" y="585"/>
                    <a:pt x="464" y="587"/>
                  </a:cubicBezTo>
                  <a:cubicBezTo>
                    <a:pt x="469" y="591"/>
                    <a:pt x="469" y="591"/>
                    <a:pt x="469" y="591"/>
                  </a:cubicBezTo>
                  <a:cubicBezTo>
                    <a:pt x="479" y="602"/>
                    <a:pt x="490" y="613"/>
                    <a:pt x="502" y="624"/>
                  </a:cubicBezTo>
                  <a:close/>
                  <a:moveTo>
                    <a:pt x="411" y="460"/>
                  </a:moveTo>
                  <a:cubicBezTo>
                    <a:pt x="414" y="466"/>
                    <a:pt x="415" y="471"/>
                    <a:pt x="415" y="476"/>
                  </a:cubicBezTo>
                  <a:cubicBezTo>
                    <a:pt x="412" y="472"/>
                    <a:pt x="411" y="466"/>
                    <a:pt x="411" y="46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7" name="Freeform 147"/>
            <p:cNvSpPr>
              <a:spLocks noEditPoints="1"/>
            </p:cNvSpPr>
            <p:nvPr/>
          </p:nvSpPr>
          <p:spPr bwMode="auto">
            <a:xfrm>
              <a:off x="7637463" y="4740276"/>
              <a:ext cx="187325" cy="568325"/>
            </a:xfrm>
            <a:custGeom>
              <a:gdLst>
                <a:gd name="T0" fmla="*/ 7 w 50"/>
                <a:gd name="T1" fmla="*/ 138 h 151"/>
                <a:gd name="T2" fmla="*/ 6 w 50"/>
                <a:gd name="T3" fmla="*/ 139 h 151"/>
                <a:gd name="T4" fmla="*/ 8 w 50"/>
                <a:gd name="T5" fmla="*/ 136 h 151"/>
                <a:gd name="T6" fmla="*/ 8 w 50"/>
                <a:gd name="T7" fmla="*/ 136 h 151"/>
                <a:gd name="T8" fmla="*/ 8 w 50"/>
                <a:gd name="T9" fmla="*/ 135 h 151"/>
                <a:gd name="T10" fmla="*/ 8 w 50"/>
                <a:gd name="T11" fmla="*/ 136 h 151"/>
                <a:gd name="T12" fmla="*/ 5 w 50"/>
                <a:gd name="T13" fmla="*/ 132 h 151"/>
                <a:gd name="T14" fmla="*/ 3 w 50"/>
                <a:gd name="T15" fmla="*/ 140 h 151"/>
                <a:gd name="T16" fmla="*/ 5 w 50"/>
                <a:gd name="T17" fmla="*/ 134 h 151"/>
                <a:gd name="T18" fmla="*/ 6 w 50"/>
                <a:gd name="T19" fmla="*/ 130 h 151"/>
                <a:gd name="T20" fmla="*/ 7 w 50"/>
                <a:gd name="T21" fmla="*/ 125 h 151"/>
                <a:gd name="T22" fmla="*/ 1 w 50"/>
                <a:gd name="T23" fmla="*/ 150 h 151"/>
                <a:gd name="T24" fmla="*/ 2 w 50"/>
                <a:gd name="T25" fmla="*/ 149 h 151"/>
                <a:gd name="T26" fmla="*/ 2 w 50"/>
                <a:gd name="T27" fmla="*/ 146 h 151"/>
                <a:gd name="T28" fmla="*/ 0 w 50"/>
                <a:gd name="T29" fmla="*/ 151 h 151"/>
                <a:gd name="T30" fmla="*/ 1 w 50"/>
                <a:gd name="T31" fmla="*/ 150 h 151"/>
                <a:gd name="T32" fmla="*/ 0 w 50"/>
                <a:gd name="T33" fmla="*/ 151 h 151"/>
                <a:gd name="T34" fmla="*/ 39 w 50"/>
                <a:gd name="T35" fmla="*/ 16 h 151"/>
                <a:gd name="T36" fmla="*/ 31 w 50"/>
                <a:gd name="T37" fmla="*/ 47 h 151"/>
                <a:gd name="T38" fmla="*/ 18 w 50"/>
                <a:gd name="T39" fmla="*/ 89 h 151"/>
                <a:gd name="T40" fmla="*/ 14 w 50"/>
                <a:gd name="T41" fmla="*/ 104 h 151"/>
                <a:gd name="T42" fmla="*/ 14 w 50"/>
                <a:gd name="T43" fmla="*/ 105 h 151"/>
                <a:gd name="T44" fmla="*/ 13 w 50"/>
                <a:gd name="T45" fmla="*/ 109 h 151"/>
                <a:gd name="T46" fmla="*/ 12 w 50"/>
                <a:gd name="T47" fmla="*/ 113 h 151"/>
                <a:gd name="T48" fmla="*/ 10 w 50"/>
                <a:gd name="T49" fmla="*/ 120 h 151"/>
                <a:gd name="T50" fmla="*/ 9 w 50"/>
                <a:gd name="T51" fmla="*/ 122 h 151"/>
                <a:gd name="T52" fmla="*/ 8 w 50"/>
                <a:gd name="T53" fmla="*/ 129 h 151"/>
                <a:gd name="T54" fmla="*/ 10 w 50"/>
                <a:gd name="T55" fmla="*/ 125 h 151"/>
                <a:gd name="T56" fmla="*/ 9 w 50"/>
                <a:gd name="T57" fmla="*/ 128 h 151"/>
                <a:gd name="T58" fmla="*/ 8 w 50"/>
                <a:gd name="T59" fmla="*/ 129 h 151"/>
                <a:gd name="T60" fmla="*/ 10 w 50"/>
                <a:gd name="T61" fmla="*/ 128 h 151"/>
                <a:gd name="T62" fmla="*/ 14 w 50"/>
                <a:gd name="T63" fmla="*/ 118 h 151"/>
                <a:gd name="T64" fmla="*/ 15 w 50"/>
                <a:gd name="T65" fmla="*/ 116 h 151"/>
                <a:gd name="T66" fmla="*/ 15 w 50"/>
                <a:gd name="T67" fmla="*/ 115 h 151"/>
                <a:gd name="T68" fmla="*/ 15 w 50"/>
                <a:gd name="T69" fmla="*/ 114 h 151"/>
                <a:gd name="T70" fmla="*/ 15 w 50"/>
                <a:gd name="T71" fmla="*/ 115 h 151"/>
                <a:gd name="T72" fmla="*/ 15 w 50"/>
                <a:gd name="T73" fmla="*/ 115 h 151"/>
                <a:gd name="T74" fmla="*/ 16 w 50"/>
                <a:gd name="T75" fmla="*/ 112 h 151"/>
                <a:gd name="T76" fmla="*/ 17 w 50"/>
                <a:gd name="T77" fmla="*/ 110 h 151"/>
                <a:gd name="T78" fmla="*/ 18 w 50"/>
                <a:gd name="T79" fmla="*/ 109 h 151"/>
                <a:gd name="T80" fmla="*/ 19 w 50"/>
                <a:gd name="T81" fmla="*/ 107 h 151"/>
                <a:gd name="T82" fmla="*/ 32 w 50"/>
                <a:gd name="T83" fmla="*/ 72 h 151"/>
                <a:gd name="T84" fmla="*/ 48 w 50"/>
                <a:gd name="T85" fmla="*/ 23 h 151"/>
                <a:gd name="T86" fmla="*/ 44 w 50"/>
                <a:gd name="T87" fmla="*/ 3 h 151"/>
                <a:gd name="T88" fmla="*/ 21 w 50"/>
                <a:gd name="T89" fmla="*/ 102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" h="151">
                  <a:moveTo>
                    <a:pt x="6" y="139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6" y="138"/>
                    <a:pt x="6" y="138"/>
                    <a:pt x="6" y="138"/>
                  </a:cubicBezTo>
                  <a:lnTo>
                    <a:pt x="6" y="139"/>
                  </a:lnTo>
                  <a:close/>
                  <a:moveTo>
                    <a:pt x="8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136"/>
                    <a:pt x="8" y="136"/>
                    <a:pt x="8" y="136"/>
                  </a:cubicBezTo>
                  <a:close/>
                  <a:moveTo>
                    <a:pt x="8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lnTo>
                    <a:pt x="8" y="136"/>
                  </a:lnTo>
                  <a:close/>
                  <a:moveTo>
                    <a:pt x="7" y="125"/>
                  </a:moveTo>
                  <a:cubicBezTo>
                    <a:pt x="6" y="128"/>
                    <a:pt x="6" y="130"/>
                    <a:pt x="5" y="132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5" y="137"/>
                    <a:pt x="4" y="135"/>
                    <a:pt x="5" y="134"/>
                  </a:cubicBezTo>
                  <a:cubicBezTo>
                    <a:pt x="5" y="133"/>
                    <a:pt x="5" y="134"/>
                    <a:pt x="5" y="133"/>
                  </a:cubicBezTo>
                  <a:cubicBezTo>
                    <a:pt x="6" y="132"/>
                    <a:pt x="6" y="131"/>
                    <a:pt x="6" y="130"/>
                  </a:cubicBezTo>
                  <a:cubicBezTo>
                    <a:pt x="6" y="129"/>
                    <a:pt x="7" y="129"/>
                    <a:pt x="7" y="128"/>
                  </a:cubicBezTo>
                  <a:cubicBezTo>
                    <a:pt x="8" y="127"/>
                    <a:pt x="8" y="123"/>
                    <a:pt x="7" y="125"/>
                  </a:cubicBezTo>
                  <a:close/>
                  <a:moveTo>
                    <a:pt x="3" y="146"/>
                  </a:moveTo>
                  <a:cubicBezTo>
                    <a:pt x="2" y="147"/>
                    <a:pt x="1" y="148"/>
                    <a:pt x="1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3" y="148"/>
                    <a:pt x="3" y="146"/>
                    <a:pt x="3" y="145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3" y="146"/>
                  </a:cubicBezTo>
                  <a:close/>
                  <a:moveTo>
                    <a:pt x="0" y="151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lnTo>
                    <a:pt x="0" y="151"/>
                  </a:lnTo>
                  <a:close/>
                  <a:moveTo>
                    <a:pt x="44" y="3"/>
                  </a:moveTo>
                  <a:cubicBezTo>
                    <a:pt x="40" y="6"/>
                    <a:pt x="42" y="9"/>
                    <a:pt x="39" y="16"/>
                  </a:cubicBezTo>
                  <a:cubicBezTo>
                    <a:pt x="41" y="11"/>
                    <a:pt x="42" y="20"/>
                    <a:pt x="38" y="23"/>
                  </a:cubicBezTo>
                  <a:cubicBezTo>
                    <a:pt x="33" y="29"/>
                    <a:pt x="35" y="39"/>
                    <a:pt x="31" y="47"/>
                  </a:cubicBezTo>
                  <a:cubicBezTo>
                    <a:pt x="31" y="49"/>
                    <a:pt x="30" y="51"/>
                    <a:pt x="30" y="53"/>
                  </a:cubicBezTo>
                  <a:cubicBezTo>
                    <a:pt x="25" y="65"/>
                    <a:pt x="23" y="77"/>
                    <a:pt x="18" y="89"/>
                  </a:cubicBezTo>
                  <a:cubicBezTo>
                    <a:pt x="17" y="92"/>
                    <a:pt x="17" y="96"/>
                    <a:pt x="16" y="99"/>
                  </a:cubicBezTo>
                  <a:cubicBezTo>
                    <a:pt x="16" y="101"/>
                    <a:pt x="15" y="103"/>
                    <a:pt x="14" y="104"/>
                  </a:cubicBezTo>
                  <a:cubicBezTo>
                    <a:pt x="13" y="107"/>
                    <a:pt x="12" y="109"/>
                    <a:pt x="12" y="112"/>
                  </a:cubicBezTo>
                  <a:cubicBezTo>
                    <a:pt x="13" y="109"/>
                    <a:pt x="13" y="107"/>
                    <a:pt x="14" y="105"/>
                  </a:cubicBezTo>
                  <a:cubicBezTo>
                    <a:pt x="15" y="103"/>
                    <a:pt x="15" y="106"/>
                    <a:pt x="15" y="108"/>
                  </a:cubicBezTo>
                  <a:cubicBezTo>
                    <a:pt x="15" y="108"/>
                    <a:pt x="13" y="109"/>
                    <a:pt x="13" y="109"/>
                  </a:cubicBezTo>
                  <a:cubicBezTo>
                    <a:pt x="13" y="110"/>
                    <a:pt x="13" y="111"/>
                    <a:pt x="13" y="113"/>
                  </a:cubicBezTo>
                  <a:cubicBezTo>
                    <a:pt x="13" y="113"/>
                    <a:pt x="12" y="113"/>
                    <a:pt x="12" y="113"/>
                  </a:cubicBezTo>
                  <a:cubicBezTo>
                    <a:pt x="11" y="115"/>
                    <a:pt x="12" y="117"/>
                    <a:pt x="11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9" y="128"/>
                    <a:pt x="9" y="127"/>
                    <a:pt x="10" y="125"/>
                  </a:cubicBezTo>
                  <a:cubicBezTo>
                    <a:pt x="10" y="126"/>
                    <a:pt x="10" y="126"/>
                    <a:pt x="10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6"/>
                    <a:pt x="10" y="127"/>
                    <a:pt x="9" y="128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9" y="130"/>
                    <a:pt x="10" y="128"/>
                    <a:pt x="10" y="128"/>
                  </a:cubicBezTo>
                  <a:cubicBezTo>
                    <a:pt x="11" y="125"/>
                    <a:pt x="12" y="122"/>
                    <a:pt x="14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7" y="111"/>
                    <a:pt x="17" y="110"/>
                    <a:pt x="17" y="110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5" y="92"/>
                    <a:pt x="28" y="83"/>
                    <a:pt x="32" y="72"/>
                  </a:cubicBezTo>
                  <a:cubicBezTo>
                    <a:pt x="34" y="67"/>
                    <a:pt x="36" y="61"/>
                    <a:pt x="38" y="55"/>
                  </a:cubicBezTo>
                  <a:cubicBezTo>
                    <a:pt x="42" y="45"/>
                    <a:pt x="43" y="34"/>
                    <a:pt x="48" y="23"/>
                  </a:cubicBezTo>
                  <a:cubicBezTo>
                    <a:pt x="49" y="18"/>
                    <a:pt x="50" y="10"/>
                    <a:pt x="50" y="5"/>
                  </a:cubicBezTo>
                  <a:cubicBezTo>
                    <a:pt x="49" y="0"/>
                    <a:pt x="45" y="2"/>
                    <a:pt x="44" y="3"/>
                  </a:cubicBezTo>
                  <a:close/>
                  <a:moveTo>
                    <a:pt x="19" y="104"/>
                  </a:moveTo>
                  <a:cubicBezTo>
                    <a:pt x="20" y="103"/>
                    <a:pt x="20" y="102"/>
                    <a:pt x="21" y="102"/>
                  </a:cubicBezTo>
                  <a:cubicBezTo>
                    <a:pt x="21" y="103"/>
                    <a:pt x="20" y="103"/>
                    <a:pt x="19" y="104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8" name="Freeform 148"/>
            <p:cNvSpPr>
              <a:spLocks noEditPoints="1"/>
            </p:cNvSpPr>
            <p:nvPr/>
          </p:nvSpPr>
          <p:spPr bwMode="auto">
            <a:xfrm>
              <a:off x="7708900" y="5019676"/>
              <a:ext cx="263525" cy="461963"/>
            </a:xfrm>
            <a:custGeom>
              <a:gdLst>
                <a:gd name="T0" fmla="*/ 66 w 70"/>
                <a:gd name="T1" fmla="*/ 113 h 123"/>
                <a:gd name="T2" fmla="*/ 65 w 70"/>
                <a:gd name="T3" fmla="*/ 112 h 123"/>
                <a:gd name="T4" fmla="*/ 65 w 70"/>
                <a:gd name="T5" fmla="*/ 110 h 123"/>
                <a:gd name="T6" fmla="*/ 64 w 70"/>
                <a:gd name="T7" fmla="*/ 110 h 123"/>
                <a:gd name="T8" fmla="*/ 64 w 70"/>
                <a:gd name="T9" fmla="*/ 110 h 123"/>
                <a:gd name="T10" fmla="*/ 64 w 70"/>
                <a:gd name="T11" fmla="*/ 110 h 123"/>
                <a:gd name="T12" fmla="*/ 61 w 70"/>
                <a:gd name="T13" fmla="*/ 110 h 123"/>
                <a:gd name="T14" fmla="*/ 59 w 70"/>
                <a:gd name="T15" fmla="*/ 106 h 123"/>
                <a:gd name="T16" fmla="*/ 60 w 70"/>
                <a:gd name="T17" fmla="*/ 110 h 123"/>
                <a:gd name="T18" fmla="*/ 64 w 70"/>
                <a:gd name="T19" fmla="*/ 116 h 123"/>
                <a:gd name="T20" fmla="*/ 61 w 70"/>
                <a:gd name="T21" fmla="*/ 111 h 123"/>
                <a:gd name="T22" fmla="*/ 69 w 70"/>
                <a:gd name="T23" fmla="*/ 122 h 123"/>
                <a:gd name="T24" fmla="*/ 67 w 70"/>
                <a:gd name="T25" fmla="*/ 119 h 123"/>
                <a:gd name="T26" fmla="*/ 69 w 70"/>
                <a:gd name="T27" fmla="*/ 123 h 123"/>
                <a:gd name="T28" fmla="*/ 69 w 70"/>
                <a:gd name="T29" fmla="*/ 123 h 123"/>
                <a:gd name="T30" fmla="*/ 70 w 70"/>
                <a:gd name="T31" fmla="*/ 123 h 123"/>
                <a:gd name="T32" fmla="*/ 60 w 70"/>
                <a:gd name="T33" fmla="*/ 106 h 123"/>
                <a:gd name="T34" fmla="*/ 58 w 70"/>
                <a:gd name="T35" fmla="*/ 103 h 123"/>
                <a:gd name="T36" fmla="*/ 59 w 70"/>
                <a:gd name="T37" fmla="*/ 105 h 123"/>
                <a:gd name="T38" fmla="*/ 60 w 70"/>
                <a:gd name="T39" fmla="*/ 106 h 123"/>
                <a:gd name="T40" fmla="*/ 60 w 70"/>
                <a:gd name="T41" fmla="*/ 104 h 123"/>
                <a:gd name="T42" fmla="*/ 55 w 70"/>
                <a:gd name="T43" fmla="*/ 96 h 123"/>
                <a:gd name="T44" fmla="*/ 54 w 70"/>
                <a:gd name="T45" fmla="*/ 94 h 123"/>
                <a:gd name="T46" fmla="*/ 54 w 70"/>
                <a:gd name="T47" fmla="*/ 93 h 123"/>
                <a:gd name="T48" fmla="*/ 54 w 70"/>
                <a:gd name="T49" fmla="*/ 93 h 123"/>
                <a:gd name="T50" fmla="*/ 54 w 70"/>
                <a:gd name="T51" fmla="*/ 94 h 123"/>
                <a:gd name="T52" fmla="*/ 52 w 70"/>
                <a:gd name="T53" fmla="*/ 90 h 123"/>
                <a:gd name="T54" fmla="*/ 51 w 70"/>
                <a:gd name="T55" fmla="*/ 88 h 123"/>
                <a:gd name="T56" fmla="*/ 51 w 70"/>
                <a:gd name="T57" fmla="*/ 88 h 123"/>
                <a:gd name="T58" fmla="*/ 48 w 70"/>
                <a:gd name="T59" fmla="*/ 82 h 123"/>
                <a:gd name="T60" fmla="*/ 27 w 70"/>
                <a:gd name="T61" fmla="*/ 44 h 123"/>
                <a:gd name="T62" fmla="*/ 8 w 70"/>
                <a:gd name="T63" fmla="*/ 4 h 123"/>
                <a:gd name="T64" fmla="*/ 4 w 70"/>
                <a:gd name="T65" fmla="*/ 17 h 123"/>
                <a:gd name="T66" fmla="*/ 16 w 70"/>
                <a:gd name="T67" fmla="*/ 43 h 123"/>
                <a:gd name="T68" fmla="*/ 37 w 70"/>
                <a:gd name="T69" fmla="*/ 77 h 123"/>
                <a:gd name="T70" fmla="*/ 45 w 70"/>
                <a:gd name="T71" fmla="*/ 89 h 123"/>
                <a:gd name="T72" fmla="*/ 46 w 70"/>
                <a:gd name="T73" fmla="*/ 89 h 123"/>
                <a:gd name="T74" fmla="*/ 48 w 70"/>
                <a:gd name="T75" fmla="*/ 92 h 123"/>
                <a:gd name="T76" fmla="*/ 50 w 70"/>
                <a:gd name="T77" fmla="*/ 95 h 123"/>
                <a:gd name="T78" fmla="*/ 54 w 70"/>
                <a:gd name="T79" fmla="*/ 99 h 123"/>
                <a:gd name="T80" fmla="*/ 55 w 70"/>
                <a:gd name="T81" fmla="*/ 101 h 123"/>
                <a:gd name="T82" fmla="*/ 48 w 70"/>
                <a:gd name="T83" fmla="*/ 84 h 123"/>
                <a:gd name="T84" fmla="*/ 48 w 70"/>
                <a:gd name="T85" fmla="*/ 84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123">
                  <a:moveTo>
                    <a:pt x="65" y="112"/>
                  </a:moveTo>
                  <a:cubicBezTo>
                    <a:pt x="66" y="113"/>
                    <a:pt x="66" y="113"/>
                    <a:pt x="66" y="113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65" y="112"/>
                  </a:lnTo>
                  <a:close/>
                  <a:moveTo>
                    <a:pt x="64" y="110"/>
                  </a:moveTo>
                  <a:cubicBezTo>
                    <a:pt x="65" y="110"/>
                    <a:pt x="65" y="110"/>
                    <a:pt x="65" y="110"/>
                  </a:cubicBezTo>
                  <a:cubicBezTo>
                    <a:pt x="64" y="110"/>
                    <a:pt x="64" y="110"/>
                    <a:pt x="64" y="110"/>
                  </a:cubicBezTo>
                  <a:close/>
                  <a:moveTo>
                    <a:pt x="64" y="110"/>
                  </a:move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64" y="110"/>
                  </a:lnTo>
                  <a:close/>
                  <a:moveTo>
                    <a:pt x="61" y="111"/>
                  </a:moveTo>
                  <a:cubicBezTo>
                    <a:pt x="60" y="111"/>
                    <a:pt x="61" y="111"/>
                    <a:pt x="61" y="110"/>
                  </a:cubicBezTo>
                  <a:cubicBezTo>
                    <a:pt x="60" y="109"/>
                    <a:pt x="59" y="109"/>
                    <a:pt x="59" y="108"/>
                  </a:cubicBezTo>
                  <a:cubicBezTo>
                    <a:pt x="58" y="107"/>
                    <a:pt x="59" y="106"/>
                    <a:pt x="59" y="106"/>
                  </a:cubicBezTo>
                  <a:cubicBezTo>
                    <a:pt x="58" y="105"/>
                    <a:pt x="55" y="103"/>
                    <a:pt x="56" y="105"/>
                  </a:cubicBezTo>
                  <a:cubicBezTo>
                    <a:pt x="57" y="107"/>
                    <a:pt x="58" y="108"/>
                    <a:pt x="60" y="110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3"/>
                    <a:pt x="61" y="112"/>
                    <a:pt x="61" y="111"/>
                  </a:cubicBezTo>
                  <a:close/>
                  <a:moveTo>
                    <a:pt x="70" y="122"/>
                  </a:moveTo>
                  <a:cubicBezTo>
                    <a:pt x="69" y="122"/>
                    <a:pt x="69" y="122"/>
                    <a:pt x="69" y="122"/>
                  </a:cubicBezTo>
                  <a:cubicBezTo>
                    <a:pt x="69" y="120"/>
                    <a:pt x="68" y="119"/>
                    <a:pt x="68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8" y="120"/>
                    <a:pt x="68" y="120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70" y="123"/>
                    <a:pt x="70" y="122"/>
                  </a:cubicBezTo>
                  <a:close/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9" y="123"/>
                    <a:pt x="69" y="123"/>
                    <a:pt x="69" y="123"/>
                  </a:cubicBezTo>
                  <a:close/>
                  <a:moveTo>
                    <a:pt x="60" y="106"/>
                  </a:moveTo>
                  <a:cubicBezTo>
                    <a:pt x="59" y="105"/>
                    <a:pt x="58" y="104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3"/>
                    <a:pt x="60" y="104"/>
                    <a:pt x="59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0" y="106"/>
                    <a:pt x="60" y="104"/>
                    <a:pt x="60" y="104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89"/>
                    <a:pt x="52" y="89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4" y="74"/>
                    <a:pt x="39" y="66"/>
                    <a:pt x="34" y="58"/>
                  </a:cubicBezTo>
                  <a:cubicBezTo>
                    <a:pt x="31" y="53"/>
                    <a:pt x="29" y="49"/>
                    <a:pt x="27" y="44"/>
                  </a:cubicBezTo>
                  <a:cubicBezTo>
                    <a:pt x="22" y="35"/>
                    <a:pt x="17" y="27"/>
                    <a:pt x="14" y="17"/>
                  </a:cubicBezTo>
                  <a:cubicBezTo>
                    <a:pt x="13" y="13"/>
                    <a:pt x="10" y="7"/>
                    <a:pt x="8" y="4"/>
                  </a:cubicBezTo>
                  <a:cubicBezTo>
                    <a:pt x="5" y="0"/>
                    <a:pt x="2" y="4"/>
                    <a:pt x="2" y="4"/>
                  </a:cubicBezTo>
                  <a:cubicBezTo>
                    <a:pt x="0" y="9"/>
                    <a:pt x="3" y="10"/>
                    <a:pt x="4" y="17"/>
                  </a:cubicBezTo>
                  <a:cubicBezTo>
                    <a:pt x="3" y="12"/>
                    <a:pt x="7" y="19"/>
                    <a:pt x="7" y="23"/>
                  </a:cubicBezTo>
                  <a:cubicBezTo>
                    <a:pt x="7" y="30"/>
                    <a:pt x="13" y="37"/>
                    <a:pt x="16" y="43"/>
                  </a:cubicBezTo>
                  <a:cubicBezTo>
                    <a:pt x="17" y="45"/>
                    <a:pt x="18" y="47"/>
                    <a:pt x="19" y="49"/>
                  </a:cubicBezTo>
                  <a:cubicBezTo>
                    <a:pt x="24" y="59"/>
                    <a:pt x="31" y="67"/>
                    <a:pt x="37" y="77"/>
                  </a:cubicBezTo>
                  <a:cubicBezTo>
                    <a:pt x="39" y="80"/>
                    <a:pt x="41" y="82"/>
                    <a:pt x="43" y="84"/>
                  </a:cubicBezTo>
                  <a:cubicBezTo>
                    <a:pt x="44" y="85"/>
                    <a:pt x="45" y="87"/>
                    <a:pt x="45" y="89"/>
                  </a:cubicBezTo>
                  <a:cubicBezTo>
                    <a:pt x="47" y="91"/>
                    <a:pt x="48" y="92"/>
                    <a:pt x="50" y="94"/>
                  </a:cubicBezTo>
                  <a:cubicBezTo>
                    <a:pt x="48" y="92"/>
                    <a:pt x="47" y="91"/>
                    <a:pt x="46" y="89"/>
                  </a:cubicBezTo>
                  <a:cubicBezTo>
                    <a:pt x="45" y="87"/>
                    <a:pt x="47" y="89"/>
                    <a:pt x="48" y="90"/>
                  </a:cubicBezTo>
                  <a:cubicBezTo>
                    <a:pt x="49" y="90"/>
                    <a:pt x="48" y="91"/>
                    <a:pt x="48" y="92"/>
                  </a:cubicBezTo>
                  <a:cubicBezTo>
                    <a:pt x="49" y="92"/>
                    <a:pt x="50" y="93"/>
                    <a:pt x="51" y="94"/>
                  </a:cubicBezTo>
                  <a:cubicBezTo>
                    <a:pt x="51" y="94"/>
                    <a:pt x="50" y="95"/>
                    <a:pt x="50" y="95"/>
                  </a:cubicBezTo>
                  <a:cubicBezTo>
                    <a:pt x="51" y="96"/>
                    <a:pt x="53" y="96"/>
                    <a:pt x="53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3"/>
                    <a:pt x="58" y="104"/>
                    <a:pt x="60" y="106"/>
                  </a:cubicBezTo>
                  <a:close/>
                  <a:moveTo>
                    <a:pt x="48" y="84"/>
                  </a:moveTo>
                  <a:cubicBezTo>
                    <a:pt x="48" y="84"/>
                    <a:pt x="48" y="83"/>
                    <a:pt x="48" y="82"/>
                  </a:cubicBezTo>
                  <a:cubicBezTo>
                    <a:pt x="48" y="83"/>
                    <a:pt x="49" y="83"/>
                    <a:pt x="48" y="84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9" name="Freeform 149"/>
            <p:cNvSpPr>
              <a:spLocks noEditPoints="1"/>
            </p:cNvSpPr>
            <p:nvPr/>
          </p:nvSpPr>
          <p:spPr bwMode="auto">
            <a:xfrm>
              <a:off x="5662613" y="3616326"/>
              <a:ext cx="503238" cy="166688"/>
            </a:xfrm>
            <a:custGeom>
              <a:gdLst>
                <a:gd name="T0" fmla="*/ 122 w 134"/>
                <a:gd name="T1" fmla="*/ 2 h 44"/>
                <a:gd name="T2" fmla="*/ 123 w 134"/>
                <a:gd name="T3" fmla="*/ 1 h 44"/>
                <a:gd name="T4" fmla="*/ 120 w 134"/>
                <a:gd name="T5" fmla="*/ 2 h 44"/>
                <a:gd name="T6" fmla="*/ 120 w 134"/>
                <a:gd name="T7" fmla="*/ 2 h 44"/>
                <a:gd name="T8" fmla="*/ 119 w 134"/>
                <a:gd name="T9" fmla="*/ 2 h 44"/>
                <a:gd name="T10" fmla="*/ 120 w 134"/>
                <a:gd name="T11" fmla="*/ 2 h 44"/>
                <a:gd name="T12" fmla="*/ 119 w 134"/>
                <a:gd name="T13" fmla="*/ 6 h 44"/>
                <a:gd name="T14" fmla="*/ 115 w 134"/>
                <a:gd name="T15" fmla="*/ 7 h 44"/>
                <a:gd name="T16" fmla="*/ 119 w 134"/>
                <a:gd name="T17" fmla="*/ 7 h 44"/>
                <a:gd name="T18" fmla="*/ 126 w 134"/>
                <a:gd name="T19" fmla="*/ 4 h 44"/>
                <a:gd name="T20" fmla="*/ 120 w 134"/>
                <a:gd name="T21" fmla="*/ 6 h 44"/>
                <a:gd name="T22" fmla="*/ 132 w 134"/>
                <a:gd name="T23" fmla="*/ 0 h 44"/>
                <a:gd name="T24" fmla="*/ 130 w 134"/>
                <a:gd name="T25" fmla="*/ 1 h 44"/>
                <a:gd name="T26" fmla="*/ 133 w 134"/>
                <a:gd name="T27" fmla="*/ 0 h 44"/>
                <a:gd name="T28" fmla="*/ 134 w 134"/>
                <a:gd name="T29" fmla="*/ 0 h 44"/>
                <a:gd name="T30" fmla="*/ 134 w 134"/>
                <a:gd name="T31" fmla="*/ 0 h 44"/>
                <a:gd name="T32" fmla="*/ 115 w 134"/>
                <a:gd name="T33" fmla="*/ 6 h 44"/>
                <a:gd name="T34" fmla="*/ 111 w 134"/>
                <a:gd name="T35" fmla="*/ 7 h 44"/>
                <a:gd name="T36" fmla="*/ 114 w 134"/>
                <a:gd name="T37" fmla="*/ 6 h 44"/>
                <a:gd name="T38" fmla="*/ 115 w 134"/>
                <a:gd name="T39" fmla="*/ 6 h 44"/>
                <a:gd name="T40" fmla="*/ 113 w 134"/>
                <a:gd name="T41" fmla="*/ 5 h 44"/>
                <a:gd name="T42" fmla="*/ 104 w 134"/>
                <a:gd name="T43" fmla="*/ 8 h 44"/>
                <a:gd name="T44" fmla="*/ 102 w 134"/>
                <a:gd name="T45" fmla="*/ 8 h 44"/>
                <a:gd name="T46" fmla="*/ 102 w 134"/>
                <a:gd name="T47" fmla="*/ 9 h 44"/>
                <a:gd name="T48" fmla="*/ 101 w 134"/>
                <a:gd name="T49" fmla="*/ 9 h 44"/>
                <a:gd name="T50" fmla="*/ 102 w 134"/>
                <a:gd name="T51" fmla="*/ 8 h 44"/>
                <a:gd name="T52" fmla="*/ 98 w 134"/>
                <a:gd name="T53" fmla="*/ 10 h 44"/>
                <a:gd name="T54" fmla="*/ 96 w 134"/>
                <a:gd name="T55" fmla="*/ 10 h 44"/>
                <a:gd name="T56" fmla="*/ 96 w 134"/>
                <a:gd name="T57" fmla="*/ 10 h 44"/>
                <a:gd name="T58" fmla="*/ 90 w 134"/>
                <a:gd name="T59" fmla="*/ 12 h 44"/>
                <a:gd name="T60" fmla="*/ 47 w 134"/>
                <a:gd name="T61" fmla="*/ 25 h 44"/>
                <a:gd name="T62" fmla="*/ 4 w 134"/>
                <a:gd name="T63" fmla="*/ 35 h 44"/>
                <a:gd name="T64" fmla="*/ 16 w 134"/>
                <a:gd name="T65" fmla="*/ 42 h 44"/>
                <a:gd name="T66" fmla="*/ 45 w 134"/>
                <a:gd name="T67" fmla="*/ 35 h 44"/>
                <a:gd name="T68" fmla="*/ 82 w 134"/>
                <a:gd name="T69" fmla="*/ 22 h 44"/>
                <a:gd name="T70" fmla="*/ 95 w 134"/>
                <a:gd name="T71" fmla="*/ 16 h 44"/>
                <a:gd name="T72" fmla="*/ 95 w 134"/>
                <a:gd name="T73" fmla="*/ 16 h 44"/>
                <a:gd name="T74" fmla="*/ 99 w 134"/>
                <a:gd name="T75" fmla="*/ 14 h 44"/>
                <a:gd name="T76" fmla="*/ 102 w 134"/>
                <a:gd name="T77" fmla="*/ 12 h 44"/>
                <a:gd name="T78" fmla="*/ 107 w 134"/>
                <a:gd name="T79" fmla="*/ 10 h 44"/>
                <a:gd name="T80" fmla="*/ 109 w 134"/>
                <a:gd name="T81" fmla="*/ 9 h 44"/>
                <a:gd name="T82" fmla="*/ 89 w 134"/>
                <a:gd name="T83" fmla="*/ 12 h 44"/>
                <a:gd name="T84" fmla="*/ 89 w 134"/>
                <a:gd name="T85" fmla="*/ 12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" h="44">
                  <a:moveTo>
                    <a:pt x="123" y="1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lnTo>
                    <a:pt x="123" y="1"/>
                  </a:lnTo>
                  <a:close/>
                  <a:moveTo>
                    <a:pt x="120" y="2"/>
                  </a:move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lose/>
                  <a:moveTo>
                    <a:pt x="120" y="2"/>
                  </a:moveTo>
                  <a:cubicBezTo>
                    <a:pt x="120" y="2"/>
                    <a:pt x="120" y="2"/>
                    <a:pt x="120" y="2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20" y="3"/>
                    <a:pt x="120" y="3"/>
                    <a:pt x="120" y="3"/>
                  </a:cubicBezTo>
                  <a:lnTo>
                    <a:pt x="120" y="2"/>
                  </a:lnTo>
                  <a:close/>
                  <a:moveTo>
                    <a:pt x="120" y="6"/>
                  </a:moveTo>
                  <a:cubicBezTo>
                    <a:pt x="120" y="6"/>
                    <a:pt x="120" y="5"/>
                    <a:pt x="119" y="6"/>
                  </a:cubicBezTo>
                  <a:cubicBezTo>
                    <a:pt x="118" y="6"/>
                    <a:pt x="118" y="7"/>
                    <a:pt x="117" y="7"/>
                  </a:cubicBezTo>
                  <a:cubicBezTo>
                    <a:pt x="116" y="7"/>
                    <a:pt x="115" y="7"/>
                    <a:pt x="115" y="7"/>
                  </a:cubicBezTo>
                  <a:cubicBezTo>
                    <a:pt x="114" y="8"/>
                    <a:pt x="111" y="10"/>
                    <a:pt x="113" y="9"/>
                  </a:cubicBezTo>
                  <a:cubicBezTo>
                    <a:pt x="115" y="8"/>
                    <a:pt x="117" y="7"/>
                    <a:pt x="119" y="7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2" y="4"/>
                    <a:pt x="122" y="5"/>
                    <a:pt x="120" y="6"/>
                  </a:cubicBezTo>
                  <a:close/>
                  <a:moveTo>
                    <a:pt x="133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31" y="0"/>
                    <a:pt x="130" y="0"/>
                    <a:pt x="129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1"/>
                    <a:pt x="130" y="1"/>
                    <a:pt x="130" y="0"/>
                  </a:cubicBezTo>
                  <a:cubicBezTo>
                    <a:pt x="131" y="1"/>
                    <a:pt x="132" y="1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lose/>
                  <a:moveTo>
                    <a:pt x="134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lose/>
                  <a:moveTo>
                    <a:pt x="115" y="6"/>
                  </a:moveTo>
                  <a:cubicBezTo>
                    <a:pt x="114" y="6"/>
                    <a:pt x="113" y="7"/>
                    <a:pt x="111" y="6"/>
                  </a:cubicBezTo>
                  <a:cubicBezTo>
                    <a:pt x="112" y="6"/>
                    <a:pt x="112" y="7"/>
                    <a:pt x="111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2" y="6"/>
                    <a:pt x="113" y="5"/>
                    <a:pt x="114" y="6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5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5" y="5"/>
                    <a:pt x="113" y="5"/>
                    <a:pt x="113" y="5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7" y="10"/>
                    <a:pt x="97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0" y="14"/>
                    <a:pt x="72" y="18"/>
                    <a:pt x="63" y="21"/>
                  </a:cubicBezTo>
                  <a:cubicBezTo>
                    <a:pt x="57" y="22"/>
                    <a:pt x="52" y="24"/>
                    <a:pt x="47" y="25"/>
                  </a:cubicBezTo>
                  <a:cubicBezTo>
                    <a:pt x="38" y="27"/>
                    <a:pt x="29" y="31"/>
                    <a:pt x="19" y="31"/>
                  </a:cubicBezTo>
                  <a:cubicBezTo>
                    <a:pt x="15" y="32"/>
                    <a:pt x="8" y="34"/>
                    <a:pt x="4" y="35"/>
                  </a:cubicBezTo>
                  <a:cubicBezTo>
                    <a:pt x="0" y="37"/>
                    <a:pt x="3" y="41"/>
                    <a:pt x="3" y="41"/>
                  </a:cubicBezTo>
                  <a:cubicBezTo>
                    <a:pt x="7" y="44"/>
                    <a:pt x="9" y="41"/>
                    <a:pt x="16" y="42"/>
                  </a:cubicBezTo>
                  <a:cubicBezTo>
                    <a:pt x="11" y="41"/>
                    <a:pt x="19" y="39"/>
                    <a:pt x="23" y="40"/>
                  </a:cubicBezTo>
                  <a:cubicBezTo>
                    <a:pt x="30" y="42"/>
                    <a:pt x="37" y="37"/>
                    <a:pt x="45" y="35"/>
                  </a:cubicBezTo>
                  <a:cubicBezTo>
                    <a:pt x="46" y="35"/>
                    <a:pt x="48" y="34"/>
                    <a:pt x="50" y="33"/>
                  </a:cubicBezTo>
                  <a:cubicBezTo>
                    <a:pt x="61" y="31"/>
                    <a:pt x="71" y="26"/>
                    <a:pt x="82" y="22"/>
                  </a:cubicBezTo>
                  <a:cubicBezTo>
                    <a:pt x="85" y="21"/>
                    <a:pt x="87" y="19"/>
                    <a:pt x="90" y="18"/>
                  </a:cubicBezTo>
                  <a:cubicBezTo>
                    <a:pt x="91" y="17"/>
                    <a:pt x="94" y="17"/>
                    <a:pt x="95" y="16"/>
                  </a:cubicBezTo>
                  <a:cubicBezTo>
                    <a:pt x="97" y="15"/>
                    <a:pt x="99" y="14"/>
                    <a:pt x="101" y="13"/>
                  </a:cubicBezTo>
                  <a:cubicBezTo>
                    <a:pt x="99" y="14"/>
                    <a:pt x="97" y="15"/>
                    <a:pt x="95" y="16"/>
                  </a:cubicBezTo>
                  <a:cubicBezTo>
                    <a:pt x="94" y="16"/>
                    <a:pt x="96" y="14"/>
                    <a:pt x="97" y="14"/>
                  </a:cubicBezTo>
                  <a:cubicBezTo>
                    <a:pt x="97" y="13"/>
                    <a:pt x="98" y="14"/>
                    <a:pt x="99" y="14"/>
                  </a:cubicBezTo>
                  <a:cubicBezTo>
                    <a:pt x="100" y="13"/>
                    <a:pt x="100" y="13"/>
                    <a:pt x="101" y="12"/>
                  </a:cubicBezTo>
                  <a:cubicBezTo>
                    <a:pt x="102" y="12"/>
                    <a:pt x="102" y="13"/>
                    <a:pt x="102" y="12"/>
                  </a:cubicBezTo>
                  <a:cubicBezTo>
                    <a:pt x="104" y="12"/>
                    <a:pt x="104" y="10"/>
                    <a:pt x="105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1" y="8"/>
                    <a:pt x="113" y="7"/>
                    <a:pt x="115" y="6"/>
                  </a:cubicBezTo>
                  <a:close/>
                  <a:moveTo>
                    <a:pt x="89" y="12"/>
                  </a:moveTo>
                  <a:cubicBezTo>
                    <a:pt x="90" y="12"/>
                    <a:pt x="91" y="12"/>
                    <a:pt x="91" y="12"/>
                  </a:cubicBezTo>
                  <a:cubicBezTo>
                    <a:pt x="91" y="13"/>
                    <a:pt x="90" y="13"/>
                    <a:pt x="89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0" name="Rectangle 150"/>
            <p:cNvSpPr>
              <a:spLocks noChangeArrowheads="1"/>
            </p:cNvSpPr>
            <p:nvPr/>
          </p:nvSpPr>
          <p:spPr bwMode="auto">
            <a:xfrm>
              <a:off x="6729413" y="4767263"/>
              <a:ext cx="3175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1" name="Freeform 151"/>
            <p:cNvSpPr/>
            <p:nvPr/>
          </p:nvSpPr>
          <p:spPr bwMode="auto">
            <a:xfrm>
              <a:off x="6721475" y="4764088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2" name="Freeform 152"/>
            <p:cNvSpPr/>
            <p:nvPr/>
          </p:nvSpPr>
          <p:spPr bwMode="auto">
            <a:xfrm>
              <a:off x="6716713" y="4764088"/>
              <a:ext cx="4763" cy="3175"/>
            </a:xfrm>
            <a:custGeom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3" name="Rectangle 153"/>
            <p:cNvSpPr>
              <a:spLocks noChangeArrowheads="1"/>
            </p:cNvSpPr>
            <p:nvPr/>
          </p:nvSpPr>
          <p:spPr bwMode="auto">
            <a:xfrm>
              <a:off x="6721475" y="47672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4" name="Freeform 154"/>
            <p:cNvSpPr/>
            <p:nvPr/>
          </p:nvSpPr>
          <p:spPr bwMode="auto">
            <a:xfrm flipH="1">
              <a:off x="6721475" y="47672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5" name="Freeform 155"/>
            <p:cNvSpPr/>
            <p:nvPr/>
          </p:nvSpPr>
          <p:spPr bwMode="auto">
            <a:xfrm>
              <a:off x="6688138" y="4775201"/>
              <a:ext cx="47625" cy="3175"/>
            </a:xfrm>
            <a:custGeom>
              <a:gdLst>
                <a:gd name="T0" fmla="*/ 8 w 13"/>
                <a:gd name="T1" fmla="*/ 1 h 1"/>
                <a:gd name="T2" fmla="*/ 8 w 13"/>
                <a:gd name="T3" fmla="*/ 0 h 1"/>
                <a:gd name="T4" fmla="*/ 5 w 13"/>
                <a:gd name="T5" fmla="*/ 1 h 1"/>
                <a:gd name="T6" fmla="*/ 3 w 13"/>
                <a:gd name="T7" fmla="*/ 0 h 1"/>
                <a:gd name="T8" fmla="*/ 1 w 13"/>
                <a:gd name="T9" fmla="*/ 1 h 1"/>
                <a:gd name="T10" fmla="*/ 7 w 13"/>
                <a:gd name="T11" fmla="*/ 1 h 1"/>
                <a:gd name="T12" fmla="*/ 12 w 13"/>
                <a:gd name="T13" fmla="*/ 1 h 1"/>
                <a:gd name="T14" fmla="*/ 13 w 13"/>
                <a:gd name="T15" fmla="*/ 1 h 1"/>
                <a:gd name="T16" fmla="*/ 11 w 13"/>
                <a:gd name="T17" fmla="*/ 0 h 1"/>
                <a:gd name="T18" fmla="*/ 8 w 13"/>
                <a:gd name="T1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">
                  <a:moveTo>
                    <a:pt x="8" y="1"/>
                  </a:moveTo>
                  <a:cubicBezTo>
                    <a:pt x="8" y="1"/>
                    <a:pt x="8" y="0"/>
                    <a:pt x="8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0" y="0"/>
                    <a:pt x="1" y="1"/>
                  </a:cubicBezTo>
                  <a:cubicBezTo>
                    <a:pt x="3" y="1"/>
                    <a:pt x="5" y="1"/>
                    <a:pt x="7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6" name="Freeform 156"/>
            <p:cNvSpPr/>
            <p:nvPr/>
          </p:nvSpPr>
          <p:spPr bwMode="auto">
            <a:xfrm>
              <a:off x="6751638" y="4770438"/>
              <a:ext cx="14288" cy="4763"/>
            </a:xfrm>
            <a:custGeom>
              <a:gdLst>
                <a:gd name="T0" fmla="*/ 3 w 4"/>
                <a:gd name="T1" fmla="*/ 1 h 1"/>
                <a:gd name="T2" fmla="*/ 3 w 4"/>
                <a:gd name="T3" fmla="*/ 1 h 1"/>
                <a:gd name="T4" fmla="*/ 0 w 4"/>
                <a:gd name="T5" fmla="*/ 0 h 1"/>
                <a:gd name="T6" fmla="*/ 0 w 4"/>
                <a:gd name="T7" fmla="*/ 1 h 1"/>
                <a:gd name="T8" fmla="*/ 1 w 4"/>
                <a:gd name="T9" fmla="*/ 0 h 1"/>
                <a:gd name="T10" fmla="*/ 4 w 4"/>
                <a:gd name="T11" fmla="*/ 1 h 1"/>
                <a:gd name="T12" fmla="*/ 3 w 4"/>
                <a:gd name="T13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7" name="Rectangle 157"/>
            <p:cNvSpPr>
              <a:spLocks noChangeArrowheads="1"/>
            </p:cNvSpPr>
            <p:nvPr/>
          </p:nvSpPr>
          <p:spPr bwMode="auto">
            <a:xfrm>
              <a:off x="6765925" y="47752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8" name="Freeform 158"/>
            <p:cNvSpPr/>
            <p:nvPr/>
          </p:nvSpPr>
          <p:spPr bwMode="auto">
            <a:xfrm>
              <a:off x="6326188" y="4649788"/>
              <a:ext cx="379413" cy="120650"/>
            </a:xfrm>
            <a:custGeom>
              <a:gdLst>
                <a:gd name="T0" fmla="*/ 91 w 101"/>
                <a:gd name="T1" fmla="*/ 29 h 32"/>
                <a:gd name="T2" fmla="*/ 90 w 101"/>
                <a:gd name="T3" fmla="*/ 28 h 32"/>
                <a:gd name="T4" fmla="*/ 89 w 101"/>
                <a:gd name="T5" fmla="*/ 28 h 32"/>
                <a:gd name="T6" fmla="*/ 89 w 101"/>
                <a:gd name="T7" fmla="*/ 28 h 32"/>
                <a:gd name="T8" fmla="*/ 89 w 101"/>
                <a:gd name="T9" fmla="*/ 28 h 32"/>
                <a:gd name="T10" fmla="*/ 87 w 101"/>
                <a:gd name="T11" fmla="*/ 28 h 32"/>
                <a:gd name="T12" fmla="*/ 89 w 101"/>
                <a:gd name="T13" fmla="*/ 28 h 32"/>
                <a:gd name="T14" fmla="*/ 87 w 101"/>
                <a:gd name="T15" fmla="*/ 27 h 32"/>
                <a:gd name="T16" fmla="*/ 85 w 101"/>
                <a:gd name="T17" fmla="*/ 26 h 32"/>
                <a:gd name="T18" fmla="*/ 84 w 101"/>
                <a:gd name="T19" fmla="*/ 26 h 32"/>
                <a:gd name="T20" fmla="*/ 82 w 101"/>
                <a:gd name="T21" fmla="*/ 26 h 32"/>
                <a:gd name="T22" fmla="*/ 81 w 101"/>
                <a:gd name="T23" fmla="*/ 25 h 32"/>
                <a:gd name="T24" fmla="*/ 80 w 101"/>
                <a:gd name="T25" fmla="*/ 27 h 32"/>
                <a:gd name="T26" fmla="*/ 80 w 101"/>
                <a:gd name="T27" fmla="*/ 27 h 32"/>
                <a:gd name="T28" fmla="*/ 78 w 101"/>
                <a:gd name="T29" fmla="*/ 25 h 32"/>
                <a:gd name="T30" fmla="*/ 81 w 101"/>
                <a:gd name="T31" fmla="*/ 25 h 32"/>
                <a:gd name="T32" fmla="*/ 82 w 101"/>
                <a:gd name="T33" fmla="*/ 26 h 32"/>
                <a:gd name="T34" fmla="*/ 55 w 101"/>
                <a:gd name="T35" fmla="*/ 16 h 32"/>
                <a:gd name="T36" fmla="*/ 18 w 101"/>
                <a:gd name="T37" fmla="*/ 2 h 32"/>
                <a:gd name="T38" fmla="*/ 2 w 101"/>
                <a:gd name="T39" fmla="*/ 6 h 32"/>
                <a:gd name="T40" fmla="*/ 18 w 101"/>
                <a:gd name="T41" fmla="*/ 12 h 32"/>
                <a:gd name="T42" fmla="*/ 40 w 101"/>
                <a:gd name="T43" fmla="*/ 20 h 32"/>
                <a:gd name="T44" fmla="*/ 76 w 101"/>
                <a:gd name="T45" fmla="*/ 29 h 32"/>
                <a:gd name="T46" fmla="*/ 86 w 101"/>
                <a:gd name="T47" fmla="*/ 32 h 32"/>
                <a:gd name="T48" fmla="*/ 83 w 101"/>
                <a:gd name="T49" fmla="*/ 30 h 32"/>
                <a:gd name="T50" fmla="*/ 87 w 101"/>
                <a:gd name="T51" fmla="*/ 31 h 32"/>
                <a:gd name="T52" fmla="*/ 91 w 101"/>
                <a:gd name="T53" fmla="*/ 31 h 32"/>
                <a:gd name="T54" fmla="*/ 93 w 101"/>
                <a:gd name="T55" fmla="*/ 32 h 32"/>
                <a:gd name="T56" fmla="*/ 94 w 101"/>
                <a:gd name="T57" fmla="*/ 31 h 32"/>
                <a:gd name="T58" fmla="*/ 94 w 101"/>
                <a:gd name="T59" fmla="*/ 31 h 32"/>
                <a:gd name="T60" fmla="*/ 100 w 101"/>
                <a:gd name="T61" fmla="*/ 32 h 32"/>
                <a:gd name="T62" fmla="*/ 97 w 101"/>
                <a:gd name="T63" fmla="*/ 31 h 32"/>
                <a:gd name="T64" fmla="*/ 96 w 101"/>
                <a:gd name="T65" fmla="*/ 30 h 32"/>
                <a:gd name="T66" fmla="*/ 100 w 101"/>
                <a:gd name="T67" fmla="*/ 31 h 32"/>
                <a:gd name="T68" fmla="*/ 101 w 101"/>
                <a:gd name="T69" fmla="*/ 3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" h="32">
                  <a:moveTo>
                    <a:pt x="99" y="30"/>
                  </a:move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7"/>
                    <a:pt x="85" y="27"/>
                    <a:pt x="85" y="2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2" y="26"/>
                    <a:pt x="82" y="27"/>
                  </a:cubicBezTo>
                  <a:cubicBezTo>
                    <a:pt x="82" y="26"/>
                    <a:pt x="81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79" y="26"/>
                    <a:pt x="78" y="25"/>
                    <a:pt x="78" y="25"/>
                  </a:cubicBezTo>
                  <a:cubicBezTo>
                    <a:pt x="79" y="24"/>
                    <a:pt x="79" y="25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2"/>
                    <a:pt x="64" y="19"/>
                    <a:pt x="55" y="16"/>
                  </a:cubicBezTo>
                  <a:cubicBezTo>
                    <a:pt x="51" y="15"/>
                    <a:pt x="47" y="13"/>
                    <a:pt x="43" y="11"/>
                  </a:cubicBezTo>
                  <a:cubicBezTo>
                    <a:pt x="35" y="7"/>
                    <a:pt x="26" y="7"/>
                    <a:pt x="18" y="2"/>
                  </a:cubicBezTo>
                  <a:cubicBezTo>
                    <a:pt x="15" y="1"/>
                    <a:pt x="8" y="0"/>
                    <a:pt x="5" y="0"/>
                  </a:cubicBezTo>
                  <a:cubicBezTo>
                    <a:pt x="0" y="1"/>
                    <a:pt x="2" y="5"/>
                    <a:pt x="2" y="6"/>
                  </a:cubicBezTo>
                  <a:cubicBezTo>
                    <a:pt x="4" y="10"/>
                    <a:pt x="7" y="8"/>
                    <a:pt x="12" y="11"/>
                  </a:cubicBezTo>
                  <a:cubicBezTo>
                    <a:pt x="8" y="9"/>
                    <a:pt x="15" y="9"/>
                    <a:pt x="18" y="12"/>
                  </a:cubicBezTo>
                  <a:cubicBezTo>
                    <a:pt x="22" y="17"/>
                    <a:pt x="30" y="15"/>
                    <a:pt x="35" y="18"/>
                  </a:cubicBezTo>
                  <a:cubicBezTo>
                    <a:pt x="37" y="19"/>
                    <a:pt x="38" y="19"/>
                    <a:pt x="40" y="20"/>
                  </a:cubicBezTo>
                  <a:cubicBezTo>
                    <a:pt x="49" y="24"/>
                    <a:pt x="58" y="25"/>
                    <a:pt x="68" y="28"/>
                  </a:cubicBezTo>
                  <a:cubicBezTo>
                    <a:pt x="71" y="29"/>
                    <a:pt x="73" y="29"/>
                    <a:pt x="76" y="29"/>
                  </a:cubicBezTo>
                  <a:cubicBezTo>
                    <a:pt x="77" y="29"/>
                    <a:pt x="79" y="30"/>
                    <a:pt x="80" y="31"/>
                  </a:cubicBezTo>
                  <a:cubicBezTo>
                    <a:pt x="82" y="31"/>
                    <a:pt x="84" y="32"/>
                    <a:pt x="86" y="32"/>
                  </a:cubicBezTo>
                  <a:cubicBezTo>
                    <a:pt x="84" y="31"/>
                    <a:pt x="83" y="31"/>
                    <a:pt x="80" y="31"/>
                  </a:cubicBezTo>
                  <a:cubicBezTo>
                    <a:pt x="79" y="30"/>
                    <a:pt x="82" y="30"/>
                    <a:pt x="83" y="30"/>
                  </a:cubicBezTo>
                  <a:cubicBezTo>
                    <a:pt x="83" y="30"/>
                    <a:pt x="84" y="31"/>
                    <a:pt x="84" y="31"/>
                  </a:cubicBezTo>
                  <a:cubicBezTo>
                    <a:pt x="85" y="31"/>
                    <a:pt x="86" y="31"/>
                    <a:pt x="87" y="31"/>
                  </a:cubicBezTo>
                  <a:cubicBezTo>
                    <a:pt x="87" y="31"/>
                    <a:pt x="87" y="32"/>
                    <a:pt x="87" y="32"/>
                  </a:cubicBezTo>
                  <a:cubicBezTo>
                    <a:pt x="89" y="32"/>
                    <a:pt x="90" y="31"/>
                    <a:pt x="91" y="31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9" y="32"/>
                    <a:pt x="98" y="31"/>
                    <a:pt x="97" y="3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7" y="30"/>
                    <a:pt x="98" y="30"/>
                    <a:pt x="99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1"/>
                    <a:pt x="99" y="30"/>
                    <a:pt x="99" y="3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9" name="Freeform 159"/>
            <p:cNvSpPr/>
            <p:nvPr/>
          </p:nvSpPr>
          <p:spPr bwMode="auto">
            <a:xfrm>
              <a:off x="6653213" y="4751388"/>
              <a:ext cx="7938" cy="4763"/>
            </a:xfrm>
            <a:custGeom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1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0" name="Freeform 160"/>
            <p:cNvSpPr>
              <a:spLocks noEditPoints="1"/>
            </p:cNvSpPr>
            <p:nvPr/>
          </p:nvSpPr>
          <p:spPr bwMode="auto">
            <a:xfrm>
              <a:off x="4857750" y="4484688"/>
              <a:ext cx="112713" cy="695325"/>
            </a:xfrm>
            <a:custGeom>
              <a:gdLst>
                <a:gd name="T0" fmla="*/ 3 w 30"/>
                <a:gd name="T1" fmla="*/ 169 h 185"/>
                <a:gd name="T2" fmla="*/ 3 w 30"/>
                <a:gd name="T3" fmla="*/ 170 h 185"/>
                <a:gd name="T4" fmla="*/ 4 w 30"/>
                <a:gd name="T5" fmla="*/ 167 h 185"/>
                <a:gd name="T6" fmla="*/ 4 w 30"/>
                <a:gd name="T7" fmla="*/ 167 h 185"/>
                <a:gd name="T8" fmla="*/ 3 w 30"/>
                <a:gd name="T9" fmla="*/ 166 h 185"/>
                <a:gd name="T10" fmla="*/ 4 w 30"/>
                <a:gd name="T11" fmla="*/ 165 h 185"/>
                <a:gd name="T12" fmla="*/ 0 w 30"/>
                <a:gd name="T13" fmla="*/ 163 h 185"/>
                <a:gd name="T14" fmla="*/ 0 w 30"/>
                <a:gd name="T15" fmla="*/ 173 h 185"/>
                <a:gd name="T16" fmla="*/ 0 w 30"/>
                <a:gd name="T17" fmla="*/ 165 h 185"/>
                <a:gd name="T18" fmla="*/ 1 w 30"/>
                <a:gd name="T19" fmla="*/ 160 h 185"/>
                <a:gd name="T20" fmla="*/ 0 w 30"/>
                <a:gd name="T21" fmla="*/ 154 h 185"/>
                <a:gd name="T22" fmla="*/ 1 w 30"/>
                <a:gd name="T23" fmla="*/ 179 h 185"/>
                <a:gd name="T24" fmla="*/ 0 w 30"/>
                <a:gd name="T25" fmla="*/ 184 h 185"/>
                <a:gd name="T26" fmla="*/ 1 w 30"/>
                <a:gd name="T27" fmla="*/ 183 h 185"/>
                <a:gd name="T28" fmla="*/ 0 w 30"/>
                <a:gd name="T29" fmla="*/ 185 h 185"/>
                <a:gd name="T30" fmla="*/ 0 w 30"/>
                <a:gd name="T31" fmla="*/ 184 h 185"/>
                <a:gd name="T32" fmla="*/ 0 w 30"/>
                <a:gd name="T33" fmla="*/ 185 h 185"/>
                <a:gd name="T34" fmla="*/ 17 w 30"/>
                <a:gd name="T35" fmla="*/ 18 h 185"/>
                <a:gd name="T36" fmla="*/ 9 w 30"/>
                <a:gd name="T37" fmla="*/ 56 h 185"/>
                <a:gd name="T38" fmla="*/ 2 w 30"/>
                <a:gd name="T39" fmla="*/ 109 h 185"/>
                <a:gd name="T40" fmla="*/ 2 w 30"/>
                <a:gd name="T41" fmla="*/ 128 h 185"/>
                <a:gd name="T42" fmla="*/ 2 w 30"/>
                <a:gd name="T43" fmla="*/ 129 h 185"/>
                <a:gd name="T44" fmla="*/ 2 w 30"/>
                <a:gd name="T45" fmla="*/ 134 h 185"/>
                <a:gd name="T46" fmla="*/ 2 w 30"/>
                <a:gd name="T47" fmla="*/ 139 h 185"/>
                <a:gd name="T48" fmla="*/ 2 w 30"/>
                <a:gd name="T49" fmla="*/ 147 h 185"/>
                <a:gd name="T50" fmla="*/ 2 w 30"/>
                <a:gd name="T51" fmla="*/ 150 h 185"/>
                <a:gd name="T52" fmla="*/ 2 w 30"/>
                <a:gd name="T53" fmla="*/ 159 h 185"/>
                <a:gd name="T54" fmla="*/ 3 w 30"/>
                <a:gd name="T55" fmla="*/ 153 h 185"/>
                <a:gd name="T56" fmla="*/ 3 w 30"/>
                <a:gd name="T57" fmla="*/ 157 h 185"/>
                <a:gd name="T58" fmla="*/ 2 w 30"/>
                <a:gd name="T59" fmla="*/ 159 h 185"/>
                <a:gd name="T60" fmla="*/ 4 w 30"/>
                <a:gd name="T61" fmla="*/ 157 h 185"/>
                <a:gd name="T62" fmla="*/ 5 w 30"/>
                <a:gd name="T63" fmla="*/ 144 h 185"/>
                <a:gd name="T64" fmla="*/ 6 w 30"/>
                <a:gd name="T65" fmla="*/ 141 h 185"/>
                <a:gd name="T66" fmla="*/ 6 w 30"/>
                <a:gd name="T67" fmla="*/ 140 h 185"/>
                <a:gd name="T68" fmla="*/ 6 w 30"/>
                <a:gd name="T69" fmla="*/ 139 h 185"/>
                <a:gd name="T70" fmla="*/ 6 w 30"/>
                <a:gd name="T71" fmla="*/ 140 h 185"/>
                <a:gd name="T72" fmla="*/ 6 w 30"/>
                <a:gd name="T73" fmla="*/ 141 h 185"/>
                <a:gd name="T74" fmla="*/ 6 w 30"/>
                <a:gd name="T75" fmla="*/ 136 h 185"/>
                <a:gd name="T76" fmla="*/ 7 w 30"/>
                <a:gd name="T77" fmla="*/ 133 h 185"/>
                <a:gd name="T78" fmla="*/ 7 w 30"/>
                <a:gd name="T79" fmla="*/ 133 h 185"/>
                <a:gd name="T80" fmla="*/ 8 w 30"/>
                <a:gd name="T81" fmla="*/ 124 h 185"/>
                <a:gd name="T82" fmla="*/ 16 w 30"/>
                <a:gd name="T83" fmla="*/ 65 h 185"/>
                <a:gd name="T84" fmla="*/ 30 w 30"/>
                <a:gd name="T85" fmla="*/ 7 h 185"/>
                <a:gd name="T86" fmla="*/ 7 w 30"/>
                <a:gd name="T87" fmla="*/ 126 h 185"/>
                <a:gd name="T88" fmla="*/ 7 w 30"/>
                <a:gd name="T89" fmla="*/ 126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" h="185">
                  <a:moveTo>
                    <a:pt x="3" y="170"/>
                  </a:moveTo>
                  <a:cubicBezTo>
                    <a:pt x="3" y="169"/>
                    <a:pt x="3" y="169"/>
                    <a:pt x="3" y="169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3" y="170"/>
                    <a:pt x="3" y="170"/>
                    <a:pt x="3" y="170"/>
                  </a:cubicBezTo>
                  <a:close/>
                  <a:moveTo>
                    <a:pt x="4" y="167"/>
                  </a:moveTo>
                  <a:cubicBezTo>
                    <a:pt x="4" y="167"/>
                    <a:pt x="4" y="167"/>
                    <a:pt x="4" y="167"/>
                  </a:cubicBezTo>
                  <a:cubicBezTo>
                    <a:pt x="4" y="166"/>
                    <a:pt x="4" y="166"/>
                    <a:pt x="4" y="166"/>
                  </a:cubicBezTo>
                  <a:lnTo>
                    <a:pt x="4" y="167"/>
                  </a:lnTo>
                  <a:close/>
                  <a:moveTo>
                    <a:pt x="4" y="165"/>
                  </a:moveTo>
                  <a:cubicBezTo>
                    <a:pt x="3" y="166"/>
                    <a:pt x="3" y="166"/>
                    <a:pt x="3" y="166"/>
                  </a:cubicBezTo>
                  <a:cubicBezTo>
                    <a:pt x="4" y="166"/>
                    <a:pt x="4" y="166"/>
                    <a:pt x="4" y="166"/>
                  </a:cubicBezTo>
                  <a:lnTo>
                    <a:pt x="4" y="165"/>
                  </a:lnTo>
                  <a:close/>
                  <a:moveTo>
                    <a:pt x="0" y="154"/>
                  </a:moveTo>
                  <a:cubicBezTo>
                    <a:pt x="0" y="158"/>
                    <a:pt x="0" y="160"/>
                    <a:pt x="0" y="163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69"/>
                    <a:pt x="0" y="167"/>
                    <a:pt x="0" y="165"/>
                  </a:cubicBezTo>
                  <a:cubicBezTo>
                    <a:pt x="0" y="165"/>
                    <a:pt x="1" y="165"/>
                    <a:pt x="1" y="164"/>
                  </a:cubicBezTo>
                  <a:cubicBezTo>
                    <a:pt x="1" y="163"/>
                    <a:pt x="0" y="161"/>
                    <a:pt x="1" y="160"/>
                  </a:cubicBezTo>
                  <a:cubicBezTo>
                    <a:pt x="0" y="159"/>
                    <a:pt x="2" y="158"/>
                    <a:pt x="1" y="158"/>
                  </a:cubicBezTo>
                  <a:cubicBezTo>
                    <a:pt x="1" y="156"/>
                    <a:pt x="0" y="152"/>
                    <a:pt x="0" y="154"/>
                  </a:cubicBezTo>
                  <a:close/>
                  <a:moveTo>
                    <a:pt x="1" y="179"/>
                  </a:moveTo>
                  <a:cubicBezTo>
                    <a:pt x="1" y="179"/>
                    <a:pt x="1" y="179"/>
                    <a:pt x="1" y="179"/>
                  </a:cubicBezTo>
                  <a:cubicBezTo>
                    <a:pt x="1" y="180"/>
                    <a:pt x="1" y="180"/>
                    <a:pt x="1" y="179"/>
                  </a:cubicBezTo>
                  <a:cubicBezTo>
                    <a:pt x="0" y="181"/>
                    <a:pt x="0" y="183"/>
                    <a:pt x="0" y="184"/>
                  </a:cubicBezTo>
                  <a:cubicBezTo>
                    <a:pt x="0" y="184"/>
                    <a:pt x="1" y="184"/>
                    <a:pt x="1" y="184"/>
                  </a:cubicBezTo>
                  <a:cubicBezTo>
                    <a:pt x="1" y="183"/>
                    <a:pt x="1" y="183"/>
                    <a:pt x="1" y="183"/>
                  </a:cubicBezTo>
                  <a:cubicBezTo>
                    <a:pt x="1" y="182"/>
                    <a:pt x="1" y="180"/>
                    <a:pt x="1" y="179"/>
                  </a:cubicBezTo>
                  <a:close/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0" y="185"/>
                  </a:lnTo>
                  <a:close/>
                  <a:moveTo>
                    <a:pt x="25" y="3"/>
                  </a:moveTo>
                  <a:cubicBezTo>
                    <a:pt x="20" y="6"/>
                    <a:pt x="21" y="10"/>
                    <a:pt x="17" y="18"/>
                  </a:cubicBezTo>
                  <a:cubicBezTo>
                    <a:pt x="20" y="12"/>
                    <a:pt x="18" y="22"/>
                    <a:pt x="15" y="27"/>
                  </a:cubicBezTo>
                  <a:cubicBezTo>
                    <a:pt x="10" y="34"/>
                    <a:pt x="11" y="46"/>
                    <a:pt x="9" y="56"/>
                  </a:cubicBezTo>
                  <a:cubicBezTo>
                    <a:pt x="8" y="58"/>
                    <a:pt x="8" y="61"/>
                    <a:pt x="7" y="64"/>
                  </a:cubicBezTo>
                  <a:cubicBezTo>
                    <a:pt x="4" y="79"/>
                    <a:pt x="4" y="93"/>
                    <a:pt x="2" y="109"/>
                  </a:cubicBezTo>
                  <a:cubicBezTo>
                    <a:pt x="2" y="113"/>
                    <a:pt x="3" y="117"/>
                    <a:pt x="3" y="121"/>
                  </a:cubicBezTo>
                  <a:cubicBezTo>
                    <a:pt x="3" y="123"/>
                    <a:pt x="2" y="126"/>
                    <a:pt x="2" y="128"/>
                  </a:cubicBezTo>
                  <a:cubicBezTo>
                    <a:pt x="1" y="132"/>
                    <a:pt x="2" y="135"/>
                    <a:pt x="2" y="137"/>
                  </a:cubicBezTo>
                  <a:cubicBezTo>
                    <a:pt x="2" y="134"/>
                    <a:pt x="2" y="132"/>
                    <a:pt x="2" y="129"/>
                  </a:cubicBezTo>
                  <a:cubicBezTo>
                    <a:pt x="2" y="126"/>
                    <a:pt x="3" y="130"/>
                    <a:pt x="3" y="132"/>
                  </a:cubicBezTo>
                  <a:cubicBezTo>
                    <a:pt x="3" y="132"/>
                    <a:pt x="2" y="133"/>
                    <a:pt x="2" y="134"/>
                  </a:cubicBezTo>
                  <a:cubicBezTo>
                    <a:pt x="2" y="135"/>
                    <a:pt x="2" y="137"/>
                    <a:pt x="3" y="138"/>
                  </a:cubicBezTo>
                  <a:cubicBezTo>
                    <a:pt x="3" y="139"/>
                    <a:pt x="2" y="139"/>
                    <a:pt x="2" y="139"/>
                  </a:cubicBezTo>
                  <a:cubicBezTo>
                    <a:pt x="2" y="141"/>
                    <a:pt x="3" y="143"/>
                    <a:pt x="3" y="144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52"/>
                    <a:pt x="2" y="156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7"/>
                    <a:pt x="3" y="155"/>
                    <a:pt x="3" y="154"/>
                  </a:cubicBezTo>
                  <a:cubicBezTo>
                    <a:pt x="3" y="154"/>
                    <a:pt x="3" y="154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4" y="154"/>
                    <a:pt x="4" y="156"/>
                    <a:pt x="3" y="157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3" y="159"/>
                    <a:pt x="3" y="158"/>
                    <a:pt x="2" y="15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3" y="159"/>
                    <a:pt x="4" y="157"/>
                    <a:pt x="4" y="157"/>
                  </a:cubicBezTo>
                  <a:cubicBezTo>
                    <a:pt x="4" y="152"/>
                    <a:pt x="5" y="148"/>
                    <a:pt x="5" y="145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6" y="135"/>
                    <a:pt x="6" y="134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10" y="111"/>
                    <a:pt x="10" y="99"/>
                    <a:pt x="12" y="86"/>
                  </a:cubicBezTo>
                  <a:cubicBezTo>
                    <a:pt x="14" y="79"/>
                    <a:pt x="15" y="72"/>
                    <a:pt x="16" y="65"/>
                  </a:cubicBezTo>
                  <a:cubicBezTo>
                    <a:pt x="19" y="52"/>
                    <a:pt x="20" y="39"/>
                    <a:pt x="25" y="26"/>
                  </a:cubicBezTo>
                  <a:cubicBezTo>
                    <a:pt x="27" y="22"/>
                    <a:pt x="29" y="12"/>
                    <a:pt x="30" y="7"/>
                  </a:cubicBezTo>
                  <a:cubicBezTo>
                    <a:pt x="30" y="0"/>
                    <a:pt x="25" y="2"/>
                    <a:pt x="25" y="3"/>
                  </a:cubicBezTo>
                  <a:close/>
                  <a:moveTo>
                    <a:pt x="7" y="126"/>
                  </a:moveTo>
                  <a:cubicBezTo>
                    <a:pt x="7" y="125"/>
                    <a:pt x="7" y="124"/>
                    <a:pt x="8" y="123"/>
                  </a:cubicBezTo>
                  <a:cubicBezTo>
                    <a:pt x="8" y="124"/>
                    <a:pt x="7" y="125"/>
                    <a:pt x="7" y="126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1" name="Freeform 161"/>
            <p:cNvSpPr>
              <a:spLocks noEditPoints="1"/>
            </p:cNvSpPr>
            <p:nvPr/>
          </p:nvSpPr>
          <p:spPr bwMode="auto">
            <a:xfrm>
              <a:off x="5049838" y="3560763"/>
              <a:ext cx="582613" cy="398463"/>
            </a:xfrm>
            <a:custGeom>
              <a:gdLst>
                <a:gd name="T0" fmla="*/ 142 w 155"/>
                <a:gd name="T1" fmla="*/ 95 h 106"/>
                <a:gd name="T2" fmla="*/ 143 w 155"/>
                <a:gd name="T3" fmla="*/ 96 h 106"/>
                <a:gd name="T4" fmla="*/ 140 w 155"/>
                <a:gd name="T5" fmla="*/ 94 h 106"/>
                <a:gd name="T6" fmla="*/ 140 w 155"/>
                <a:gd name="T7" fmla="*/ 94 h 106"/>
                <a:gd name="T8" fmla="*/ 139 w 155"/>
                <a:gd name="T9" fmla="*/ 94 h 106"/>
                <a:gd name="T10" fmla="*/ 140 w 155"/>
                <a:gd name="T11" fmla="*/ 94 h 106"/>
                <a:gd name="T12" fmla="*/ 137 w 155"/>
                <a:gd name="T13" fmla="*/ 96 h 106"/>
                <a:gd name="T14" fmla="*/ 131 w 155"/>
                <a:gd name="T15" fmla="*/ 93 h 106"/>
                <a:gd name="T16" fmla="*/ 135 w 155"/>
                <a:gd name="T17" fmla="*/ 96 h 106"/>
                <a:gd name="T18" fmla="*/ 144 w 155"/>
                <a:gd name="T19" fmla="*/ 100 h 106"/>
                <a:gd name="T20" fmla="*/ 137 w 155"/>
                <a:gd name="T21" fmla="*/ 97 h 106"/>
                <a:gd name="T22" fmla="*/ 153 w 155"/>
                <a:gd name="T23" fmla="*/ 104 h 106"/>
                <a:gd name="T24" fmla="*/ 150 w 155"/>
                <a:gd name="T25" fmla="*/ 102 h 106"/>
                <a:gd name="T26" fmla="*/ 155 w 155"/>
                <a:gd name="T27" fmla="*/ 105 h 106"/>
                <a:gd name="T28" fmla="*/ 155 w 155"/>
                <a:gd name="T29" fmla="*/ 106 h 106"/>
                <a:gd name="T30" fmla="*/ 155 w 155"/>
                <a:gd name="T31" fmla="*/ 105 h 106"/>
                <a:gd name="T32" fmla="*/ 155 w 155"/>
                <a:gd name="T33" fmla="*/ 106 h 106"/>
                <a:gd name="T34" fmla="*/ 128 w 155"/>
                <a:gd name="T35" fmla="*/ 89 h 106"/>
                <a:gd name="T36" fmla="*/ 127 w 155"/>
                <a:gd name="T37" fmla="*/ 89 h 106"/>
                <a:gd name="T38" fmla="*/ 132 w 155"/>
                <a:gd name="T39" fmla="*/ 91 h 106"/>
                <a:gd name="T40" fmla="*/ 133 w 155"/>
                <a:gd name="T41" fmla="*/ 93 h 106"/>
                <a:gd name="T42" fmla="*/ 121 w 155"/>
                <a:gd name="T43" fmla="*/ 84 h 106"/>
                <a:gd name="T44" fmla="*/ 119 w 155"/>
                <a:gd name="T45" fmla="*/ 83 h 106"/>
                <a:gd name="T46" fmla="*/ 117 w 155"/>
                <a:gd name="T47" fmla="*/ 82 h 106"/>
                <a:gd name="T48" fmla="*/ 117 w 155"/>
                <a:gd name="T49" fmla="*/ 82 h 106"/>
                <a:gd name="T50" fmla="*/ 117 w 155"/>
                <a:gd name="T51" fmla="*/ 81 h 106"/>
                <a:gd name="T52" fmla="*/ 117 w 155"/>
                <a:gd name="T53" fmla="*/ 81 h 106"/>
                <a:gd name="T54" fmla="*/ 117 w 155"/>
                <a:gd name="T55" fmla="*/ 82 h 106"/>
                <a:gd name="T56" fmla="*/ 113 w 155"/>
                <a:gd name="T57" fmla="*/ 79 h 106"/>
                <a:gd name="T58" fmla="*/ 111 w 155"/>
                <a:gd name="T59" fmla="*/ 77 h 106"/>
                <a:gd name="T60" fmla="*/ 110 w 155"/>
                <a:gd name="T61" fmla="*/ 77 h 106"/>
                <a:gd name="T62" fmla="*/ 103 w 155"/>
                <a:gd name="T63" fmla="*/ 72 h 106"/>
                <a:gd name="T64" fmla="*/ 53 w 155"/>
                <a:gd name="T65" fmla="*/ 40 h 106"/>
                <a:gd name="T66" fmla="*/ 6 w 155"/>
                <a:gd name="T67" fmla="*/ 3 h 106"/>
                <a:gd name="T68" fmla="*/ 11 w 155"/>
                <a:gd name="T69" fmla="*/ 19 h 106"/>
                <a:gd name="T70" fmla="*/ 42 w 155"/>
                <a:gd name="T71" fmla="*/ 43 h 106"/>
                <a:gd name="T72" fmla="*/ 87 w 155"/>
                <a:gd name="T73" fmla="*/ 71 h 106"/>
                <a:gd name="T74" fmla="*/ 104 w 155"/>
                <a:gd name="T75" fmla="*/ 80 h 106"/>
                <a:gd name="T76" fmla="*/ 105 w 155"/>
                <a:gd name="T77" fmla="*/ 80 h 106"/>
                <a:gd name="T78" fmla="*/ 110 w 155"/>
                <a:gd name="T79" fmla="*/ 82 h 106"/>
                <a:gd name="T80" fmla="*/ 114 w 155"/>
                <a:gd name="T81" fmla="*/ 84 h 106"/>
                <a:gd name="T82" fmla="*/ 121 w 155"/>
                <a:gd name="T83" fmla="*/ 88 h 106"/>
                <a:gd name="T84" fmla="*/ 124 w 155"/>
                <a:gd name="T85" fmla="*/ 89 h 106"/>
                <a:gd name="T86" fmla="*/ 102 w 155"/>
                <a:gd name="T87" fmla="*/ 72 h 106"/>
                <a:gd name="T88" fmla="*/ 102 w 155"/>
                <a:gd name="T89" fmla="*/ 72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105">
                  <a:moveTo>
                    <a:pt x="143" y="96"/>
                  </a:moveTo>
                  <a:cubicBezTo>
                    <a:pt x="142" y="95"/>
                    <a:pt x="142" y="95"/>
                    <a:pt x="142" y="95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3" y="97"/>
                    <a:pt x="143" y="96"/>
                    <a:pt x="143" y="96"/>
                  </a:cubicBezTo>
                  <a:close/>
                  <a:moveTo>
                    <a:pt x="140" y="94"/>
                  </a:moveTo>
                  <a:cubicBezTo>
                    <a:pt x="140" y="94"/>
                    <a:pt x="140" y="94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lose/>
                  <a:moveTo>
                    <a:pt x="140" y="94"/>
                  </a:moveTo>
                  <a:cubicBezTo>
                    <a:pt x="140" y="94"/>
                    <a:pt x="140" y="94"/>
                    <a:pt x="140" y="94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9" y="95"/>
                    <a:pt x="139" y="95"/>
                    <a:pt x="139" y="95"/>
                  </a:cubicBezTo>
                  <a:lnTo>
                    <a:pt x="140" y="94"/>
                  </a:lnTo>
                  <a:close/>
                  <a:moveTo>
                    <a:pt x="137" y="97"/>
                  </a:moveTo>
                  <a:cubicBezTo>
                    <a:pt x="137" y="97"/>
                    <a:pt x="137" y="96"/>
                    <a:pt x="137" y="96"/>
                  </a:cubicBezTo>
                  <a:cubicBezTo>
                    <a:pt x="135" y="95"/>
                    <a:pt x="134" y="95"/>
                    <a:pt x="133" y="94"/>
                  </a:cubicBezTo>
                  <a:cubicBezTo>
                    <a:pt x="132" y="94"/>
                    <a:pt x="132" y="93"/>
                    <a:pt x="131" y="93"/>
                  </a:cubicBezTo>
                  <a:cubicBezTo>
                    <a:pt x="129" y="92"/>
                    <a:pt x="125" y="91"/>
                    <a:pt x="127" y="92"/>
                  </a:cubicBezTo>
                  <a:cubicBezTo>
                    <a:pt x="130" y="94"/>
                    <a:pt x="133" y="95"/>
                    <a:pt x="135" y="96"/>
                  </a:cubicBezTo>
                  <a:cubicBezTo>
                    <a:pt x="142" y="99"/>
                    <a:pt x="142" y="99"/>
                    <a:pt x="142" y="99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2" y="99"/>
                    <a:pt x="142" y="99"/>
                    <a:pt x="142" y="99"/>
                  </a:cubicBezTo>
                  <a:cubicBezTo>
                    <a:pt x="141" y="98"/>
                    <a:pt x="139" y="98"/>
                    <a:pt x="137" y="97"/>
                  </a:cubicBezTo>
                  <a:close/>
                  <a:moveTo>
                    <a:pt x="154" y="104"/>
                  </a:moveTo>
                  <a:cubicBezTo>
                    <a:pt x="153" y="104"/>
                    <a:pt x="153" y="104"/>
                    <a:pt x="153" y="104"/>
                  </a:cubicBezTo>
                  <a:cubicBezTo>
                    <a:pt x="153" y="103"/>
                    <a:pt x="151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1" y="103"/>
                    <a:pt x="151" y="103"/>
                    <a:pt x="151" y="102"/>
                  </a:cubicBezTo>
                  <a:cubicBezTo>
                    <a:pt x="152" y="103"/>
                    <a:pt x="153" y="104"/>
                    <a:pt x="155" y="105"/>
                  </a:cubicBezTo>
                  <a:cubicBezTo>
                    <a:pt x="155" y="105"/>
                    <a:pt x="155" y="105"/>
                    <a:pt x="154" y="104"/>
                  </a:cubicBezTo>
                  <a:close/>
                  <a:moveTo>
                    <a:pt x="155" y="106"/>
                  </a:move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5" y="105"/>
                    <a:pt x="155" y="105"/>
                  </a:cubicBezTo>
                  <a:lnTo>
                    <a:pt x="155" y="106"/>
                  </a:lnTo>
                  <a:close/>
                  <a:moveTo>
                    <a:pt x="132" y="92"/>
                  </a:moveTo>
                  <a:cubicBezTo>
                    <a:pt x="131" y="91"/>
                    <a:pt x="129" y="90"/>
                    <a:pt x="128" y="89"/>
                  </a:cubicBezTo>
                  <a:cubicBezTo>
                    <a:pt x="129" y="90"/>
                    <a:pt x="128" y="90"/>
                    <a:pt x="128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9" y="89"/>
                    <a:pt x="130" y="90"/>
                    <a:pt x="131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3" y="92"/>
                    <a:pt x="131" y="90"/>
                    <a:pt x="131" y="90"/>
                  </a:cubicBezTo>
                  <a:cubicBezTo>
                    <a:pt x="127" y="88"/>
                    <a:pt x="124" y="86"/>
                    <a:pt x="121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2" y="79"/>
                    <a:pt x="111" y="78"/>
                    <a:pt x="111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92" y="65"/>
                    <a:pt x="82" y="60"/>
                    <a:pt x="70" y="52"/>
                  </a:cubicBezTo>
                  <a:cubicBezTo>
                    <a:pt x="64" y="48"/>
                    <a:pt x="59" y="44"/>
                    <a:pt x="53" y="40"/>
                  </a:cubicBezTo>
                  <a:cubicBezTo>
                    <a:pt x="42" y="32"/>
                    <a:pt x="32" y="26"/>
                    <a:pt x="22" y="16"/>
                  </a:cubicBezTo>
                  <a:cubicBezTo>
                    <a:pt x="18" y="12"/>
                    <a:pt x="10" y="6"/>
                    <a:pt x="6" y="3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1" y="11"/>
                    <a:pt x="5" y="12"/>
                    <a:pt x="11" y="19"/>
                  </a:cubicBezTo>
                  <a:cubicBezTo>
                    <a:pt x="7" y="14"/>
                    <a:pt x="15" y="20"/>
                    <a:pt x="18" y="25"/>
                  </a:cubicBezTo>
                  <a:cubicBezTo>
                    <a:pt x="23" y="33"/>
                    <a:pt x="34" y="37"/>
                    <a:pt x="42" y="43"/>
                  </a:cubicBezTo>
                  <a:cubicBezTo>
                    <a:pt x="44" y="45"/>
                    <a:pt x="46" y="46"/>
                    <a:pt x="48" y="48"/>
                  </a:cubicBezTo>
                  <a:cubicBezTo>
                    <a:pt x="61" y="57"/>
                    <a:pt x="74" y="63"/>
                    <a:pt x="87" y="71"/>
                  </a:cubicBezTo>
                  <a:cubicBezTo>
                    <a:pt x="91" y="73"/>
                    <a:pt x="95" y="75"/>
                    <a:pt x="98" y="76"/>
                  </a:cubicBezTo>
                  <a:cubicBezTo>
                    <a:pt x="100" y="77"/>
                    <a:pt x="103" y="79"/>
                    <a:pt x="104" y="80"/>
                  </a:cubicBezTo>
                  <a:cubicBezTo>
                    <a:pt x="107" y="82"/>
                    <a:pt x="110" y="83"/>
                    <a:pt x="113" y="84"/>
                  </a:cubicBezTo>
                  <a:cubicBezTo>
                    <a:pt x="110" y="82"/>
                    <a:pt x="108" y="81"/>
                    <a:pt x="105" y="80"/>
                  </a:cubicBezTo>
                  <a:cubicBezTo>
                    <a:pt x="103" y="79"/>
                    <a:pt x="107" y="80"/>
                    <a:pt x="108" y="80"/>
                  </a:cubicBezTo>
                  <a:cubicBezTo>
                    <a:pt x="109" y="80"/>
                    <a:pt x="109" y="82"/>
                    <a:pt x="110" y="82"/>
                  </a:cubicBezTo>
                  <a:cubicBezTo>
                    <a:pt x="111" y="83"/>
                    <a:pt x="112" y="83"/>
                    <a:pt x="114" y="83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6" y="85"/>
                    <a:pt x="118" y="85"/>
                    <a:pt x="119" y="86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4" y="89"/>
                    <a:pt x="124" y="89"/>
                    <a:pt x="124" y="89"/>
                  </a:cubicBezTo>
                  <a:cubicBezTo>
                    <a:pt x="126" y="90"/>
                    <a:pt x="129" y="91"/>
                    <a:pt x="132" y="92"/>
                  </a:cubicBezTo>
                  <a:close/>
                  <a:moveTo>
                    <a:pt x="102" y="72"/>
                  </a:moveTo>
                  <a:cubicBezTo>
                    <a:pt x="103" y="73"/>
                    <a:pt x="104" y="73"/>
                    <a:pt x="104" y="74"/>
                  </a:cubicBezTo>
                  <a:cubicBezTo>
                    <a:pt x="103" y="74"/>
                    <a:pt x="103" y="73"/>
                    <a:pt x="102" y="7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2" name="Freeform 162"/>
            <p:cNvSpPr>
              <a:spLocks noEditPoints="1"/>
            </p:cNvSpPr>
            <p:nvPr/>
          </p:nvSpPr>
          <p:spPr bwMode="auto">
            <a:xfrm>
              <a:off x="4686300" y="3343276"/>
              <a:ext cx="1598613" cy="514350"/>
            </a:xfrm>
            <a:custGeom>
              <a:gdLst>
                <a:gd name="T0" fmla="*/ 384 w 426"/>
                <a:gd name="T1" fmla="*/ 109 h 137"/>
                <a:gd name="T2" fmla="*/ 388 w 426"/>
                <a:gd name="T3" fmla="*/ 108 h 137"/>
                <a:gd name="T4" fmla="*/ 378 w 426"/>
                <a:gd name="T5" fmla="*/ 110 h 137"/>
                <a:gd name="T6" fmla="*/ 379 w 426"/>
                <a:gd name="T7" fmla="*/ 110 h 137"/>
                <a:gd name="T8" fmla="*/ 376 w 426"/>
                <a:gd name="T9" fmla="*/ 111 h 137"/>
                <a:gd name="T10" fmla="*/ 378 w 426"/>
                <a:gd name="T11" fmla="*/ 110 h 137"/>
                <a:gd name="T12" fmla="*/ 376 w 426"/>
                <a:gd name="T13" fmla="*/ 111 h 137"/>
                <a:gd name="T14" fmla="*/ 378 w 426"/>
                <a:gd name="T15" fmla="*/ 110 h 137"/>
                <a:gd name="T16" fmla="*/ 380 w 426"/>
                <a:gd name="T17" fmla="*/ 112 h 137"/>
                <a:gd name="T18" fmla="*/ 390 w 426"/>
                <a:gd name="T19" fmla="*/ 116 h 137"/>
                <a:gd name="T20" fmla="*/ 376 w 426"/>
                <a:gd name="T21" fmla="*/ 120 h 137"/>
                <a:gd name="T22" fmla="*/ 361 w 426"/>
                <a:gd name="T23" fmla="*/ 125 h 137"/>
                <a:gd name="T24" fmla="*/ 375 w 426"/>
                <a:gd name="T25" fmla="*/ 124 h 137"/>
                <a:gd name="T26" fmla="*/ 396 w 426"/>
                <a:gd name="T27" fmla="*/ 116 h 137"/>
                <a:gd name="T28" fmla="*/ 423 w 426"/>
                <a:gd name="T29" fmla="*/ 107 h 137"/>
                <a:gd name="T30" fmla="*/ 409 w 426"/>
                <a:gd name="T31" fmla="*/ 107 h 137"/>
                <a:gd name="T32" fmla="*/ 411 w 426"/>
                <a:gd name="T33" fmla="*/ 107 h 137"/>
                <a:gd name="T34" fmla="*/ 423 w 426"/>
                <a:gd name="T35" fmla="*/ 107 h 137"/>
                <a:gd name="T36" fmla="*/ 424 w 426"/>
                <a:gd name="T37" fmla="*/ 109 h 137"/>
                <a:gd name="T38" fmla="*/ 426 w 426"/>
                <a:gd name="T39" fmla="*/ 109 h 137"/>
                <a:gd name="T40" fmla="*/ 349 w 426"/>
                <a:gd name="T41" fmla="*/ 123 h 137"/>
                <a:gd name="T42" fmla="*/ 347 w 426"/>
                <a:gd name="T43" fmla="*/ 123 h 137"/>
                <a:gd name="T44" fmla="*/ 360 w 426"/>
                <a:gd name="T45" fmla="*/ 120 h 137"/>
                <a:gd name="T46" fmla="*/ 364 w 426"/>
                <a:gd name="T47" fmla="*/ 120 h 137"/>
                <a:gd name="T48" fmla="*/ 327 w 426"/>
                <a:gd name="T49" fmla="*/ 125 h 137"/>
                <a:gd name="T50" fmla="*/ 322 w 426"/>
                <a:gd name="T51" fmla="*/ 125 h 137"/>
                <a:gd name="T52" fmla="*/ 317 w 426"/>
                <a:gd name="T53" fmla="*/ 125 h 137"/>
                <a:gd name="T54" fmla="*/ 317 w 426"/>
                <a:gd name="T55" fmla="*/ 126 h 137"/>
                <a:gd name="T56" fmla="*/ 317 w 426"/>
                <a:gd name="T57" fmla="*/ 126 h 137"/>
                <a:gd name="T58" fmla="*/ 313 w 426"/>
                <a:gd name="T59" fmla="*/ 125 h 137"/>
                <a:gd name="T60" fmla="*/ 314 w 426"/>
                <a:gd name="T61" fmla="*/ 125 h 137"/>
                <a:gd name="T62" fmla="*/ 318 w 426"/>
                <a:gd name="T63" fmla="*/ 125 h 137"/>
                <a:gd name="T64" fmla="*/ 306 w 426"/>
                <a:gd name="T65" fmla="*/ 123 h 137"/>
                <a:gd name="T66" fmla="*/ 299 w 426"/>
                <a:gd name="T67" fmla="*/ 120 h 137"/>
                <a:gd name="T68" fmla="*/ 299 w 426"/>
                <a:gd name="T69" fmla="*/ 120 h 137"/>
                <a:gd name="T70" fmla="*/ 281 w 426"/>
                <a:gd name="T71" fmla="*/ 109 h 137"/>
                <a:gd name="T72" fmla="*/ 144 w 426"/>
                <a:gd name="T73" fmla="*/ 63 h 137"/>
                <a:gd name="T74" fmla="*/ 17 w 426"/>
                <a:gd name="T75" fmla="*/ 4 h 137"/>
                <a:gd name="T76" fmla="*/ 30 w 426"/>
                <a:gd name="T77" fmla="*/ 45 h 137"/>
                <a:gd name="T78" fmla="*/ 119 w 426"/>
                <a:gd name="T79" fmla="*/ 86 h 137"/>
                <a:gd name="T80" fmla="*/ 242 w 426"/>
                <a:gd name="T81" fmla="*/ 106 h 137"/>
                <a:gd name="T82" fmla="*/ 283 w 426"/>
                <a:gd name="T83" fmla="*/ 130 h 137"/>
                <a:gd name="T84" fmla="*/ 284 w 426"/>
                <a:gd name="T85" fmla="*/ 130 h 137"/>
                <a:gd name="T86" fmla="*/ 299 w 426"/>
                <a:gd name="T87" fmla="*/ 134 h 137"/>
                <a:gd name="T88" fmla="*/ 314 w 426"/>
                <a:gd name="T89" fmla="*/ 136 h 137"/>
                <a:gd name="T90" fmla="*/ 335 w 426"/>
                <a:gd name="T91" fmla="*/ 133 h 137"/>
                <a:gd name="T92" fmla="*/ 342 w 426"/>
                <a:gd name="T93" fmla="*/ 131 h 137"/>
                <a:gd name="T94" fmla="*/ 362 w 426"/>
                <a:gd name="T95" fmla="*/ 121 h 137"/>
                <a:gd name="T96" fmla="*/ 284 w 426"/>
                <a:gd name="T97" fmla="*/ 114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6" h="137">
                  <a:moveTo>
                    <a:pt x="388" y="108"/>
                  </a:moveTo>
                  <a:cubicBezTo>
                    <a:pt x="384" y="109"/>
                    <a:pt x="384" y="109"/>
                    <a:pt x="384" y="109"/>
                  </a:cubicBezTo>
                  <a:cubicBezTo>
                    <a:pt x="385" y="109"/>
                    <a:pt x="385" y="109"/>
                    <a:pt x="386" y="109"/>
                  </a:cubicBezTo>
                  <a:cubicBezTo>
                    <a:pt x="387" y="109"/>
                    <a:pt x="388" y="109"/>
                    <a:pt x="388" y="108"/>
                  </a:cubicBezTo>
                  <a:close/>
                  <a:moveTo>
                    <a:pt x="379" y="110"/>
                  </a:moveTo>
                  <a:cubicBezTo>
                    <a:pt x="378" y="110"/>
                    <a:pt x="378" y="110"/>
                    <a:pt x="378" y="110"/>
                  </a:cubicBezTo>
                  <a:cubicBezTo>
                    <a:pt x="380" y="110"/>
                    <a:pt x="380" y="110"/>
                    <a:pt x="380" y="110"/>
                  </a:cubicBezTo>
                  <a:lnTo>
                    <a:pt x="379" y="110"/>
                  </a:lnTo>
                  <a:close/>
                  <a:moveTo>
                    <a:pt x="372" y="112"/>
                  </a:moveTo>
                  <a:cubicBezTo>
                    <a:pt x="373" y="112"/>
                    <a:pt x="375" y="112"/>
                    <a:pt x="376" y="111"/>
                  </a:cubicBezTo>
                  <a:cubicBezTo>
                    <a:pt x="375" y="111"/>
                    <a:pt x="373" y="112"/>
                    <a:pt x="372" y="112"/>
                  </a:cubicBezTo>
                  <a:close/>
                  <a:moveTo>
                    <a:pt x="378" y="110"/>
                  </a:moveTo>
                  <a:cubicBezTo>
                    <a:pt x="378" y="110"/>
                    <a:pt x="378" y="110"/>
                    <a:pt x="378" y="110"/>
                  </a:cubicBezTo>
                  <a:cubicBezTo>
                    <a:pt x="376" y="111"/>
                    <a:pt x="376" y="111"/>
                    <a:pt x="376" y="111"/>
                  </a:cubicBezTo>
                  <a:cubicBezTo>
                    <a:pt x="378" y="111"/>
                    <a:pt x="378" y="111"/>
                    <a:pt x="378" y="111"/>
                  </a:cubicBezTo>
                  <a:cubicBezTo>
                    <a:pt x="378" y="111"/>
                    <a:pt x="377" y="111"/>
                    <a:pt x="378" y="110"/>
                  </a:cubicBezTo>
                  <a:close/>
                  <a:moveTo>
                    <a:pt x="378" y="111"/>
                  </a:moveTo>
                  <a:cubicBezTo>
                    <a:pt x="379" y="112"/>
                    <a:pt x="380" y="112"/>
                    <a:pt x="380" y="112"/>
                  </a:cubicBezTo>
                  <a:lnTo>
                    <a:pt x="378" y="111"/>
                  </a:lnTo>
                  <a:close/>
                  <a:moveTo>
                    <a:pt x="390" y="116"/>
                  </a:moveTo>
                  <a:cubicBezTo>
                    <a:pt x="386" y="115"/>
                    <a:pt x="383" y="120"/>
                    <a:pt x="379" y="122"/>
                  </a:cubicBezTo>
                  <a:cubicBezTo>
                    <a:pt x="378" y="122"/>
                    <a:pt x="378" y="119"/>
                    <a:pt x="376" y="120"/>
                  </a:cubicBezTo>
                  <a:cubicBezTo>
                    <a:pt x="373" y="122"/>
                    <a:pt x="370" y="124"/>
                    <a:pt x="367" y="125"/>
                  </a:cubicBezTo>
                  <a:cubicBezTo>
                    <a:pt x="366" y="126"/>
                    <a:pt x="362" y="124"/>
                    <a:pt x="361" y="125"/>
                  </a:cubicBezTo>
                  <a:cubicBezTo>
                    <a:pt x="358" y="127"/>
                    <a:pt x="349" y="133"/>
                    <a:pt x="355" y="131"/>
                  </a:cubicBezTo>
                  <a:cubicBezTo>
                    <a:pt x="363" y="129"/>
                    <a:pt x="368" y="126"/>
                    <a:pt x="375" y="124"/>
                  </a:cubicBezTo>
                  <a:cubicBezTo>
                    <a:pt x="381" y="121"/>
                    <a:pt x="386" y="118"/>
                    <a:pt x="392" y="116"/>
                  </a:cubicBezTo>
                  <a:cubicBezTo>
                    <a:pt x="393" y="116"/>
                    <a:pt x="395" y="116"/>
                    <a:pt x="396" y="116"/>
                  </a:cubicBezTo>
                  <a:cubicBezTo>
                    <a:pt x="394" y="116"/>
                    <a:pt x="392" y="116"/>
                    <a:pt x="390" y="116"/>
                  </a:cubicBezTo>
                  <a:close/>
                  <a:moveTo>
                    <a:pt x="423" y="107"/>
                  </a:moveTo>
                  <a:cubicBezTo>
                    <a:pt x="422" y="107"/>
                    <a:pt x="420" y="108"/>
                    <a:pt x="420" y="108"/>
                  </a:cubicBezTo>
                  <a:cubicBezTo>
                    <a:pt x="417" y="106"/>
                    <a:pt x="413" y="106"/>
                    <a:pt x="409" y="107"/>
                  </a:cubicBezTo>
                  <a:cubicBezTo>
                    <a:pt x="411" y="109"/>
                    <a:pt x="411" y="109"/>
                    <a:pt x="411" y="109"/>
                  </a:cubicBezTo>
                  <a:cubicBezTo>
                    <a:pt x="413" y="108"/>
                    <a:pt x="413" y="108"/>
                    <a:pt x="411" y="107"/>
                  </a:cubicBezTo>
                  <a:cubicBezTo>
                    <a:pt x="416" y="109"/>
                    <a:pt x="420" y="109"/>
                    <a:pt x="424" y="109"/>
                  </a:cubicBezTo>
                  <a:cubicBezTo>
                    <a:pt x="424" y="108"/>
                    <a:pt x="424" y="108"/>
                    <a:pt x="423" y="107"/>
                  </a:cubicBezTo>
                  <a:close/>
                  <a:moveTo>
                    <a:pt x="426" y="109"/>
                  </a:moveTo>
                  <a:cubicBezTo>
                    <a:pt x="424" y="109"/>
                    <a:pt x="424" y="109"/>
                    <a:pt x="424" y="109"/>
                  </a:cubicBezTo>
                  <a:cubicBezTo>
                    <a:pt x="424" y="110"/>
                    <a:pt x="424" y="110"/>
                    <a:pt x="424" y="110"/>
                  </a:cubicBezTo>
                  <a:cubicBezTo>
                    <a:pt x="426" y="109"/>
                    <a:pt x="426" y="109"/>
                    <a:pt x="426" y="109"/>
                  </a:cubicBezTo>
                  <a:close/>
                  <a:moveTo>
                    <a:pt x="362" y="121"/>
                  </a:moveTo>
                  <a:cubicBezTo>
                    <a:pt x="358" y="123"/>
                    <a:pt x="354" y="124"/>
                    <a:pt x="349" y="123"/>
                  </a:cubicBezTo>
                  <a:cubicBezTo>
                    <a:pt x="351" y="123"/>
                    <a:pt x="351" y="124"/>
                    <a:pt x="349" y="124"/>
                  </a:cubicBezTo>
                  <a:cubicBezTo>
                    <a:pt x="347" y="123"/>
                    <a:pt x="347" y="123"/>
                    <a:pt x="347" y="123"/>
                  </a:cubicBezTo>
                  <a:cubicBezTo>
                    <a:pt x="351" y="122"/>
                    <a:pt x="354" y="120"/>
                    <a:pt x="358" y="121"/>
                  </a:cubicBezTo>
                  <a:cubicBezTo>
                    <a:pt x="358" y="121"/>
                    <a:pt x="359" y="120"/>
                    <a:pt x="360" y="120"/>
                  </a:cubicBezTo>
                  <a:cubicBezTo>
                    <a:pt x="361" y="120"/>
                    <a:pt x="361" y="121"/>
                    <a:pt x="362" y="121"/>
                  </a:cubicBezTo>
                  <a:cubicBezTo>
                    <a:pt x="364" y="120"/>
                    <a:pt x="364" y="120"/>
                    <a:pt x="364" y="120"/>
                  </a:cubicBezTo>
                  <a:cubicBezTo>
                    <a:pt x="362" y="120"/>
                    <a:pt x="356" y="119"/>
                    <a:pt x="356" y="119"/>
                  </a:cubicBezTo>
                  <a:cubicBezTo>
                    <a:pt x="346" y="122"/>
                    <a:pt x="337" y="124"/>
                    <a:pt x="327" y="125"/>
                  </a:cubicBezTo>
                  <a:cubicBezTo>
                    <a:pt x="326" y="125"/>
                    <a:pt x="326" y="126"/>
                    <a:pt x="325" y="126"/>
                  </a:cubicBezTo>
                  <a:cubicBezTo>
                    <a:pt x="324" y="125"/>
                    <a:pt x="323" y="125"/>
                    <a:pt x="322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6" y="125"/>
                    <a:pt x="316" y="126"/>
                    <a:pt x="317" y="126"/>
                  </a:cubicBezTo>
                  <a:cubicBezTo>
                    <a:pt x="318" y="127"/>
                    <a:pt x="318" y="127"/>
                    <a:pt x="318" y="127"/>
                  </a:cubicBezTo>
                  <a:cubicBezTo>
                    <a:pt x="318" y="127"/>
                    <a:pt x="317" y="127"/>
                    <a:pt x="317" y="126"/>
                  </a:cubicBezTo>
                  <a:cubicBezTo>
                    <a:pt x="314" y="125"/>
                    <a:pt x="314" y="125"/>
                    <a:pt x="314" y="125"/>
                  </a:cubicBezTo>
                  <a:cubicBezTo>
                    <a:pt x="314" y="125"/>
                    <a:pt x="313" y="125"/>
                    <a:pt x="313" y="125"/>
                  </a:cubicBezTo>
                  <a:cubicBezTo>
                    <a:pt x="313" y="125"/>
                    <a:pt x="314" y="125"/>
                    <a:pt x="314" y="125"/>
                  </a:cubicBezTo>
                  <a:cubicBezTo>
                    <a:pt x="314" y="125"/>
                    <a:pt x="314" y="125"/>
                    <a:pt x="314" y="125"/>
                  </a:cubicBezTo>
                  <a:cubicBezTo>
                    <a:pt x="315" y="125"/>
                    <a:pt x="316" y="125"/>
                    <a:pt x="317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4" y="125"/>
                    <a:pt x="311" y="124"/>
                    <a:pt x="308" y="123"/>
                  </a:cubicBezTo>
                  <a:cubicBezTo>
                    <a:pt x="306" y="123"/>
                    <a:pt x="306" y="123"/>
                    <a:pt x="306" y="123"/>
                  </a:cubicBezTo>
                  <a:cubicBezTo>
                    <a:pt x="304" y="123"/>
                    <a:pt x="302" y="123"/>
                    <a:pt x="301" y="121"/>
                  </a:cubicBezTo>
                  <a:cubicBezTo>
                    <a:pt x="299" y="120"/>
                    <a:pt x="299" y="120"/>
                    <a:pt x="299" y="120"/>
                  </a:cubicBezTo>
                  <a:cubicBezTo>
                    <a:pt x="300" y="120"/>
                    <a:pt x="300" y="120"/>
                    <a:pt x="300" y="120"/>
                  </a:cubicBezTo>
                  <a:cubicBezTo>
                    <a:pt x="299" y="120"/>
                    <a:pt x="299" y="120"/>
                    <a:pt x="299" y="120"/>
                  </a:cubicBezTo>
                  <a:cubicBezTo>
                    <a:pt x="297" y="119"/>
                    <a:pt x="295" y="118"/>
                    <a:pt x="293" y="117"/>
                  </a:cubicBezTo>
                  <a:cubicBezTo>
                    <a:pt x="289" y="114"/>
                    <a:pt x="285" y="112"/>
                    <a:pt x="281" y="109"/>
                  </a:cubicBezTo>
                  <a:cubicBezTo>
                    <a:pt x="258" y="90"/>
                    <a:pt x="230" y="69"/>
                    <a:pt x="195" y="69"/>
                  </a:cubicBezTo>
                  <a:cubicBezTo>
                    <a:pt x="177" y="67"/>
                    <a:pt x="160" y="67"/>
                    <a:pt x="144" y="63"/>
                  </a:cubicBezTo>
                  <a:cubicBezTo>
                    <a:pt x="116" y="57"/>
                    <a:pt x="84" y="46"/>
                    <a:pt x="57" y="27"/>
                  </a:cubicBezTo>
                  <a:cubicBezTo>
                    <a:pt x="47" y="20"/>
                    <a:pt x="26" y="11"/>
                    <a:pt x="17" y="4"/>
                  </a:cubicBezTo>
                  <a:cubicBezTo>
                    <a:pt x="1" y="0"/>
                    <a:pt x="0" y="14"/>
                    <a:pt x="1" y="15"/>
                  </a:cubicBezTo>
                  <a:cubicBezTo>
                    <a:pt x="4" y="30"/>
                    <a:pt x="14" y="30"/>
                    <a:pt x="30" y="45"/>
                  </a:cubicBezTo>
                  <a:cubicBezTo>
                    <a:pt x="18" y="35"/>
                    <a:pt x="42" y="44"/>
                    <a:pt x="52" y="56"/>
                  </a:cubicBezTo>
                  <a:cubicBezTo>
                    <a:pt x="66" y="74"/>
                    <a:pt x="95" y="76"/>
                    <a:pt x="119" y="86"/>
                  </a:cubicBezTo>
                  <a:cubicBezTo>
                    <a:pt x="126" y="88"/>
                    <a:pt x="133" y="89"/>
                    <a:pt x="141" y="90"/>
                  </a:cubicBezTo>
                  <a:cubicBezTo>
                    <a:pt x="182" y="97"/>
                    <a:pt x="214" y="86"/>
                    <a:pt x="242" y="106"/>
                  </a:cubicBezTo>
                  <a:cubicBezTo>
                    <a:pt x="250" y="112"/>
                    <a:pt x="259" y="115"/>
                    <a:pt x="267" y="119"/>
                  </a:cubicBezTo>
                  <a:cubicBezTo>
                    <a:pt x="273" y="122"/>
                    <a:pt x="278" y="127"/>
                    <a:pt x="283" y="130"/>
                  </a:cubicBezTo>
                  <a:cubicBezTo>
                    <a:pt x="292" y="134"/>
                    <a:pt x="300" y="137"/>
                    <a:pt x="309" y="137"/>
                  </a:cubicBezTo>
                  <a:cubicBezTo>
                    <a:pt x="299" y="136"/>
                    <a:pt x="293" y="134"/>
                    <a:pt x="284" y="130"/>
                  </a:cubicBezTo>
                  <a:cubicBezTo>
                    <a:pt x="279" y="127"/>
                    <a:pt x="289" y="129"/>
                    <a:pt x="294" y="130"/>
                  </a:cubicBezTo>
                  <a:cubicBezTo>
                    <a:pt x="296" y="130"/>
                    <a:pt x="297" y="134"/>
                    <a:pt x="299" y="134"/>
                  </a:cubicBezTo>
                  <a:cubicBezTo>
                    <a:pt x="303" y="135"/>
                    <a:pt x="307" y="134"/>
                    <a:pt x="312" y="134"/>
                  </a:cubicBezTo>
                  <a:cubicBezTo>
                    <a:pt x="314" y="134"/>
                    <a:pt x="313" y="137"/>
                    <a:pt x="314" y="136"/>
                  </a:cubicBezTo>
                  <a:cubicBezTo>
                    <a:pt x="320" y="136"/>
                    <a:pt x="324" y="132"/>
                    <a:pt x="327" y="132"/>
                  </a:cubicBezTo>
                  <a:cubicBezTo>
                    <a:pt x="330" y="133"/>
                    <a:pt x="332" y="133"/>
                    <a:pt x="335" y="133"/>
                  </a:cubicBezTo>
                  <a:cubicBezTo>
                    <a:pt x="336" y="133"/>
                    <a:pt x="338" y="133"/>
                    <a:pt x="339" y="132"/>
                  </a:cubicBezTo>
                  <a:cubicBezTo>
                    <a:pt x="342" y="131"/>
                    <a:pt x="342" y="131"/>
                    <a:pt x="342" y="131"/>
                  </a:cubicBezTo>
                  <a:cubicBezTo>
                    <a:pt x="348" y="128"/>
                    <a:pt x="356" y="125"/>
                    <a:pt x="362" y="122"/>
                  </a:cubicBezTo>
                  <a:lnTo>
                    <a:pt x="362" y="121"/>
                  </a:lnTo>
                  <a:close/>
                  <a:moveTo>
                    <a:pt x="279" y="108"/>
                  </a:moveTo>
                  <a:cubicBezTo>
                    <a:pt x="282" y="109"/>
                    <a:pt x="283" y="112"/>
                    <a:pt x="284" y="114"/>
                  </a:cubicBezTo>
                  <a:cubicBezTo>
                    <a:pt x="282" y="113"/>
                    <a:pt x="280" y="111"/>
                    <a:pt x="279" y="108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3" name="Freeform 163"/>
            <p:cNvSpPr>
              <a:spLocks noEditPoints="1"/>
            </p:cNvSpPr>
            <p:nvPr/>
          </p:nvSpPr>
          <p:spPr bwMode="auto">
            <a:xfrm>
              <a:off x="7807325" y="3646488"/>
              <a:ext cx="236538" cy="219075"/>
            </a:xfrm>
            <a:custGeom>
              <a:gdLst>
                <a:gd name="T0" fmla="*/ 57 w 63"/>
                <a:gd name="T1" fmla="*/ 5 h 58"/>
                <a:gd name="T2" fmla="*/ 58 w 63"/>
                <a:gd name="T3" fmla="*/ 4 h 58"/>
                <a:gd name="T4" fmla="*/ 56 w 63"/>
                <a:gd name="T5" fmla="*/ 6 h 58"/>
                <a:gd name="T6" fmla="*/ 56 w 63"/>
                <a:gd name="T7" fmla="*/ 6 h 58"/>
                <a:gd name="T8" fmla="*/ 56 w 63"/>
                <a:gd name="T9" fmla="*/ 6 h 58"/>
                <a:gd name="T10" fmla="*/ 57 w 63"/>
                <a:gd name="T11" fmla="*/ 6 h 58"/>
                <a:gd name="T12" fmla="*/ 56 w 63"/>
                <a:gd name="T13" fmla="*/ 6 h 58"/>
                <a:gd name="T14" fmla="*/ 59 w 63"/>
                <a:gd name="T15" fmla="*/ 9 h 58"/>
                <a:gd name="T16" fmla="*/ 57 w 63"/>
                <a:gd name="T17" fmla="*/ 10 h 58"/>
                <a:gd name="T18" fmla="*/ 56 w 63"/>
                <a:gd name="T19" fmla="*/ 13 h 58"/>
                <a:gd name="T20" fmla="*/ 60 w 63"/>
                <a:gd name="T21" fmla="*/ 6 h 58"/>
                <a:gd name="T22" fmla="*/ 60 w 63"/>
                <a:gd name="T23" fmla="*/ 6 h 58"/>
                <a:gd name="T24" fmla="*/ 62 w 63"/>
                <a:gd name="T25" fmla="*/ 1 h 58"/>
                <a:gd name="T26" fmla="*/ 61 w 63"/>
                <a:gd name="T27" fmla="*/ 2 h 58"/>
                <a:gd name="T28" fmla="*/ 63 w 63"/>
                <a:gd name="T29" fmla="*/ 1 h 58"/>
                <a:gd name="T30" fmla="*/ 63 w 63"/>
                <a:gd name="T31" fmla="*/ 0 h 58"/>
                <a:gd name="T32" fmla="*/ 63 w 63"/>
                <a:gd name="T33" fmla="*/ 1 h 58"/>
                <a:gd name="T34" fmla="*/ 54 w 63"/>
                <a:gd name="T35" fmla="*/ 11 h 58"/>
                <a:gd name="T36" fmla="*/ 54 w 63"/>
                <a:gd name="T37" fmla="*/ 11 h 58"/>
                <a:gd name="T38" fmla="*/ 55 w 63"/>
                <a:gd name="T39" fmla="*/ 9 h 58"/>
                <a:gd name="T40" fmla="*/ 56 w 63"/>
                <a:gd name="T41" fmla="*/ 9 h 58"/>
                <a:gd name="T42" fmla="*/ 50 w 63"/>
                <a:gd name="T43" fmla="*/ 13 h 58"/>
                <a:gd name="T44" fmla="*/ 50 w 63"/>
                <a:gd name="T45" fmla="*/ 14 h 58"/>
                <a:gd name="T46" fmla="*/ 49 w 63"/>
                <a:gd name="T47" fmla="*/ 15 h 58"/>
                <a:gd name="T48" fmla="*/ 49 w 63"/>
                <a:gd name="T49" fmla="*/ 15 h 58"/>
                <a:gd name="T50" fmla="*/ 49 w 63"/>
                <a:gd name="T51" fmla="*/ 15 h 58"/>
                <a:gd name="T52" fmla="*/ 49 w 63"/>
                <a:gd name="T53" fmla="*/ 15 h 58"/>
                <a:gd name="T54" fmla="*/ 49 w 63"/>
                <a:gd name="T55" fmla="*/ 15 h 58"/>
                <a:gd name="T56" fmla="*/ 48 w 63"/>
                <a:gd name="T57" fmla="*/ 16 h 58"/>
                <a:gd name="T58" fmla="*/ 46 w 63"/>
                <a:gd name="T59" fmla="*/ 17 h 58"/>
                <a:gd name="T60" fmla="*/ 46 w 63"/>
                <a:gd name="T61" fmla="*/ 17 h 58"/>
                <a:gd name="T62" fmla="*/ 43 w 63"/>
                <a:gd name="T63" fmla="*/ 19 h 58"/>
                <a:gd name="T64" fmla="*/ 23 w 63"/>
                <a:gd name="T65" fmla="*/ 35 h 58"/>
                <a:gd name="T66" fmla="*/ 1 w 63"/>
                <a:gd name="T67" fmla="*/ 51 h 58"/>
                <a:gd name="T68" fmla="*/ 12 w 63"/>
                <a:gd name="T69" fmla="*/ 54 h 58"/>
                <a:gd name="T70" fmla="*/ 26 w 63"/>
                <a:gd name="T71" fmla="*/ 44 h 58"/>
                <a:gd name="T72" fmla="*/ 44 w 63"/>
                <a:gd name="T73" fmla="*/ 28 h 58"/>
                <a:gd name="T74" fmla="*/ 49 w 63"/>
                <a:gd name="T75" fmla="*/ 22 h 58"/>
                <a:gd name="T76" fmla="*/ 49 w 63"/>
                <a:gd name="T77" fmla="*/ 22 h 58"/>
                <a:gd name="T78" fmla="*/ 50 w 63"/>
                <a:gd name="T79" fmla="*/ 19 h 58"/>
                <a:gd name="T80" fmla="*/ 52 w 63"/>
                <a:gd name="T81" fmla="*/ 18 h 58"/>
                <a:gd name="T82" fmla="*/ 53 w 63"/>
                <a:gd name="T83" fmla="*/ 15 h 58"/>
                <a:gd name="T84" fmla="*/ 54 w 63"/>
                <a:gd name="T85" fmla="*/ 14 h 58"/>
                <a:gd name="T86" fmla="*/ 56 w 63"/>
                <a:gd name="T87" fmla="*/ 10 h 58"/>
                <a:gd name="T88" fmla="*/ 43 w 63"/>
                <a:gd name="T89" fmla="*/ 20 h 58"/>
                <a:gd name="T90" fmla="*/ 43 w 63"/>
                <a:gd name="T91" fmla="*/ 2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57">
                  <a:moveTo>
                    <a:pt x="58" y="4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lnTo>
                    <a:pt x="58" y="4"/>
                  </a:lnTo>
                  <a:close/>
                  <a:moveTo>
                    <a:pt x="56" y="6"/>
                  </a:moveTo>
                  <a:cubicBezTo>
                    <a:pt x="56" y="6"/>
                    <a:pt x="56" y="6"/>
                    <a:pt x="56" y="6"/>
                  </a:cubicBezTo>
                  <a:cubicBezTo>
                    <a:pt x="57" y="6"/>
                    <a:pt x="57" y="6"/>
                    <a:pt x="57" y="6"/>
                  </a:cubicBezTo>
                  <a:lnTo>
                    <a:pt x="56" y="6"/>
                  </a:lnTo>
                  <a:close/>
                  <a:moveTo>
                    <a:pt x="56" y="6"/>
                  </a:move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lose/>
                  <a:moveTo>
                    <a:pt x="57" y="6"/>
                  </a:move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lnTo>
                    <a:pt x="57" y="6"/>
                  </a:lnTo>
                  <a:close/>
                  <a:moveTo>
                    <a:pt x="59" y="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10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3"/>
                    <a:pt x="56" y="13"/>
                  </a:cubicBezTo>
                  <a:cubicBezTo>
                    <a:pt x="57" y="11"/>
                    <a:pt x="58" y="11"/>
                    <a:pt x="59" y="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7"/>
                    <a:pt x="59" y="8"/>
                    <a:pt x="59" y="9"/>
                  </a:cubicBezTo>
                  <a:close/>
                  <a:moveTo>
                    <a:pt x="62" y="1"/>
                  </a:moveTo>
                  <a:cubicBezTo>
                    <a:pt x="61" y="1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1" y="2"/>
                    <a:pt x="61" y="2"/>
                  </a:cubicBezTo>
                  <a:cubicBezTo>
                    <a:pt x="62" y="2"/>
                    <a:pt x="63" y="1"/>
                    <a:pt x="63" y="1"/>
                  </a:cubicBezTo>
                  <a:cubicBezTo>
                    <a:pt x="62" y="1"/>
                    <a:pt x="62" y="1"/>
                    <a:pt x="62" y="1"/>
                  </a:cubicBezTo>
                  <a:close/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0"/>
                    <a:pt x="63" y="0"/>
                  </a:cubicBezTo>
                  <a:close/>
                  <a:moveTo>
                    <a:pt x="54" y="11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0"/>
                    <a:pt x="55" y="10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5" y="9"/>
                    <a:pt x="54" y="10"/>
                    <a:pt x="54" y="1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6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9" y="23"/>
                    <a:pt x="35" y="27"/>
                    <a:pt x="30" y="30"/>
                  </a:cubicBezTo>
                  <a:cubicBezTo>
                    <a:pt x="28" y="32"/>
                    <a:pt x="25" y="34"/>
                    <a:pt x="23" y="35"/>
                  </a:cubicBezTo>
                  <a:cubicBezTo>
                    <a:pt x="18" y="39"/>
                    <a:pt x="14" y="43"/>
                    <a:pt x="8" y="45"/>
                  </a:cubicBezTo>
                  <a:cubicBezTo>
                    <a:pt x="6" y="46"/>
                    <a:pt x="3" y="49"/>
                    <a:pt x="1" y="51"/>
                  </a:cubicBezTo>
                  <a:cubicBezTo>
                    <a:pt x="0" y="54"/>
                    <a:pt x="4" y="56"/>
                    <a:pt x="4" y="56"/>
                  </a:cubicBezTo>
                  <a:cubicBezTo>
                    <a:pt x="7" y="58"/>
                    <a:pt x="7" y="55"/>
                    <a:pt x="12" y="54"/>
                  </a:cubicBezTo>
                  <a:cubicBezTo>
                    <a:pt x="9" y="55"/>
                    <a:pt x="12" y="51"/>
                    <a:pt x="15" y="52"/>
                  </a:cubicBezTo>
                  <a:cubicBezTo>
                    <a:pt x="20" y="52"/>
                    <a:pt x="22" y="47"/>
                    <a:pt x="26" y="44"/>
                  </a:cubicBezTo>
                  <a:cubicBezTo>
                    <a:pt x="27" y="44"/>
                    <a:pt x="28" y="43"/>
                    <a:pt x="29" y="42"/>
                  </a:cubicBezTo>
                  <a:cubicBezTo>
                    <a:pt x="35" y="39"/>
                    <a:pt x="38" y="33"/>
                    <a:pt x="44" y="28"/>
                  </a:cubicBezTo>
                  <a:cubicBezTo>
                    <a:pt x="45" y="27"/>
                    <a:pt x="45" y="25"/>
                    <a:pt x="46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0" y="21"/>
                    <a:pt x="51" y="20"/>
                    <a:pt x="51" y="18"/>
                  </a:cubicBezTo>
                  <a:cubicBezTo>
                    <a:pt x="50" y="19"/>
                    <a:pt x="50" y="20"/>
                    <a:pt x="49" y="22"/>
                  </a:cubicBezTo>
                  <a:cubicBezTo>
                    <a:pt x="48" y="22"/>
                    <a:pt x="48" y="20"/>
                    <a:pt x="49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1" y="18"/>
                    <a:pt x="51" y="1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7"/>
                    <a:pt x="52" y="15"/>
                    <a:pt x="52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5" y="11"/>
                    <a:pt x="54" y="11"/>
                  </a:cubicBezTo>
                  <a:close/>
                  <a:moveTo>
                    <a:pt x="43" y="20"/>
                  </a:moveTo>
                  <a:cubicBezTo>
                    <a:pt x="43" y="19"/>
                    <a:pt x="44" y="19"/>
                    <a:pt x="45" y="19"/>
                  </a:cubicBezTo>
                  <a:cubicBezTo>
                    <a:pt x="44" y="20"/>
                    <a:pt x="44" y="20"/>
                    <a:pt x="43" y="2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4" name="Freeform 164"/>
            <p:cNvSpPr/>
            <p:nvPr/>
          </p:nvSpPr>
          <p:spPr bwMode="auto">
            <a:xfrm flipH="1">
              <a:off x="8035925" y="4564063"/>
              <a:ext cx="0" cy="3175"/>
            </a:xfrm>
            <a:custGeom>
              <a:gdLst>
                <a:gd name="T0" fmla="*/ 0 h 1"/>
                <a:gd name="T1" fmla="*/ 0 h 1"/>
                <a:gd name="T2" fmla="*/ 1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5" name="Freeform 165"/>
            <p:cNvSpPr/>
            <p:nvPr/>
          </p:nvSpPr>
          <p:spPr bwMode="auto">
            <a:xfrm>
              <a:off x="8032750" y="4560888"/>
              <a:ext cx="3175" cy="0"/>
            </a:xfrm>
            <a:custGeom>
              <a:gdLst>
                <a:gd name="T0" fmla="*/ 2 w 2"/>
                <a:gd name="T1" fmla="*/ 2 w 2"/>
                <a:gd name="T2" fmla="*/ 0 w 2"/>
                <a:gd name="T3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6" name="Freeform 166"/>
            <p:cNvSpPr/>
            <p:nvPr/>
          </p:nvSpPr>
          <p:spPr bwMode="auto">
            <a:xfrm>
              <a:off x="8027988" y="4560888"/>
              <a:ext cx="4763" cy="3175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7" name="Freeform 167"/>
            <p:cNvSpPr/>
            <p:nvPr/>
          </p:nvSpPr>
          <p:spPr bwMode="auto">
            <a:xfrm flipH="1">
              <a:off x="8032750" y="4560888"/>
              <a:ext cx="0" cy="6350"/>
            </a:xfrm>
            <a:custGeom>
              <a:gdLst>
                <a:gd name="T0" fmla="*/ 4 h 4"/>
                <a:gd name="T1" fmla="*/ 0 h 4"/>
                <a:gd name="T2" fmla="*/ 0 h 4"/>
                <a:gd name="T3" fmla="*/ 2 h 4"/>
                <a:gd name="T4" fmla="*/ 4 h 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8" name="Freeform 168"/>
            <p:cNvSpPr/>
            <p:nvPr/>
          </p:nvSpPr>
          <p:spPr bwMode="auto">
            <a:xfrm>
              <a:off x="8027988" y="4567238"/>
              <a:ext cx="4763" cy="4763"/>
            </a:xfrm>
            <a:custGeom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9" name="Freeform 169"/>
            <p:cNvSpPr/>
            <p:nvPr/>
          </p:nvSpPr>
          <p:spPr bwMode="auto">
            <a:xfrm>
              <a:off x="7983538" y="4594226"/>
              <a:ext cx="33338" cy="22225"/>
            </a:xfrm>
            <a:custGeom>
              <a:gdLst>
                <a:gd name="T0" fmla="*/ 6 w 9"/>
                <a:gd name="T1" fmla="*/ 4 h 6"/>
                <a:gd name="T2" fmla="*/ 7 w 9"/>
                <a:gd name="T3" fmla="*/ 2 h 6"/>
                <a:gd name="T4" fmla="*/ 4 w 9"/>
                <a:gd name="T5" fmla="*/ 4 h 6"/>
                <a:gd name="T6" fmla="*/ 5 w 9"/>
                <a:gd name="T7" fmla="*/ 1 h 6"/>
                <a:gd name="T8" fmla="*/ 1 w 9"/>
                <a:gd name="T9" fmla="*/ 6 h 6"/>
                <a:gd name="T10" fmla="*/ 4 w 9"/>
                <a:gd name="T11" fmla="*/ 5 h 6"/>
                <a:gd name="T12" fmla="*/ 9 w 9"/>
                <a:gd name="T13" fmla="*/ 2 h 6"/>
                <a:gd name="T14" fmla="*/ 9 w 9"/>
                <a:gd name="T15" fmla="*/ 3 h 6"/>
                <a:gd name="T16" fmla="*/ 9 w 9"/>
                <a:gd name="T17" fmla="*/ 1 h 6"/>
                <a:gd name="T18" fmla="*/ 6 w 9"/>
                <a:gd name="T19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6" y="4"/>
                  </a:moveTo>
                  <a:cubicBezTo>
                    <a:pt x="5" y="5"/>
                    <a:pt x="7" y="1"/>
                    <a:pt x="7" y="2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5" y="1"/>
                    <a:pt x="5" y="1"/>
                  </a:cubicBezTo>
                  <a:cubicBezTo>
                    <a:pt x="4" y="2"/>
                    <a:pt x="0" y="6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6" y="4"/>
                    <a:pt x="7" y="3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0" name="Freeform 170"/>
            <p:cNvSpPr/>
            <p:nvPr/>
          </p:nvSpPr>
          <p:spPr bwMode="auto">
            <a:xfrm>
              <a:off x="8039100" y="4575176"/>
              <a:ext cx="7938" cy="15875"/>
            </a:xfrm>
            <a:custGeom>
              <a:gdLst>
                <a:gd name="T0" fmla="*/ 2 w 2"/>
                <a:gd name="T1" fmla="*/ 1 h 4"/>
                <a:gd name="T2" fmla="*/ 1 w 2"/>
                <a:gd name="T3" fmla="*/ 2 h 4"/>
                <a:gd name="T4" fmla="*/ 0 w 2"/>
                <a:gd name="T5" fmla="*/ 1 h 4"/>
                <a:gd name="T6" fmla="*/ 0 w 2"/>
                <a:gd name="T7" fmla="*/ 3 h 4"/>
                <a:gd name="T8" fmla="*/ 1 w 2"/>
                <a:gd name="T9" fmla="*/ 1 h 4"/>
                <a:gd name="T10" fmla="*/ 1 w 2"/>
                <a:gd name="T11" fmla="*/ 4 h 4"/>
                <a:gd name="T12" fmla="*/ 2 w 2"/>
                <a:gd name="T13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1" name="Rectangle 171"/>
            <p:cNvSpPr>
              <a:spLocks noChangeArrowheads="1"/>
            </p:cNvSpPr>
            <p:nvPr/>
          </p:nvSpPr>
          <p:spPr bwMode="auto">
            <a:xfrm>
              <a:off x="8043863" y="459105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2" name="Freeform 172"/>
            <p:cNvSpPr/>
            <p:nvPr/>
          </p:nvSpPr>
          <p:spPr bwMode="auto">
            <a:xfrm>
              <a:off x="7802563" y="4437063"/>
              <a:ext cx="214313" cy="206375"/>
            </a:xfrm>
            <a:custGeom>
              <a:gdLst>
                <a:gd name="T0" fmla="*/ 53 w 57"/>
                <a:gd name="T1" fmla="*/ 33 h 55"/>
                <a:gd name="T2" fmla="*/ 53 w 57"/>
                <a:gd name="T3" fmla="*/ 33 h 55"/>
                <a:gd name="T4" fmla="*/ 52 w 57"/>
                <a:gd name="T5" fmla="*/ 32 h 55"/>
                <a:gd name="T6" fmla="*/ 51 w 57"/>
                <a:gd name="T7" fmla="*/ 34 h 55"/>
                <a:gd name="T8" fmla="*/ 51 w 57"/>
                <a:gd name="T9" fmla="*/ 34 h 55"/>
                <a:gd name="T10" fmla="*/ 51 w 57"/>
                <a:gd name="T11" fmla="*/ 33 h 55"/>
                <a:gd name="T12" fmla="*/ 52 w 57"/>
                <a:gd name="T13" fmla="*/ 32 h 55"/>
                <a:gd name="T14" fmla="*/ 51 w 57"/>
                <a:gd name="T15" fmla="*/ 31 h 55"/>
                <a:gd name="T16" fmla="*/ 50 w 57"/>
                <a:gd name="T17" fmla="*/ 30 h 55"/>
                <a:gd name="T18" fmla="*/ 50 w 57"/>
                <a:gd name="T19" fmla="*/ 30 h 55"/>
                <a:gd name="T20" fmla="*/ 50 w 57"/>
                <a:gd name="T21" fmla="*/ 29 h 55"/>
                <a:gd name="T22" fmla="*/ 49 w 57"/>
                <a:gd name="T23" fmla="*/ 29 h 55"/>
                <a:gd name="T24" fmla="*/ 47 w 57"/>
                <a:gd name="T25" fmla="*/ 34 h 55"/>
                <a:gd name="T26" fmla="*/ 47 w 57"/>
                <a:gd name="T27" fmla="*/ 34 h 55"/>
                <a:gd name="T28" fmla="*/ 47 w 57"/>
                <a:gd name="T29" fmla="*/ 29 h 55"/>
                <a:gd name="T30" fmla="*/ 49 w 57"/>
                <a:gd name="T31" fmla="*/ 29 h 55"/>
                <a:gd name="T32" fmla="*/ 50 w 57"/>
                <a:gd name="T33" fmla="*/ 29 h 55"/>
                <a:gd name="T34" fmla="*/ 37 w 57"/>
                <a:gd name="T35" fmla="*/ 19 h 55"/>
                <a:gd name="T36" fmla="*/ 13 w 57"/>
                <a:gd name="T37" fmla="*/ 3 h 55"/>
                <a:gd name="T38" fmla="*/ 8 w 57"/>
                <a:gd name="T39" fmla="*/ 27 h 55"/>
                <a:gd name="T40" fmla="*/ 17 w 57"/>
                <a:gd name="T41" fmla="*/ 41 h 55"/>
                <a:gd name="T42" fmla="*/ 24 w 57"/>
                <a:gd name="T43" fmla="*/ 48 h 55"/>
                <a:gd name="T44" fmla="*/ 39 w 57"/>
                <a:gd name="T45" fmla="*/ 47 h 55"/>
                <a:gd name="T46" fmla="*/ 44 w 57"/>
                <a:gd name="T47" fmla="*/ 47 h 55"/>
                <a:gd name="T48" fmla="*/ 44 w 57"/>
                <a:gd name="T49" fmla="*/ 43 h 55"/>
                <a:gd name="T50" fmla="*/ 46 w 57"/>
                <a:gd name="T51" fmla="*/ 44 h 55"/>
                <a:gd name="T52" fmla="*/ 49 w 57"/>
                <a:gd name="T53" fmla="*/ 42 h 55"/>
                <a:gd name="T54" fmla="*/ 49 w 57"/>
                <a:gd name="T55" fmla="*/ 45 h 55"/>
                <a:gd name="T56" fmla="*/ 51 w 57"/>
                <a:gd name="T57" fmla="*/ 40 h 55"/>
                <a:gd name="T58" fmla="*/ 51 w 57"/>
                <a:gd name="T59" fmla="*/ 40 h 55"/>
                <a:gd name="T60" fmla="*/ 55 w 57"/>
                <a:gd name="T61" fmla="*/ 40 h 55"/>
                <a:gd name="T62" fmla="*/ 55 w 57"/>
                <a:gd name="T63" fmla="*/ 37 h 55"/>
                <a:gd name="T64" fmla="*/ 54 w 57"/>
                <a:gd name="T65" fmla="*/ 37 h 55"/>
                <a:gd name="T66" fmla="*/ 56 w 57"/>
                <a:gd name="T67" fmla="*/ 37 h 55"/>
                <a:gd name="T68" fmla="*/ 55 w 57"/>
                <a:gd name="T69" fmla="*/ 40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" h="55">
                  <a:moveTo>
                    <a:pt x="57" y="35"/>
                  </a:moveTo>
                  <a:cubicBezTo>
                    <a:pt x="55" y="35"/>
                    <a:pt x="54" y="34"/>
                    <a:pt x="53" y="33"/>
                  </a:cubicBezTo>
                  <a:cubicBezTo>
                    <a:pt x="53" y="34"/>
                    <a:pt x="52" y="35"/>
                    <a:pt x="52" y="34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2"/>
                    <a:pt x="51" y="33"/>
                    <a:pt x="51" y="33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0" y="32"/>
                    <a:pt x="50" y="32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30"/>
                    <a:pt x="49" y="30"/>
                    <a:pt x="48" y="31"/>
                  </a:cubicBezTo>
                  <a:cubicBezTo>
                    <a:pt x="48" y="31"/>
                    <a:pt x="48" y="30"/>
                    <a:pt x="49" y="29"/>
                  </a:cubicBezTo>
                  <a:cubicBezTo>
                    <a:pt x="48" y="30"/>
                    <a:pt x="48" y="30"/>
                    <a:pt x="48" y="31"/>
                  </a:cubicBezTo>
                  <a:cubicBezTo>
                    <a:pt x="47" y="32"/>
                    <a:pt x="47" y="33"/>
                    <a:pt x="47" y="34"/>
                  </a:cubicBezTo>
                  <a:cubicBezTo>
                    <a:pt x="46" y="36"/>
                    <a:pt x="49" y="30"/>
                    <a:pt x="47" y="34"/>
                  </a:cubicBezTo>
                  <a:cubicBezTo>
                    <a:pt x="49" y="30"/>
                    <a:pt x="46" y="36"/>
                    <a:pt x="47" y="34"/>
                  </a:cubicBezTo>
                  <a:cubicBezTo>
                    <a:pt x="47" y="33"/>
                    <a:pt x="47" y="32"/>
                    <a:pt x="48" y="31"/>
                  </a:cubicBezTo>
                  <a:cubicBezTo>
                    <a:pt x="47" y="31"/>
                    <a:pt x="47" y="30"/>
                    <a:pt x="47" y="29"/>
                  </a:cubicBezTo>
                  <a:cubicBezTo>
                    <a:pt x="48" y="27"/>
                    <a:pt x="48" y="29"/>
                    <a:pt x="48" y="31"/>
                  </a:cubicBezTo>
                  <a:cubicBezTo>
                    <a:pt x="48" y="30"/>
                    <a:pt x="48" y="30"/>
                    <a:pt x="49" y="29"/>
                  </a:cubicBezTo>
                  <a:cubicBezTo>
                    <a:pt x="48" y="30"/>
                    <a:pt x="48" y="31"/>
                    <a:pt x="48" y="31"/>
                  </a:cubicBezTo>
                  <a:cubicBezTo>
                    <a:pt x="49" y="30"/>
                    <a:pt x="49" y="30"/>
                    <a:pt x="50" y="2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5" y="24"/>
                    <a:pt x="41" y="22"/>
                    <a:pt x="37" y="19"/>
                  </a:cubicBezTo>
                  <a:cubicBezTo>
                    <a:pt x="35" y="18"/>
                    <a:pt x="33" y="15"/>
                    <a:pt x="30" y="13"/>
                  </a:cubicBezTo>
                  <a:cubicBezTo>
                    <a:pt x="25" y="7"/>
                    <a:pt x="20" y="12"/>
                    <a:pt x="13" y="3"/>
                  </a:cubicBezTo>
                  <a:cubicBezTo>
                    <a:pt x="10" y="0"/>
                    <a:pt x="4" y="3"/>
                    <a:pt x="2" y="4"/>
                  </a:cubicBezTo>
                  <a:cubicBezTo>
                    <a:pt x="0" y="11"/>
                    <a:pt x="8" y="26"/>
                    <a:pt x="8" y="27"/>
                  </a:cubicBezTo>
                  <a:cubicBezTo>
                    <a:pt x="13" y="40"/>
                    <a:pt x="12" y="33"/>
                    <a:pt x="15" y="40"/>
                  </a:cubicBezTo>
                  <a:cubicBezTo>
                    <a:pt x="13" y="36"/>
                    <a:pt x="15" y="31"/>
                    <a:pt x="17" y="41"/>
                  </a:cubicBezTo>
                  <a:cubicBezTo>
                    <a:pt x="19" y="55"/>
                    <a:pt x="20" y="43"/>
                    <a:pt x="23" y="47"/>
                  </a:cubicBezTo>
                  <a:cubicBezTo>
                    <a:pt x="23" y="48"/>
                    <a:pt x="24" y="48"/>
                    <a:pt x="24" y="48"/>
                  </a:cubicBezTo>
                  <a:cubicBezTo>
                    <a:pt x="26" y="54"/>
                    <a:pt x="31" y="48"/>
                    <a:pt x="34" y="51"/>
                  </a:cubicBezTo>
                  <a:cubicBezTo>
                    <a:pt x="35" y="51"/>
                    <a:pt x="37" y="48"/>
                    <a:pt x="39" y="47"/>
                  </a:cubicBezTo>
                  <a:cubicBezTo>
                    <a:pt x="40" y="47"/>
                    <a:pt x="40" y="49"/>
                    <a:pt x="41" y="49"/>
                  </a:cubicBezTo>
                  <a:cubicBezTo>
                    <a:pt x="41" y="49"/>
                    <a:pt x="43" y="48"/>
                    <a:pt x="44" y="47"/>
                  </a:cubicBezTo>
                  <a:cubicBezTo>
                    <a:pt x="43" y="47"/>
                    <a:pt x="42" y="48"/>
                    <a:pt x="41" y="48"/>
                  </a:cubicBezTo>
                  <a:cubicBezTo>
                    <a:pt x="40" y="48"/>
                    <a:pt x="43" y="44"/>
                    <a:pt x="44" y="43"/>
                  </a:cubicBezTo>
                  <a:cubicBezTo>
                    <a:pt x="45" y="42"/>
                    <a:pt x="43" y="46"/>
                    <a:pt x="44" y="46"/>
                  </a:cubicBezTo>
                  <a:cubicBezTo>
                    <a:pt x="44" y="46"/>
                    <a:pt x="45" y="44"/>
                    <a:pt x="46" y="44"/>
                  </a:cubicBezTo>
                  <a:cubicBezTo>
                    <a:pt x="47" y="43"/>
                    <a:pt x="45" y="46"/>
                    <a:pt x="45" y="46"/>
                  </a:cubicBezTo>
                  <a:cubicBezTo>
                    <a:pt x="46" y="46"/>
                    <a:pt x="49" y="41"/>
                    <a:pt x="49" y="42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3"/>
                    <a:pt x="53" y="41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40"/>
                    <a:pt x="54" y="39"/>
                    <a:pt x="55" y="37"/>
                  </a:cubicBezTo>
                  <a:cubicBezTo>
                    <a:pt x="54" y="38"/>
                    <a:pt x="54" y="39"/>
                    <a:pt x="53" y="39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6"/>
                    <a:pt x="56" y="36"/>
                    <a:pt x="55" y="3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8"/>
                    <a:pt x="55" y="39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38"/>
                    <a:pt x="57" y="35"/>
                    <a:pt x="57" y="3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3" name="Freeform 173"/>
            <p:cNvSpPr/>
            <p:nvPr/>
          </p:nvSpPr>
          <p:spPr bwMode="auto">
            <a:xfrm>
              <a:off x="7989888" y="4556126"/>
              <a:ext cx="7938" cy="4763"/>
            </a:xfrm>
            <a:custGeom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4" name="Freeform 174"/>
            <p:cNvSpPr/>
            <p:nvPr/>
          </p:nvSpPr>
          <p:spPr bwMode="auto">
            <a:xfrm>
              <a:off x="7866063" y="4699001"/>
              <a:ext cx="7938" cy="0"/>
            </a:xfrm>
            <a:custGeom>
              <a:gdLst>
                <a:gd name="T0" fmla="*/ 2 w 2"/>
                <a:gd name="T1" fmla="*/ 2 w 2"/>
                <a:gd name="T2" fmla="*/ 0 w 2"/>
                <a:gd name="T3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5" name="Freeform 175"/>
            <p:cNvSpPr/>
            <p:nvPr/>
          </p:nvSpPr>
          <p:spPr bwMode="auto">
            <a:xfrm>
              <a:off x="7870825" y="4695826"/>
              <a:ext cx="3175" cy="0"/>
            </a:xfrm>
            <a:custGeom>
              <a:gdLst>
                <a:gd name="T0" fmla="*/ 2 w 2"/>
                <a:gd name="T1" fmla="*/ 2 w 2"/>
                <a:gd name="T2" fmla="*/ 0 w 2"/>
                <a:gd name="T3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6" name="Freeform 176"/>
            <p:cNvSpPr/>
            <p:nvPr/>
          </p:nvSpPr>
          <p:spPr bwMode="auto">
            <a:xfrm flipH="1">
              <a:off x="7870825" y="469582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7" name="Freeform 177"/>
            <p:cNvSpPr/>
            <p:nvPr/>
          </p:nvSpPr>
          <p:spPr bwMode="auto">
            <a:xfrm>
              <a:off x="7866063" y="4695826"/>
              <a:ext cx="4763" cy="0"/>
            </a:xfrm>
            <a:custGeom>
              <a:gdLst>
                <a:gd name="T0" fmla="*/ 0 w 3"/>
                <a:gd name="T1" fmla="*/ 3 w 3"/>
                <a:gd name="T2" fmla="*/ 3 w 3"/>
                <a:gd name="T3" fmla="*/ 3 w 3"/>
                <a:gd name="T4" fmla="*/ 0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8" name="Freeform 178"/>
            <p:cNvSpPr/>
            <p:nvPr/>
          </p:nvSpPr>
          <p:spPr bwMode="auto">
            <a:xfrm>
              <a:off x="7862888" y="4695826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9" name="Freeform 179"/>
            <p:cNvSpPr/>
            <p:nvPr/>
          </p:nvSpPr>
          <p:spPr bwMode="auto">
            <a:xfrm>
              <a:off x="7799388" y="4699001"/>
              <a:ext cx="41275" cy="15875"/>
            </a:xfrm>
            <a:custGeom>
              <a:gdLst>
                <a:gd name="T0" fmla="*/ 5 w 11"/>
                <a:gd name="T1" fmla="*/ 3 h 4"/>
                <a:gd name="T2" fmla="*/ 7 w 11"/>
                <a:gd name="T3" fmla="*/ 2 h 4"/>
                <a:gd name="T4" fmla="*/ 4 w 11"/>
                <a:gd name="T5" fmla="*/ 1 h 4"/>
                <a:gd name="T6" fmla="*/ 6 w 11"/>
                <a:gd name="T7" fmla="*/ 0 h 4"/>
                <a:gd name="T8" fmla="*/ 0 w 11"/>
                <a:gd name="T9" fmla="*/ 0 h 4"/>
                <a:gd name="T10" fmla="*/ 3 w 11"/>
                <a:gd name="T11" fmla="*/ 2 h 4"/>
                <a:gd name="T12" fmla="*/ 8 w 11"/>
                <a:gd name="T13" fmla="*/ 3 h 4"/>
                <a:gd name="T14" fmla="*/ 8 w 11"/>
                <a:gd name="T15" fmla="*/ 4 h 4"/>
                <a:gd name="T16" fmla="*/ 10 w 11"/>
                <a:gd name="T17" fmla="*/ 3 h 4"/>
                <a:gd name="T18" fmla="*/ 5 w 11"/>
                <a:gd name="T1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4">
                  <a:moveTo>
                    <a:pt x="5" y="3"/>
                  </a:moveTo>
                  <a:cubicBezTo>
                    <a:pt x="4" y="3"/>
                    <a:pt x="8" y="2"/>
                    <a:pt x="7" y="2"/>
                  </a:cubicBezTo>
                  <a:cubicBezTo>
                    <a:pt x="6" y="2"/>
                    <a:pt x="4" y="2"/>
                    <a:pt x="4" y="1"/>
                  </a:cubicBezTo>
                  <a:cubicBezTo>
                    <a:pt x="3" y="1"/>
                    <a:pt x="7" y="0"/>
                    <a:pt x="6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0" name="Freeform 180"/>
            <p:cNvSpPr/>
            <p:nvPr/>
          </p:nvSpPr>
          <p:spPr bwMode="auto">
            <a:xfrm>
              <a:off x="7854950" y="4710113"/>
              <a:ext cx="15875" cy="7938"/>
            </a:xfrm>
            <a:custGeom>
              <a:gdLst>
                <a:gd name="T0" fmla="*/ 3 w 4"/>
                <a:gd name="T1" fmla="*/ 1 h 2"/>
                <a:gd name="T2" fmla="*/ 2 w 4"/>
                <a:gd name="T3" fmla="*/ 1 h 2"/>
                <a:gd name="T4" fmla="*/ 2 w 4"/>
                <a:gd name="T5" fmla="*/ 0 h 2"/>
                <a:gd name="T6" fmla="*/ 0 w 4"/>
                <a:gd name="T7" fmla="*/ 1 h 2"/>
                <a:gd name="T8" fmla="*/ 2 w 4"/>
                <a:gd name="T9" fmla="*/ 0 h 2"/>
                <a:gd name="T10" fmla="*/ 1 w 4"/>
                <a:gd name="T11" fmla="*/ 2 h 2"/>
                <a:gd name="T12" fmla="*/ 3 w 4"/>
                <a:gd name="T13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1" name="Freeform 181"/>
            <p:cNvSpPr/>
            <p:nvPr/>
          </p:nvSpPr>
          <p:spPr bwMode="auto">
            <a:xfrm>
              <a:off x="7854950" y="4718051"/>
              <a:ext cx="4763" cy="0"/>
            </a:xfrm>
            <a:custGeom>
              <a:gdLst>
                <a:gd name="T0" fmla="*/ 3 w 3"/>
                <a:gd name="T1" fmla="*/ 3 w 3"/>
                <a:gd name="T2" fmla="*/ 0 w 3"/>
                <a:gd name="T3" fmla="*/ 3 w 3"/>
                <a:gd name="T4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2" name="Freeform 182"/>
            <p:cNvSpPr/>
            <p:nvPr/>
          </p:nvSpPr>
          <p:spPr bwMode="auto">
            <a:xfrm>
              <a:off x="7724775" y="4519613"/>
              <a:ext cx="201613" cy="176213"/>
            </a:xfrm>
            <a:custGeom>
              <a:gdLst>
                <a:gd name="T0" fmla="*/ 34 w 54"/>
                <a:gd name="T1" fmla="*/ 42 h 47"/>
                <a:gd name="T2" fmla="*/ 34 w 54"/>
                <a:gd name="T3" fmla="*/ 42 h 47"/>
                <a:gd name="T4" fmla="*/ 34 w 54"/>
                <a:gd name="T5" fmla="*/ 41 h 47"/>
                <a:gd name="T6" fmla="*/ 33 w 54"/>
                <a:gd name="T7" fmla="*/ 42 h 47"/>
                <a:gd name="T8" fmla="*/ 33 w 54"/>
                <a:gd name="T9" fmla="*/ 42 h 47"/>
                <a:gd name="T10" fmla="*/ 33 w 54"/>
                <a:gd name="T11" fmla="*/ 41 h 47"/>
                <a:gd name="T12" fmla="*/ 34 w 54"/>
                <a:gd name="T13" fmla="*/ 41 h 47"/>
                <a:gd name="T14" fmla="*/ 35 w 54"/>
                <a:gd name="T15" fmla="*/ 40 h 47"/>
                <a:gd name="T16" fmla="*/ 35 w 54"/>
                <a:gd name="T17" fmla="*/ 39 h 47"/>
                <a:gd name="T18" fmla="*/ 35 w 54"/>
                <a:gd name="T19" fmla="*/ 39 h 47"/>
                <a:gd name="T20" fmla="*/ 36 w 54"/>
                <a:gd name="T21" fmla="*/ 38 h 47"/>
                <a:gd name="T22" fmla="*/ 35 w 54"/>
                <a:gd name="T23" fmla="*/ 37 h 47"/>
                <a:gd name="T24" fmla="*/ 30 w 54"/>
                <a:gd name="T25" fmla="*/ 38 h 47"/>
                <a:gd name="T26" fmla="*/ 30 w 54"/>
                <a:gd name="T27" fmla="*/ 38 h 47"/>
                <a:gd name="T28" fmla="*/ 35 w 54"/>
                <a:gd name="T29" fmla="*/ 36 h 47"/>
                <a:gd name="T30" fmla="*/ 35 w 54"/>
                <a:gd name="T31" fmla="*/ 37 h 47"/>
                <a:gd name="T32" fmla="*/ 36 w 54"/>
                <a:gd name="T33" fmla="*/ 38 h 47"/>
                <a:gd name="T34" fmla="*/ 39 w 54"/>
                <a:gd name="T35" fmla="*/ 26 h 47"/>
                <a:gd name="T36" fmla="*/ 51 w 54"/>
                <a:gd name="T37" fmla="*/ 7 h 47"/>
                <a:gd name="T38" fmla="*/ 28 w 54"/>
                <a:gd name="T39" fmla="*/ 4 h 47"/>
                <a:gd name="T40" fmla="*/ 14 w 54"/>
                <a:gd name="T41" fmla="*/ 13 h 47"/>
                <a:gd name="T42" fmla="*/ 8 w 54"/>
                <a:gd name="T43" fmla="*/ 24 h 47"/>
                <a:gd name="T44" fmla="*/ 15 w 54"/>
                <a:gd name="T45" fmla="*/ 39 h 47"/>
                <a:gd name="T46" fmla="*/ 18 w 54"/>
                <a:gd name="T47" fmla="*/ 44 h 47"/>
                <a:gd name="T48" fmla="*/ 21 w 54"/>
                <a:gd name="T49" fmla="*/ 41 h 47"/>
                <a:gd name="T50" fmla="*/ 22 w 54"/>
                <a:gd name="T51" fmla="*/ 43 h 47"/>
                <a:gd name="T52" fmla="*/ 24 w 54"/>
                <a:gd name="T53" fmla="*/ 44 h 47"/>
                <a:gd name="T54" fmla="*/ 23 w 54"/>
                <a:gd name="T55" fmla="*/ 46 h 47"/>
                <a:gd name="T56" fmla="*/ 28 w 54"/>
                <a:gd name="T57" fmla="*/ 45 h 47"/>
                <a:gd name="T58" fmla="*/ 28 w 54"/>
                <a:gd name="T59" fmla="*/ 45 h 47"/>
                <a:gd name="T60" fmla="*/ 30 w 54"/>
                <a:gd name="T61" fmla="*/ 47 h 47"/>
                <a:gd name="T62" fmla="*/ 32 w 54"/>
                <a:gd name="T63" fmla="*/ 45 h 47"/>
                <a:gd name="T64" fmla="*/ 32 w 54"/>
                <a:gd name="T65" fmla="*/ 45 h 47"/>
                <a:gd name="T66" fmla="*/ 33 w 54"/>
                <a:gd name="T67" fmla="*/ 46 h 47"/>
                <a:gd name="T68" fmla="*/ 31 w 54"/>
                <a:gd name="T69" fmla="*/ 47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47">
                  <a:moveTo>
                    <a:pt x="35" y="46"/>
                  </a:moveTo>
                  <a:cubicBezTo>
                    <a:pt x="34" y="45"/>
                    <a:pt x="34" y="43"/>
                    <a:pt x="34" y="42"/>
                  </a:cubicBezTo>
                  <a:cubicBezTo>
                    <a:pt x="34" y="42"/>
                    <a:pt x="33" y="43"/>
                    <a:pt x="33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4" y="38"/>
                    <a:pt x="34" y="38"/>
                  </a:cubicBezTo>
                  <a:cubicBezTo>
                    <a:pt x="34" y="38"/>
                    <a:pt x="35" y="38"/>
                    <a:pt x="35" y="37"/>
                  </a:cubicBezTo>
                  <a:cubicBezTo>
                    <a:pt x="35" y="38"/>
                    <a:pt x="34" y="38"/>
                    <a:pt x="34" y="37"/>
                  </a:cubicBezTo>
                  <a:cubicBezTo>
                    <a:pt x="32" y="38"/>
                    <a:pt x="31" y="38"/>
                    <a:pt x="30" y="38"/>
                  </a:cubicBezTo>
                  <a:cubicBezTo>
                    <a:pt x="29" y="39"/>
                    <a:pt x="34" y="38"/>
                    <a:pt x="31" y="39"/>
                  </a:cubicBezTo>
                  <a:cubicBezTo>
                    <a:pt x="34" y="38"/>
                    <a:pt x="29" y="39"/>
                    <a:pt x="30" y="38"/>
                  </a:cubicBezTo>
                  <a:cubicBezTo>
                    <a:pt x="31" y="38"/>
                    <a:pt x="32" y="38"/>
                    <a:pt x="34" y="37"/>
                  </a:cubicBezTo>
                  <a:cubicBezTo>
                    <a:pt x="33" y="37"/>
                    <a:pt x="33" y="37"/>
                    <a:pt x="35" y="36"/>
                  </a:cubicBezTo>
                  <a:cubicBezTo>
                    <a:pt x="37" y="36"/>
                    <a:pt x="35" y="37"/>
                    <a:pt x="34" y="37"/>
                  </a:cubicBezTo>
                  <a:cubicBezTo>
                    <a:pt x="34" y="38"/>
                    <a:pt x="35" y="38"/>
                    <a:pt x="35" y="37"/>
                  </a:cubicBezTo>
                  <a:cubicBezTo>
                    <a:pt x="35" y="38"/>
                    <a:pt x="34" y="38"/>
                    <a:pt x="34" y="38"/>
                  </a:cubicBezTo>
                  <a:cubicBezTo>
                    <a:pt x="34" y="38"/>
                    <a:pt x="35" y="38"/>
                    <a:pt x="36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3"/>
                    <a:pt x="38" y="30"/>
                    <a:pt x="39" y="26"/>
                  </a:cubicBezTo>
                  <a:cubicBezTo>
                    <a:pt x="40" y="24"/>
                    <a:pt x="41" y="22"/>
                    <a:pt x="43" y="20"/>
                  </a:cubicBezTo>
                  <a:cubicBezTo>
                    <a:pt x="48" y="16"/>
                    <a:pt x="42" y="13"/>
                    <a:pt x="51" y="7"/>
                  </a:cubicBezTo>
                  <a:cubicBezTo>
                    <a:pt x="54" y="5"/>
                    <a:pt x="52" y="3"/>
                    <a:pt x="51" y="1"/>
                  </a:cubicBezTo>
                  <a:cubicBezTo>
                    <a:pt x="45" y="0"/>
                    <a:pt x="29" y="4"/>
                    <a:pt x="28" y="4"/>
                  </a:cubicBezTo>
                  <a:cubicBezTo>
                    <a:pt x="14" y="8"/>
                    <a:pt x="22" y="7"/>
                    <a:pt x="14" y="11"/>
                  </a:cubicBezTo>
                  <a:cubicBezTo>
                    <a:pt x="19" y="9"/>
                    <a:pt x="23" y="11"/>
                    <a:pt x="14" y="13"/>
                  </a:cubicBezTo>
                  <a:cubicBezTo>
                    <a:pt x="0" y="17"/>
                    <a:pt x="12" y="18"/>
                    <a:pt x="8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3" y="28"/>
                    <a:pt x="10" y="31"/>
                    <a:pt x="9" y="36"/>
                  </a:cubicBezTo>
                  <a:cubicBezTo>
                    <a:pt x="10" y="38"/>
                    <a:pt x="13" y="38"/>
                    <a:pt x="15" y="39"/>
                  </a:cubicBezTo>
                  <a:cubicBezTo>
                    <a:pt x="16" y="40"/>
                    <a:pt x="14" y="41"/>
                    <a:pt x="14" y="41"/>
                  </a:cubicBezTo>
                  <a:cubicBezTo>
                    <a:pt x="15" y="42"/>
                    <a:pt x="16" y="43"/>
                    <a:pt x="18" y="44"/>
                  </a:cubicBezTo>
                  <a:cubicBezTo>
                    <a:pt x="17" y="43"/>
                    <a:pt x="16" y="42"/>
                    <a:pt x="15" y="41"/>
                  </a:cubicBezTo>
                  <a:cubicBezTo>
                    <a:pt x="15" y="41"/>
                    <a:pt x="20" y="41"/>
                    <a:pt x="21" y="41"/>
                  </a:cubicBezTo>
                  <a:cubicBezTo>
                    <a:pt x="22" y="41"/>
                    <a:pt x="18" y="42"/>
                    <a:pt x="19" y="42"/>
                  </a:cubicBezTo>
                  <a:cubicBezTo>
                    <a:pt x="19" y="43"/>
                    <a:pt x="21" y="43"/>
                    <a:pt x="22" y="43"/>
                  </a:cubicBezTo>
                  <a:cubicBezTo>
                    <a:pt x="23" y="43"/>
                    <a:pt x="19" y="44"/>
                    <a:pt x="19" y="44"/>
                  </a:cubicBezTo>
                  <a:cubicBezTo>
                    <a:pt x="20" y="44"/>
                    <a:pt x="25" y="44"/>
                    <a:pt x="24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6"/>
                    <a:pt x="28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46"/>
                    <a:pt x="25" y="46"/>
                    <a:pt x="24" y="46"/>
                  </a:cubicBezTo>
                  <a:cubicBezTo>
                    <a:pt x="26" y="46"/>
                    <a:pt x="28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6"/>
                    <a:pt x="32" y="45"/>
                  </a:cubicBezTo>
                  <a:cubicBezTo>
                    <a:pt x="31" y="46"/>
                    <a:pt x="30" y="46"/>
                    <a:pt x="30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4" y="45"/>
                    <a:pt x="32" y="47"/>
                  </a:cubicBezTo>
                  <a:cubicBezTo>
                    <a:pt x="32" y="47"/>
                    <a:pt x="33" y="46"/>
                    <a:pt x="33" y="46"/>
                  </a:cubicBezTo>
                  <a:cubicBezTo>
                    <a:pt x="33" y="47"/>
                    <a:pt x="31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47"/>
                    <a:pt x="35" y="46"/>
                    <a:pt x="35" y="4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3" name="Freeform 183"/>
            <p:cNvSpPr/>
            <p:nvPr/>
          </p:nvSpPr>
          <p:spPr bwMode="auto">
            <a:xfrm>
              <a:off x="7848600" y="4668838"/>
              <a:ext cx="3175" cy="4763"/>
            </a:xfrm>
            <a:custGeom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4" name="Freeform 184"/>
            <p:cNvSpPr/>
            <p:nvPr/>
          </p:nvSpPr>
          <p:spPr bwMode="auto">
            <a:xfrm>
              <a:off x="7634288" y="4594226"/>
              <a:ext cx="3175" cy="3175"/>
            </a:xfrm>
            <a:custGeom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5" name="Freeform 185"/>
            <p:cNvSpPr/>
            <p:nvPr/>
          </p:nvSpPr>
          <p:spPr bwMode="auto">
            <a:xfrm flipH="1">
              <a:off x="7640638" y="4594226"/>
              <a:ext cx="0" cy="3175"/>
            </a:xfrm>
            <a:custGeom>
              <a:gdLst>
                <a:gd name="T0" fmla="*/ 2 h 2"/>
                <a:gd name="T1" fmla="*/ 2 h 2"/>
                <a:gd name="T2" fmla="*/ 0 h 2"/>
                <a:gd name="T3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6" name="Freeform 186"/>
            <p:cNvSpPr/>
            <p:nvPr/>
          </p:nvSpPr>
          <p:spPr bwMode="auto">
            <a:xfrm flipH="1">
              <a:off x="7640638" y="4591051"/>
              <a:ext cx="0" cy="3175"/>
            </a:xfrm>
            <a:custGeom>
              <a:gdLst>
                <a:gd name="T0" fmla="*/ 0 h 1"/>
                <a:gd name="T1" fmla="*/ 1 h 1"/>
                <a:gd name="T2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7" name="Freeform 187"/>
            <p:cNvSpPr/>
            <p:nvPr/>
          </p:nvSpPr>
          <p:spPr bwMode="auto">
            <a:xfrm>
              <a:off x="7637463" y="4591051"/>
              <a:ext cx="3175" cy="3175"/>
            </a:xfrm>
            <a:custGeom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8" name="Freeform 188"/>
            <p:cNvSpPr/>
            <p:nvPr/>
          </p:nvSpPr>
          <p:spPr bwMode="auto">
            <a:xfrm>
              <a:off x="7634288" y="4586288"/>
              <a:ext cx="3175" cy="4763"/>
            </a:xfrm>
            <a:custGeom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9" name="Freeform 189"/>
            <p:cNvSpPr/>
            <p:nvPr/>
          </p:nvSpPr>
          <p:spPr bwMode="auto">
            <a:xfrm>
              <a:off x="7599363" y="4533901"/>
              <a:ext cx="15875" cy="38100"/>
            </a:xfrm>
            <a:custGeom>
              <a:gdLst>
                <a:gd name="T0" fmla="*/ 0 w 4"/>
                <a:gd name="T1" fmla="*/ 5 h 10"/>
                <a:gd name="T2" fmla="*/ 2 w 4"/>
                <a:gd name="T3" fmla="*/ 7 h 10"/>
                <a:gd name="T4" fmla="*/ 1 w 4"/>
                <a:gd name="T5" fmla="*/ 4 h 10"/>
                <a:gd name="T6" fmla="*/ 4 w 4"/>
                <a:gd name="T7" fmla="*/ 5 h 10"/>
                <a:gd name="T8" fmla="*/ 0 w 4"/>
                <a:gd name="T9" fmla="*/ 0 h 10"/>
                <a:gd name="T10" fmla="*/ 0 w 4"/>
                <a:gd name="T11" fmla="*/ 4 h 10"/>
                <a:gd name="T12" fmla="*/ 1 w 4"/>
                <a:gd name="T13" fmla="*/ 9 h 10"/>
                <a:gd name="T14" fmla="*/ 1 w 4"/>
                <a:gd name="T15" fmla="*/ 9 h 10"/>
                <a:gd name="T16" fmla="*/ 3 w 4"/>
                <a:gd name="T17" fmla="*/ 10 h 10"/>
                <a:gd name="T18" fmla="*/ 0 w 4"/>
                <a:gd name="T19" fmla="*/ 5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0">
                  <a:moveTo>
                    <a:pt x="0" y="5"/>
                  </a:moveTo>
                  <a:cubicBezTo>
                    <a:pt x="0" y="5"/>
                    <a:pt x="3" y="8"/>
                    <a:pt x="2" y="7"/>
                  </a:cubicBezTo>
                  <a:cubicBezTo>
                    <a:pt x="2" y="6"/>
                    <a:pt x="1" y="4"/>
                    <a:pt x="1" y="4"/>
                  </a:cubicBezTo>
                  <a:cubicBezTo>
                    <a:pt x="1" y="3"/>
                    <a:pt x="4" y="6"/>
                    <a:pt x="4" y="5"/>
                  </a:cubicBezTo>
                  <a:cubicBezTo>
                    <a:pt x="3" y="4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6"/>
                    <a:pt x="1" y="7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0" name="Freeform 190"/>
            <p:cNvSpPr/>
            <p:nvPr/>
          </p:nvSpPr>
          <p:spPr bwMode="auto">
            <a:xfrm>
              <a:off x="7612063" y="4591051"/>
              <a:ext cx="14288" cy="11113"/>
            </a:xfrm>
            <a:custGeom>
              <a:gdLst>
                <a:gd name="T0" fmla="*/ 3 w 4"/>
                <a:gd name="T1" fmla="*/ 3 h 3"/>
                <a:gd name="T2" fmla="*/ 2 w 4"/>
                <a:gd name="T3" fmla="*/ 2 h 3"/>
                <a:gd name="T4" fmla="*/ 3 w 4"/>
                <a:gd name="T5" fmla="*/ 1 h 3"/>
                <a:gd name="T6" fmla="*/ 2 w 4"/>
                <a:gd name="T7" fmla="*/ 0 h 3"/>
                <a:gd name="T8" fmla="*/ 3 w 4"/>
                <a:gd name="T9" fmla="*/ 2 h 3"/>
                <a:gd name="T10" fmla="*/ 0 w 4"/>
                <a:gd name="T11" fmla="*/ 1 h 3"/>
                <a:gd name="T12" fmla="*/ 3 w 4"/>
                <a:gd name="T13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2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1" name="Rectangle 191"/>
            <p:cNvSpPr>
              <a:spLocks noChangeArrowheads="1"/>
            </p:cNvSpPr>
            <p:nvPr/>
          </p:nvSpPr>
          <p:spPr bwMode="auto">
            <a:xfrm>
              <a:off x="7612063" y="459422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2" name="Freeform 192"/>
            <p:cNvSpPr/>
            <p:nvPr/>
          </p:nvSpPr>
          <p:spPr bwMode="auto">
            <a:xfrm>
              <a:off x="7615238" y="4406901"/>
              <a:ext cx="173038" cy="198438"/>
            </a:xfrm>
            <a:custGeom>
              <a:gdLst>
                <a:gd name="T0" fmla="*/ 8 w 46"/>
                <a:gd name="T1" fmla="*/ 44 h 53"/>
                <a:gd name="T2" fmla="*/ 9 w 46"/>
                <a:gd name="T3" fmla="*/ 44 h 53"/>
                <a:gd name="T4" fmla="*/ 9 w 46"/>
                <a:gd name="T5" fmla="*/ 43 h 53"/>
                <a:gd name="T6" fmla="*/ 8 w 46"/>
                <a:gd name="T7" fmla="*/ 42 h 53"/>
                <a:gd name="T8" fmla="*/ 8 w 46"/>
                <a:gd name="T9" fmla="*/ 42 h 53"/>
                <a:gd name="T10" fmla="*/ 9 w 46"/>
                <a:gd name="T11" fmla="*/ 42 h 53"/>
                <a:gd name="T12" fmla="*/ 9 w 46"/>
                <a:gd name="T13" fmla="*/ 43 h 53"/>
                <a:gd name="T14" fmla="*/ 11 w 46"/>
                <a:gd name="T15" fmla="*/ 43 h 53"/>
                <a:gd name="T16" fmla="*/ 12 w 46"/>
                <a:gd name="T17" fmla="*/ 43 h 53"/>
                <a:gd name="T18" fmla="*/ 12 w 46"/>
                <a:gd name="T19" fmla="*/ 43 h 53"/>
                <a:gd name="T20" fmla="*/ 13 w 46"/>
                <a:gd name="T21" fmla="*/ 43 h 53"/>
                <a:gd name="T22" fmla="*/ 13 w 46"/>
                <a:gd name="T23" fmla="*/ 43 h 53"/>
                <a:gd name="T24" fmla="*/ 10 w 46"/>
                <a:gd name="T25" fmla="*/ 39 h 53"/>
                <a:gd name="T26" fmla="*/ 10 w 46"/>
                <a:gd name="T27" fmla="*/ 39 h 53"/>
                <a:gd name="T28" fmla="*/ 14 w 46"/>
                <a:gd name="T29" fmla="*/ 42 h 53"/>
                <a:gd name="T30" fmla="*/ 13 w 46"/>
                <a:gd name="T31" fmla="*/ 43 h 53"/>
                <a:gd name="T32" fmla="*/ 13 w 46"/>
                <a:gd name="T33" fmla="*/ 43 h 53"/>
                <a:gd name="T34" fmla="*/ 25 w 46"/>
                <a:gd name="T35" fmla="*/ 41 h 53"/>
                <a:gd name="T36" fmla="*/ 42 w 46"/>
                <a:gd name="T37" fmla="*/ 49 h 53"/>
                <a:gd name="T38" fmla="*/ 42 w 46"/>
                <a:gd name="T39" fmla="*/ 26 h 53"/>
                <a:gd name="T40" fmla="*/ 31 w 46"/>
                <a:gd name="T41" fmla="*/ 13 h 53"/>
                <a:gd name="T42" fmla="*/ 17 w 46"/>
                <a:gd name="T43" fmla="*/ 11 h 53"/>
                <a:gd name="T44" fmla="*/ 3 w 46"/>
                <a:gd name="T45" fmla="*/ 25 h 53"/>
                <a:gd name="T46" fmla="*/ 0 w 46"/>
                <a:gd name="T47" fmla="*/ 29 h 53"/>
                <a:gd name="T48" fmla="*/ 4 w 46"/>
                <a:gd name="T49" fmla="*/ 31 h 53"/>
                <a:gd name="T50" fmla="*/ 2 w 46"/>
                <a:gd name="T51" fmla="*/ 33 h 53"/>
                <a:gd name="T52" fmla="*/ 2 w 46"/>
                <a:gd name="T53" fmla="*/ 36 h 53"/>
                <a:gd name="T54" fmla="*/ 0 w 46"/>
                <a:gd name="T55" fmla="*/ 35 h 53"/>
                <a:gd name="T56" fmla="*/ 3 w 46"/>
                <a:gd name="T57" fmla="*/ 39 h 53"/>
                <a:gd name="T58" fmla="*/ 3 w 46"/>
                <a:gd name="T59" fmla="*/ 39 h 53"/>
                <a:gd name="T60" fmla="*/ 2 w 46"/>
                <a:gd name="T61" fmla="*/ 42 h 53"/>
                <a:gd name="T62" fmla="*/ 5 w 46"/>
                <a:gd name="T63" fmla="*/ 43 h 53"/>
                <a:gd name="T64" fmla="*/ 5 w 46"/>
                <a:gd name="T65" fmla="*/ 43 h 53"/>
                <a:gd name="T66" fmla="*/ 4 w 46"/>
                <a:gd name="T67" fmla="*/ 44 h 53"/>
                <a:gd name="T68" fmla="*/ 2 w 46"/>
                <a:gd name="T69" fmla="*/ 43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52">
                  <a:moveTo>
                    <a:pt x="6" y="46"/>
                  </a:moveTo>
                  <a:cubicBezTo>
                    <a:pt x="6" y="45"/>
                    <a:pt x="7" y="44"/>
                    <a:pt x="8" y="44"/>
                  </a:cubicBezTo>
                  <a:cubicBezTo>
                    <a:pt x="8" y="43"/>
                    <a:pt x="7" y="42"/>
                    <a:pt x="8" y="43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0" y="42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3" y="42"/>
                    <a:pt x="13" y="43"/>
                  </a:cubicBezTo>
                  <a:cubicBezTo>
                    <a:pt x="13" y="42"/>
                    <a:pt x="13" y="41"/>
                    <a:pt x="12" y="41"/>
                  </a:cubicBezTo>
                  <a:cubicBezTo>
                    <a:pt x="12" y="40"/>
                    <a:pt x="11" y="39"/>
                    <a:pt x="10" y="39"/>
                  </a:cubicBezTo>
                  <a:cubicBezTo>
                    <a:pt x="9" y="37"/>
                    <a:pt x="12" y="42"/>
                    <a:pt x="10" y="39"/>
                  </a:cubicBezTo>
                  <a:cubicBezTo>
                    <a:pt x="12" y="42"/>
                    <a:pt x="9" y="37"/>
                    <a:pt x="10" y="39"/>
                  </a:cubicBezTo>
                  <a:cubicBezTo>
                    <a:pt x="11" y="39"/>
                    <a:pt x="12" y="40"/>
                    <a:pt x="12" y="41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5" y="43"/>
                    <a:pt x="14" y="42"/>
                    <a:pt x="12" y="41"/>
                  </a:cubicBezTo>
                  <a:cubicBezTo>
                    <a:pt x="13" y="41"/>
                    <a:pt x="13" y="42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9" y="44"/>
                    <a:pt x="21" y="41"/>
                    <a:pt x="25" y="41"/>
                  </a:cubicBezTo>
                  <a:cubicBezTo>
                    <a:pt x="27" y="42"/>
                    <a:pt x="29" y="42"/>
                    <a:pt x="32" y="44"/>
                  </a:cubicBezTo>
                  <a:cubicBezTo>
                    <a:pt x="36" y="46"/>
                    <a:pt x="37" y="41"/>
                    <a:pt x="42" y="49"/>
                  </a:cubicBezTo>
                  <a:cubicBezTo>
                    <a:pt x="44" y="53"/>
                    <a:pt x="45" y="50"/>
                    <a:pt x="46" y="50"/>
                  </a:cubicBezTo>
                  <a:cubicBezTo>
                    <a:pt x="46" y="43"/>
                    <a:pt x="43" y="27"/>
                    <a:pt x="42" y="26"/>
                  </a:cubicBezTo>
                  <a:cubicBezTo>
                    <a:pt x="39" y="12"/>
                    <a:pt x="39" y="20"/>
                    <a:pt x="35" y="13"/>
                  </a:cubicBezTo>
                  <a:cubicBezTo>
                    <a:pt x="38" y="17"/>
                    <a:pt x="36" y="22"/>
                    <a:pt x="31" y="13"/>
                  </a:cubicBezTo>
                  <a:cubicBezTo>
                    <a:pt x="24" y="0"/>
                    <a:pt x="24" y="12"/>
                    <a:pt x="20" y="10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0" y="9"/>
                    <a:pt x="8" y="16"/>
                    <a:pt x="3" y="18"/>
                  </a:cubicBezTo>
                  <a:cubicBezTo>
                    <a:pt x="2" y="19"/>
                    <a:pt x="3" y="23"/>
                    <a:pt x="3" y="25"/>
                  </a:cubicBezTo>
                  <a:cubicBezTo>
                    <a:pt x="3" y="26"/>
                    <a:pt x="1" y="25"/>
                    <a:pt x="1" y="25"/>
                  </a:cubicBezTo>
                  <a:cubicBezTo>
                    <a:pt x="0" y="26"/>
                    <a:pt x="0" y="28"/>
                    <a:pt x="0" y="29"/>
                  </a:cubicBezTo>
                  <a:cubicBezTo>
                    <a:pt x="0" y="28"/>
                    <a:pt x="0" y="27"/>
                    <a:pt x="1" y="26"/>
                  </a:cubicBezTo>
                  <a:cubicBezTo>
                    <a:pt x="1" y="25"/>
                    <a:pt x="3" y="30"/>
                    <a:pt x="4" y="31"/>
                  </a:cubicBezTo>
                  <a:cubicBezTo>
                    <a:pt x="4" y="32"/>
                    <a:pt x="1" y="29"/>
                    <a:pt x="1" y="30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0" y="31"/>
                    <a:pt x="0" y="31"/>
                  </a:cubicBezTo>
                  <a:cubicBezTo>
                    <a:pt x="0" y="32"/>
                    <a:pt x="3" y="36"/>
                    <a:pt x="2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2" y="38"/>
                    <a:pt x="3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8"/>
                    <a:pt x="1" y="37"/>
                    <a:pt x="0" y="36"/>
                  </a:cubicBezTo>
                  <a:cubicBezTo>
                    <a:pt x="1" y="38"/>
                    <a:pt x="1" y="40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2"/>
                    <a:pt x="3" y="42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3" y="43"/>
                  </a:cubicBezTo>
                  <a:cubicBezTo>
                    <a:pt x="3" y="43"/>
                    <a:pt x="4" y="44"/>
                    <a:pt x="4" y="44"/>
                  </a:cubicBezTo>
                  <a:cubicBezTo>
                    <a:pt x="4" y="44"/>
                    <a:pt x="3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4"/>
                    <a:pt x="6" y="46"/>
                    <a:pt x="6" y="4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3" name="Freeform 193"/>
            <p:cNvSpPr/>
            <p:nvPr/>
          </p:nvSpPr>
          <p:spPr bwMode="auto">
            <a:xfrm>
              <a:off x="7648575" y="4564063"/>
              <a:ext cx="4763" cy="3175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4" name="Freeform 194"/>
            <p:cNvSpPr/>
            <p:nvPr/>
          </p:nvSpPr>
          <p:spPr bwMode="auto">
            <a:xfrm>
              <a:off x="7769225" y="4418013"/>
              <a:ext cx="7938" cy="3175"/>
            </a:xfrm>
            <a:custGeom>
              <a:gdLst>
                <a:gd name="T0" fmla="*/ 2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2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5" name="Rectangle 195"/>
            <p:cNvSpPr>
              <a:spLocks noChangeArrowheads="1"/>
            </p:cNvSpPr>
            <p:nvPr/>
          </p:nvSpPr>
          <p:spPr bwMode="auto">
            <a:xfrm>
              <a:off x="7772400" y="441325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6" name="Freeform 196"/>
            <p:cNvSpPr/>
            <p:nvPr/>
          </p:nvSpPr>
          <p:spPr bwMode="auto">
            <a:xfrm>
              <a:off x="7769225" y="4413251"/>
              <a:ext cx="3175" cy="0"/>
            </a:xfrm>
            <a:custGeom>
              <a:gdLst>
                <a:gd name="T0" fmla="*/ 0 w 1"/>
                <a:gd name="T1" fmla="*/ 0 w 1"/>
                <a:gd name="T2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7" name="Freeform 197"/>
            <p:cNvSpPr/>
            <p:nvPr/>
          </p:nvSpPr>
          <p:spPr bwMode="auto">
            <a:xfrm>
              <a:off x="7769225" y="4413251"/>
              <a:ext cx="3175" cy="4763"/>
            </a:xfrm>
            <a:custGeom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0 h 3"/>
                <a:gd name="T8" fmla="*/ 0 w 2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8" name="Freeform 198"/>
            <p:cNvSpPr/>
            <p:nvPr/>
          </p:nvSpPr>
          <p:spPr bwMode="auto">
            <a:xfrm>
              <a:off x="7766050" y="4418013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9" name="Freeform 199"/>
            <p:cNvSpPr/>
            <p:nvPr/>
          </p:nvSpPr>
          <p:spPr bwMode="auto">
            <a:xfrm>
              <a:off x="7708900" y="4440238"/>
              <a:ext cx="38100" cy="14288"/>
            </a:xfrm>
            <a:custGeom>
              <a:gdLst>
                <a:gd name="T0" fmla="*/ 5 w 10"/>
                <a:gd name="T1" fmla="*/ 3 h 4"/>
                <a:gd name="T2" fmla="*/ 7 w 10"/>
                <a:gd name="T3" fmla="*/ 1 h 4"/>
                <a:gd name="T4" fmla="*/ 4 w 10"/>
                <a:gd name="T5" fmla="*/ 2 h 4"/>
                <a:gd name="T6" fmla="*/ 6 w 10"/>
                <a:gd name="T7" fmla="*/ 0 h 4"/>
                <a:gd name="T8" fmla="*/ 1 w 10"/>
                <a:gd name="T9" fmla="*/ 3 h 4"/>
                <a:gd name="T10" fmla="*/ 4 w 10"/>
                <a:gd name="T11" fmla="*/ 4 h 4"/>
                <a:gd name="T12" fmla="*/ 9 w 10"/>
                <a:gd name="T13" fmla="*/ 2 h 4"/>
                <a:gd name="T14" fmla="*/ 9 w 10"/>
                <a:gd name="T15" fmla="*/ 3 h 4"/>
                <a:gd name="T16" fmla="*/ 10 w 10"/>
                <a:gd name="T17" fmla="*/ 1 h 4"/>
                <a:gd name="T18" fmla="*/ 5 w 10"/>
                <a:gd name="T1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5" y="3"/>
                  </a:moveTo>
                  <a:cubicBezTo>
                    <a:pt x="5" y="3"/>
                    <a:pt x="8" y="1"/>
                    <a:pt x="7" y="1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3"/>
                    <a:pt x="7" y="0"/>
                    <a:pt x="6" y="0"/>
                  </a:cubicBezTo>
                  <a:cubicBezTo>
                    <a:pt x="5" y="0"/>
                    <a:pt x="0" y="3"/>
                    <a:pt x="1" y="3"/>
                  </a:cubicBezTo>
                  <a:cubicBezTo>
                    <a:pt x="2" y="4"/>
                    <a:pt x="3" y="3"/>
                    <a:pt x="4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0" name="Freeform 200"/>
            <p:cNvSpPr/>
            <p:nvPr/>
          </p:nvSpPr>
          <p:spPr bwMode="auto">
            <a:xfrm>
              <a:off x="7769225" y="4429126"/>
              <a:ext cx="11113" cy="11113"/>
            </a:xfrm>
            <a:custGeom>
              <a:gdLst>
                <a:gd name="T0" fmla="*/ 2 w 3"/>
                <a:gd name="T1" fmla="*/ 1 h 3"/>
                <a:gd name="T2" fmla="*/ 1 w 3"/>
                <a:gd name="T3" fmla="*/ 2 h 3"/>
                <a:gd name="T4" fmla="*/ 1 w 3"/>
                <a:gd name="T5" fmla="*/ 1 h 3"/>
                <a:gd name="T6" fmla="*/ 0 w 3"/>
                <a:gd name="T7" fmla="*/ 2 h 3"/>
                <a:gd name="T8" fmla="*/ 1 w 3"/>
                <a:gd name="T9" fmla="*/ 1 h 3"/>
                <a:gd name="T10" fmla="*/ 0 w 3"/>
                <a:gd name="T11" fmla="*/ 3 h 3"/>
                <a:gd name="T12" fmla="*/ 2 w 3"/>
                <a:gd name="T13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1" name="Freeform 201"/>
            <p:cNvSpPr/>
            <p:nvPr/>
          </p:nvSpPr>
          <p:spPr bwMode="auto">
            <a:xfrm>
              <a:off x="7769225" y="4440238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2" name="Freeform 202"/>
            <p:cNvSpPr/>
            <p:nvPr/>
          </p:nvSpPr>
          <p:spPr bwMode="auto">
            <a:xfrm>
              <a:off x="7615238" y="4244976"/>
              <a:ext cx="138113" cy="203200"/>
            </a:xfrm>
            <a:custGeom>
              <a:gdLst>
                <a:gd name="T0" fmla="*/ 35 w 37"/>
                <a:gd name="T1" fmla="*/ 43 h 54"/>
                <a:gd name="T2" fmla="*/ 35 w 37"/>
                <a:gd name="T3" fmla="*/ 43 h 54"/>
                <a:gd name="T4" fmla="*/ 35 w 37"/>
                <a:gd name="T5" fmla="*/ 42 h 54"/>
                <a:gd name="T6" fmla="*/ 34 w 37"/>
                <a:gd name="T7" fmla="*/ 44 h 54"/>
                <a:gd name="T8" fmla="*/ 34 w 37"/>
                <a:gd name="T9" fmla="*/ 44 h 54"/>
                <a:gd name="T10" fmla="*/ 34 w 37"/>
                <a:gd name="T11" fmla="*/ 42 h 54"/>
                <a:gd name="T12" fmla="*/ 35 w 37"/>
                <a:gd name="T13" fmla="*/ 42 h 54"/>
                <a:gd name="T14" fmla="*/ 35 w 37"/>
                <a:gd name="T15" fmla="*/ 41 h 54"/>
                <a:gd name="T16" fmla="*/ 35 w 37"/>
                <a:gd name="T17" fmla="*/ 40 h 54"/>
                <a:gd name="T18" fmla="*/ 34 w 37"/>
                <a:gd name="T19" fmla="*/ 40 h 54"/>
                <a:gd name="T20" fmla="*/ 34 w 37"/>
                <a:gd name="T21" fmla="*/ 39 h 54"/>
                <a:gd name="T22" fmla="*/ 34 w 37"/>
                <a:gd name="T23" fmla="*/ 39 h 54"/>
                <a:gd name="T24" fmla="*/ 30 w 37"/>
                <a:gd name="T25" fmla="*/ 42 h 54"/>
                <a:gd name="T26" fmla="*/ 30 w 37"/>
                <a:gd name="T27" fmla="*/ 42 h 54"/>
                <a:gd name="T28" fmla="*/ 33 w 37"/>
                <a:gd name="T29" fmla="*/ 38 h 54"/>
                <a:gd name="T30" fmla="*/ 34 w 37"/>
                <a:gd name="T31" fmla="*/ 39 h 54"/>
                <a:gd name="T32" fmla="*/ 34 w 37"/>
                <a:gd name="T33" fmla="*/ 39 h 54"/>
                <a:gd name="T34" fmla="*/ 29 w 37"/>
                <a:gd name="T35" fmla="*/ 27 h 54"/>
                <a:gd name="T36" fmla="*/ 18 w 37"/>
                <a:gd name="T37" fmla="*/ 4 h 54"/>
                <a:gd name="T38" fmla="*/ 4 w 37"/>
                <a:gd name="T39" fmla="*/ 23 h 54"/>
                <a:gd name="T40" fmla="*/ 5 w 37"/>
                <a:gd name="T41" fmla="*/ 39 h 54"/>
                <a:gd name="T42" fmla="*/ 6 w 37"/>
                <a:gd name="T43" fmla="*/ 48 h 54"/>
                <a:gd name="T44" fmla="*/ 18 w 37"/>
                <a:gd name="T45" fmla="*/ 51 h 54"/>
                <a:gd name="T46" fmla="*/ 22 w 37"/>
                <a:gd name="T47" fmla="*/ 53 h 54"/>
                <a:gd name="T48" fmla="*/ 24 w 37"/>
                <a:gd name="T49" fmla="*/ 50 h 54"/>
                <a:gd name="T50" fmla="*/ 25 w 37"/>
                <a:gd name="T51" fmla="*/ 51 h 54"/>
                <a:gd name="T52" fmla="*/ 28 w 37"/>
                <a:gd name="T53" fmla="*/ 50 h 54"/>
                <a:gd name="T54" fmla="*/ 27 w 37"/>
                <a:gd name="T55" fmla="*/ 52 h 54"/>
                <a:gd name="T56" fmla="*/ 31 w 37"/>
                <a:gd name="T57" fmla="*/ 49 h 54"/>
                <a:gd name="T58" fmla="*/ 31 w 37"/>
                <a:gd name="T59" fmla="*/ 49 h 54"/>
                <a:gd name="T60" fmla="*/ 34 w 37"/>
                <a:gd name="T61" fmla="*/ 50 h 54"/>
                <a:gd name="T62" fmla="*/ 35 w 37"/>
                <a:gd name="T63" fmla="*/ 47 h 54"/>
                <a:gd name="T64" fmla="*/ 35 w 37"/>
                <a:gd name="T65" fmla="*/ 47 h 54"/>
                <a:gd name="T66" fmla="*/ 36 w 37"/>
                <a:gd name="T67" fmla="*/ 48 h 54"/>
                <a:gd name="T68" fmla="*/ 34 w 37"/>
                <a:gd name="T69" fmla="*/ 5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54">
                  <a:moveTo>
                    <a:pt x="37" y="46"/>
                  </a:moveTo>
                  <a:cubicBezTo>
                    <a:pt x="36" y="45"/>
                    <a:pt x="36" y="44"/>
                    <a:pt x="35" y="43"/>
                  </a:cubicBezTo>
                  <a:cubicBezTo>
                    <a:pt x="35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3" y="42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3" y="39"/>
                    <a:pt x="34" y="39"/>
                  </a:cubicBezTo>
                  <a:cubicBezTo>
                    <a:pt x="33" y="39"/>
                    <a:pt x="32" y="40"/>
                    <a:pt x="32" y="40"/>
                  </a:cubicBezTo>
                  <a:cubicBezTo>
                    <a:pt x="31" y="41"/>
                    <a:pt x="30" y="42"/>
                    <a:pt x="30" y="42"/>
                  </a:cubicBezTo>
                  <a:cubicBezTo>
                    <a:pt x="29" y="44"/>
                    <a:pt x="33" y="40"/>
                    <a:pt x="31" y="42"/>
                  </a:cubicBezTo>
                  <a:cubicBezTo>
                    <a:pt x="33" y="40"/>
                    <a:pt x="29" y="44"/>
                    <a:pt x="30" y="42"/>
                  </a:cubicBezTo>
                  <a:cubicBezTo>
                    <a:pt x="30" y="42"/>
                    <a:pt x="31" y="41"/>
                    <a:pt x="32" y="40"/>
                  </a:cubicBezTo>
                  <a:cubicBezTo>
                    <a:pt x="31" y="40"/>
                    <a:pt x="32" y="39"/>
                    <a:pt x="33" y="38"/>
                  </a:cubicBezTo>
                  <a:cubicBezTo>
                    <a:pt x="34" y="37"/>
                    <a:pt x="33" y="38"/>
                    <a:pt x="32" y="40"/>
                  </a:cubicBezTo>
                  <a:cubicBezTo>
                    <a:pt x="32" y="40"/>
                    <a:pt x="33" y="39"/>
                    <a:pt x="34" y="39"/>
                  </a:cubicBezTo>
                  <a:cubicBezTo>
                    <a:pt x="33" y="39"/>
                    <a:pt x="32" y="40"/>
                    <a:pt x="32" y="40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3"/>
                    <a:pt x="31" y="31"/>
                    <a:pt x="29" y="27"/>
                  </a:cubicBezTo>
                  <a:cubicBezTo>
                    <a:pt x="28" y="25"/>
                    <a:pt x="27" y="22"/>
                    <a:pt x="27" y="19"/>
                  </a:cubicBezTo>
                  <a:cubicBezTo>
                    <a:pt x="25" y="12"/>
                    <a:pt x="19" y="15"/>
                    <a:pt x="18" y="4"/>
                  </a:cubicBezTo>
                  <a:cubicBezTo>
                    <a:pt x="17" y="0"/>
                    <a:pt x="12" y="0"/>
                    <a:pt x="10" y="0"/>
                  </a:cubicBezTo>
                  <a:cubicBezTo>
                    <a:pt x="6" y="6"/>
                    <a:pt x="4" y="22"/>
                    <a:pt x="4" y="23"/>
                  </a:cubicBezTo>
                  <a:cubicBezTo>
                    <a:pt x="2" y="37"/>
                    <a:pt x="4" y="30"/>
                    <a:pt x="3" y="38"/>
                  </a:cubicBezTo>
                  <a:cubicBezTo>
                    <a:pt x="4" y="34"/>
                    <a:pt x="7" y="30"/>
                    <a:pt x="5" y="39"/>
                  </a:cubicBezTo>
                  <a:cubicBezTo>
                    <a:pt x="0" y="53"/>
                    <a:pt x="6" y="43"/>
                    <a:pt x="6" y="47"/>
                  </a:cubicBezTo>
                  <a:cubicBezTo>
                    <a:pt x="5" y="48"/>
                    <a:pt x="6" y="48"/>
                    <a:pt x="6" y="48"/>
                  </a:cubicBezTo>
                  <a:cubicBezTo>
                    <a:pt x="5" y="54"/>
                    <a:pt x="10" y="50"/>
                    <a:pt x="12" y="53"/>
                  </a:cubicBezTo>
                  <a:cubicBezTo>
                    <a:pt x="13" y="54"/>
                    <a:pt x="16" y="52"/>
                    <a:pt x="18" y="51"/>
                  </a:cubicBezTo>
                  <a:cubicBezTo>
                    <a:pt x="19" y="51"/>
                    <a:pt x="18" y="53"/>
                    <a:pt x="18" y="53"/>
                  </a:cubicBezTo>
                  <a:cubicBezTo>
                    <a:pt x="19" y="54"/>
                    <a:pt x="20" y="54"/>
                    <a:pt x="22" y="53"/>
                  </a:cubicBezTo>
                  <a:cubicBezTo>
                    <a:pt x="21" y="53"/>
                    <a:pt x="20" y="53"/>
                    <a:pt x="19" y="53"/>
                  </a:cubicBezTo>
                  <a:cubicBezTo>
                    <a:pt x="18" y="53"/>
                    <a:pt x="23" y="50"/>
                    <a:pt x="24" y="50"/>
                  </a:cubicBezTo>
                  <a:cubicBezTo>
                    <a:pt x="24" y="49"/>
                    <a:pt x="21" y="52"/>
                    <a:pt x="22" y="52"/>
                  </a:cubicBezTo>
                  <a:cubicBezTo>
                    <a:pt x="22" y="52"/>
                    <a:pt x="24" y="51"/>
                    <a:pt x="25" y="51"/>
                  </a:cubicBezTo>
                  <a:cubicBezTo>
                    <a:pt x="26" y="50"/>
                    <a:pt x="23" y="53"/>
                    <a:pt x="23" y="52"/>
                  </a:cubicBezTo>
                  <a:cubicBezTo>
                    <a:pt x="24" y="52"/>
                    <a:pt x="28" y="49"/>
                    <a:pt x="28" y="50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1"/>
                    <a:pt x="30" y="50"/>
                    <a:pt x="31" y="49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0" y="50"/>
                    <a:pt x="29" y="51"/>
                    <a:pt x="28" y="52"/>
                  </a:cubicBezTo>
                  <a:cubicBezTo>
                    <a:pt x="30" y="51"/>
                    <a:pt x="32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49"/>
                    <a:pt x="33" y="49"/>
                    <a:pt x="35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7"/>
                    <a:pt x="37" y="46"/>
                    <a:pt x="35" y="48"/>
                  </a:cubicBezTo>
                  <a:cubicBezTo>
                    <a:pt x="35" y="48"/>
                    <a:pt x="36" y="48"/>
                    <a:pt x="36" y="48"/>
                  </a:cubicBezTo>
                  <a:cubicBezTo>
                    <a:pt x="36" y="48"/>
                    <a:pt x="35" y="49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6" y="48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3" name="Freeform 203"/>
            <p:cNvSpPr/>
            <p:nvPr/>
          </p:nvSpPr>
          <p:spPr bwMode="auto">
            <a:xfrm>
              <a:off x="7739063" y="4402138"/>
              <a:ext cx="7938" cy="4763"/>
            </a:xfrm>
            <a:custGeom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4" name="Freeform 204"/>
            <p:cNvSpPr/>
            <p:nvPr/>
          </p:nvSpPr>
          <p:spPr bwMode="auto">
            <a:xfrm>
              <a:off x="7761288" y="4294188"/>
              <a:ext cx="4763" cy="3175"/>
            </a:xfrm>
            <a:custGeom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5" name="Rectangle 206"/>
            <p:cNvSpPr>
              <a:spLocks noChangeArrowheads="1"/>
            </p:cNvSpPr>
            <p:nvPr/>
          </p:nvSpPr>
          <p:spPr bwMode="auto">
            <a:xfrm>
              <a:off x="7761288" y="4297363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6" name="Freeform 207"/>
            <p:cNvSpPr/>
            <p:nvPr/>
          </p:nvSpPr>
          <p:spPr bwMode="auto">
            <a:xfrm>
              <a:off x="7761288" y="4297363"/>
              <a:ext cx="4763" cy="3175"/>
            </a:xfrm>
            <a:custGeom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7" name="Freeform 208"/>
            <p:cNvSpPr/>
            <p:nvPr/>
          </p:nvSpPr>
          <p:spPr bwMode="auto">
            <a:xfrm>
              <a:off x="7761288" y="4297363"/>
              <a:ext cx="7938" cy="0"/>
            </a:xfrm>
            <a:custGeom>
              <a:gdLst>
                <a:gd name="T0" fmla="*/ 5 w 5"/>
                <a:gd name="T1" fmla="*/ 0 w 5"/>
                <a:gd name="T2" fmla="*/ 0 w 5"/>
                <a:gd name="T3" fmla="*/ 3 w 5"/>
                <a:gd name="T4" fmla="*/ 5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8" name="Freeform 209"/>
            <p:cNvSpPr/>
            <p:nvPr/>
          </p:nvSpPr>
          <p:spPr bwMode="auto">
            <a:xfrm>
              <a:off x="7769225" y="4294188"/>
              <a:ext cx="3175" cy="3175"/>
            </a:xfrm>
            <a:custGeom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9" name="Freeform 210"/>
            <p:cNvSpPr/>
            <p:nvPr/>
          </p:nvSpPr>
          <p:spPr bwMode="auto">
            <a:xfrm>
              <a:off x="7794625" y="4278313"/>
              <a:ext cx="38100" cy="11113"/>
            </a:xfrm>
            <a:custGeom>
              <a:gdLst>
                <a:gd name="T0" fmla="*/ 5 w 10"/>
                <a:gd name="T1" fmla="*/ 0 h 3"/>
                <a:gd name="T2" fmla="*/ 3 w 10"/>
                <a:gd name="T3" fmla="*/ 1 h 3"/>
                <a:gd name="T4" fmla="*/ 6 w 10"/>
                <a:gd name="T5" fmla="*/ 1 h 3"/>
                <a:gd name="T6" fmla="*/ 4 w 10"/>
                <a:gd name="T7" fmla="*/ 3 h 3"/>
                <a:gd name="T8" fmla="*/ 10 w 10"/>
                <a:gd name="T9" fmla="*/ 1 h 3"/>
                <a:gd name="T10" fmla="*/ 7 w 10"/>
                <a:gd name="T11" fmla="*/ 0 h 3"/>
                <a:gd name="T12" fmla="*/ 2 w 10"/>
                <a:gd name="T13" fmla="*/ 0 h 3"/>
                <a:gd name="T14" fmla="*/ 2 w 10"/>
                <a:gd name="T15" fmla="*/ 0 h 3"/>
                <a:gd name="T16" fmla="*/ 1 w 10"/>
                <a:gd name="T17" fmla="*/ 1 h 3"/>
                <a:gd name="T18" fmla="*/ 5 w 10"/>
                <a:gd name="T1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6" y="0"/>
                    <a:pt x="2" y="2"/>
                    <a:pt x="3" y="1"/>
                  </a:cubicBezTo>
                  <a:cubicBezTo>
                    <a:pt x="4" y="1"/>
                    <a:pt x="6" y="1"/>
                    <a:pt x="6" y="1"/>
                  </a:cubicBezTo>
                  <a:cubicBezTo>
                    <a:pt x="7" y="1"/>
                    <a:pt x="3" y="3"/>
                    <a:pt x="4" y="3"/>
                  </a:cubicBezTo>
                  <a:cubicBezTo>
                    <a:pt x="5" y="3"/>
                    <a:pt x="10" y="2"/>
                    <a:pt x="10" y="1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0" name="Freeform 211"/>
            <p:cNvSpPr/>
            <p:nvPr/>
          </p:nvSpPr>
          <p:spPr bwMode="auto">
            <a:xfrm>
              <a:off x="7761288" y="4278313"/>
              <a:ext cx="15875" cy="7938"/>
            </a:xfrm>
            <a:custGeom>
              <a:gdLst>
                <a:gd name="T0" fmla="*/ 1 w 4"/>
                <a:gd name="T1" fmla="*/ 1 h 2"/>
                <a:gd name="T2" fmla="*/ 2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2 w 4"/>
                <a:gd name="T9" fmla="*/ 2 h 2"/>
                <a:gd name="T10" fmla="*/ 4 w 4"/>
                <a:gd name="T11" fmla="*/ 0 h 2"/>
                <a:gd name="T12" fmla="*/ 1 w 4"/>
                <a:gd name="T13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1" name="Rectangle 212"/>
            <p:cNvSpPr>
              <a:spLocks noChangeArrowheads="1"/>
            </p:cNvSpPr>
            <p:nvPr/>
          </p:nvSpPr>
          <p:spPr bwMode="auto">
            <a:xfrm>
              <a:off x="7772400" y="4278313"/>
              <a:ext cx="4763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2" name="Freeform 213"/>
            <p:cNvSpPr/>
            <p:nvPr/>
          </p:nvSpPr>
          <p:spPr bwMode="auto">
            <a:xfrm>
              <a:off x="7766050" y="4289426"/>
              <a:ext cx="146050" cy="176213"/>
            </a:xfrm>
            <a:custGeom>
              <a:gdLst>
                <a:gd name="T0" fmla="*/ 4 w 39"/>
                <a:gd name="T1" fmla="*/ 5 h 47"/>
                <a:gd name="T2" fmla="*/ 4 w 39"/>
                <a:gd name="T3" fmla="*/ 6 h 47"/>
                <a:gd name="T4" fmla="*/ 4 w 39"/>
                <a:gd name="T5" fmla="*/ 6 h 47"/>
                <a:gd name="T6" fmla="*/ 6 w 39"/>
                <a:gd name="T7" fmla="*/ 6 h 47"/>
                <a:gd name="T8" fmla="*/ 6 w 39"/>
                <a:gd name="T9" fmla="*/ 6 h 47"/>
                <a:gd name="T10" fmla="*/ 5 w 39"/>
                <a:gd name="T11" fmla="*/ 7 h 47"/>
                <a:gd name="T12" fmla="*/ 4 w 39"/>
                <a:gd name="T13" fmla="*/ 6 h 47"/>
                <a:gd name="T14" fmla="*/ 4 w 39"/>
                <a:gd name="T15" fmla="*/ 7 h 47"/>
                <a:gd name="T16" fmla="*/ 4 w 39"/>
                <a:gd name="T17" fmla="*/ 8 h 47"/>
                <a:gd name="T18" fmla="*/ 4 w 39"/>
                <a:gd name="T19" fmla="*/ 8 h 47"/>
                <a:gd name="T20" fmla="*/ 3 w 39"/>
                <a:gd name="T21" fmla="*/ 9 h 47"/>
                <a:gd name="T22" fmla="*/ 4 w 39"/>
                <a:gd name="T23" fmla="*/ 10 h 47"/>
                <a:gd name="T24" fmla="*/ 8 w 39"/>
                <a:gd name="T25" fmla="*/ 8 h 47"/>
                <a:gd name="T26" fmla="*/ 8 w 39"/>
                <a:gd name="T27" fmla="*/ 8 h 47"/>
                <a:gd name="T28" fmla="*/ 4 w 39"/>
                <a:gd name="T29" fmla="*/ 10 h 47"/>
                <a:gd name="T30" fmla="*/ 4 w 39"/>
                <a:gd name="T31" fmla="*/ 10 h 47"/>
                <a:gd name="T32" fmla="*/ 3 w 39"/>
                <a:gd name="T33" fmla="*/ 9 h 47"/>
                <a:gd name="T34" fmla="*/ 3 w 39"/>
                <a:gd name="T35" fmla="*/ 20 h 47"/>
                <a:gd name="T36" fmla="*/ 1 w 39"/>
                <a:gd name="T37" fmla="*/ 42 h 47"/>
                <a:gd name="T38" fmla="*/ 21 w 39"/>
                <a:gd name="T39" fmla="*/ 31 h 47"/>
                <a:gd name="T40" fmla="*/ 29 w 39"/>
                <a:gd name="T41" fmla="*/ 17 h 47"/>
                <a:gd name="T42" fmla="*/ 31 w 39"/>
                <a:gd name="T43" fmla="*/ 8 h 47"/>
                <a:gd name="T44" fmla="*/ 23 w 39"/>
                <a:gd name="T45" fmla="*/ 4 h 47"/>
                <a:gd name="T46" fmla="*/ 20 w 39"/>
                <a:gd name="T47" fmla="*/ 1 h 47"/>
                <a:gd name="T48" fmla="*/ 17 w 39"/>
                <a:gd name="T49" fmla="*/ 4 h 47"/>
                <a:gd name="T50" fmla="*/ 16 w 39"/>
                <a:gd name="T51" fmla="*/ 2 h 47"/>
                <a:gd name="T52" fmla="*/ 14 w 39"/>
                <a:gd name="T53" fmla="*/ 2 h 47"/>
                <a:gd name="T54" fmla="*/ 16 w 39"/>
                <a:gd name="T55" fmla="*/ 0 h 47"/>
                <a:gd name="T56" fmla="*/ 11 w 39"/>
                <a:gd name="T57" fmla="*/ 2 h 47"/>
                <a:gd name="T58" fmla="*/ 11 w 39"/>
                <a:gd name="T59" fmla="*/ 2 h 47"/>
                <a:gd name="T60" fmla="*/ 8 w 39"/>
                <a:gd name="T61" fmla="*/ 1 h 47"/>
                <a:gd name="T62" fmla="*/ 6 w 39"/>
                <a:gd name="T63" fmla="*/ 3 h 47"/>
                <a:gd name="T64" fmla="*/ 6 w 39"/>
                <a:gd name="T65" fmla="*/ 3 h 47"/>
                <a:gd name="T66" fmla="*/ 5 w 39"/>
                <a:gd name="T67" fmla="*/ 2 h 47"/>
                <a:gd name="T68" fmla="*/ 8 w 39"/>
                <a:gd name="T69" fmla="*/ 1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7">
                  <a:moveTo>
                    <a:pt x="4" y="3"/>
                  </a:moveTo>
                  <a:cubicBezTo>
                    <a:pt x="4" y="4"/>
                    <a:pt x="4" y="4"/>
                    <a:pt x="4" y="5"/>
                  </a:cubicBezTo>
                  <a:cubicBezTo>
                    <a:pt x="5" y="5"/>
                    <a:pt x="6" y="5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7"/>
                    <a:pt x="5" y="9"/>
                    <a:pt x="8" y="7"/>
                  </a:cubicBezTo>
                  <a:cubicBezTo>
                    <a:pt x="5" y="9"/>
                    <a:pt x="10" y="7"/>
                    <a:pt x="8" y="8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6" y="9"/>
                    <a:pt x="6" y="10"/>
                    <a:pt x="4" y="10"/>
                  </a:cubicBezTo>
                  <a:cubicBezTo>
                    <a:pt x="2" y="11"/>
                    <a:pt x="4" y="10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4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4"/>
                    <a:pt x="3" y="17"/>
                    <a:pt x="3" y="20"/>
                  </a:cubicBezTo>
                  <a:cubicBezTo>
                    <a:pt x="3" y="23"/>
                    <a:pt x="2" y="25"/>
                    <a:pt x="1" y="28"/>
                  </a:cubicBezTo>
                  <a:cubicBezTo>
                    <a:pt x="0" y="34"/>
                    <a:pt x="6" y="33"/>
                    <a:pt x="1" y="42"/>
                  </a:cubicBezTo>
                  <a:cubicBezTo>
                    <a:pt x="0" y="46"/>
                    <a:pt x="3" y="47"/>
                    <a:pt x="4" y="47"/>
                  </a:cubicBezTo>
                  <a:cubicBezTo>
                    <a:pt x="10" y="44"/>
                    <a:pt x="21" y="31"/>
                    <a:pt x="21" y="31"/>
                  </a:cubicBezTo>
                  <a:cubicBezTo>
                    <a:pt x="30" y="20"/>
                    <a:pt x="24" y="25"/>
                    <a:pt x="29" y="18"/>
                  </a:cubicBezTo>
                  <a:cubicBezTo>
                    <a:pt x="27" y="22"/>
                    <a:pt x="22" y="24"/>
                    <a:pt x="29" y="17"/>
                  </a:cubicBezTo>
                  <a:cubicBezTo>
                    <a:pt x="39" y="6"/>
                    <a:pt x="29" y="13"/>
                    <a:pt x="31" y="10"/>
                  </a:cubicBezTo>
                  <a:cubicBezTo>
                    <a:pt x="32" y="9"/>
                    <a:pt x="31" y="9"/>
                    <a:pt x="31" y="8"/>
                  </a:cubicBezTo>
                  <a:cubicBezTo>
                    <a:pt x="35" y="5"/>
                    <a:pt x="29" y="7"/>
                    <a:pt x="29" y="4"/>
                  </a:cubicBezTo>
                  <a:cubicBezTo>
                    <a:pt x="29" y="3"/>
                    <a:pt x="25" y="4"/>
                    <a:pt x="23" y="4"/>
                  </a:cubicBezTo>
                  <a:cubicBezTo>
                    <a:pt x="22" y="4"/>
                    <a:pt x="24" y="2"/>
                    <a:pt x="24" y="2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3" y="3"/>
                    <a:pt x="18" y="4"/>
                    <a:pt x="17" y="4"/>
                  </a:cubicBezTo>
                  <a:cubicBezTo>
                    <a:pt x="16" y="4"/>
                    <a:pt x="20" y="2"/>
                    <a:pt x="19" y="2"/>
                  </a:cubicBezTo>
                  <a:cubicBezTo>
                    <a:pt x="19" y="2"/>
                    <a:pt x="18" y="2"/>
                    <a:pt x="16" y="2"/>
                  </a:cubicBezTo>
                  <a:cubicBezTo>
                    <a:pt x="16" y="3"/>
                    <a:pt x="19" y="1"/>
                    <a:pt x="19" y="1"/>
                  </a:cubicBezTo>
                  <a:cubicBezTo>
                    <a:pt x="18" y="1"/>
                    <a:pt x="13" y="3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"/>
                    <a:pt x="12" y="1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2" y="1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8" y="2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3" name="Freeform 214"/>
            <p:cNvSpPr/>
            <p:nvPr/>
          </p:nvSpPr>
          <p:spPr bwMode="auto">
            <a:xfrm>
              <a:off x="7780338" y="4311651"/>
              <a:ext cx="7938" cy="4763"/>
            </a:xfrm>
            <a:custGeom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1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4" name="Rectangle 215"/>
            <p:cNvSpPr>
              <a:spLocks noChangeArrowheads="1"/>
            </p:cNvSpPr>
            <p:nvPr/>
          </p:nvSpPr>
          <p:spPr bwMode="auto">
            <a:xfrm>
              <a:off x="7885113" y="44592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5" name="Rectangle 216"/>
            <p:cNvSpPr>
              <a:spLocks noChangeArrowheads="1"/>
            </p:cNvSpPr>
            <p:nvPr/>
          </p:nvSpPr>
          <p:spPr bwMode="auto">
            <a:xfrm>
              <a:off x="7881938" y="44592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6" name="Freeform 217"/>
            <p:cNvSpPr/>
            <p:nvPr/>
          </p:nvSpPr>
          <p:spPr bwMode="auto">
            <a:xfrm flipH="1">
              <a:off x="7881938" y="44592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7" name="Rectangle 218"/>
            <p:cNvSpPr>
              <a:spLocks noChangeArrowheads="1"/>
            </p:cNvSpPr>
            <p:nvPr/>
          </p:nvSpPr>
          <p:spPr bwMode="auto">
            <a:xfrm>
              <a:off x="7881938" y="44592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8" name="Freeform 219"/>
            <p:cNvSpPr/>
            <p:nvPr/>
          </p:nvSpPr>
          <p:spPr bwMode="auto">
            <a:xfrm flipH="1">
              <a:off x="7881938" y="44592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9" name="Freeform 220"/>
            <p:cNvSpPr/>
            <p:nvPr/>
          </p:nvSpPr>
          <p:spPr bwMode="auto">
            <a:xfrm>
              <a:off x="7878763" y="4462463"/>
              <a:ext cx="6350" cy="3175"/>
            </a:xfrm>
            <a:custGeom>
              <a:gdLst>
                <a:gd name="T0" fmla="*/ 2 w 4"/>
                <a:gd name="T1" fmla="*/ 0 h 2"/>
                <a:gd name="T2" fmla="*/ 2 w 4"/>
                <a:gd name="T3" fmla="*/ 0 h 2"/>
                <a:gd name="T4" fmla="*/ 2 w 4"/>
                <a:gd name="T5" fmla="*/ 2 h 2"/>
                <a:gd name="T6" fmla="*/ 0 w 4"/>
                <a:gd name="T7" fmla="*/ 0 h 2"/>
                <a:gd name="T8" fmla="*/ 0 w 4"/>
                <a:gd name="T9" fmla="*/ 2 h 2"/>
                <a:gd name="T10" fmla="*/ 2 w 4"/>
                <a:gd name="T11" fmla="*/ 2 h 2"/>
                <a:gd name="T12" fmla="*/ 4 w 4"/>
                <a:gd name="T13" fmla="*/ 0 h 2"/>
                <a:gd name="T14" fmla="*/ 4 w 4"/>
                <a:gd name="T15" fmla="*/ 0 h 2"/>
                <a:gd name="T16" fmla="*/ 4 w 4"/>
                <a:gd name="T17" fmla="*/ 0 h 2"/>
                <a:gd name="T18" fmla="*/ 2 w 4"/>
                <a:gd name="T1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0" name="Freeform 221"/>
            <p:cNvSpPr/>
            <p:nvPr/>
          </p:nvSpPr>
          <p:spPr bwMode="auto">
            <a:xfrm>
              <a:off x="7889875" y="4459288"/>
              <a:ext cx="3175" cy="0"/>
            </a:xfrm>
            <a:custGeom>
              <a:gdLst>
                <a:gd name="T0" fmla="*/ 2 w 2"/>
                <a:gd name="T1" fmla="*/ 2 w 2"/>
                <a:gd name="T2" fmla="*/ 0 w 2"/>
                <a:gd name="T3" fmla="*/ 0 w 2"/>
                <a:gd name="T4" fmla="*/ 0 w 2"/>
                <a:gd name="T5" fmla="*/ 2 w 2"/>
                <a:gd name="T6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1" name="Rectangle 222"/>
            <p:cNvSpPr>
              <a:spLocks noChangeArrowheads="1"/>
            </p:cNvSpPr>
            <p:nvPr/>
          </p:nvSpPr>
          <p:spPr bwMode="auto">
            <a:xfrm>
              <a:off x="7893050" y="44592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2" name="Freeform 223"/>
            <p:cNvSpPr/>
            <p:nvPr/>
          </p:nvSpPr>
          <p:spPr bwMode="auto">
            <a:xfrm>
              <a:off x="7794625" y="4462463"/>
              <a:ext cx="84138" cy="38100"/>
            </a:xfrm>
            <a:custGeom>
              <a:gdLst>
                <a:gd name="T0" fmla="*/ 20 w 22"/>
                <a:gd name="T1" fmla="*/ 0 h 10"/>
                <a:gd name="T2" fmla="*/ 20 w 22"/>
                <a:gd name="T3" fmla="*/ 0 h 10"/>
                <a:gd name="T4" fmla="*/ 19 w 22"/>
                <a:gd name="T5" fmla="*/ 0 h 10"/>
                <a:gd name="T6" fmla="*/ 19 w 22"/>
                <a:gd name="T7" fmla="*/ 0 h 10"/>
                <a:gd name="T8" fmla="*/ 19 w 22"/>
                <a:gd name="T9" fmla="*/ 0 h 10"/>
                <a:gd name="T10" fmla="*/ 19 w 22"/>
                <a:gd name="T11" fmla="*/ 0 h 10"/>
                <a:gd name="T12" fmla="*/ 19 w 22"/>
                <a:gd name="T13" fmla="*/ 0 h 10"/>
                <a:gd name="T14" fmla="*/ 19 w 22"/>
                <a:gd name="T15" fmla="*/ 0 h 10"/>
                <a:gd name="T16" fmla="*/ 18 w 22"/>
                <a:gd name="T17" fmla="*/ 0 h 10"/>
                <a:gd name="T18" fmla="*/ 18 w 22"/>
                <a:gd name="T19" fmla="*/ 0 h 10"/>
                <a:gd name="T20" fmla="*/ 18 w 22"/>
                <a:gd name="T21" fmla="*/ 0 h 10"/>
                <a:gd name="T22" fmla="*/ 18 w 22"/>
                <a:gd name="T23" fmla="*/ 0 h 10"/>
                <a:gd name="T24" fmla="*/ 18 w 22"/>
                <a:gd name="T25" fmla="*/ 1 h 10"/>
                <a:gd name="T26" fmla="*/ 18 w 22"/>
                <a:gd name="T27" fmla="*/ 1 h 10"/>
                <a:gd name="T28" fmla="*/ 17 w 22"/>
                <a:gd name="T29" fmla="*/ 1 h 10"/>
                <a:gd name="T30" fmla="*/ 18 w 22"/>
                <a:gd name="T31" fmla="*/ 0 h 10"/>
                <a:gd name="T32" fmla="*/ 18 w 22"/>
                <a:gd name="T33" fmla="*/ 0 h 10"/>
                <a:gd name="T34" fmla="*/ 11 w 22"/>
                <a:gd name="T35" fmla="*/ 2 h 10"/>
                <a:gd name="T36" fmla="*/ 3 w 22"/>
                <a:gd name="T37" fmla="*/ 6 h 10"/>
                <a:gd name="T38" fmla="*/ 1 w 22"/>
                <a:gd name="T39" fmla="*/ 10 h 10"/>
                <a:gd name="T40" fmla="*/ 5 w 22"/>
                <a:gd name="T41" fmla="*/ 8 h 10"/>
                <a:gd name="T42" fmla="*/ 10 w 22"/>
                <a:gd name="T43" fmla="*/ 6 h 10"/>
                <a:gd name="T44" fmla="*/ 17 w 22"/>
                <a:gd name="T45" fmla="*/ 2 h 10"/>
                <a:gd name="T46" fmla="*/ 19 w 22"/>
                <a:gd name="T47" fmla="*/ 1 h 10"/>
                <a:gd name="T48" fmla="*/ 19 w 22"/>
                <a:gd name="T49" fmla="*/ 1 h 10"/>
                <a:gd name="T50" fmla="*/ 19 w 22"/>
                <a:gd name="T51" fmla="*/ 1 h 10"/>
                <a:gd name="T52" fmla="*/ 20 w 22"/>
                <a:gd name="T53" fmla="*/ 1 h 10"/>
                <a:gd name="T54" fmla="*/ 21 w 22"/>
                <a:gd name="T55" fmla="*/ 1 h 10"/>
                <a:gd name="T56" fmla="*/ 21 w 22"/>
                <a:gd name="T57" fmla="*/ 0 h 10"/>
                <a:gd name="T58" fmla="*/ 21 w 22"/>
                <a:gd name="T59" fmla="*/ 0 h 10"/>
                <a:gd name="T60" fmla="*/ 22 w 22"/>
                <a:gd name="T61" fmla="*/ 0 h 10"/>
                <a:gd name="T62" fmla="*/ 22 w 22"/>
                <a:gd name="T63" fmla="*/ 0 h 10"/>
                <a:gd name="T64" fmla="*/ 21 w 22"/>
                <a:gd name="T65" fmla="*/ 0 h 10"/>
                <a:gd name="T66" fmla="*/ 22 w 22"/>
                <a:gd name="T67" fmla="*/ 0 h 10"/>
                <a:gd name="T68" fmla="*/ 22 w 22"/>
                <a:gd name="T69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10">
                  <a:moveTo>
                    <a:pt x="2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3" y="1"/>
                    <a:pt x="11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4"/>
                    <a:pt x="5" y="5"/>
                    <a:pt x="3" y="6"/>
                  </a:cubicBezTo>
                  <a:cubicBezTo>
                    <a:pt x="2" y="6"/>
                    <a:pt x="1" y="7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2" y="10"/>
                    <a:pt x="2" y="9"/>
                    <a:pt x="4" y="9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5"/>
                    <a:pt x="13" y="4"/>
                    <a:pt x="16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3" name="Rectangle 224"/>
            <p:cNvSpPr>
              <a:spLocks noChangeArrowheads="1"/>
            </p:cNvSpPr>
            <p:nvPr/>
          </p:nvSpPr>
          <p:spPr bwMode="auto">
            <a:xfrm>
              <a:off x="7866063" y="44624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4" name="Freeform 225"/>
            <p:cNvSpPr/>
            <p:nvPr/>
          </p:nvSpPr>
          <p:spPr bwMode="auto">
            <a:xfrm>
              <a:off x="7885113" y="4437063"/>
              <a:ext cx="38100" cy="36513"/>
            </a:xfrm>
            <a:custGeom>
              <a:gdLst>
                <a:gd name="T0" fmla="*/ 7 w 10"/>
                <a:gd name="T1" fmla="*/ 9 h 10"/>
                <a:gd name="T2" fmla="*/ 1 w 10"/>
                <a:gd name="T3" fmla="*/ 7 h 10"/>
                <a:gd name="T4" fmla="*/ 3 w 10"/>
                <a:gd name="T5" fmla="*/ 1 h 10"/>
                <a:gd name="T6" fmla="*/ 9 w 10"/>
                <a:gd name="T7" fmla="*/ 3 h 10"/>
                <a:gd name="T8" fmla="*/ 7 w 10"/>
                <a:gd name="T9" fmla="*/ 9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5" y="10"/>
                    <a:pt x="2" y="9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0" y="5"/>
                    <a:pt x="9" y="8"/>
                    <a:pt x="7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5" name="Freeform 226"/>
            <p:cNvSpPr/>
            <p:nvPr/>
          </p:nvSpPr>
          <p:spPr bwMode="auto">
            <a:xfrm>
              <a:off x="7848600" y="4406901"/>
              <a:ext cx="3175" cy="0"/>
            </a:xfrm>
            <a:custGeom>
              <a:gdLst>
                <a:gd name="T0" fmla="*/ 2 w 2"/>
                <a:gd name="T1" fmla="*/ 0 w 2"/>
                <a:gd name="T2" fmla="*/ 2 w 2"/>
                <a:gd name="T3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6" name="Rectangle 227"/>
            <p:cNvSpPr>
              <a:spLocks noChangeArrowheads="1"/>
            </p:cNvSpPr>
            <p:nvPr/>
          </p:nvSpPr>
          <p:spPr bwMode="auto">
            <a:xfrm>
              <a:off x="7848600" y="44100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7" name="Freeform 228"/>
            <p:cNvSpPr/>
            <p:nvPr/>
          </p:nvSpPr>
          <p:spPr bwMode="auto">
            <a:xfrm flipH="1">
              <a:off x="7848600" y="44100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8" name="Rectangle 229"/>
            <p:cNvSpPr>
              <a:spLocks noChangeArrowheads="1"/>
            </p:cNvSpPr>
            <p:nvPr/>
          </p:nvSpPr>
          <p:spPr bwMode="auto">
            <a:xfrm>
              <a:off x="7848600" y="44100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9" name="Freeform 230"/>
            <p:cNvSpPr/>
            <p:nvPr/>
          </p:nvSpPr>
          <p:spPr bwMode="auto">
            <a:xfrm flipH="1">
              <a:off x="7848600" y="44100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0" name="Freeform 231"/>
            <p:cNvSpPr/>
            <p:nvPr/>
          </p:nvSpPr>
          <p:spPr bwMode="auto">
            <a:xfrm>
              <a:off x="7848600" y="4410076"/>
              <a:ext cx="6350" cy="7938"/>
            </a:xfrm>
            <a:custGeom>
              <a:gdLst>
                <a:gd name="T0" fmla="*/ 2 w 4"/>
                <a:gd name="T1" fmla="*/ 2 h 5"/>
                <a:gd name="T2" fmla="*/ 2 w 4"/>
                <a:gd name="T3" fmla="*/ 2 h 5"/>
                <a:gd name="T4" fmla="*/ 0 w 4"/>
                <a:gd name="T5" fmla="*/ 2 h 5"/>
                <a:gd name="T6" fmla="*/ 0 w 4"/>
                <a:gd name="T7" fmla="*/ 2 h 5"/>
                <a:gd name="T8" fmla="*/ 0 w 4"/>
                <a:gd name="T9" fmla="*/ 5 h 5"/>
                <a:gd name="T10" fmla="*/ 2 w 4"/>
                <a:gd name="T11" fmla="*/ 2 h 5"/>
                <a:gd name="T12" fmla="*/ 2 w 4"/>
                <a:gd name="T13" fmla="*/ 0 h 5"/>
                <a:gd name="T14" fmla="*/ 4 w 4"/>
                <a:gd name="T15" fmla="*/ 0 h 5"/>
                <a:gd name="T16" fmla="*/ 2 w 4"/>
                <a:gd name="T17" fmla="*/ 0 h 5"/>
                <a:gd name="T18" fmla="*/ 2 w 4"/>
                <a:gd name="T1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1" name="Freeform 232"/>
            <p:cNvSpPr/>
            <p:nvPr/>
          </p:nvSpPr>
          <p:spPr bwMode="auto">
            <a:xfrm>
              <a:off x="7854950" y="4402138"/>
              <a:ext cx="4763" cy="4763"/>
            </a:xfrm>
            <a:custGeom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0 h 3"/>
                <a:gd name="T12" fmla="*/ 0 w 3"/>
                <a:gd name="T13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2" name="Rectangle 233"/>
            <p:cNvSpPr>
              <a:spLocks noChangeArrowheads="1"/>
            </p:cNvSpPr>
            <p:nvPr/>
          </p:nvSpPr>
          <p:spPr bwMode="auto">
            <a:xfrm>
              <a:off x="7859713" y="44021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3" name="Freeform 234"/>
            <p:cNvSpPr/>
            <p:nvPr/>
          </p:nvSpPr>
          <p:spPr bwMode="auto">
            <a:xfrm>
              <a:off x="7791450" y="4413251"/>
              <a:ext cx="57150" cy="71438"/>
            </a:xfrm>
            <a:custGeom>
              <a:gdLst>
                <a:gd name="T0" fmla="*/ 13 w 15"/>
                <a:gd name="T1" fmla="*/ 1 h 19"/>
                <a:gd name="T2" fmla="*/ 13 w 15"/>
                <a:gd name="T3" fmla="*/ 1 h 19"/>
                <a:gd name="T4" fmla="*/ 12 w 15"/>
                <a:gd name="T5" fmla="*/ 1 h 19"/>
                <a:gd name="T6" fmla="*/ 13 w 15"/>
                <a:gd name="T7" fmla="*/ 1 h 19"/>
                <a:gd name="T8" fmla="*/ 12 w 15"/>
                <a:gd name="T9" fmla="*/ 2 h 19"/>
                <a:gd name="T10" fmla="*/ 12 w 15"/>
                <a:gd name="T11" fmla="*/ 2 h 19"/>
                <a:gd name="T12" fmla="*/ 12 w 15"/>
                <a:gd name="T13" fmla="*/ 1 h 19"/>
                <a:gd name="T14" fmla="*/ 12 w 15"/>
                <a:gd name="T15" fmla="*/ 2 h 19"/>
                <a:gd name="T16" fmla="*/ 11 w 15"/>
                <a:gd name="T17" fmla="*/ 2 h 19"/>
                <a:gd name="T18" fmla="*/ 11 w 15"/>
                <a:gd name="T19" fmla="*/ 2 h 19"/>
                <a:gd name="T20" fmla="*/ 11 w 15"/>
                <a:gd name="T21" fmla="*/ 3 h 19"/>
                <a:gd name="T22" fmla="*/ 11 w 15"/>
                <a:gd name="T23" fmla="*/ 3 h 19"/>
                <a:gd name="T24" fmla="*/ 11 w 15"/>
                <a:gd name="T25" fmla="*/ 3 h 19"/>
                <a:gd name="T26" fmla="*/ 11 w 15"/>
                <a:gd name="T27" fmla="*/ 3 h 19"/>
                <a:gd name="T28" fmla="*/ 11 w 15"/>
                <a:gd name="T29" fmla="*/ 3 h 19"/>
                <a:gd name="T30" fmla="*/ 11 w 15"/>
                <a:gd name="T31" fmla="*/ 3 h 19"/>
                <a:gd name="T32" fmla="*/ 11 w 15"/>
                <a:gd name="T33" fmla="*/ 3 h 19"/>
                <a:gd name="T34" fmla="*/ 5 w 15"/>
                <a:gd name="T35" fmla="*/ 10 h 19"/>
                <a:gd name="T36" fmla="*/ 0 w 15"/>
                <a:gd name="T37" fmla="*/ 18 h 19"/>
                <a:gd name="T38" fmla="*/ 4 w 15"/>
                <a:gd name="T39" fmla="*/ 17 h 19"/>
                <a:gd name="T40" fmla="*/ 6 w 15"/>
                <a:gd name="T41" fmla="*/ 12 h 19"/>
                <a:gd name="T42" fmla="*/ 11 w 15"/>
                <a:gd name="T43" fmla="*/ 6 h 19"/>
                <a:gd name="T44" fmla="*/ 12 w 15"/>
                <a:gd name="T45" fmla="*/ 4 h 19"/>
                <a:gd name="T46" fmla="*/ 12 w 15"/>
                <a:gd name="T47" fmla="*/ 4 h 19"/>
                <a:gd name="T48" fmla="*/ 13 w 15"/>
                <a:gd name="T49" fmla="*/ 3 h 19"/>
                <a:gd name="T50" fmla="*/ 13 w 15"/>
                <a:gd name="T51" fmla="*/ 2 h 19"/>
                <a:gd name="T52" fmla="*/ 14 w 15"/>
                <a:gd name="T53" fmla="*/ 1 h 19"/>
                <a:gd name="T54" fmla="*/ 14 w 15"/>
                <a:gd name="T55" fmla="*/ 1 h 19"/>
                <a:gd name="T56" fmla="*/ 14 w 15"/>
                <a:gd name="T57" fmla="*/ 1 h 19"/>
                <a:gd name="T58" fmla="*/ 14 w 15"/>
                <a:gd name="T59" fmla="*/ 1 h 19"/>
                <a:gd name="T60" fmla="*/ 15 w 15"/>
                <a:gd name="T61" fmla="*/ 0 h 19"/>
                <a:gd name="T62" fmla="*/ 14 w 15"/>
                <a:gd name="T63" fmla="*/ 0 h 19"/>
                <a:gd name="T64" fmla="*/ 15 w 15"/>
                <a:gd name="T65" fmla="*/ 0 h 19"/>
                <a:gd name="T66" fmla="*/ 15 w 15"/>
                <a:gd name="T67" fmla="*/ 0 h 19"/>
                <a:gd name="T68" fmla="*/ 14 w 15"/>
                <a:gd name="T69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2"/>
                    <a:pt x="3" y="14"/>
                    <a:pt x="1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3" y="19"/>
                    <a:pt x="2" y="18"/>
                    <a:pt x="4" y="17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6" y="15"/>
                    <a:pt x="5" y="14"/>
                    <a:pt x="6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0"/>
                    <a:pt x="9" y="8"/>
                    <a:pt x="11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4" name="Freeform 235"/>
            <p:cNvSpPr/>
            <p:nvPr/>
          </p:nvSpPr>
          <p:spPr bwMode="auto">
            <a:xfrm flipH="1">
              <a:off x="7835900" y="4418013"/>
              <a:ext cx="0" cy="3175"/>
            </a:xfrm>
            <a:custGeom>
              <a:gdLst>
                <a:gd name="T0" fmla="*/ 2 h 2"/>
                <a:gd name="T1" fmla="*/ 0 h 2"/>
                <a:gd name="T2" fmla="*/ 2 h 2"/>
                <a:gd name="T3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5" name="Freeform 236"/>
            <p:cNvSpPr/>
            <p:nvPr/>
          </p:nvSpPr>
          <p:spPr bwMode="auto">
            <a:xfrm>
              <a:off x="7848600" y="4376738"/>
              <a:ext cx="36513" cy="36513"/>
            </a:xfrm>
            <a:custGeom>
              <a:gdLst>
                <a:gd name="T0" fmla="*/ 8 w 10"/>
                <a:gd name="T1" fmla="*/ 7 h 10"/>
                <a:gd name="T2" fmla="*/ 2 w 10"/>
                <a:gd name="T3" fmla="*/ 8 h 10"/>
                <a:gd name="T4" fmla="*/ 1 w 10"/>
                <a:gd name="T5" fmla="*/ 3 h 10"/>
                <a:gd name="T6" fmla="*/ 7 w 10"/>
                <a:gd name="T7" fmla="*/ 1 h 10"/>
                <a:gd name="T8" fmla="*/ 8 w 10"/>
                <a:gd name="T9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4" y="10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9" y="2"/>
                    <a:pt x="10" y="5"/>
                    <a:pt x="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6" name="Rectangle 237"/>
            <p:cNvSpPr>
              <a:spLocks noChangeArrowheads="1"/>
            </p:cNvSpPr>
            <p:nvPr/>
          </p:nvSpPr>
          <p:spPr bwMode="auto">
            <a:xfrm>
              <a:off x="7777163" y="43830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7" name="Rectangle 238"/>
            <p:cNvSpPr>
              <a:spLocks noChangeArrowheads="1"/>
            </p:cNvSpPr>
            <p:nvPr/>
          </p:nvSpPr>
          <p:spPr bwMode="auto">
            <a:xfrm>
              <a:off x="7777163" y="43830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8" name="Freeform 239"/>
            <p:cNvSpPr/>
            <p:nvPr/>
          </p:nvSpPr>
          <p:spPr bwMode="auto">
            <a:xfrm flipH="1">
              <a:off x="7777163" y="4383088"/>
              <a:ext cx="0" cy="4763"/>
            </a:xfrm>
            <a:custGeom>
              <a:gdLst>
                <a:gd name="T0" fmla="*/ 3 h 3"/>
                <a:gd name="T1" fmla="*/ 0 h 3"/>
                <a:gd name="T2" fmla="*/ 3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9" name="Rectangle 240"/>
            <p:cNvSpPr>
              <a:spLocks noChangeArrowheads="1"/>
            </p:cNvSpPr>
            <p:nvPr/>
          </p:nvSpPr>
          <p:spPr bwMode="auto">
            <a:xfrm>
              <a:off x="7777163" y="43830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0" name="Freeform 241"/>
            <p:cNvSpPr/>
            <p:nvPr/>
          </p:nvSpPr>
          <p:spPr bwMode="auto">
            <a:xfrm flipH="1">
              <a:off x="7777163" y="43830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1" name="Freeform 242"/>
            <p:cNvSpPr/>
            <p:nvPr/>
          </p:nvSpPr>
          <p:spPr bwMode="auto">
            <a:xfrm>
              <a:off x="7777163" y="4379913"/>
              <a:ext cx="3175" cy="11113"/>
            </a:xfrm>
            <a:custGeom>
              <a:gdLst>
                <a:gd name="T0" fmla="*/ 2 w 2"/>
                <a:gd name="T1" fmla="*/ 5 h 7"/>
                <a:gd name="T2" fmla="*/ 2 w 2"/>
                <a:gd name="T3" fmla="*/ 5 h 7"/>
                <a:gd name="T4" fmla="*/ 2 w 2"/>
                <a:gd name="T5" fmla="*/ 5 h 7"/>
                <a:gd name="T6" fmla="*/ 0 w 2"/>
                <a:gd name="T7" fmla="*/ 7 h 7"/>
                <a:gd name="T8" fmla="*/ 2 w 2"/>
                <a:gd name="T9" fmla="*/ 7 h 7"/>
                <a:gd name="T10" fmla="*/ 2 w 2"/>
                <a:gd name="T11" fmla="*/ 5 h 7"/>
                <a:gd name="T12" fmla="*/ 2 w 2"/>
                <a:gd name="T13" fmla="*/ 2 h 7"/>
                <a:gd name="T14" fmla="*/ 2 w 2"/>
                <a:gd name="T15" fmla="*/ 0 h 7"/>
                <a:gd name="T16" fmla="*/ 2 w 2"/>
                <a:gd name="T17" fmla="*/ 2 h 7"/>
                <a:gd name="T18" fmla="*/ 2 w 2"/>
                <a:gd name="T1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7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2" name="Freeform 243"/>
            <p:cNvSpPr/>
            <p:nvPr/>
          </p:nvSpPr>
          <p:spPr bwMode="auto">
            <a:xfrm>
              <a:off x="7777163" y="4376738"/>
              <a:ext cx="3175" cy="0"/>
            </a:xfrm>
            <a:custGeom>
              <a:gdLst>
                <a:gd name="T0" fmla="*/ 2 w 2"/>
                <a:gd name="T1" fmla="*/ 2 w 2"/>
                <a:gd name="T2" fmla="*/ 0 w 2"/>
                <a:gd name="T3" fmla="*/ 2 w 2"/>
                <a:gd name="T4" fmla="*/ 0 w 2"/>
                <a:gd name="T5" fmla="*/ 2 w 2"/>
                <a:gd name="T6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3" name="Rectangle 244"/>
            <p:cNvSpPr>
              <a:spLocks noChangeArrowheads="1"/>
            </p:cNvSpPr>
            <p:nvPr/>
          </p:nvSpPr>
          <p:spPr bwMode="auto">
            <a:xfrm>
              <a:off x="7780338" y="4371976"/>
              <a:ext cx="1588" cy="476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4" name="Freeform 245"/>
            <p:cNvSpPr/>
            <p:nvPr/>
          </p:nvSpPr>
          <p:spPr bwMode="auto">
            <a:xfrm>
              <a:off x="7766050" y="4387851"/>
              <a:ext cx="14288" cy="93663"/>
            </a:xfrm>
            <a:custGeom>
              <a:gdLst>
                <a:gd name="T0" fmla="*/ 2 w 4"/>
                <a:gd name="T1" fmla="*/ 2 h 25"/>
                <a:gd name="T2" fmla="*/ 2 w 4"/>
                <a:gd name="T3" fmla="*/ 3 h 25"/>
                <a:gd name="T4" fmla="*/ 2 w 4"/>
                <a:gd name="T5" fmla="*/ 3 h 25"/>
                <a:gd name="T6" fmla="*/ 2 w 4"/>
                <a:gd name="T7" fmla="*/ 3 h 25"/>
                <a:gd name="T8" fmla="*/ 2 w 4"/>
                <a:gd name="T9" fmla="*/ 3 h 25"/>
                <a:gd name="T10" fmla="*/ 2 w 4"/>
                <a:gd name="T11" fmla="*/ 3 h 25"/>
                <a:gd name="T12" fmla="*/ 2 w 4"/>
                <a:gd name="T13" fmla="*/ 3 h 25"/>
                <a:gd name="T14" fmla="*/ 2 w 4"/>
                <a:gd name="T15" fmla="*/ 4 h 25"/>
                <a:gd name="T16" fmla="*/ 2 w 4"/>
                <a:gd name="T17" fmla="*/ 4 h 25"/>
                <a:gd name="T18" fmla="*/ 2 w 4"/>
                <a:gd name="T19" fmla="*/ 4 h 25"/>
                <a:gd name="T20" fmla="*/ 1 w 4"/>
                <a:gd name="T21" fmla="*/ 5 h 25"/>
                <a:gd name="T22" fmla="*/ 1 w 4"/>
                <a:gd name="T23" fmla="*/ 5 h 25"/>
                <a:gd name="T24" fmla="*/ 2 w 4"/>
                <a:gd name="T25" fmla="*/ 5 h 25"/>
                <a:gd name="T26" fmla="*/ 2 w 4"/>
                <a:gd name="T27" fmla="*/ 5 h 25"/>
                <a:gd name="T28" fmla="*/ 1 w 4"/>
                <a:gd name="T29" fmla="*/ 6 h 25"/>
                <a:gd name="T30" fmla="*/ 1 w 4"/>
                <a:gd name="T31" fmla="*/ 5 h 25"/>
                <a:gd name="T32" fmla="*/ 1 w 4"/>
                <a:gd name="T33" fmla="*/ 5 h 25"/>
                <a:gd name="T34" fmla="*/ 1 w 4"/>
                <a:gd name="T35" fmla="*/ 11 h 25"/>
                <a:gd name="T36" fmla="*/ 1 w 4"/>
                <a:gd name="T37" fmla="*/ 21 h 25"/>
                <a:gd name="T38" fmla="*/ 3 w 4"/>
                <a:gd name="T39" fmla="*/ 24 h 25"/>
                <a:gd name="T40" fmla="*/ 3 w 4"/>
                <a:gd name="T41" fmla="*/ 20 h 25"/>
                <a:gd name="T42" fmla="*/ 3 w 4"/>
                <a:gd name="T43" fmla="*/ 14 h 25"/>
                <a:gd name="T44" fmla="*/ 3 w 4"/>
                <a:gd name="T45" fmla="*/ 6 h 25"/>
                <a:gd name="T46" fmla="*/ 3 w 4"/>
                <a:gd name="T47" fmla="*/ 4 h 25"/>
                <a:gd name="T48" fmla="*/ 3 w 4"/>
                <a:gd name="T49" fmla="*/ 4 h 25"/>
                <a:gd name="T50" fmla="*/ 3 w 4"/>
                <a:gd name="T51" fmla="*/ 3 h 25"/>
                <a:gd name="T52" fmla="*/ 3 w 4"/>
                <a:gd name="T53" fmla="*/ 3 h 25"/>
                <a:gd name="T54" fmla="*/ 3 w 4"/>
                <a:gd name="T55" fmla="*/ 2 h 25"/>
                <a:gd name="T56" fmla="*/ 3 w 4"/>
                <a:gd name="T57" fmla="*/ 2 h 25"/>
                <a:gd name="T58" fmla="*/ 3 w 4"/>
                <a:gd name="T59" fmla="*/ 2 h 25"/>
                <a:gd name="T60" fmla="*/ 3 w 4"/>
                <a:gd name="T61" fmla="*/ 0 h 25"/>
                <a:gd name="T62" fmla="*/ 3 w 4"/>
                <a:gd name="T63" fmla="*/ 1 h 25"/>
                <a:gd name="T64" fmla="*/ 3 w 4"/>
                <a:gd name="T65" fmla="*/ 1 h 25"/>
                <a:gd name="T66" fmla="*/ 3 w 4"/>
                <a:gd name="T67" fmla="*/ 0 h 25"/>
                <a:gd name="T68" fmla="*/ 3 w 4"/>
                <a:gd name="T6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" h="25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1" y="18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4" y="23"/>
                    <a:pt x="3" y="23"/>
                    <a:pt x="4" y="21"/>
                  </a:cubicBezTo>
                  <a:cubicBezTo>
                    <a:pt x="3" y="22"/>
                    <a:pt x="3" y="21"/>
                    <a:pt x="3" y="20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2"/>
                    <a:pt x="3" y="10"/>
                    <a:pt x="3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5" name="Freeform 246"/>
            <p:cNvSpPr/>
            <p:nvPr/>
          </p:nvSpPr>
          <p:spPr bwMode="auto">
            <a:xfrm flipH="1">
              <a:off x="7772400" y="4398963"/>
              <a:ext cx="0" cy="3175"/>
            </a:xfrm>
            <a:custGeom>
              <a:gdLst>
                <a:gd name="T0" fmla="*/ 0 h 2"/>
                <a:gd name="T1" fmla="*/ 0 h 2"/>
                <a:gd name="T2" fmla="*/ 2 h 2"/>
                <a:gd name="T3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6" name="Freeform 247"/>
            <p:cNvSpPr/>
            <p:nvPr/>
          </p:nvSpPr>
          <p:spPr bwMode="auto">
            <a:xfrm>
              <a:off x="7766050" y="4346576"/>
              <a:ext cx="33338" cy="33338"/>
            </a:xfrm>
            <a:custGeom>
              <a:gdLst>
                <a:gd name="T0" fmla="*/ 8 w 9"/>
                <a:gd name="T1" fmla="*/ 4 h 9"/>
                <a:gd name="T2" fmla="*/ 4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8 w 9"/>
                <a:gd name="T9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7" name="Freeform 248"/>
            <p:cNvSpPr/>
            <p:nvPr/>
          </p:nvSpPr>
          <p:spPr bwMode="auto">
            <a:xfrm>
              <a:off x="5654675" y="4935538"/>
              <a:ext cx="3175" cy="7938"/>
            </a:xfrm>
            <a:custGeom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1 h 2"/>
                <a:gd name="T6" fmla="*/ 1 w 1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8" name="Rectangle 249"/>
            <p:cNvSpPr>
              <a:spLocks noChangeArrowheads="1"/>
            </p:cNvSpPr>
            <p:nvPr/>
          </p:nvSpPr>
          <p:spPr bwMode="auto">
            <a:xfrm>
              <a:off x="5651500" y="4932363"/>
              <a:ext cx="3175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9" name="Freeform 250"/>
            <p:cNvSpPr/>
            <p:nvPr/>
          </p:nvSpPr>
          <p:spPr bwMode="auto">
            <a:xfrm>
              <a:off x="5646738" y="4932363"/>
              <a:ext cx="4763" cy="3175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0" name="Freeform 251"/>
            <p:cNvSpPr/>
            <p:nvPr/>
          </p:nvSpPr>
          <p:spPr bwMode="auto">
            <a:xfrm>
              <a:off x="5646738" y="4932363"/>
              <a:ext cx="4763" cy="7938"/>
            </a:xfrm>
            <a:custGeom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1" name="Freeform 252"/>
            <p:cNvSpPr/>
            <p:nvPr/>
          </p:nvSpPr>
          <p:spPr bwMode="auto">
            <a:xfrm flipH="1">
              <a:off x="5646738" y="4940301"/>
              <a:ext cx="0" cy="3175"/>
            </a:xfrm>
            <a:custGeom>
              <a:gdLst>
                <a:gd name="T0" fmla="*/ 0 h 2"/>
                <a:gd name="T1" fmla="*/ 2 h 2"/>
                <a:gd name="T2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2" name="Freeform 253"/>
            <p:cNvSpPr/>
            <p:nvPr/>
          </p:nvSpPr>
          <p:spPr bwMode="auto">
            <a:xfrm>
              <a:off x="5597525" y="4965701"/>
              <a:ext cx="38100" cy="23813"/>
            </a:xfrm>
            <a:custGeom>
              <a:gdLst>
                <a:gd name="T0" fmla="*/ 6 w 10"/>
                <a:gd name="T1" fmla="*/ 4 h 6"/>
                <a:gd name="T2" fmla="*/ 7 w 10"/>
                <a:gd name="T3" fmla="*/ 2 h 6"/>
                <a:gd name="T4" fmla="*/ 5 w 10"/>
                <a:gd name="T5" fmla="*/ 4 h 6"/>
                <a:gd name="T6" fmla="*/ 5 w 10"/>
                <a:gd name="T7" fmla="*/ 1 h 6"/>
                <a:gd name="T8" fmla="*/ 1 w 10"/>
                <a:gd name="T9" fmla="*/ 6 h 6"/>
                <a:gd name="T10" fmla="*/ 5 w 10"/>
                <a:gd name="T11" fmla="*/ 5 h 6"/>
                <a:gd name="T12" fmla="*/ 10 w 10"/>
                <a:gd name="T13" fmla="*/ 3 h 6"/>
                <a:gd name="T14" fmla="*/ 10 w 10"/>
                <a:gd name="T15" fmla="*/ 3 h 6"/>
                <a:gd name="T16" fmla="*/ 10 w 10"/>
                <a:gd name="T17" fmla="*/ 1 h 6"/>
                <a:gd name="T18" fmla="*/ 6 w 10"/>
                <a:gd name="T19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6" y="4"/>
                  </a:moveTo>
                  <a:cubicBezTo>
                    <a:pt x="6" y="5"/>
                    <a:pt x="8" y="1"/>
                    <a:pt x="7" y="2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4"/>
                    <a:pt x="6" y="0"/>
                    <a:pt x="5" y="1"/>
                  </a:cubicBezTo>
                  <a:cubicBezTo>
                    <a:pt x="4" y="2"/>
                    <a:pt x="0" y="6"/>
                    <a:pt x="1" y="6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7" y="4"/>
                    <a:pt x="8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3" name="Freeform 254"/>
            <p:cNvSpPr/>
            <p:nvPr/>
          </p:nvSpPr>
          <p:spPr bwMode="auto">
            <a:xfrm>
              <a:off x="5657850" y="4948238"/>
              <a:ext cx="11113" cy="17463"/>
            </a:xfrm>
            <a:custGeom>
              <a:gdLst>
                <a:gd name="T0" fmla="*/ 3 w 3"/>
                <a:gd name="T1" fmla="*/ 2 h 5"/>
                <a:gd name="T2" fmla="*/ 2 w 3"/>
                <a:gd name="T3" fmla="*/ 3 h 5"/>
                <a:gd name="T4" fmla="*/ 1 w 3"/>
                <a:gd name="T5" fmla="*/ 2 h 5"/>
                <a:gd name="T6" fmla="*/ 0 w 3"/>
                <a:gd name="T7" fmla="*/ 3 h 5"/>
                <a:gd name="T8" fmla="*/ 1 w 3"/>
                <a:gd name="T9" fmla="*/ 2 h 5"/>
                <a:gd name="T10" fmla="*/ 2 w 3"/>
                <a:gd name="T11" fmla="*/ 5 h 5"/>
                <a:gd name="T12" fmla="*/ 3 w 3"/>
                <a:gd name="T13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4"/>
                    <a:pt x="3" y="3"/>
                    <a:pt x="3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4" name="Rectangle 255"/>
            <p:cNvSpPr>
              <a:spLocks noChangeArrowheads="1"/>
            </p:cNvSpPr>
            <p:nvPr/>
          </p:nvSpPr>
          <p:spPr bwMode="auto">
            <a:xfrm>
              <a:off x="5665788" y="496570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5" name="Freeform 256"/>
            <p:cNvSpPr/>
            <p:nvPr/>
          </p:nvSpPr>
          <p:spPr bwMode="auto">
            <a:xfrm>
              <a:off x="5372100" y="4797426"/>
              <a:ext cx="260350" cy="206375"/>
            </a:xfrm>
            <a:custGeom>
              <a:gdLst>
                <a:gd name="T0" fmla="*/ 64 w 69"/>
                <a:gd name="T1" fmla="*/ 35 h 55"/>
                <a:gd name="T2" fmla="*/ 64 w 69"/>
                <a:gd name="T3" fmla="*/ 35 h 55"/>
                <a:gd name="T4" fmla="*/ 63 w 69"/>
                <a:gd name="T5" fmla="*/ 35 h 55"/>
                <a:gd name="T6" fmla="*/ 62 w 69"/>
                <a:gd name="T7" fmla="*/ 36 h 55"/>
                <a:gd name="T8" fmla="*/ 62 w 69"/>
                <a:gd name="T9" fmla="*/ 36 h 55"/>
                <a:gd name="T10" fmla="*/ 62 w 69"/>
                <a:gd name="T11" fmla="*/ 35 h 55"/>
                <a:gd name="T12" fmla="*/ 63 w 69"/>
                <a:gd name="T13" fmla="*/ 35 h 55"/>
                <a:gd name="T14" fmla="*/ 62 w 69"/>
                <a:gd name="T15" fmla="*/ 33 h 55"/>
                <a:gd name="T16" fmla="*/ 61 w 69"/>
                <a:gd name="T17" fmla="*/ 32 h 55"/>
                <a:gd name="T18" fmla="*/ 61 w 69"/>
                <a:gd name="T19" fmla="*/ 32 h 55"/>
                <a:gd name="T20" fmla="*/ 60 w 69"/>
                <a:gd name="T21" fmla="*/ 31 h 55"/>
                <a:gd name="T22" fmla="*/ 59 w 69"/>
                <a:gd name="T23" fmla="*/ 31 h 55"/>
                <a:gd name="T24" fmla="*/ 57 w 69"/>
                <a:gd name="T25" fmla="*/ 36 h 55"/>
                <a:gd name="T26" fmla="*/ 57 w 69"/>
                <a:gd name="T27" fmla="*/ 36 h 55"/>
                <a:gd name="T28" fmla="*/ 57 w 69"/>
                <a:gd name="T29" fmla="*/ 30 h 55"/>
                <a:gd name="T30" fmla="*/ 59 w 69"/>
                <a:gd name="T31" fmla="*/ 31 h 55"/>
                <a:gd name="T32" fmla="*/ 60 w 69"/>
                <a:gd name="T33" fmla="*/ 31 h 55"/>
                <a:gd name="T34" fmla="*/ 44 w 69"/>
                <a:gd name="T35" fmla="*/ 20 h 55"/>
                <a:gd name="T36" fmla="*/ 15 w 69"/>
                <a:gd name="T37" fmla="*/ 3 h 55"/>
                <a:gd name="T38" fmla="*/ 9 w 69"/>
                <a:gd name="T39" fmla="*/ 28 h 55"/>
                <a:gd name="T40" fmla="*/ 20 w 69"/>
                <a:gd name="T41" fmla="*/ 41 h 55"/>
                <a:gd name="T42" fmla="*/ 30 w 69"/>
                <a:gd name="T43" fmla="*/ 49 h 55"/>
                <a:gd name="T44" fmla="*/ 49 w 69"/>
                <a:gd name="T45" fmla="*/ 49 h 55"/>
                <a:gd name="T46" fmla="*/ 55 w 69"/>
                <a:gd name="T47" fmla="*/ 49 h 55"/>
                <a:gd name="T48" fmla="*/ 55 w 69"/>
                <a:gd name="T49" fmla="*/ 45 h 55"/>
                <a:gd name="T50" fmla="*/ 57 w 69"/>
                <a:gd name="T51" fmla="*/ 46 h 55"/>
                <a:gd name="T52" fmla="*/ 60 w 69"/>
                <a:gd name="T53" fmla="*/ 45 h 55"/>
                <a:gd name="T54" fmla="*/ 60 w 69"/>
                <a:gd name="T55" fmla="*/ 47 h 55"/>
                <a:gd name="T56" fmla="*/ 63 w 69"/>
                <a:gd name="T57" fmla="*/ 43 h 55"/>
                <a:gd name="T58" fmla="*/ 63 w 69"/>
                <a:gd name="T59" fmla="*/ 43 h 55"/>
                <a:gd name="T60" fmla="*/ 67 w 69"/>
                <a:gd name="T61" fmla="*/ 43 h 55"/>
                <a:gd name="T62" fmla="*/ 66 w 69"/>
                <a:gd name="T63" fmla="*/ 40 h 55"/>
                <a:gd name="T64" fmla="*/ 66 w 69"/>
                <a:gd name="T65" fmla="*/ 40 h 55"/>
                <a:gd name="T66" fmla="*/ 68 w 69"/>
                <a:gd name="T67" fmla="*/ 40 h 55"/>
                <a:gd name="T68" fmla="*/ 68 w 69"/>
                <a:gd name="T69" fmla="*/ 43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55">
                  <a:moveTo>
                    <a:pt x="69" y="38"/>
                  </a:moveTo>
                  <a:cubicBezTo>
                    <a:pt x="67" y="37"/>
                    <a:pt x="66" y="37"/>
                    <a:pt x="64" y="35"/>
                  </a:cubicBezTo>
                  <a:cubicBezTo>
                    <a:pt x="64" y="36"/>
                    <a:pt x="64" y="37"/>
                    <a:pt x="64" y="36"/>
                  </a:cubicBezTo>
                  <a:cubicBezTo>
                    <a:pt x="64" y="36"/>
                    <a:pt x="64" y="35"/>
                    <a:pt x="64" y="35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0" y="34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9" y="32"/>
                    <a:pt x="59" y="32"/>
                    <a:pt x="58" y="33"/>
                  </a:cubicBezTo>
                  <a:cubicBezTo>
                    <a:pt x="58" y="33"/>
                    <a:pt x="59" y="31"/>
                    <a:pt x="59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4"/>
                    <a:pt x="57" y="35"/>
                    <a:pt x="57" y="36"/>
                  </a:cubicBezTo>
                  <a:cubicBezTo>
                    <a:pt x="56" y="37"/>
                    <a:pt x="59" y="32"/>
                    <a:pt x="58" y="36"/>
                  </a:cubicBezTo>
                  <a:cubicBezTo>
                    <a:pt x="59" y="32"/>
                    <a:pt x="56" y="37"/>
                    <a:pt x="57" y="36"/>
                  </a:cubicBezTo>
                  <a:cubicBezTo>
                    <a:pt x="57" y="35"/>
                    <a:pt x="57" y="34"/>
                    <a:pt x="58" y="32"/>
                  </a:cubicBezTo>
                  <a:cubicBezTo>
                    <a:pt x="57" y="33"/>
                    <a:pt x="57" y="32"/>
                    <a:pt x="57" y="30"/>
                  </a:cubicBezTo>
                  <a:cubicBezTo>
                    <a:pt x="58" y="29"/>
                    <a:pt x="58" y="30"/>
                    <a:pt x="58" y="32"/>
                  </a:cubicBezTo>
                  <a:cubicBezTo>
                    <a:pt x="58" y="32"/>
                    <a:pt x="58" y="32"/>
                    <a:pt x="59" y="31"/>
                  </a:cubicBezTo>
                  <a:cubicBezTo>
                    <a:pt x="59" y="31"/>
                    <a:pt x="58" y="33"/>
                    <a:pt x="58" y="33"/>
                  </a:cubicBezTo>
                  <a:cubicBezTo>
                    <a:pt x="59" y="32"/>
                    <a:pt x="59" y="32"/>
                    <a:pt x="60" y="31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4" y="25"/>
                    <a:pt x="49" y="23"/>
                    <a:pt x="44" y="20"/>
                  </a:cubicBezTo>
                  <a:cubicBezTo>
                    <a:pt x="41" y="18"/>
                    <a:pt x="39" y="16"/>
                    <a:pt x="36" y="13"/>
                  </a:cubicBezTo>
                  <a:cubicBezTo>
                    <a:pt x="30" y="8"/>
                    <a:pt x="24" y="12"/>
                    <a:pt x="15" y="3"/>
                  </a:cubicBezTo>
                  <a:cubicBezTo>
                    <a:pt x="12" y="0"/>
                    <a:pt x="6" y="3"/>
                    <a:pt x="3" y="5"/>
                  </a:cubicBezTo>
                  <a:cubicBezTo>
                    <a:pt x="0" y="12"/>
                    <a:pt x="8" y="27"/>
                    <a:pt x="9" y="28"/>
                  </a:cubicBezTo>
                  <a:cubicBezTo>
                    <a:pt x="14" y="41"/>
                    <a:pt x="13" y="33"/>
                    <a:pt x="17" y="40"/>
                  </a:cubicBezTo>
                  <a:cubicBezTo>
                    <a:pt x="15" y="36"/>
                    <a:pt x="17" y="31"/>
                    <a:pt x="20" y="41"/>
                  </a:cubicBezTo>
                  <a:cubicBezTo>
                    <a:pt x="22" y="55"/>
                    <a:pt x="25" y="43"/>
                    <a:pt x="28" y="48"/>
                  </a:cubicBezTo>
                  <a:cubicBezTo>
                    <a:pt x="28" y="49"/>
                    <a:pt x="29" y="48"/>
                    <a:pt x="30" y="49"/>
                  </a:cubicBezTo>
                  <a:cubicBezTo>
                    <a:pt x="33" y="54"/>
                    <a:pt x="38" y="49"/>
                    <a:pt x="43" y="52"/>
                  </a:cubicBezTo>
                  <a:cubicBezTo>
                    <a:pt x="44" y="53"/>
                    <a:pt x="47" y="50"/>
                    <a:pt x="49" y="49"/>
                  </a:cubicBezTo>
                  <a:cubicBezTo>
                    <a:pt x="50" y="48"/>
                    <a:pt x="50" y="50"/>
                    <a:pt x="51" y="51"/>
                  </a:cubicBezTo>
                  <a:cubicBezTo>
                    <a:pt x="52" y="51"/>
                    <a:pt x="53" y="50"/>
                    <a:pt x="55" y="49"/>
                  </a:cubicBezTo>
                  <a:cubicBezTo>
                    <a:pt x="54" y="49"/>
                    <a:pt x="52" y="50"/>
                    <a:pt x="51" y="50"/>
                  </a:cubicBezTo>
                  <a:cubicBezTo>
                    <a:pt x="50" y="50"/>
                    <a:pt x="54" y="46"/>
                    <a:pt x="55" y="45"/>
                  </a:cubicBezTo>
                  <a:cubicBezTo>
                    <a:pt x="55" y="44"/>
                    <a:pt x="54" y="48"/>
                    <a:pt x="54" y="48"/>
                  </a:cubicBezTo>
                  <a:cubicBezTo>
                    <a:pt x="55" y="48"/>
                    <a:pt x="56" y="47"/>
                    <a:pt x="57" y="46"/>
                  </a:cubicBezTo>
                  <a:cubicBezTo>
                    <a:pt x="58" y="45"/>
                    <a:pt x="56" y="49"/>
                    <a:pt x="56" y="48"/>
                  </a:cubicBezTo>
                  <a:cubicBezTo>
                    <a:pt x="57" y="48"/>
                    <a:pt x="60" y="44"/>
                    <a:pt x="60" y="45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3" y="45"/>
                    <a:pt x="65" y="44"/>
                    <a:pt x="67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43"/>
                    <a:pt x="66" y="42"/>
                    <a:pt x="66" y="40"/>
                  </a:cubicBezTo>
                  <a:cubicBezTo>
                    <a:pt x="66" y="41"/>
                    <a:pt x="66" y="41"/>
                    <a:pt x="65" y="42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7" y="39"/>
                    <a:pt x="68" y="38"/>
                    <a:pt x="67" y="41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41"/>
                    <a:pt x="68" y="42"/>
                    <a:pt x="67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1"/>
                    <a:pt x="69" y="38"/>
                    <a:pt x="69" y="3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6" name="Freeform 257"/>
            <p:cNvSpPr/>
            <p:nvPr/>
          </p:nvSpPr>
          <p:spPr bwMode="auto">
            <a:xfrm>
              <a:off x="5602288" y="4924426"/>
              <a:ext cx="7938" cy="4763"/>
            </a:xfrm>
            <a:custGeom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7" name="Freeform 258"/>
            <p:cNvSpPr/>
            <p:nvPr/>
          </p:nvSpPr>
          <p:spPr bwMode="auto">
            <a:xfrm>
              <a:off x="5443538" y="5102226"/>
              <a:ext cx="7938" cy="0"/>
            </a:xfrm>
            <a:custGeom>
              <a:gdLst>
                <a:gd name="T0" fmla="*/ 2 w 2"/>
                <a:gd name="T1" fmla="*/ 2 w 2"/>
                <a:gd name="T2" fmla="*/ 0 w 2"/>
                <a:gd name="T3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8" name="Freeform 259"/>
            <p:cNvSpPr/>
            <p:nvPr/>
          </p:nvSpPr>
          <p:spPr bwMode="auto">
            <a:xfrm>
              <a:off x="5448300" y="5097463"/>
              <a:ext cx="3175" cy="0"/>
            </a:xfrm>
            <a:custGeom>
              <a:gdLst>
                <a:gd name="T0" fmla="*/ 2 w 2"/>
                <a:gd name="T1" fmla="*/ 2 w 2"/>
                <a:gd name="T2" fmla="*/ 0 w 2"/>
                <a:gd name="T3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9" name="Freeform 260"/>
            <p:cNvSpPr/>
            <p:nvPr/>
          </p:nvSpPr>
          <p:spPr bwMode="auto">
            <a:xfrm flipH="1">
              <a:off x="5448300" y="5094288"/>
              <a:ext cx="0" cy="3175"/>
            </a:xfrm>
            <a:custGeom>
              <a:gdLst>
                <a:gd name="T0" fmla="*/ 0 h 1"/>
                <a:gd name="T1" fmla="*/ 1 h 1"/>
                <a:gd name="T2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0" name="Freeform 261"/>
            <p:cNvSpPr/>
            <p:nvPr/>
          </p:nvSpPr>
          <p:spPr bwMode="auto">
            <a:xfrm>
              <a:off x="5443538" y="5097463"/>
              <a:ext cx="4763" cy="0"/>
            </a:xfrm>
            <a:custGeom>
              <a:gdLst>
                <a:gd name="T0" fmla="*/ 0 w 3"/>
                <a:gd name="T1" fmla="*/ 3 w 3"/>
                <a:gd name="T2" fmla="*/ 3 w 3"/>
                <a:gd name="T3" fmla="*/ 3 w 3"/>
                <a:gd name="T4" fmla="*/ 0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1" name="Freeform 262"/>
            <p:cNvSpPr/>
            <p:nvPr/>
          </p:nvSpPr>
          <p:spPr bwMode="auto">
            <a:xfrm>
              <a:off x="5440363" y="5097463"/>
              <a:ext cx="3175" cy="4763"/>
            </a:xfrm>
            <a:custGeom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2" name="Freeform 263"/>
            <p:cNvSpPr/>
            <p:nvPr/>
          </p:nvSpPr>
          <p:spPr bwMode="auto">
            <a:xfrm>
              <a:off x="5376863" y="5097463"/>
              <a:ext cx="41275" cy="19050"/>
            </a:xfrm>
            <a:custGeom>
              <a:gdLst>
                <a:gd name="T0" fmla="*/ 5 w 11"/>
                <a:gd name="T1" fmla="*/ 3 h 5"/>
                <a:gd name="T2" fmla="*/ 7 w 11"/>
                <a:gd name="T3" fmla="*/ 2 h 5"/>
                <a:gd name="T4" fmla="*/ 4 w 11"/>
                <a:gd name="T5" fmla="*/ 2 h 5"/>
                <a:gd name="T6" fmla="*/ 6 w 11"/>
                <a:gd name="T7" fmla="*/ 0 h 5"/>
                <a:gd name="T8" fmla="*/ 0 w 11"/>
                <a:gd name="T9" fmla="*/ 0 h 5"/>
                <a:gd name="T10" fmla="*/ 3 w 11"/>
                <a:gd name="T11" fmla="*/ 3 h 5"/>
                <a:gd name="T12" fmla="*/ 8 w 11"/>
                <a:gd name="T13" fmla="*/ 4 h 5"/>
                <a:gd name="T14" fmla="*/ 8 w 11"/>
                <a:gd name="T15" fmla="*/ 5 h 5"/>
                <a:gd name="T16" fmla="*/ 10 w 11"/>
                <a:gd name="T17" fmla="*/ 4 h 5"/>
                <a:gd name="T18" fmla="*/ 5 w 11"/>
                <a:gd name="T19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">
                  <a:moveTo>
                    <a:pt x="5" y="3"/>
                  </a:moveTo>
                  <a:cubicBezTo>
                    <a:pt x="4" y="3"/>
                    <a:pt x="8" y="2"/>
                    <a:pt x="7" y="2"/>
                  </a:cubicBezTo>
                  <a:cubicBezTo>
                    <a:pt x="6" y="2"/>
                    <a:pt x="4" y="2"/>
                    <a:pt x="4" y="2"/>
                  </a:cubicBezTo>
                  <a:cubicBezTo>
                    <a:pt x="3" y="2"/>
                    <a:pt x="7" y="0"/>
                    <a:pt x="6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6" y="4"/>
                    <a:pt x="5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3" name="Freeform 264"/>
            <p:cNvSpPr/>
            <p:nvPr/>
          </p:nvSpPr>
          <p:spPr bwMode="auto">
            <a:xfrm>
              <a:off x="5432425" y="5116513"/>
              <a:ext cx="19050" cy="7938"/>
            </a:xfrm>
            <a:custGeom>
              <a:gdLst>
                <a:gd name="T0" fmla="*/ 3 w 5"/>
                <a:gd name="T1" fmla="*/ 1 h 2"/>
                <a:gd name="T2" fmla="*/ 2 w 5"/>
                <a:gd name="T3" fmla="*/ 1 h 2"/>
                <a:gd name="T4" fmla="*/ 2 w 5"/>
                <a:gd name="T5" fmla="*/ 0 h 2"/>
                <a:gd name="T6" fmla="*/ 1 w 5"/>
                <a:gd name="T7" fmla="*/ 0 h 2"/>
                <a:gd name="T8" fmla="*/ 3 w 5"/>
                <a:gd name="T9" fmla="*/ 0 h 2"/>
                <a:gd name="T10" fmla="*/ 1 w 5"/>
                <a:gd name="T11" fmla="*/ 2 h 2"/>
                <a:gd name="T12" fmla="*/ 3 w 5"/>
                <a:gd name="T13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4" name="Rectangle 265"/>
            <p:cNvSpPr>
              <a:spLocks noChangeArrowheads="1"/>
            </p:cNvSpPr>
            <p:nvPr/>
          </p:nvSpPr>
          <p:spPr bwMode="auto">
            <a:xfrm>
              <a:off x="5437188" y="512445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5" name="Freeform 266"/>
            <p:cNvSpPr/>
            <p:nvPr/>
          </p:nvSpPr>
          <p:spPr bwMode="auto">
            <a:xfrm>
              <a:off x="5294313" y="4879976"/>
              <a:ext cx="206375" cy="217488"/>
            </a:xfrm>
            <a:custGeom>
              <a:gdLst>
                <a:gd name="T0" fmla="*/ 36 w 55"/>
                <a:gd name="T1" fmla="*/ 52 h 58"/>
                <a:gd name="T2" fmla="*/ 36 w 55"/>
                <a:gd name="T3" fmla="*/ 51 h 58"/>
                <a:gd name="T4" fmla="*/ 36 w 55"/>
                <a:gd name="T5" fmla="*/ 50 h 58"/>
                <a:gd name="T6" fmla="*/ 34 w 55"/>
                <a:gd name="T7" fmla="*/ 51 h 58"/>
                <a:gd name="T8" fmla="*/ 34 w 55"/>
                <a:gd name="T9" fmla="*/ 51 h 58"/>
                <a:gd name="T10" fmla="*/ 35 w 55"/>
                <a:gd name="T11" fmla="*/ 50 h 58"/>
                <a:gd name="T12" fmla="*/ 36 w 55"/>
                <a:gd name="T13" fmla="*/ 50 h 58"/>
                <a:gd name="T14" fmla="*/ 37 w 55"/>
                <a:gd name="T15" fmla="*/ 49 h 58"/>
                <a:gd name="T16" fmla="*/ 37 w 55"/>
                <a:gd name="T17" fmla="*/ 48 h 58"/>
                <a:gd name="T18" fmla="*/ 37 w 55"/>
                <a:gd name="T19" fmla="*/ 48 h 58"/>
                <a:gd name="T20" fmla="*/ 37 w 55"/>
                <a:gd name="T21" fmla="*/ 47 h 58"/>
                <a:gd name="T22" fmla="*/ 37 w 55"/>
                <a:gd name="T23" fmla="*/ 46 h 58"/>
                <a:gd name="T24" fmla="*/ 32 w 55"/>
                <a:gd name="T25" fmla="*/ 47 h 58"/>
                <a:gd name="T26" fmla="*/ 32 w 55"/>
                <a:gd name="T27" fmla="*/ 47 h 58"/>
                <a:gd name="T28" fmla="*/ 37 w 55"/>
                <a:gd name="T29" fmla="*/ 44 h 58"/>
                <a:gd name="T30" fmla="*/ 37 w 55"/>
                <a:gd name="T31" fmla="*/ 46 h 58"/>
                <a:gd name="T32" fmla="*/ 37 w 55"/>
                <a:gd name="T33" fmla="*/ 47 h 58"/>
                <a:gd name="T34" fmla="*/ 40 w 55"/>
                <a:gd name="T35" fmla="*/ 32 h 58"/>
                <a:gd name="T36" fmla="*/ 52 w 55"/>
                <a:gd name="T37" fmla="*/ 9 h 58"/>
                <a:gd name="T38" fmla="*/ 28 w 55"/>
                <a:gd name="T39" fmla="*/ 5 h 58"/>
                <a:gd name="T40" fmla="*/ 15 w 55"/>
                <a:gd name="T41" fmla="*/ 15 h 58"/>
                <a:gd name="T42" fmla="*/ 9 w 55"/>
                <a:gd name="T43" fmla="*/ 28 h 58"/>
                <a:gd name="T44" fmla="*/ 17 w 55"/>
                <a:gd name="T45" fmla="*/ 47 h 58"/>
                <a:gd name="T46" fmla="*/ 19 w 55"/>
                <a:gd name="T47" fmla="*/ 53 h 58"/>
                <a:gd name="T48" fmla="*/ 23 w 55"/>
                <a:gd name="T49" fmla="*/ 50 h 58"/>
                <a:gd name="T50" fmla="*/ 23 w 55"/>
                <a:gd name="T51" fmla="*/ 52 h 58"/>
                <a:gd name="T52" fmla="*/ 26 w 55"/>
                <a:gd name="T53" fmla="*/ 54 h 58"/>
                <a:gd name="T54" fmla="*/ 24 w 55"/>
                <a:gd name="T55" fmla="*/ 56 h 58"/>
                <a:gd name="T56" fmla="*/ 29 w 55"/>
                <a:gd name="T57" fmla="*/ 55 h 58"/>
                <a:gd name="T58" fmla="*/ 29 w 55"/>
                <a:gd name="T59" fmla="*/ 55 h 58"/>
                <a:gd name="T60" fmla="*/ 32 w 55"/>
                <a:gd name="T61" fmla="*/ 58 h 58"/>
                <a:gd name="T62" fmla="*/ 34 w 55"/>
                <a:gd name="T63" fmla="*/ 55 h 58"/>
                <a:gd name="T64" fmla="*/ 34 w 55"/>
                <a:gd name="T65" fmla="*/ 55 h 58"/>
                <a:gd name="T66" fmla="*/ 35 w 55"/>
                <a:gd name="T67" fmla="*/ 57 h 58"/>
                <a:gd name="T68" fmla="*/ 33 w 55"/>
                <a:gd name="T69" fmla="*/ 58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" h="57">
                  <a:moveTo>
                    <a:pt x="37" y="56"/>
                  </a:moveTo>
                  <a:cubicBezTo>
                    <a:pt x="36" y="55"/>
                    <a:pt x="36" y="53"/>
                    <a:pt x="36" y="52"/>
                  </a:cubicBezTo>
                  <a:cubicBezTo>
                    <a:pt x="35" y="52"/>
                    <a:pt x="34" y="52"/>
                    <a:pt x="35" y="52"/>
                  </a:cubicBezTo>
                  <a:cubicBezTo>
                    <a:pt x="35" y="52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6" y="50"/>
                    <a:pt x="35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5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6" y="46"/>
                    <a:pt x="35" y="46"/>
                  </a:cubicBezTo>
                  <a:cubicBezTo>
                    <a:pt x="35" y="46"/>
                    <a:pt x="36" y="46"/>
                    <a:pt x="37" y="46"/>
                  </a:cubicBezTo>
                  <a:cubicBezTo>
                    <a:pt x="36" y="46"/>
                    <a:pt x="35" y="46"/>
                    <a:pt x="35" y="46"/>
                  </a:cubicBezTo>
                  <a:cubicBezTo>
                    <a:pt x="34" y="46"/>
                    <a:pt x="33" y="46"/>
                    <a:pt x="32" y="47"/>
                  </a:cubicBezTo>
                  <a:cubicBezTo>
                    <a:pt x="30" y="47"/>
                    <a:pt x="36" y="47"/>
                    <a:pt x="32" y="47"/>
                  </a:cubicBezTo>
                  <a:cubicBezTo>
                    <a:pt x="36" y="47"/>
                    <a:pt x="30" y="47"/>
                    <a:pt x="32" y="47"/>
                  </a:cubicBezTo>
                  <a:cubicBezTo>
                    <a:pt x="33" y="46"/>
                    <a:pt x="34" y="46"/>
                    <a:pt x="35" y="46"/>
                  </a:cubicBezTo>
                  <a:cubicBezTo>
                    <a:pt x="34" y="46"/>
                    <a:pt x="35" y="45"/>
                    <a:pt x="37" y="44"/>
                  </a:cubicBezTo>
                  <a:cubicBezTo>
                    <a:pt x="38" y="45"/>
                    <a:pt x="37" y="45"/>
                    <a:pt x="35" y="46"/>
                  </a:cubicBezTo>
                  <a:cubicBezTo>
                    <a:pt x="35" y="46"/>
                    <a:pt x="36" y="46"/>
                    <a:pt x="37" y="46"/>
                  </a:cubicBezTo>
                  <a:cubicBezTo>
                    <a:pt x="36" y="46"/>
                    <a:pt x="35" y="46"/>
                    <a:pt x="35" y="46"/>
                  </a:cubicBezTo>
                  <a:cubicBezTo>
                    <a:pt x="36" y="46"/>
                    <a:pt x="37" y="47"/>
                    <a:pt x="37" y="47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0" y="40"/>
                    <a:pt x="39" y="36"/>
                    <a:pt x="40" y="32"/>
                  </a:cubicBezTo>
                  <a:cubicBezTo>
                    <a:pt x="41" y="29"/>
                    <a:pt x="43" y="27"/>
                    <a:pt x="45" y="24"/>
                  </a:cubicBezTo>
                  <a:cubicBezTo>
                    <a:pt x="49" y="19"/>
                    <a:pt x="43" y="15"/>
                    <a:pt x="52" y="9"/>
                  </a:cubicBezTo>
                  <a:cubicBezTo>
                    <a:pt x="55" y="7"/>
                    <a:pt x="53" y="4"/>
                    <a:pt x="52" y="2"/>
                  </a:cubicBezTo>
                  <a:cubicBezTo>
                    <a:pt x="45" y="0"/>
                    <a:pt x="29" y="4"/>
                    <a:pt x="28" y="5"/>
                  </a:cubicBezTo>
                  <a:cubicBezTo>
                    <a:pt x="15" y="8"/>
                    <a:pt x="23" y="8"/>
                    <a:pt x="15" y="12"/>
                  </a:cubicBezTo>
                  <a:cubicBezTo>
                    <a:pt x="19" y="9"/>
                    <a:pt x="24" y="12"/>
                    <a:pt x="15" y="15"/>
                  </a:cubicBezTo>
                  <a:cubicBezTo>
                    <a:pt x="0" y="20"/>
                    <a:pt x="13" y="21"/>
                    <a:pt x="9" y="25"/>
                  </a:cubicBezTo>
                  <a:cubicBezTo>
                    <a:pt x="8" y="26"/>
                    <a:pt x="9" y="27"/>
                    <a:pt x="9" y="28"/>
                  </a:cubicBezTo>
                  <a:cubicBezTo>
                    <a:pt x="4" y="34"/>
                    <a:pt x="11" y="37"/>
                    <a:pt x="11" y="44"/>
                  </a:cubicBezTo>
                  <a:cubicBezTo>
                    <a:pt x="11" y="45"/>
                    <a:pt x="15" y="46"/>
                    <a:pt x="17" y="47"/>
                  </a:cubicBezTo>
                  <a:cubicBezTo>
                    <a:pt x="17" y="48"/>
                    <a:pt x="16" y="49"/>
                    <a:pt x="16" y="50"/>
                  </a:cubicBezTo>
                  <a:cubicBezTo>
                    <a:pt x="16" y="51"/>
                    <a:pt x="18" y="52"/>
                    <a:pt x="19" y="53"/>
                  </a:cubicBezTo>
                  <a:cubicBezTo>
                    <a:pt x="19" y="52"/>
                    <a:pt x="17" y="51"/>
                    <a:pt x="17" y="50"/>
                  </a:cubicBezTo>
                  <a:cubicBezTo>
                    <a:pt x="16" y="49"/>
                    <a:pt x="22" y="50"/>
                    <a:pt x="23" y="50"/>
                  </a:cubicBezTo>
                  <a:cubicBezTo>
                    <a:pt x="24" y="50"/>
                    <a:pt x="19" y="51"/>
                    <a:pt x="20" y="51"/>
                  </a:cubicBezTo>
                  <a:cubicBezTo>
                    <a:pt x="20" y="52"/>
                    <a:pt x="22" y="52"/>
                    <a:pt x="23" y="52"/>
                  </a:cubicBezTo>
                  <a:cubicBezTo>
                    <a:pt x="24" y="52"/>
                    <a:pt x="20" y="53"/>
                    <a:pt x="21" y="53"/>
                  </a:cubicBezTo>
                  <a:cubicBezTo>
                    <a:pt x="22" y="53"/>
                    <a:pt x="27" y="53"/>
                    <a:pt x="26" y="54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7" y="56"/>
                    <a:pt x="28" y="55"/>
                    <a:pt x="29" y="55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7" y="56"/>
                    <a:pt x="25" y="56"/>
                  </a:cubicBezTo>
                  <a:cubicBezTo>
                    <a:pt x="28" y="56"/>
                    <a:pt x="30" y="57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7"/>
                    <a:pt x="32" y="56"/>
                    <a:pt x="34" y="55"/>
                  </a:cubicBezTo>
                  <a:cubicBezTo>
                    <a:pt x="33" y="56"/>
                    <a:pt x="32" y="56"/>
                    <a:pt x="32" y="56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6" y="56"/>
                    <a:pt x="34" y="57"/>
                  </a:cubicBezTo>
                  <a:cubicBezTo>
                    <a:pt x="34" y="57"/>
                    <a:pt x="34" y="57"/>
                    <a:pt x="35" y="57"/>
                  </a:cubicBezTo>
                  <a:cubicBezTo>
                    <a:pt x="34" y="57"/>
                    <a:pt x="33" y="57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7"/>
                    <a:pt x="37" y="56"/>
                    <a:pt x="37" y="5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6" name="Freeform 267"/>
            <p:cNvSpPr/>
            <p:nvPr/>
          </p:nvSpPr>
          <p:spPr bwMode="auto">
            <a:xfrm>
              <a:off x="5421313" y="5064126"/>
              <a:ext cx="7938" cy="3175"/>
            </a:xfrm>
            <a:custGeom>
              <a:gdLst>
                <a:gd name="T0" fmla="*/ 1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1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7" name="Freeform 268"/>
            <p:cNvSpPr/>
            <p:nvPr/>
          </p:nvSpPr>
          <p:spPr bwMode="auto">
            <a:xfrm>
              <a:off x="5154613" y="4965701"/>
              <a:ext cx="7938" cy="4763"/>
            </a:xfrm>
            <a:custGeom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8" name="Freeform 269"/>
            <p:cNvSpPr/>
            <p:nvPr/>
          </p:nvSpPr>
          <p:spPr bwMode="auto">
            <a:xfrm flipH="1">
              <a:off x="5162550" y="4965701"/>
              <a:ext cx="0" cy="4763"/>
            </a:xfrm>
            <a:custGeom>
              <a:gdLst>
                <a:gd name="T0" fmla="*/ 3 h 3"/>
                <a:gd name="T1" fmla="*/ 3 h 3"/>
                <a:gd name="T2" fmla="*/ 0 h 3"/>
                <a:gd name="T3" fmla="*/ 3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9" name="Freeform 270"/>
            <p:cNvSpPr/>
            <p:nvPr/>
          </p:nvSpPr>
          <p:spPr bwMode="auto">
            <a:xfrm flipH="1">
              <a:off x="5162550" y="4962526"/>
              <a:ext cx="0" cy="3175"/>
            </a:xfrm>
            <a:custGeom>
              <a:gdLst>
                <a:gd name="T0" fmla="*/ 0 h 1"/>
                <a:gd name="T1" fmla="*/ 1 h 1"/>
                <a:gd name="T2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0" name="Freeform 271"/>
            <p:cNvSpPr/>
            <p:nvPr/>
          </p:nvSpPr>
          <p:spPr bwMode="auto">
            <a:xfrm>
              <a:off x="5159375" y="4962526"/>
              <a:ext cx="3175" cy="3175"/>
            </a:xfrm>
            <a:custGeom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1" name="Freeform 272"/>
            <p:cNvSpPr/>
            <p:nvPr/>
          </p:nvSpPr>
          <p:spPr bwMode="auto">
            <a:xfrm>
              <a:off x="5154613" y="4959351"/>
              <a:ext cx="4763" cy="3175"/>
            </a:xfrm>
            <a:custGeom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2" name="Freeform 273"/>
            <p:cNvSpPr/>
            <p:nvPr/>
          </p:nvSpPr>
          <p:spPr bwMode="auto">
            <a:xfrm>
              <a:off x="5124450" y="4902201"/>
              <a:ext cx="15875" cy="41275"/>
            </a:xfrm>
            <a:custGeom>
              <a:gdLst>
                <a:gd name="T0" fmla="*/ 0 w 4"/>
                <a:gd name="T1" fmla="*/ 6 h 11"/>
                <a:gd name="T2" fmla="*/ 2 w 4"/>
                <a:gd name="T3" fmla="*/ 8 h 11"/>
                <a:gd name="T4" fmla="*/ 1 w 4"/>
                <a:gd name="T5" fmla="*/ 5 h 11"/>
                <a:gd name="T6" fmla="*/ 4 w 4"/>
                <a:gd name="T7" fmla="*/ 6 h 11"/>
                <a:gd name="T8" fmla="*/ 1 w 4"/>
                <a:gd name="T9" fmla="*/ 1 h 11"/>
                <a:gd name="T10" fmla="*/ 0 w 4"/>
                <a:gd name="T11" fmla="*/ 5 h 11"/>
                <a:gd name="T12" fmla="*/ 1 w 4"/>
                <a:gd name="T13" fmla="*/ 10 h 11"/>
                <a:gd name="T14" fmla="*/ 0 w 4"/>
                <a:gd name="T15" fmla="*/ 10 h 11"/>
                <a:gd name="T16" fmla="*/ 2 w 4"/>
                <a:gd name="T17" fmla="*/ 11 h 11"/>
                <a:gd name="T18" fmla="*/ 0 w 4"/>
                <a:gd name="T19" fmla="*/ 6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0" y="6"/>
                  </a:moveTo>
                  <a:cubicBezTo>
                    <a:pt x="0" y="6"/>
                    <a:pt x="2" y="9"/>
                    <a:pt x="2" y="8"/>
                  </a:cubicBezTo>
                  <a:cubicBezTo>
                    <a:pt x="2" y="7"/>
                    <a:pt x="1" y="5"/>
                    <a:pt x="1" y="5"/>
                  </a:cubicBezTo>
                  <a:cubicBezTo>
                    <a:pt x="1" y="4"/>
                    <a:pt x="4" y="7"/>
                    <a:pt x="4" y="6"/>
                  </a:cubicBezTo>
                  <a:cubicBezTo>
                    <a:pt x="3" y="5"/>
                    <a:pt x="1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3" name="Freeform 274"/>
            <p:cNvSpPr/>
            <p:nvPr/>
          </p:nvSpPr>
          <p:spPr bwMode="auto">
            <a:xfrm>
              <a:off x="5132388" y="4965701"/>
              <a:ext cx="15875" cy="11113"/>
            </a:xfrm>
            <a:custGeom>
              <a:gdLst>
                <a:gd name="T0" fmla="*/ 2 w 4"/>
                <a:gd name="T1" fmla="*/ 3 h 3"/>
                <a:gd name="T2" fmla="*/ 2 w 4"/>
                <a:gd name="T3" fmla="*/ 2 h 3"/>
                <a:gd name="T4" fmla="*/ 3 w 4"/>
                <a:gd name="T5" fmla="*/ 1 h 3"/>
                <a:gd name="T6" fmla="*/ 2 w 4"/>
                <a:gd name="T7" fmla="*/ 0 h 3"/>
                <a:gd name="T8" fmla="*/ 3 w 4"/>
                <a:gd name="T9" fmla="*/ 1 h 3"/>
                <a:gd name="T10" fmla="*/ 0 w 4"/>
                <a:gd name="T11" fmla="*/ 1 h 3"/>
                <a:gd name="T12" fmla="*/ 2 w 4"/>
                <a:gd name="T13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4" name="Rectangle 275"/>
            <p:cNvSpPr>
              <a:spLocks noChangeArrowheads="1"/>
            </p:cNvSpPr>
            <p:nvPr/>
          </p:nvSpPr>
          <p:spPr bwMode="auto">
            <a:xfrm>
              <a:off x="5132388" y="4970463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5" name="Freeform 276"/>
            <p:cNvSpPr/>
            <p:nvPr/>
          </p:nvSpPr>
          <p:spPr bwMode="auto">
            <a:xfrm>
              <a:off x="5140325" y="4764088"/>
              <a:ext cx="206375" cy="195263"/>
            </a:xfrm>
            <a:custGeom>
              <a:gdLst>
                <a:gd name="T0" fmla="*/ 9 w 55"/>
                <a:gd name="T1" fmla="*/ 47 h 52"/>
                <a:gd name="T2" fmla="*/ 10 w 55"/>
                <a:gd name="T3" fmla="*/ 47 h 52"/>
                <a:gd name="T4" fmla="*/ 10 w 55"/>
                <a:gd name="T5" fmla="*/ 46 h 52"/>
                <a:gd name="T6" fmla="*/ 9 w 55"/>
                <a:gd name="T7" fmla="*/ 45 h 52"/>
                <a:gd name="T8" fmla="*/ 9 w 55"/>
                <a:gd name="T9" fmla="*/ 45 h 52"/>
                <a:gd name="T10" fmla="*/ 11 w 55"/>
                <a:gd name="T11" fmla="*/ 45 h 52"/>
                <a:gd name="T12" fmla="*/ 10 w 55"/>
                <a:gd name="T13" fmla="*/ 46 h 52"/>
                <a:gd name="T14" fmla="*/ 12 w 55"/>
                <a:gd name="T15" fmla="*/ 46 h 52"/>
                <a:gd name="T16" fmla="*/ 13 w 55"/>
                <a:gd name="T17" fmla="*/ 46 h 52"/>
                <a:gd name="T18" fmla="*/ 13 w 55"/>
                <a:gd name="T19" fmla="*/ 46 h 52"/>
                <a:gd name="T20" fmla="*/ 14 w 55"/>
                <a:gd name="T21" fmla="*/ 46 h 52"/>
                <a:gd name="T22" fmla="*/ 15 w 55"/>
                <a:gd name="T23" fmla="*/ 45 h 52"/>
                <a:gd name="T24" fmla="*/ 12 w 55"/>
                <a:gd name="T25" fmla="*/ 41 h 52"/>
                <a:gd name="T26" fmla="*/ 12 w 55"/>
                <a:gd name="T27" fmla="*/ 41 h 52"/>
                <a:gd name="T28" fmla="*/ 16 w 55"/>
                <a:gd name="T29" fmla="*/ 44 h 52"/>
                <a:gd name="T30" fmla="*/ 15 w 55"/>
                <a:gd name="T31" fmla="*/ 45 h 52"/>
                <a:gd name="T32" fmla="*/ 14 w 55"/>
                <a:gd name="T33" fmla="*/ 46 h 52"/>
                <a:gd name="T34" fmla="*/ 29 w 55"/>
                <a:gd name="T35" fmla="*/ 42 h 52"/>
                <a:gd name="T36" fmla="*/ 50 w 55"/>
                <a:gd name="T37" fmla="*/ 49 h 52"/>
                <a:gd name="T38" fmla="*/ 51 w 55"/>
                <a:gd name="T39" fmla="*/ 25 h 52"/>
                <a:gd name="T40" fmla="*/ 39 w 55"/>
                <a:gd name="T41" fmla="*/ 13 h 52"/>
                <a:gd name="T42" fmla="*/ 22 w 55"/>
                <a:gd name="T43" fmla="*/ 11 h 52"/>
                <a:gd name="T44" fmla="*/ 5 w 55"/>
                <a:gd name="T45" fmla="*/ 27 h 52"/>
                <a:gd name="T46" fmla="*/ 1 w 55"/>
                <a:gd name="T47" fmla="*/ 32 h 52"/>
                <a:gd name="T48" fmla="*/ 5 w 55"/>
                <a:gd name="T49" fmla="*/ 34 h 52"/>
                <a:gd name="T50" fmla="*/ 3 w 55"/>
                <a:gd name="T51" fmla="*/ 36 h 52"/>
                <a:gd name="T52" fmla="*/ 3 w 55"/>
                <a:gd name="T53" fmla="*/ 39 h 52"/>
                <a:gd name="T54" fmla="*/ 0 w 55"/>
                <a:gd name="T55" fmla="*/ 38 h 52"/>
                <a:gd name="T56" fmla="*/ 3 w 55"/>
                <a:gd name="T57" fmla="*/ 42 h 52"/>
                <a:gd name="T58" fmla="*/ 3 w 55"/>
                <a:gd name="T59" fmla="*/ 42 h 52"/>
                <a:gd name="T60" fmla="*/ 2 w 55"/>
                <a:gd name="T61" fmla="*/ 46 h 52"/>
                <a:gd name="T62" fmla="*/ 5 w 55"/>
                <a:gd name="T63" fmla="*/ 47 h 52"/>
                <a:gd name="T64" fmla="*/ 5 w 55"/>
                <a:gd name="T65" fmla="*/ 46 h 52"/>
                <a:gd name="T66" fmla="*/ 4 w 55"/>
                <a:gd name="T67" fmla="*/ 48 h 52"/>
                <a:gd name="T68" fmla="*/ 2 w 55"/>
                <a:gd name="T69" fmla="*/ 47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" h="52">
                  <a:moveTo>
                    <a:pt x="6" y="49"/>
                  </a:moveTo>
                  <a:cubicBezTo>
                    <a:pt x="7" y="48"/>
                    <a:pt x="8" y="48"/>
                    <a:pt x="9" y="47"/>
                  </a:cubicBezTo>
                  <a:cubicBezTo>
                    <a:pt x="9" y="46"/>
                    <a:pt x="8" y="46"/>
                    <a:pt x="9" y="46"/>
                  </a:cubicBezTo>
                  <a:cubicBezTo>
                    <a:pt x="9" y="46"/>
                    <a:pt x="9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1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2" y="45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5"/>
                    <a:pt x="15" y="45"/>
                  </a:cubicBezTo>
                  <a:cubicBezTo>
                    <a:pt x="14" y="44"/>
                    <a:pt x="14" y="44"/>
                    <a:pt x="14" y="43"/>
                  </a:cubicBezTo>
                  <a:cubicBezTo>
                    <a:pt x="13" y="42"/>
                    <a:pt x="12" y="42"/>
                    <a:pt x="12" y="41"/>
                  </a:cubicBezTo>
                  <a:cubicBezTo>
                    <a:pt x="11" y="40"/>
                    <a:pt x="14" y="44"/>
                    <a:pt x="11" y="42"/>
                  </a:cubicBezTo>
                  <a:cubicBezTo>
                    <a:pt x="14" y="44"/>
                    <a:pt x="11" y="40"/>
                    <a:pt x="12" y="41"/>
                  </a:cubicBezTo>
                  <a:cubicBezTo>
                    <a:pt x="12" y="42"/>
                    <a:pt x="13" y="42"/>
                    <a:pt x="14" y="43"/>
                  </a:cubicBezTo>
                  <a:cubicBezTo>
                    <a:pt x="14" y="43"/>
                    <a:pt x="15" y="43"/>
                    <a:pt x="16" y="44"/>
                  </a:cubicBezTo>
                  <a:cubicBezTo>
                    <a:pt x="17" y="46"/>
                    <a:pt x="15" y="45"/>
                    <a:pt x="14" y="43"/>
                  </a:cubicBezTo>
                  <a:cubicBezTo>
                    <a:pt x="14" y="44"/>
                    <a:pt x="14" y="44"/>
                    <a:pt x="15" y="45"/>
                  </a:cubicBezTo>
                  <a:cubicBezTo>
                    <a:pt x="14" y="45"/>
                    <a:pt x="14" y="44"/>
                    <a:pt x="14" y="44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21" y="45"/>
                    <a:pt x="24" y="43"/>
                    <a:pt x="29" y="42"/>
                  </a:cubicBezTo>
                  <a:cubicBezTo>
                    <a:pt x="31" y="42"/>
                    <a:pt x="34" y="43"/>
                    <a:pt x="37" y="44"/>
                  </a:cubicBezTo>
                  <a:cubicBezTo>
                    <a:pt x="42" y="47"/>
                    <a:pt x="44" y="40"/>
                    <a:pt x="50" y="49"/>
                  </a:cubicBezTo>
                  <a:cubicBezTo>
                    <a:pt x="52" y="52"/>
                    <a:pt x="53" y="50"/>
                    <a:pt x="55" y="49"/>
                  </a:cubicBezTo>
                  <a:cubicBezTo>
                    <a:pt x="55" y="42"/>
                    <a:pt x="52" y="26"/>
                    <a:pt x="51" y="25"/>
                  </a:cubicBezTo>
                  <a:cubicBezTo>
                    <a:pt x="48" y="12"/>
                    <a:pt x="48" y="20"/>
                    <a:pt x="43" y="12"/>
                  </a:cubicBezTo>
                  <a:cubicBezTo>
                    <a:pt x="46" y="16"/>
                    <a:pt x="43" y="21"/>
                    <a:pt x="39" y="13"/>
                  </a:cubicBezTo>
                  <a:cubicBezTo>
                    <a:pt x="31" y="0"/>
                    <a:pt x="30" y="12"/>
                    <a:pt x="25" y="11"/>
                  </a:cubicBezTo>
                  <a:cubicBezTo>
                    <a:pt x="24" y="10"/>
                    <a:pt x="23" y="11"/>
                    <a:pt x="22" y="11"/>
                  </a:cubicBezTo>
                  <a:cubicBezTo>
                    <a:pt x="14" y="10"/>
                    <a:pt x="12" y="18"/>
                    <a:pt x="6" y="20"/>
                  </a:cubicBezTo>
                  <a:cubicBezTo>
                    <a:pt x="5" y="21"/>
                    <a:pt x="5" y="25"/>
                    <a:pt x="5" y="27"/>
                  </a:cubicBezTo>
                  <a:cubicBezTo>
                    <a:pt x="5" y="28"/>
                    <a:pt x="3" y="27"/>
                    <a:pt x="2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1"/>
                    <a:pt x="2" y="30"/>
                    <a:pt x="2" y="29"/>
                  </a:cubicBezTo>
                  <a:cubicBezTo>
                    <a:pt x="3" y="28"/>
                    <a:pt x="5" y="33"/>
                    <a:pt x="5" y="34"/>
                  </a:cubicBezTo>
                  <a:cubicBezTo>
                    <a:pt x="5" y="35"/>
                    <a:pt x="2" y="32"/>
                    <a:pt x="3" y="33"/>
                  </a:cubicBezTo>
                  <a:cubicBezTo>
                    <a:pt x="2" y="33"/>
                    <a:pt x="3" y="35"/>
                    <a:pt x="3" y="36"/>
                  </a:cubicBezTo>
                  <a:cubicBezTo>
                    <a:pt x="3" y="37"/>
                    <a:pt x="1" y="34"/>
                    <a:pt x="1" y="34"/>
                  </a:cubicBezTo>
                  <a:cubicBezTo>
                    <a:pt x="1" y="35"/>
                    <a:pt x="4" y="39"/>
                    <a:pt x="3" y="39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1"/>
                    <a:pt x="1" y="40"/>
                    <a:pt x="0" y="39"/>
                  </a:cubicBezTo>
                  <a:cubicBezTo>
                    <a:pt x="1" y="42"/>
                    <a:pt x="2" y="44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3" y="45"/>
                    <a:pt x="5" y="47"/>
                  </a:cubicBezTo>
                  <a:cubicBezTo>
                    <a:pt x="4" y="46"/>
                    <a:pt x="4" y="45"/>
                    <a:pt x="4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8"/>
                    <a:pt x="6" y="49"/>
                    <a:pt x="4" y="47"/>
                  </a:cubicBezTo>
                  <a:cubicBezTo>
                    <a:pt x="4" y="47"/>
                    <a:pt x="4" y="48"/>
                    <a:pt x="4" y="48"/>
                  </a:cubicBezTo>
                  <a:cubicBezTo>
                    <a:pt x="4" y="48"/>
                    <a:pt x="3" y="47"/>
                    <a:pt x="2" y="46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4" y="48"/>
                    <a:pt x="6" y="49"/>
                    <a:pt x="6" y="49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6" name="Freeform 277"/>
            <p:cNvSpPr/>
            <p:nvPr/>
          </p:nvSpPr>
          <p:spPr bwMode="auto">
            <a:xfrm>
              <a:off x="5176838" y="4929188"/>
              <a:ext cx="4763" cy="6350"/>
            </a:xfrm>
            <a:custGeom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7" name="Freeform 278"/>
            <p:cNvSpPr/>
            <p:nvPr/>
          </p:nvSpPr>
          <p:spPr bwMode="auto">
            <a:xfrm>
              <a:off x="5327650" y="4751388"/>
              <a:ext cx="3175" cy="7938"/>
            </a:xfrm>
            <a:custGeom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8" name="Rectangle 279"/>
            <p:cNvSpPr>
              <a:spLocks noChangeArrowheads="1"/>
            </p:cNvSpPr>
            <p:nvPr/>
          </p:nvSpPr>
          <p:spPr bwMode="auto">
            <a:xfrm>
              <a:off x="5327650" y="4751388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9" name="Freeform 280"/>
            <p:cNvSpPr/>
            <p:nvPr/>
          </p:nvSpPr>
          <p:spPr bwMode="auto">
            <a:xfrm>
              <a:off x="5324475" y="4748213"/>
              <a:ext cx="3175" cy="3175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0" name="Freeform 281"/>
            <p:cNvSpPr/>
            <p:nvPr/>
          </p:nvSpPr>
          <p:spPr bwMode="auto">
            <a:xfrm>
              <a:off x="5324475" y="4751388"/>
              <a:ext cx="3175" cy="4763"/>
            </a:xfrm>
            <a:custGeom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0 h 3"/>
                <a:gd name="T8" fmla="*/ 0 w 2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1" name="Freeform 282"/>
            <p:cNvSpPr/>
            <p:nvPr/>
          </p:nvSpPr>
          <p:spPr bwMode="auto">
            <a:xfrm>
              <a:off x="5319713" y="4756151"/>
              <a:ext cx="4763" cy="3175"/>
            </a:xfrm>
            <a:custGeom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2" name="Freeform 283"/>
            <p:cNvSpPr/>
            <p:nvPr/>
          </p:nvSpPr>
          <p:spPr bwMode="auto">
            <a:xfrm>
              <a:off x="5264150" y="4775201"/>
              <a:ext cx="41275" cy="14288"/>
            </a:xfrm>
            <a:custGeom>
              <a:gdLst>
                <a:gd name="T0" fmla="*/ 5 w 11"/>
                <a:gd name="T1" fmla="*/ 4 h 4"/>
                <a:gd name="T2" fmla="*/ 7 w 11"/>
                <a:gd name="T3" fmla="*/ 2 h 4"/>
                <a:gd name="T4" fmla="*/ 4 w 11"/>
                <a:gd name="T5" fmla="*/ 2 h 4"/>
                <a:gd name="T6" fmla="*/ 6 w 11"/>
                <a:gd name="T7" fmla="*/ 0 h 4"/>
                <a:gd name="T8" fmla="*/ 0 w 11"/>
                <a:gd name="T9" fmla="*/ 3 h 4"/>
                <a:gd name="T10" fmla="*/ 4 w 11"/>
                <a:gd name="T11" fmla="*/ 4 h 4"/>
                <a:gd name="T12" fmla="*/ 9 w 11"/>
                <a:gd name="T13" fmla="*/ 3 h 4"/>
                <a:gd name="T14" fmla="*/ 9 w 11"/>
                <a:gd name="T15" fmla="*/ 4 h 4"/>
                <a:gd name="T16" fmla="*/ 10 w 11"/>
                <a:gd name="T17" fmla="*/ 2 h 4"/>
                <a:gd name="T18" fmla="*/ 5 w 11"/>
                <a:gd name="T1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4">
                  <a:moveTo>
                    <a:pt x="5" y="4"/>
                  </a:moveTo>
                  <a:cubicBezTo>
                    <a:pt x="5" y="4"/>
                    <a:pt x="8" y="1"/>
                    <a:pt x="7" y="2"/>
                  </a:cubicBezTo>
                  <a:cubicBezTo>
                    <a:pt x="6" y="2"/>
                    <a:pt x="4" y="3"/>
                    <a:pt x="4" y="2"/>
                  </a:cubicBezTo>
                  <a:cubicBezTo>
                    <a:pt x="3" y="3"/>
                    <a:pt x="6" y="0"/>
                    <a:pt x="6" y="0"/>
                  </a:cubicBezTo>
                  <a:cubicBezTo>
                    <a:pt x="4" y="1"/>
                    <a:pt x="0" y="3"/>
                    <a:pt x="0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3" name="Freeform 284"/>
            <p:cNvSpPr/>
            <p:nvPr/>
          </p:nvSpPr>
          <p:spPr bwMode="auto">
            <a:xfrm>
              <a:off x="5324475" y="4767263"/>
              <a:ext cx="14288" cy="14288"/>
            </a:xfrm>
            <a:custGeom>
              <a:gdLst>
                <a:gd name="T0" fmla="*/ 3 w 4"/>
                <a:gd name="T1" fmla="*/ 2 h 4"/>
                <a:gd name="T2" fmla="*/ 2 w 4"/>
                <a:gd name="T3" fmla="*/ 2 h 4"/>
                <a:gd name="T4" fmla="*/ 1 w 4"/>
                <a:gd name="T5" fmla="*/ 1 h 4"/>
                <a:gd name="T6" fmla="*/ 0 w 4"/>
                <a:gd name="T7" fmla="*/ 2 h 4"/>
                <a:gd name="T8" fmla="*/ 2 w 4"/>
                <a:gd name="T9" fmla="*/ 1 h 4"/>
                <a:gd name="T10" fmla="*/ 1 w 4"/>
                <a:gd name="T11" fmla="*/ 4 h 4"/>
                <a:gd name="T12" fmla="*/ 3 w 4"/>
                <a:gd name="T13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4" y="0"/>
                    <a:pt x="3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3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4" name="Rectangle 285"/>
            <p:cNvSpPr>
              <a:spLocks noChangeArrowheads="1"/>
            </p:cNvSpPr>
            <p:nvPr/>
          </p:nvSpPr>
          <p:spPr bwMode="auto">
            <a:xfrm>
              <a:off x="5327650" y="4781551"/>
              <a:ext cx="3175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5" name="Freeform 286"/>
            <p:cNvSpPr/>
            <p:nvPr/>
          </p:nvSpPr>
          <p:spPr bwMode="auto">
            <a:xfrm>
              <a:off x="5148263" y="4560888"/>
              <a:ext cx="160338" cy="217488"/>
            </a:xfrm>
            <a:custGeom>
              <a:gdLst>
                <a:gd name="T0" fmla="*/ 41 w 43"/>
                <a:gd name="T1" fmla="*/ 48 h 58"/>
                <a:gd name="T2" fmla="*/ 40 w 43"/>
                <a:gd name="T3" fmla="*/ 47 h 58"/>
                <a:gd name="T4" fmla="*/ 40 w 43"/>
                <a:gd name="T5" fmla="*/ 47 h 58"/>
                <a:gd name="T6" fmla="*/ 39 w 43"/>
                <a:gd name="T7" fmla="*/ 48 h 58"/>
                <a:gd name="T8" fmla="*/ 39 w 43"/>
                <a:gd name="T9" fmla="*/ 48 h 58"/>
                <a:gd name="T10" fmla="*/ 39 w 43"/>
                <a:gd name="T11" fmla="*/ 47 h 58"/>
                <a:gd name="T12" fmla="*/ 40 w 43"/>
                <a:gd name="T13" fmla="*/ 47 h 58"/>
                <a:gd name="T14" fmla="*/ 40 w 43"/>
                <a:gd name="T15" fmla="*/ 45 h 58"/>
                <a:gd name="T16" fmla="*/ 39 w 43"/>
                <a:gd name="T17" fmla="*/ 44 h 58"/>
                <a:gd name="T18" fmla="*/ 39 w 43"/>
                <a:gd name="T19" fmla="*/ 44 h 58"/>
                <a:gd name="T20" fmla="*/ 39 w 43"/>
                <a:gd name="T21" fmla="*/ 43 h 58"/>
                <a:gd name="T22" fmla="*/ 38 w 43"/>
                <a:gd name="T23" fmla="*/ 42 h 58"/>
                <a:gd name="T24" fmla="*/ 34 w 43"/>
                <a:gd name="T25" fmla="*/ 46 h 58"/>
                <a:gd name="T26" fmla="*/ 34 w 43"/>
                <a:gd name="T27" fmla="*/ 46 h 58"/>
                <a:gd name="T28" fmla="*/ 37 w 43"/>
                <a:gd name="T29" fmla="*/ 41 h 58"/>
                <a:gd name="T30" fmla="*/ 38 w 43"/>
                <a:gd name="T31" fmla="*/ 42 h 58"/>
                <a:gd name="T32" fmla="*/ 39 w 43"/>
                <a:gd name="T33" fmla="*/ 43 h 58"/>
                <a:gd name="T34" fmla="*/ 31 w 43"/>
                <a:gd name="T35" fmla="*/ 29 h 58"/>
                <a:gd name="T36" fmla="*/ 17 w 43"/>
                <a:gd name="T37" fmla="*/ 4 h 58"/>
                <a:gd name="T38" fmla="*/ 2 w 43"/>
                <a:gd name="T39" fmla="*/ 23 h 58"/>
                <a:gd name="T40" fmla="*/ 4 w 43"/>
                <a:gd name="T41" fmla="*/ 39 h 58"/>
                <a:gd name="T42" fmla="*/ 8 w 43"/>
                <a:gd name="T43" fmla="*/ 49 h 58"/>
                <a:gd name="T44" fmla="*/ 22 w 43"/>
                <a:gd name="T45" fmla="*/ 55 h 58"/>
                <a:gd name="T46" fmla="*/ 27 w 43"/>
                <a:gd name="T47" fmla="*/ 57 h 58"/>
                <a:gd name="T48" fmla="*/ 28 w 43"/>
                <a:gd name="T49" fmla="*/ 53 h 58"/>
                <a:gd name="T50" fmla="*/ 30 w 43"/>
                <a:gd name="T51" fmla="*/ 55 h 58"/>
                <a:gd name="T52" fmla="*/ 33 w 43"/>
                <a:gd name="T53" fmla="*/ 55 h 58"/>
                <a:gd name="T54" fmla="*/ 32 w 43"/>
                <a:gd name="T55" fmla="*/ 57 h 58"/>
                <a:gd name="T56" fmla="*/ 36 w 43"/>
                <a:gd name="T57" fmla="*/ 54 h 58"/>
                <a:gd name="T58" fmla="*/ 36 w 43"/>
                <a:gd name="T59" fmla="*/ 54 h 58"/>
                <a:gd name="T60" fmla="*/ 40 w 43"/>
                <a:gd name="T61" fmla="*/ 55 h 58"/>
                <a:gd name="T62" fmla="*/ 40 w 43"/>
                <a:gd name="T63" fmla="*/ 52 h 58"/>
                <a:gd name="T64" fmla="*/ 40 w 43"/>
                <a:gd name="T65" fmla="*/ 52 h 58"/>
                <a:gd name="T66" fmla="*/ 42 w 43"/>
                <a:gd name="T67" fmla="*/ 53 h 58"/>
                <a:gd name="T68" fmla="*/ 40 w 43"/>
                <a:gd name="T69" fmla="*/ 55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57">
                  <a:moveTo>
                    <a:pt x="43" y="51"/>
                  </a:moveTo>
                  <a:cubicBezTo>
                    <a:pt x="42" y="50"/>
                    <a:pt x="41" y="49"/>
                    <a:pt x="41" y="48"/>
                  </a:cubicBezTo>
                  <a:cubicBezTo>
                    <a:pt x="40" y="48"/>
                    <a:pt x="39" y="49"/>
                    <a:pt x="39" y="48"/>
                  </a:cubicBezTo>
                  <a:cubicBezTo>
                    <a:pt x="40" y="48"/>
                    <a:pt x="40" y="48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6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8" y="46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8" y="43"/>
                    <a:pt x="38" y="42"/>
                  </a:cubicBezTo>
                  <a:cubicBezTo>
                    <a:pt x="37" y="43"/>
                    <a:pt x="37" y="43"/>
                    <a:pt x="36" y="43"/>
                  </a:cubicBezTo>
                  <a:cubicBezTo>
                    <a:pt x="36" y="44"/>
                    <a:pt x="35" y="45"/>
                    <a:pt x="34" y="46"/>
                  </a:cubicBezTo>
                  <a:cubicBezTo>
                    <a:pt x="33" y="47"/>
                    <a:pt x="38" y="44"/>
                    <a:pt x="35" y="46"/>
                  </a:cubicBezTo>
                  <a:cubicBezTo>
                    <a:pt x="38" y="44"/>
                    <a:pt x="33" y="47"/>
                    <a:pt x="34" y="46"/>
                  </a:cubicBezTo>
                  <a:cubicBezTo>
                    <a:pt x="35" y="45"/>
                    <a:pt x="36" y="44"/>
                    <a:pt x="36" y="43"/>
                  </a:cubicBezTo>
                  <a:cubicBezTo>
                    <a:pt x="36" y="44"/>
                    <a:pt x="36" y="43"/>
                    <a:pt x="37" y="41"/>
                  </a:cubicBezTo>
                  <a:cubicBezTo>
                    <a:pt x="39" y="41"/>
                    <a:pt x="38" y="42"/>
                    <a:pt x="36" y="43"/>
                  </a:cubicBezTo>
                  <a:cubicBezTo>
                    <a:pt x="37" y="43"/>
                    <a:pt x="37" y="43"/>
                    <a:pt x="38" y="42"/>
                  </a:cubicBezTo>
                  <a:cubicBezTo>
                    <a:pt x="38" y="43"/>
                    <a:pt x="37" y="44"/>
                    <a:pt x="37" y="44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7" y="36"/>
                    <a:pt x="34" y="33"/>
                    <a:pt x="31" y="29"/>
                  </a:cubicBezTo>
                  <a:cubicBezTo>
                    <a:pt x="30" y="26"/>
                    <a:pt x="29" y="23"/>
                    <a:pt x="28" y="20"/>
                  </a:cubicBezTo>
                  <a:cubicBezTo>
                    <a:pt x="26" y="13"/>
                    <a:pt x="19" y="15"/>
                    <a:pt x="17" y="4"/>
                  </a:cubicBezTo>
                  <a:cubicBezTo>
                    <a:pt x="16" y="0"/>
                    <a:pt x="10" y="0"/>
                    <a:pt x="8" y="0"/>
                  </a:cubicBezTo>
                  <a:cubicBezTo>
                    <a:pt x="3" y="5"/>
                    <a:pt x="2" y="22"/>
                    <a:pt x="2" y="23"/>
                  </a:cubicBezTo>
                  <a:cubicBezTo>
                    <a:pt x="0" y="37"/>
                    <a:pt x="2" y="30"/>
                    <a:pt x="2" y="38"/>
                  </a:cubicBezTo>
                  <a:cubicBezTo>
                    <a:pt x="2" y="33"/>
                    <a:pt x="6" y="30"/>
                    <a:pt x="4" y="39"/>
                  </a:cubicBezTo>
                  <a:cubicBezTo>
                    <a:pt x="0" y="54"/>
                    <a:pt x="6" y="43"/>
                    <a:pt x="7" y="48"/>
                  </a:cubicBezTo>
                  <a:cubicBezTo>
                    <a:pt x="7" y="49"/>
                    <a:pt x="7" y="49"/>
                    <a:pt x="8" y="49"/>
                  </a:cubicBezTo>
                  <a:cubicBezTo>
                    <a:pt x="7" y="55"/>
                    <a:pt x="13" y="52"/>
                    <a:pt x="16" y="56"/>
                  </a:cubicBezTo>
                  <a:cubicBezTo>
                    <a:pt x="17" y="57"/>
                    <a:pt x="20" y="55"/>
                    <a:pt x="22" y="55"/>
                  </a:cubicBezTo>
                  <a:cubicBezTo>
                    <a:pt x="23" y="55"/>
                    <a:pt x="22" y="57"/>
                    <a:pt x="23" y="57"/>
                  </a:cubicBezTo>
                  <a:cubicBezTo>
                    <a:pt x="23" y="58"/>
                    <a:pt x="25" y="58"/>
                    <a:pt x="27" y="57"/>
                  </a:cubicBezTo>
                  <a:cubicBezTo>
                    <a:pt x="26" y="57"/>
                    <a:pt x="24" y="57"/>
                    <a:pt x="23" y="57"/>
                  </a:cubicBezTo>
                  <a:cubicBezTo>
                    <a:pt x="23" y="56"/>
                    <a:pt x="27" y="54"/>
                    <a:pt x="28" y="53"/>
                  </a:cubicBezTo>
                  <a:cubicBezTo>
                    <a:pt x="29" y="53"/>
                    <a:pt x="26" y="56"/>
                    <a:pt x="27" y="56"/>
                  </a:cubicBezTo>
                  <a:cubicBezTo>
                    <a:pt x="27" y="56"/>
                    <a:pt x="29" y="55"/>
                    <a:pt x="30" y="55"/>
                  </a:cubicBezTo>
                  <a:cubicBezTo>
                    <a:pt x="31" y="54"/>
                    <a:pt x="28" y="57"/>
                    <a:pt x="28" y="57"/>
                  </a:cubicBezTo>
                  <a:cubicBezTo>
                    <a:pt x="29" y="57"/>
                    <a:pt x="33" y="54"/>
                    <a:pt x="33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6"/>
                    <a:pt x="35" y="55"/>
                    <a:pt x="36" y="54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5"/>
                    <a:pt x="34" y="56"/>
                    <a:pt x="33" y="57"/>
                  </a:cubicBezTo>
                  <a:cubicBezTo>
                    <a:pt x="35" y="56"/>
                    <a:pt x="38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9" y="55"/>
                    <a:pt x="39" y="54"/>
                    <a:pt x="40" y="52"/>
                  </a:cubicBezTo>
                  <a:cubicBezTo>
                    <a:pt x="40" y="53"/>
                    <a:pt x="39" y="53"/>
                    <a:pt x="39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1" y="52"/>
                    <a:pt x="42" y="51"/>
                    <a:pt x="41" y="53"/>
                  </a:cubicBezTo>
                  <a:cubicBezTo>
                    <a:pt x="41" y="53"/>
                    <a:pt x="41" y="53"/>
                    <a:pt x="42" y="53"/>
                  </a:cubicBezTo>
                  <a:cubicBezTo>
                    <a:pt x="41" y="53"/>
                    <a:pt x="41" y="54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2" y="53"/>
                    <a:pt x="43" y="51"/>
                    <a:pt x="43" y="5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6" name="Freeform 287"/>
            <p:cNvSpPr/>
            <p:nvPr/>
          </p:nvSpPr>
          <p:spPr bwMode="auto">
            <a:xfrm>
              <a:off x="5289550" y="4733926"/>
              <a:ext cx="7938" cy="3175"/>
            </a:xfrm>
            <a:custGeom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7" name="Freeform 288"/>
            <p:cNvSpPr/>
            <p:nvPr/>
          </p:nvSpPr>
          <p:spPr bwMode="auto">
            <a:xfrm>
              <a:off x="5319713" y="4597401"/>
              <a:ext cx="7938" cy="4763"/>
            </a:xfrm>
            <a:custGeom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8" name="Freeform 289"/>
            <p:cNvSpPr/>
            <p:nvPr/>
          </p:nvSpPr>
          <p:spPr bwMode="auto">
            <a:xfrm>
              <a:off x="5319713" y="4602163"/>
              <a:ext cx="4763" cy="0"/>
            </a:xfrm>
            <a:custGeom>
              <a:gdLst>
                <a:gd name="T0" fmla="*/ 0 w 3"/>
                <a:gd name="T1" fmla="*/ 0 w 3"/>
                <a:gd name="T2" fmla="*/ 3 w 3"/>
                <a:gd name="T3" fmla="*/ 0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9" name="Freeform 290"/>
            <p:cNvSpPr/>
            <p:nvPr/>
          </p:nvSpPr>
          <p:spPr bwMode="auto">
            <a:xfrm>
              <a:off x="5324475" y="4602163"/>
              <a:ext cx="3175" cy="3175"/>
            </a:xfrm>
            <a:custGeom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0" name="Freeform 291"/>
            <p:cNvSpPr/>
            <p:nvPr/>
          </p:nvSpPr>
          <p:spPr bwMode="auto">
            <a:xfrm>
              <a:off x="5324475" y="4602163"/>
              <a:ext cx="3175" cy="0"/>
            </a:xfrm>
            <a:custGeom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1" name="Freeform 292"/>
            <p:cNvSpPr/>
            <p:nvPr/>
          </p:nvSpPr>
          <p:spPr bwMode="auto">
            <a:xfrm>
              <a:off x="5327650" y="4597401"/>
              <a:ext cx="3175" cy="4763"/>
            </a:xfrm>
            <a:custGeom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2" name="Freeform 293"/>
            <p:cNvSpPr/>
            <p:nvPr/>
          </p:nvSpPr>
          <p:spPr bwMode="auto">
            <a:xfrm>
              <a:off x="5354638" y="4578351"/>
              <a:ext cx="41275" cy="15875"/>
            </a:xfrm>
            <a:custGeom>
              <a:gdLst>
                <a:gd name="T0" fmla="*/ 6 w 11"/>
                <a:gd name="T1" fmla="*/ 1 h 4"/>
                <a:gd name="T2" fmla="*/ 4 w 11"/>
                <a:gd name="T3" fmla="*/ 2 h 4"/>
                <a:gd name="T4" fmla="*/ 7 w 11"/>
                <a:gd name="T5" fmla="*/ 3 h 4"/>
                <a:gd name="T6" fmla="*/ 5 w 11"/>
                <a:gd name="T7" fmla="*/ 4 h 4"/>
                <a:gd name="T8" fmla="*/ 10 w 11"/>
                <a:gd name="T9" fmla="*/ 3 h 4"/>
                <a:gd name="T10" fmla="*/ 8 w 11"/>
                <a:gd name="T11" fmla="*/ 1 h 4"/>
                <a:gd name="T12" fmla="*/ 2 w 11"/>
                <a:gd name="T13" fmla="*/ 1 h 4"/>
                <a:gd name="T14" fmla="*/ 3 w 11"/>
                <a:gd name="T15" fmla="*/ 0 h 4"/>
                <a:gd name="T16" fmla="*/ 1 w 11"/>
                <a:gd name="T17" fmla="*/ 2 h 4"/>
                <a:gd name="T18" fmla="*/ 6 w 11"/>
                <a:gd name="T19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4">
                  <a:moveTo>
                    <a:pt x="6" y="1"/>
                  </a:moveTo>
                  <a:cubicBezTo>
                    <a:pt x="6" y="1"/>
                    <a:pt x="3" y="3"/>
                    <a:pt x="4" y="2"/>
                  </a:cubicBezTo>
                  <a:cubicBezTo>
                    <a:pt x="5" y="2"/>
                    <a:pt x="7" y="2"/>
                    <a:pt x="7" y="3"/>
                  </a:cubicBezTo>
                  <a:cubicBezTo>
                    <a:pt x="8" y="2"/>
                    <a:pt x="4" y="4"/>
                    <a:pt x="5" y="4"/>
                  </a:cubicBezTo>
                  <a:cubicBezTo>
                    <a:pt x="6" y="4"/>
                    <a:pt x="11" y="3"/>
                    <a:pt x="10" y="3"/>
                  </a:cubicBezTo>
                  <a:cubicBezTo>
                    <a:pt x="10" y="2"/>
                    <a:pt x="8" y="2"/>
                    <a:pt x="8" y="1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5" y="1"/>
                    <a:pt x="6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3" name="Freeform 294"/>
            <p:cNvSpPr/>
            <p:nvPr/>
          </p:nvSpPr>
          <p:spPr bwMode="auto">
            <a:xfrm>
              <a:off x="5319713" y="4578351"/>
              <a:ext cx="15875" cy="7938"/>
            </a:xfrm>
            <a:custGeom>
              <a:gdLst>
                <a:gd name="T0" fmla="*/ 1 w 4"/>
                <a:gd name="T1" fmla="*/ 1 h 2"/>
                <a:gd name="T2" fmla="*/ 3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2 w 4"/>
                <a:gd name="T9" fmla="*/ 2 h 2"/>
                <a:gd name="T10" fmla="*/ 4 w 4"/>
                <a:gd name="T11" fmla="*/ 0 h 2"/>
                <a:gd name="T12" fmla="*/ 1 w 4"/>
                <a:gd name="T13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4" name="Rectangle 295"/>
            <p:cNvSpPr>
              <a:spLocks noChangeArrowheads="1"/>
            </p:cNvSpPr>
            <p:nvPr/>
          </p:nvSpPr>
          <p:spPr bwMode="auto">
            <a:xfrm>
              <a:off x="5335588" y="457835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5" name="Freeform 296"/>
            <p:cNvSpPr/>
            <p:nvPr/>
          </p:nvSpPr>
          <p:spPr bwMode="auto">
            <a:xfrm>
              <a:off x="5330825" y="4597401"/>
              <a:ext cx="150813" cy="200025"/>
            </a:xfrm>
            <a:custGeom>
              <a:gdLst>
                <a:gd name="T0" fmla="*/ 3 w 40"/>
                <a:gd name="T1" fmla="*/ 5 h 53"/>
                <a:gd name="T2" fmla="*/ 3 w 40"/>
                <a:gd name="T3" fmla="*/ 6 h 53"/>
                <a:gd name="T4" fmla="*/ 3 w 40"/>
                <a:gd name="T5" fmla="*/ 6 h 53"/>
                <a:gd name="T6" fmla="*/ 5 w 40"/>
                <a:gd name="T7" fmla="*/ 6 h 53"/>
                <a:gd name="T8" fmla="*/ 5 w 40"/>
                <a:gd name="T9" fmla="*/ 6 h 53"/>
                <a:gd name="T10" fmla="*/ 4 w 40"/>
                <a:gd name="T11" fmla="*/ 7 h 53"/>
                <a:gd name="T12" fmla="*/ 3 w 40"/>
                <a:gd name="T13" fmla="*/ 6 h 53"/>
                <a:gd name="T14" fmla="*/ 3 w 40"/>
                <a:gd name="T15" fmla="*/ 8 h 53"/>
                <a:gd name="T16" fmla="*/ 3 w 40"/>
                <a:gd name="T17" fmla="*/ 9 h 53"/>
                <a:gd name="T18" fmla="*/ 3 w 40"/>
                <a:gd name="T19" fmla="*/ 9 h 53"/>
                <a:gd name="T20" fmla="*/ 2 w 40"/>
                <a:gd name="T21" fmla="*/ 10 h 53"/>
                <a:gd name="T22" fmla="*/ 3 w 40"/>
                <a:gd name="T23" fmla="*/ 10 h 53"/>
                <a:gd name="T24" fmla="*/ 8 w 40"/>
                <a:gd name="T25" fmla="*/ 9 h 53"/>
                <a:gd name="T26" fmla="*/ 8 w 40"/>
                <a:gd name="T27" fmla="*/ 9 h 53"/>
                <a:gd name="T28" fmla="*/ 3 w 40"/>
                <a:gd name="T29" fmla="*/ 11 h 53"/>
                <a:gd name="T30" fmla="*/ 3 w 40"/>
                <a:gd name="T31" fmla="*/ 10 h 53"/>
                <a:gd name="T32" fmla="*/ 2 w 40"/>
                <a:gd name="T33" fmla="*/ 10 h 53"/>
                <a:gd name="T34" fmla="*/ 3 w 40"/>
                <a:gd name="T35" fmla="*/ 23 h 53"/>
                <a:gd name="T36" fmla="*/ 3 w 40"/>
                <a:gd name="T37" fmla="*/ 48 h 53"/>
                <a:gd name="T38" fmla="*/ 24 w 40"/>
                <a:gd name="T39" fmla="*/ 37 h 53"/>
                <a:gd name="T40" fmla="*/ 30 w 40"/>
                <a:gd name="T41" fmla="*/ 22 h 53"/>
                <a:gd name="T42" fmla="*/ 32 w 40"/>
                <a:gd name="T43" fmla="*/ 12 h 53"/>
                <a:gd name="T44" fmla="*/ 22 w 40"/>
                <a:gd name="T45" fmla="*/ 5 h 53"/>
                <a:gd name="T46" fmla="*/ 19 w 40"/>
                <a:gd name="T47" fmla="*/ 2 h 53"/>
                <a:gd name="T48" fmla="*/ 16 w 40"/>
                <a:gd name="T49" fmla="*/ 4 h 53"/>
                <a:gd name="T50" fmla="*/ 15 w 40"/>
                <a:gd name="T51" fmla="*/ 3 h 53"/>
                <a:gd name="T52" fmla="*/ 13 w 40"/>
                <a:gd name="T53" fmla="*/ 2 h 53"/>
                <a:gd name="T54" fmla="*/ 14 w 40"/>
                <a:gd name="T55" fmla="*/ 0 h 53"/>
                <a:gd name="T56" fmla="*/ 10 w 40"/>
                <a:gd name="T57" fmla="*/ 2 h 53"/>
                <a:gd name="T58" fmla="*/ 10 w 40"/>
                <a:gd name="T59" fmla="*/ 2 h 53"/>
                <a:gd name="T60" fmla="*/ 7 w 40"/>
                <a:gd name="T61" fmla="*/ 0 h 53"/>
                <a:gd name="T62" fmla="*/ 5 w 40"/>
                <a:gd name="T63" fmla="*/ 2 h 53"/>
                <a:gd name="T64" fmla="*/ 5 w 40"/>
                <a:gd name="T65" fmla="*/ 2 h 53"/>
                <a:gd name="T66" fmla="*/ 4 w 40"/>
                <a:gd name="T67" fmla="*/ 1 h 53"/>
                <a:gd name="T68" fmla="*/ 6 w 40"/>
                <a:gd name="T69" fmla="*/ 0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52">
                  <a:moveTo>
                    <a:pt x="2" y="2"/>
                  </a:moveTo>
                  <a:cubicBezTo>
                    <a:pt x="3" y="3"/>
                    <a:pt x="3" y="4"/>
                    <a:pt x="3" y="5"/>
                  </a:cubicBezTo>
                  <a:cubicBezTo>
                    <a:pt x="4" y="5"/>
                    <a:pt x="5" y="5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9" y="8"/>
                    <a:pt x="4" y="9"/>
                    <a:pt x="7" y="8"/>
                  </a:cubicBezTo>
                  <a:cubicBezTo>
                    <a:pt x="4" y="9"/>
                    <a:pt x="9" y="8"/>
                    <a:pt x="8" y="9"/>
                  </a:cubicBezTo>
                  <a:cubicBezTo>
                    <a:pt x="7" y="9"/>
                    <a:pt x="6" y="9"/>
                    <a:pt x="5" y="10"/>
                  </a:cubicBezTo>
                  <a:cubicBezTo>
                    <a:pt x="6" y="10"/>
                    <a:pt x="5" y="11"/>
                    <a:pt x="3" y="11"/>
                  </a:cubicBezTo>
                  <a:cubicBezTo>
                    <a:pt x="2" y="12"/>
                    <a:pt x="3" y="11"/>
                    <a:pt x="5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5" y="10"/>
                    <a:pt x="5" y="10"/>
                  </a:cubicBez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6"/>
                    <a:pt x="2" y="19"/>
                    <a:pt x="3" y="23"/>
                  </a:cubicBezTo>
                  <a:cubicBezTo>
                    <a:pt x="3" y="26"/>
                    <a:pt x="2" y="28"/>
                    <a:pt x="2" y="31"/>
                  </a:cubicBezTo>
                  <a:cubicBezTo>
                    <a:pt x="0" y="38"/>
                    <a:pt x="7" y="38"/>
                    <a:pt x="3" y="48"/>
                  </a:cubicBezTo>
                  <a:cubicBezTo>
                    <a:pt x="2" y="51"/>
                    <a:pt x="5" y="53"/>
                    <a:pt x="7" y="53"/>
                  </a:cubicBezTo>
                  <a:cubicBezTo>
                    <a:pt x="13" y="50"/>
                    <a:pt x="23" y="37"/>
                    <a:pt x="24" y="37"/>
                  </a:cubicBezTo>
                  <a:cubicBezTo>
                    <a:pt x="33" y="26"/>
                    <a:pt x="27" y="31"/>
                    <a:pt x="31" y="24"/>
                  </a:cubicBezTo>
                  <a:cubicBezTo>
                    <a:pt x="29" y="28"/>
                    <a:pt x="24" y="29"/>
                    <a:pt x="30" y="22"/>
                  </a:cubicBezTo>
                  <a:cubicBezTo>
                    <a:pt x="40" y="11"/>
                    <a:pt x="30" y="17"/>
                    <a:pt x="32" y="14"/>
                  </a:cubicBezTo>
                  <a:cubicBezTo>
                    <a:pt x="33" y="13"/>
                    <a:pt x="32" y="13"/>
                    <a:pt x="32" y="12"/>
                  </a:cubicBezTo>
                  <a:cubicBezTo>
                    <a:pt x="35" y="8"/>
                    <a:pt x="29" y="9"/>
                    <a:pt x="28" y="5"/>
                  </a:cubicBezTo>
                  <a:cubicBezTo>
                    <a:pt x="28" y="5"/>
                    <a:pt x="24" y="5"/>
                    <a:pt x="22" y="5"/>
                  </a:cubicBezTo>
                  <a:cubicBezTo>
                    <a:pt x="22" y="4"/>
                    <a:pt x="23" y="3"/>
                    <a:pt x="23" y="3"/>
                  </a:cubicBezTo>
                  <a:cubicBezTo>
                    <a:pt x="23" y="2"/>
                    <a:pt x="21" y="2"/>
                    <a:pt x="19" y="2"/>
                  </a:cubicBezTo>
                  <a:cubicBezTo>
                    <a:pt x="20" y="2"/>
                    <a:pt x="21" y="2"/>
                    <a:pt x="22" y="3"/>
                  </a:cubicBezTo>
                  <a:cubicBezTo>
                    <a:pt x="23" y="3"/>
                    <a:pt x="17" y="4"/>
                    <a:pt x="16" y="4"/>
                  </a:cubicBezTo>
                  <a:cubicBezTo>
                    <a:pt x="15" y="4"/>
                    <a:pt x="19" y="3"/>
                    <a:pt x="18" y="3"/>
                  </a:cubicBezTo>
                  <a:cubicBezTo>
                    <a:pt x="18" y="3"/>
                    <a:pt x="17" y="3"/>
                    <a:pt x="15" y="3"/>
                  </a:cubicBezTo>
                  <a:cubicBezTo>
                    <a:pt x="15" y="3"/>
                    <a:pt x="18" y="2"/>
                    <a:pt x="18" y="2"/>
                  </a:cubicBezTo>
                  <a:cubicBezTo>
                    <a:pt x="17" y="1"/>
                    <a:pt x="12" y="3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1" y="1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5" y="2"/>
                  </a:cubicBezTo>
                  <a:cubicBezTo>
                    <a:pt x="6" y="2"/>
                    <a:pt x="7" y="1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6" name="Freeform 297"/>
            <p:cNvSpPr/>
            <p:nvPr/>
          </p:nvSpPr>
          <p:spPr bwMode="auto">
            <a:xfrm>
              <a:off x="5343525" y="4621213"/>
              <a:ext cx="6350" cy="3175"/>
            </a:xfrm>
            <a:custGeom>
              <a:gdLst>
                <a:gd name="T0" fmla="*/ 1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7" name="Rectangle 298"/>
            <p:cNvSpPr>
              <a:spLocks noChangeArrowheads="1"/>
            </p:cNvSpPr>
            <p:nvPr/>
          </p:nvSpPr>
          <p:spPr bwMode="auto">
            <a:xfrm>
              <a:off x="5470525" y="48053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8" name="Rectangle 299"/>
            <p:cNvSpPr>
              <a:spLocks noChangeArrowheads="1"/>
            </p:cNvSpPr>
            <p:nvPr/>
          </p:nvSpPr>
          <p:spPr bwMode="auto">
            <a:xfrm>
              <a:off x="5467350" y="48053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9" name="Freeform 300"/>
            <p:cNvSpPr/>
            <p:nvPr/>
          </p:nvSpPr>
          <p:spPr bwMode="auto">
            <a:xfrm flipH="1">
              <a:off x="5467350" y="48053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0" name="Rectangle 301"/>
            <p:cNvSpPr>
              <a:spLocks noChangeArrowheads="1"/>
            </p:cNvSpPr>
            <p:nvPr/>
          </p:nvSpPr>
          <p:spPr bwMode="auto">
            <a:xfrm>
              <a:off x="5467350" y="48053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1" name="Freeform 302"/>
            <p:cNvSpPr/>
            <p:nvPr/>
          </p:nvSpPr>
          <p:spPr bwMode="auto">
            <a:xfrm flipH="1">
              <a:off x="5467350" y="48053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2" name="Freeform 303"/>
            <p:cNvSpPr/>
            <p:nvPr/>
          </p:nvSpPr>
          <p:spPr bwMode="auto">
            <a:xfrm>
              <a:off x="5459413" y="4808538"/>
              <a:ext cx="14288" cy="3175"/>
            </a:xfrm>
            <a:custGeom>
              <a:gdLst>
                <a:gd name="T0" fmla="*/ 2 w 4"/>
                <a:gd name="T1" fmla="*/ 0 h 1"/>
                <a:gd name="T2" fmla="*/ 2 w 4"/>
                <a:gd name="T3" fmla="*/ 0 h 1"/>
                <a:gd name="T4" fmla="*/ 1 w 4"/>
                <a:gd name="T5" fmla="*/ 0 h 1"/>
                <a:gd name="T6" fmla="*/ 1 w 4"/>
                <a:gd name="T7" fmla="*/ 0 h 1"/>
                <a:gd name="T8" fmla="*/ 0 w 4"/>
                <a:gd name="T9" fmla="*/ 1 h 1"/>
                <a:gd name="T10" fmla="*/ 2 w 4"/>
                <a:gd name="T11" fmla="*/ 0 h 1"/>
                <a:gd name="T12" fmla="*/ 3 w 4"/>
                <a:gd name="T13" fmla="*/ 0 h 1"/>
                <a:gd name="T14" fmla="*/ 4 w 4"/>
                <a:gd name="T15" fmla="*/ 0 h 1"/>
                <a:gd name="T16" fmla="*/ 3 w 4"/>
                <a:gd name="T17" fmla="*/ 0 h 1"/>
                <a:gd name="T18" fmla="*/ 2 w 4"/>
                <a:gd name="T1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3" name="Freeform 304"/>
            <p:cNvSpPr/>
            <p:nvPr/>
          </p:nvSpPr>
          <p:spPr bwMode="auto">
            <a:xfrm>
              <a:off x="5478463" y="4805363"/>
              <a:ext cx="3175" cy="0"/>
            </a:xfrm>
            <a:custGeom>
              <a:gdLst>
                <a:gd name="T0" fmla="*/ 2 w 2"/>
                <a:gd name="T1" fmla="*/ 0 w 2"/>
                <a:gd name="T2" fmla="*/ 0 w 2"/>
                <a:gd name="T3" fmla="*/ 0 w 2"/>
                <a:gd name="T4" fmla="*/ 0 w 2"/>
                <a:gd name="T5" fmla="*/ 2 w 2"/>
                <a:gd name="T6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4" name="Rectangle 305"/>
            <p:cNvSpPr>
              <a:spLocks noChangeArrowheads="1"/>
            </p:cNvSpPr>
            <p:nvPr/>
          </p:nvSpPr>
          <p:spPr bwMode="auto">
            <a:xfrm>
              <a:off x="5481638" y="48053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5" name="Freeform 306"/>
            <p:cNvSpPr/>
            <p:nvPr/>
          </p:nvSpPr>
          <p:spPr bwMode="auto">
            <a:xfrm>
              <a:off x="5357813" y="4805363"/>
              <a:ext cx="104775" cy="47625"/>
            </a:xfrm>
            <a:custGeom>
              <a:gdLst>
                <a:gd name="T0" fmla="*/ 25 w 28"/>
                <a:gd name="T1" fmla="*/ 1 h 13"/>
                <a:gd name="T2" fmla="*/ 25 w 28"/>
                <a:gd name="T3" fmla="*/ 1 h 13"/>
                <a:gd name="T4" fmla="*/ 25 w 28"/>
                <a:gd name="T5" fmla="*/ 1 h 13"/>
                <a:gd name="T6" fmla="*/ 25 w 28"/>
                <a:gd name="T7" fmla="*/ 1 h 13"/>
                <a:gd name="T8" fmla="*/ 24 w 28"/>
                <a:gd name="T9" fmla="*/ 1 h 13"/>
                <a:gd name="T10" fmla="*/ 24 w 28"/>
                <a:gd name="T11" fmla="*/ 1 h 13"/>
                <a:gd name="T12" fmla="*/ 25 w 28"/>
                <a:gd name="T13" fmla="*/ 1 h 13"/>
                <a:gd name="T14" fmla="*/ 24 w 28"/>
                <a:gd name="T15" fmla="*/ 1 h 13"/>
                <a:gd name="T16" fmla="*/ 23 w 28"/>
                <a:gd name="T17" fmla="*/ 1 h 13"/>
                <a:gd name="T18" fmla="*/ 23 w 28"/>
                <a:gd name="T19" fmla="*/ 1 h 13"/>
                <a:gd name="T20" fmla="*/ 22 w 28"/>
                <a:gd name="T21" fmla="*/ 2 h 13"/>
                <a:gd name="T22" fmla="*/ 22 w 28"/>
                <a:gd name="T23" fmla="*/ 2 h 13"/>
                <a:gd name="T24" fmla="*/ 23 w 28"/>
                <a:gd name="T25" fmla="*/ 2 h 13"/>
                <a:gd name="T26" fmla="*/ 22 w 28"/>
                <a:gd name="T27" fmla="*/ 2 h 13"/>
                <a:gd name="T28" fmla="*/ 22 w 28"/>
                <a:gd name="T29" fmla="*/ 2 h 13"/>
                <a:gd name="T30" fmla="*/ 22 w 28"/>
                <a:gd name="T31" fmla="*/ 2 h 13"/>
                <a:gd name="T32" fmla="*/ 21 w 28"/>
                <a:gd name="T33" fmla="*/ 1 h 13"/>
                <a:gd name="T34" fmla="*/ 11 w 28"/>
                <a:gd name="T35" fmla="*/ 5 h 13"/>
                <a:gd name="T36" fmla="*/ 1 w 28"/>
                <a:gd name="T37" fmla="*/ 11 h 13"/>
                <a:gd name="T38" fmla="*/ 5 w 28"/>
                <a:gd name="T39" fmla="*/ 12 h 13"/>
                <a:gd name="T40" fmla="*/ 11 w 28"/>
                <a:gd name="T41" fmla="*/ 8 h 13"/>
                <a:gd name="T42" fmla="*/ 20 w 28"/>
                <a:gd name="T43" fmla="*/ 4 h 13"/>
                <a:gd name="T44" fmla="*/ 23 w 28"/>
                <a:gd name="T45" fmla="*/ 3 h 13"/>
                <a:gd name="T46" fmla="*/ 23 w 28"/>
                <a:gd name="T47" fmla="*/ 3 h 13"/>
                <a:gd name="T48" fmla="*/ 24 w 28"/>
                <a:gd name="T49" fmla="*/ 2 h 13"/>
                <a:gd name="T50" fmla="*/ 25 w 28"/>
                <a:gd name="T51" fmla="*/ 2 h 13"/>
                <a:gd name="T52" fmla="*/ 26 w 28"/>
                <a:gd name="T53" fmla="*/ 2 h 13"/>
                <a:gd name="T54" fmla="*/ 26 w 28"/>
                <a:gd name="T55" fmla="*/ 1 h 13"/>
                <a:gd name="T56" fmla="*/ 27 w 28"/>
                <a:gd name="T57" fmla="*/ 1 h 13"/>
                <a:gd name="T58" fmla="*/ 26 w 28"/>
                <a:gd name="T59" fmla="*/ 1 h 13"/>
                <a:gd name="T60" fmla="*/ 28 w 28"/>
                <a:gd name="T61" fmla="*/ 1 h 13"/>
                <a:gd name="T62" fmla="*/ 27 w 28"/>
                <a:gd name="T63" fmla="*/ 1 h 13"/>
                <a:gd name="T64" fmla="*/ 28 w 28"/>
                <a:gd name="T65" fmla="*/ 1 h 13"/>
                <a:gd name="T66" fmla="*/ 28 w 28"/>
                <a:gd name="T67" fmla="*/ 1 h 13"/>
                <a:gd name="T68" fmla="*/ 28 w 28"/>
                <a:gd name="T69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13">
                  <a:moveTo>
                    <a:pt x="28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2"/>
                    <a:pt x="17" y="3"/>
                    <a:pt x="15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6"/>
                    <a:pt x="7" y="8"/>
                    <a:pt x="4" y="9"/>
                  </a:cubicBezTo>
                  <a:cubicBezTo>
                    <a:pt x="3" y="9"/>
                    <a:pt x="2" y="10"/>
                    <a:pt x="1" y="11"/>
                  </a:cubicBezTo>
                  <a:cubicBezTo>
                    <a:pt x="0" y="12"/>
                    <a:pt x="2" y="13"/>
                    <a:pt x="2" y="13"/>
                  </a:cubicBezTo>
                  <a:cubicBezTo>
                    <a:pt x="3" y="13"/>
                    <a:pt x="3" y="12"/>
                    <a:pt x="5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8" y="11"/>
                    <a:pt x="9" y="9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7"/>
                    <a:pt x="17" y="5"/>
                    <a:pt x="20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6" name="Rectangle 307"/>
            <p:cNvSpPr>
              <a:spLocks noChangeArrowheads="1"/>
            </p:cNvSpPr>
            <p:nvPr/>
          </p:nvSpPr>
          <p:spPr bwMode="auto">
            <a:xfrm>
              <a:off x="5448300" y="48085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7" name="Freeform 308"/>
            <p:cNvSpPr/>
            <p:nvPr/>
          </p:nvSpPr>
          <p:spPr bwMode="auto">
            <a:xfrm>
              <a:off x="5470525" y="4778376"/>
              <a:ext cx="49213" cy="44450"/>
            </a:xfrm>
            <a:custGeom>
              <a:gdLst>
                <a:gd name="T0" fmla="*/ 9 w 13"/>
                <a:gd name="T1" fmla="*/ 10 h 12"/>
                <a:gd name="T2" fmla="*/ 2 w 13"/>
                <a:gd name="T3" fmla="*/ 8 h 12"/>
                <a:gd name="T4" fmla="*/ 4 w 13"/>
                <a:gd name="T5" fmla="*/ 1 h 12"/>
                <a:gd name="T6" fmla="*/ 11 w 13"/>
                <a:gd name="T7" fmla="*/ 3 h 12"/>
                <a:gd name="T8" fmla="*/ 9 w 13"/>
                <a:gd name="T9" fmla="*/ 1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10"/>
                  </a:moveTo>
                  <a:cubicBezTo>
                    <a:pt x="6" y="12"/>
                    <a:pt x="3" y="11"/>
                    <a:pt x="2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1"/>
                    <a:pt x="11" y="3"/>
                  </a:cubicBezTo>
                  <a:cubicBezTo>
                    <a:pt x="13" y="6"/>
                    <a:pt x="12" y="9"/>
                    <a:pt x="9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8" name="Freeform 309"/>
            <p:cNvSpPr/>
            <p:nvPr/>
          </p:nvSpPr>
          <p:spPr bwMode="auto">
            <a:xfrm>
              <a:off x="5426075" y="4740276"/>
              <a:ext cx="3175" cy="0"/>
            </a:xfrm>
            <a:custGeom>
              <a:gdLst>
                <a:gd name="T0" fmla="*/ 2 w 2"/>
                <a:gd name="T1" fmla="*/ 0 w 2"/>
                <a:gd name="T2" fmla="*/ 2 w 2"/>
                <a:gd name="T3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9" name="Rectangle 310"/>
            <p:cNvSpPr>
              <a:spLocks noChangeArrowheads="1"/>
            </p:cNvSpPr>
            <p:nvPr/>
          </p:nvSpPr>
          <p:spPr bwMode="auto">
            <a:xfrm>
              <a:off x="5426075" y="47402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0" name="Freeform 311"/>
            <p:cNvSpPr/>
            <p:nvPr/>
          </p:nvSpPr>
          <p:spPr bwMode="auto">
            <a:xfrm flipH="1">
              <a:off x="5426075" y="47402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1" name="Rectangle 312"/>
            <p:cNvSpPr>
              <a:spLocks noChangeArrowheads="1"/>
            </p:cNvSpPr>
            <p:nvPr/>
          </p:nvSpPr>
          <p:spPr bwMode="auto">
            <a:xfrm>
              <a:off x="5426075" y="47402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2" name="Freeform 313"/>
            <p:cNvSpPr/>
            <p:nvPr/>
          </p:nvSpPr>
          <p:spPr bwMode="auto">
            <a:xfrm flipH="1">
              <a:off x="5426075" y="47402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3" name="Freeform 314"/>
            <p:cNvSpPr/>
            <p:nvPr/>
          </p:nvSpPr>
          <p:spPr bwMode="auto">
            <a:xfrm>
              <a:off x="5421313" y="4740276"/>
              <a:ext cx="11113" cy="11113"/>
            </a:xfrm>
            <a:custGeom>
              <a:gdLst>
                <a:gd name="T0" fmla="*/ 5 w 7"/>
                <a:gd name="T1" fmla="*/ 3 h 7"/>
                <a:gd name="T2" fmla="*/ 3 w 7"/>
                <a:gd name="T3" fmla="*/ 3 h 7"/>
                <a:gd name="T4" fmla="*/ 3 w 7"/>
                <a:gd name="T5" fmla="*/ 5 h 7"/>
                <a:gd name="T6" fmla="*/ 0 w 7"/>
                <a:gd name="T7" fmla="*/ 5 h 7"/>
                <a:gd name="T8" fmla="*/ 0 w 7"/>
                <a:gd name="T9" fmla="*/ 7 h 7"/>
                <a:gd name="T10" fmla="*/ 3 w 7"/>
                <a:gd name="T11" fmla="*/ 3 h 7"/>
                <a:gd name="T12" fmla="*/ 5 w 7"/>
                <a:gd name="T13" fmla="*/ 0 h 7"/>
                <a:gd name="T14" fmla="*/ 7 w 7"/>
                <a:gd name="T15" fmla="*/ 0 h 7"/>
                <a:gd name="T16" fmla="*/ 5 w 7"/>
                <a:gd name="T17" fmla="*/ 0 h 7"/>
                <a:gd name="T18" fmla="*/ 5 w 7"/>
                <a:gd name="T1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5" y="3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4" name="Freeform 315"/>
            <p:cNvSpPr/>
            <p:nvPr/>
          </p:nvSpPr>
          <p:spPr bwMode="auto">
            <a:xfrm>
              <a:off x="5432425" y="4733926"/>
              <a:ext cx="4763" cy="3175"/>
            </a:xfrm>
            <a:custGeom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0 w 3"/>
                <a:gd name="T9" fmla="*/ 2 h 2"/>
                <a:gd name="T10" fmla="*/ 3 w 3"/>
                <a:gd name="T11" fmla="*/ 0 h 2"/>
                <a:gd name="T12" fmla="*/ 3 w 3"/>
                <a:gd name="T1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5" name="Rectangle 316"/>
            <p:cNvSpPr>
              <a:spLocks noChangeArrowheads="1"/>
            </p:cNvSpPr>
            <p:nvPr/>
          </p:nvSpPr>
          <p:spPr bwMode="auto">
            <a:xfrm>
              <a:off x="5437188" y="473392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6" name="Freeform 317"/>
            <p:cNvSpPr/>
            <p:nvPr/>
          </p:nvSpPr>
          <p:spPr bwMode="auto">
            <a:xfrm>
              <a:off x="5357813" y="4745038"/>
              <a:ext cx="68263" cy="93663"/>
            </a:xfrm>
            <a:custGeom>
              <a:gdLst>
                <a:gd name="T0" fmla="*/ 15 w 18"/>
                <a:gd name="T1" fmla="*/ 2 h 25"/>
                <a:gd name="T2" fmla="*/ 15 w 18"/>
                <a:gd name="T3" fmla="*/ 2 h 25"/>
                <a:gd name="T4" fmla="*/ 14 w 18"/>
                <a:gd name="T5" fmla="*/ 2 h 25"/>
                <a:gd name="T6" fmla="*/ 15 w 18"/>
                <a:gd name="T7" fmla="*/ 2 h 25"/>
                <a:gd name="T8" fmla="*/ 14 w 18"/>
                <a:gd name="T9" fmla="*/ 3 h 25"/>
                <a:gd name="T10" fmla="*/ 14 w 18"/>
                <a:gd name="T11" fmla="*/ 3 h 25"/>
                <a:gd name="T12" fmla="*/ 14 w 18"/>
                <a:gd name="T13" fmla="*/ 2 h 25"/>
                <a:gd name="T14" fmla="*/ 14 w 18"/>
                <a:gd name="T15" fmla="*/ 3 h 25"/>
                <a:gd name="T16" fmla="*/ 13 w 18"/>
                <a:gd name="T17" fmla="*/ 3 h 25"/>
                <a:gd name="T18" fmla="*/ 13 w 18"/>
                <a:gd name="T19" fmla="*/ 3 h 25"/>
                <a:gd name="T20" fmla="*/ 13 w 18"/>
                <a:gd name="T21" fmla="*/ 4 h 25"/>
                <a:gd name="T22" fmla="*/ 13 w 18"/>
                <a:gd name="T23" fmla="*/ 4 h 25"/>
                <a:gd name="T24" fmla="*/ 13 w 18"/>
                <a:gd name="T25" fmla="*/ 4 h 25"/>
                <a:gd name="T26" fmla="*/ 13 w 18"/>
                <a:gd name="T27" fmla="*/ 4 h 25"/>
                <a:gd name="T28" fmla="*/ 13 w 18"/>
                <a:gd name="T29" fmla="*/ 4 h 25"/>
                <a:gd name="T30" fmla="*/ 13 w 18"/>
                <a:gd name="T31" fmla="*/ 4 h 25"/>
                <a:gd name="T32" fmla="*/ 12 w 18"/>
                <a:gd name="T33" fmla="*/ 5 h 25"/>
                <a:gd name="T34" fmla="*/ 5 w 18"/>
                <a:gd name="T35" fmla="*/ 13 h 25"/>
                <a:gd name="T36" fmla="*/ 0 w 18"/>
                <a:gd name="T37" fmla="*/ 23 h 25"/>
                <a:gd name="T38" fmla="*/ 3 w 18"/>
                <a:gd name="T39" fmla="*/ 22 h 25"/>
                <a:gd name="T40" fmla="*/ 7 w 18"/>
                <a:gd name="T41" fmla="*/ 16 h 25"/>
                <a:gd name="T42" fmla="*/ 12 w 18"/>
                <a:gd name="T43" fmla="*/ 8 h 25"/>
                <a:gd name="T44" fmla="*/ 14 w 18"/>
                <a:gd name="T45" fmla="*/ 5 h 25"/>
                <a:gd name="T46" fmla="*/ 14 w 18"/>
                <a:gd name="T47" fmla="*/ 5 h 25"/>
                <a:gd name="T48" fmla="*/ 15 w 18"/>
                <a:gd name="T49" fmla="*/ 4 h 25"/>
                <a:gd name="T50" fmla="*/ 15 w 18"/>
                <a:gd name="T51" fmla="*/ 3 h 25"/>
                <a:gd name="T52" fmla="*/ 16 w 18"/>
                <a:gd name="T53" fmla="*/ 2 h 25"/>
                <a:gd name="T54" fmla="*/ 16 w 18"/>
                <a:gd name="T55" fmla="*/ 2 h 25"/>
                <a:gd name="T56" fmla="*/ 17 w 18"/>
                <a:gd name="T57" fmla="*/ 2 h 25"/>
                <a:gd name="T58" fmla="*/ 16 w 18"/>
                <a:gd name="T59" fmla="*/ 2 h 25"/>
                <a:gd name="T60" fmla="*/ 17 w 18"/>
                <a:gd name="T61" fmla="*/ 1 h 25"/>
                <a:gd name="T62" fmla="*/ 17 w 18"/>
                <a:gd name="T63" fmla="*/ 1 h 25"/>
                <a:gd name="T64" fmla="*/ 17 w 18"/>
                <a:gd name="T65" fmla="*/ 1 h 25"/>
                <a:gd name="T66" fmla="*/ 17 w 18"/>
                <a:gd name="T67" fmla="*/ 1 h 25"/>
                <a:gd name="T68" fmla="*/ 17 w 18"/>
                <a:gd name="T6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25">
                  <a:moveTo>
                    <a:pt x="17" y="0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6"/>
                    <a:pt x="9" y="8"/>
                    <a:pt x="8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5"/>
                    <a:pt x="3" y="18"/>
                    <a:pt x="1" y="20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25"/>
                    <a:pt x="1" y="24"/>
                    <a:pt x="1" y="24"/>
                  </a:cubicBezTo>
                  <a:cubicBezTo>
                    <a:pt x="3" y="24"/>
                    <a:pt x="2" y="23"/>
                    <a:pt x="3" y="22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6" y="20"/>
                    <a:pt x="6" y="17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3"/>
                    <a:pt x="10" y="10"/>
                    <a:pt x="12" y="8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7" name="Freeform 318"/>
            <p:cNvSpPr/>
            <p:nvPr/>
          </p:nvSpPr>
          <p:spPr bwMode="auto">
            <a:xfrm flipH="1">
              <a:off x="5410200" y="4751388"/>
              <a:ext cx="0" cy="4763"/>
            </a:xfrm>
            <a:custGeom>
              <a:gdLst>
                <a:gd name="T0" fmla="*/ 3 h 3"/>
                <a:gd name="T1" fmla="*/ 0 h 3"/>
                <a:gd name="T2" fmla="*/ 3 h 3"/>
                <a:gd name="T3" fmla="*/ 3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8" name="Freeform 319"/>
            <p:cNvSpPr/>
            <p:nvPr/>
          </p:nvSpPr>
          <p:spPr bwMode="auto">
            <a:xfrm>
              <a:off x="5421313" y="4699001"/>
              <a:ext cx="49213" cy="46038"/>
            </a:xfrm>
            <a:custGeom>
              <a:gdLst>
                <a:gd name="T0" fmla="*/ 11 w 13"/>
                <a:gd name="T1" fmla="*/ 9 h 12"/>
                <a:gd name="T2" fmla="*/ 4 w 13"/>
                <a:gd name="T3" fmla="*/ 11 h 12"/>
                <a:gd name="T4" fmla="*/ 2 w 13"/>
                <a:gd name="T5" fmla="*/ 3 h 12"/>
                <a:gd name="T6" fmla="*/ 9 w 13"/>
                <a:gd name="T7" fmla="*/ 2 h 12"/>
                <a:gd name="T8" fmla="*/ 11 w 13"/>
                <a:gd name="T9" fmla="*/ 9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1" y="9"/>
                  </a:moveTo>
                  <a:cubicBezTo>
                    <a:pt x="10" y="11"/>
                    <a:pt x="6" y="12"/>
                    <a:pt x="4" y="11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3" y="1"/>
                    <a:pt x="7" y="0"/>
                    <a:pt x="9" y="2"/>
                  </a:cubicBezTo>
                  <a:cubicBezTo>
                    <a:pt x="12" y="3"/>
                    <a:pt x="13" y="6"/>
                    <a:pt x="11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9" name="Freeform 320"/>
            <p:cNvSpPr/>
            <p:nvPr/>
          </p:nvSpPr>
          <p:spPr bwMode="auto">
            <a:xfrm flipH="1">
              <a:off x="5335588" y="4706938"/>
              <a:ext cx="0" cy="3175"/>
            </a:xfrm>
            <a:custGeom>
              <a:gdLst>
                <a:gd name="T0" fmla="*/ 0 h 2"/>
                <a:gd name="T1" fmla="*/ 2 h 2"/>
                <a:gd name="T2" fmla="*/ 0 h 2"/>
                <a:gd name="T3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0" name="Rectangle 321"/>
            <p:cNvSpPr>
              <a:spLocks noChangeArrowheads="1"/>
            </p:cNvSpPr>
            <p:nvPr/>
          </p:nvSpPr>
          <p:spPr bwMode="auto">
            <a:xfrm>
              <a:off x="5335588" y="47101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1" name="Freeform 322"/>
            <p:cNvSpPr/>
            <p:nvPr/>
          </p:nvSpPr>
          <p:spPr bwMode="auto">
            <a:xfrm flipH="1">
              <a:off x="5335588" y="47101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2" name="Rectangle 323"/>
            <p:cNvSpPr>
              <a:spLocks noChangeArrowheads="1"/>
            </p:cNvSpPr>
            <p:nvPr/>
          </p:nvSpPr>
          <p:spPr bwMode="auto">
            <a:xfrm>
              <a:off x="5335588" y="47101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3" name="Freeform 324"/>
            <p:cNvSpPr/>
            <p:nvPr/>
          </p:nvSpPr>
          <p:spPr bwMode="auto">
            <a:xfrm flipH="1">
              <a:off x="5335588" y="47101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4" name="Freeform 325"/>
            <p:cNvSpPr/>
            <p:nvPr/>
          </p:nvSpPr>
          <p:spPr bwMode="auto">
            <a:xfrm>
              <a:off x="5335588" y="4706938"/>
              <a:ext cx="3175" cy="14288"/>
            </a:xfrm>
            <a:custGeom>
              <a:gdLst>
                <a:gd name="T0" fmla="*/ 1 w 1"/>
                <a:gd name="T1" fmla="*/ 1 h 4"/>
                <a:gd name="T2" fmla="*/ 1 w 1"/>
                <a:gd name="T3" fmla="*/ 2 h 4"/>
                <a:gd name="T4" fmla="*/ 1 w 1"/>
                <a:gd name="T5" fmla="*/ 2 h 4"/>
                <a:gd name="T6" fmla="*/ 0 w 1"/>
                <a:gd name="T7" fmla="*/ 3 h 4"/>
                <a:gd name="T8" fmla="*/ 1 w 1"/>
                <a:gd name="T9" fmla="*/ 3 h 4"/>
                <a:gd name="T10" fmla="*/ 1 w 1"/>
                <a:gd name="T11" fmla="*/ 2 h 4"/>
                <a:gd name="T12" fmla="*/ 1 w 1"/>
                <a:gd name="T13" fmla="*/ 0 h 4"/>
                <a:gd name="T14" fmla="*/ 1 w 1"/>
                <a:gd name="T15" fmla="*/ 0 h 4"/>
                <a:gd name="T16" fmla="*/ 1 w 1"/>
                <a:gd name="T17" fmla="*/ 0 h 4"/>
                <a:gd name="T18" fmla="*/ 1 w 1"/>
                <a:gd name="T19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5" name="Freeform 326"/>
            <p:cNvSpPr/>
            <p:nvPr/>
          </p:nvSpPr>
          <p:spPr bwMode="auto">
            <a:xfrm flipH="1">
              <a:off x="5338763" y="4699001"/>
              <a:ext cx="0" cy="4763"/>
            </a:xfrm>
            <a:custGeom>
              <a:gdLst>
                <a:gd name="T0" fmla="*/ 0 h 3"/>
                <a:gd name="T1" fmla="*/ 0 h 3"/>
                <a:gd name="T2" fmla="*/ 3 h 3"/>
                <a:gd name="T3" fmla="*/ 3 h 3"/>
                <a:gd name="T4" fmla="*/ 3 h 3"/>
                <a:gd name="T5" fmla="*/ 0 h 3"/>
                <a:gd name="T6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6" name="Rectangle 327"/>
            <p:cNvSpPr>
              <a:spLocks noChangeArrowheads="1"/>
            </p:cNvSpPr>
            <p:nvPr/>
          </p:nvSpPr>
          <p:spPr bwMode="auto">
            <a:xfrm>
              <a:off x="5338763" y="46990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7" name="Freeform 328"/>
            <p:cNvSpPr/>
            <p:nvPr/>
          </p:nvSpPr>
          <p:spPr bwMode="auto">
            <a:xfrm>
              <a:off x="5324475" y="4714876"/>
              <a:ext cx="14288" cy="115888"/>
            </a:xfrm>
            <a:custGeom>
              <a:gdLst>
                <a:gd name="T0" fmla="*/ 2 w 4"/>
                <a:gd name="T1" fmla="*/ 3 h 31"/>
                <a:gd name="T2" fmla="*/ 2 w 4"/>
                <a:gd name="T3" fmla="*/ 3 h 31"/>
                <a:gd name="T4" fmla="*/ 2 w 4"/>
                <a:gd name="T5" fmla="*/ 4 h 31"/>
                <a:gd name="T6" fmla="*/ 2 w 4"/>
                <a:gd name="T7" fmla="*/ 4 h 31"/>
                <a:gd name="T8" fmla="*/ 2 w 4"/>
                <a:gd name="T9" fmla="*/ 4 h 31"/>
                <a:gd name="T10" fmla="*/ 2 w 4"/>
                <a:gd name="T11" fmla="*/ 4 h 31"/>
                <a:gd name="T12" fmla="*/ 2 w 4"/>
                <a:gd name="T13" fmla="*/ 4 h 31"/>
                <a:gd name="T14" fmla="*/ 2 w 4"/>
                <a:gd name="T15" fmla="*/ 4 h 31"/>
                <a:gd name="T16" fmla="*/ 2 w 4"/>
                <a:gd name="T17" fmla="*/ 5 h 31"/>
                <a:gd name="T18" fmla="*/ 2 w 4"/>
                <a:gd name="T19" fmla="*/ 5 h 31"/>
                <a:gd name="T20" fmla="*/ 1 w 4"/>
                <a:gd name="T21" fmla="*/ 6 h 31"/>
                <a:gd name="T22" fmla="*/ 1 w 4"/>
                <a:gd name="T23" fmla="*/ 6 h 31"/>
                <a:gd name="T24" fmla="*/ 2 w 4"/>
                <a:gd name="T25" fmla="*/ 6 h 31"/>
                <a:gd name="T26" fmla="*/ 2 w 4"/>
                <a:gd name="T27" fmla="*/ 6 h 31"/>
                <a:gd name="T28" fmla="*/ 1 w 4"/>
                <a:gd name="T29" fmla="*/ 7 h 31"/>
                <a:gd name="T30" fmla="*/ 1 w 4"/>
                <a:gd name="T31" fmla="*/ 6 h 31"/>
                <a:gd name="T32" fmla="*/ 1 w 4"/>
                <a:gd name="T33" fmla="*/ 6 h 31"/>
                <a:gd name="T34" fmla="*/ 0 w 4"/>
                <a:gd name="T35" fmla="*/ 14 h 31"/>
                <a:gd name="T36" fmla="*/ 1 w 4"/>
                <a:gd name="T37" fmla="*/ 26 h 31"/>
                <a:gd name="T38" fmla="*/ 3 w 4"/>
                <a:gd name="T39" fmla="*/ 29 h 31"/>
                <a:gd name="T40" fmla="*/ 3 w 4"/>
                <a:gd name="T41" fmla="*/ 24 h 31"/>
                <a:gd name="T42" fmla="*/ 3 w 4"/>
                <a:gd name="T43" fmla="*/ 18 h 31"/>
                <a:gd name="T44" fmla="*/ 3 w 4"/>
                <a:gd name="T45" fmla="*/ 7 h 31"/>
                <a:gd name="T46" fmla="*/ 3 w 4"/>
                <a:gd name="T47" fmla="*/ 4 h 31"/>
                <a:gd name="T48" fmla="*/ 3 w 4"/>
                <a:gd name="T49" fmla="*/ 5 h 31"/>
                <a:gd name="T50" fmla="*/ 3 w 4"/>
                <a:gd name="T51" fmla="*/ 4 h 31"/>
                <a:gd name="T52" fmla="*/ 3 w 4"/>
                <a:gd name="T53" fmla="*/ 3 h 31"/>
                <a:gd name="T54" fmla="*/ 3 w 4"/>
                <a:gd name="T55" fmla="*/ 2 h 31"/>
                <a:gd name="T56" fmla="*/ 3 w 4"/>
                <a:gd name="T57" fmla="*/ 2 h 31"/>
                <a:gd name="T58" fmla="*/ 3 w 4"/>
                <a:gd name="T59" fmla="*/ 2 h 31"/>
                <a:gd name="T60" fmla="*/ 3 w 4"/>
                <a:gd name="T61" fmla="*/ 1 h 31"/>
                <a:gd name="T62" fmla="*/ 3 w 4"/>
                <a:gd name="T63" fmla="*/ 1 h 31"/>
                <a:gd name="T64" fmla="*/ 3 w 4"/>
                <a:gd name="T65" fmla="*/ 2 h 31"/>
                <a:gd name="T66" fmla="*/ 3 w 4"/>
                <a:gd name="T67" fmla="*/ 1 h 31"/>
                <a:gd name="T68" fmla="*/ 3 w 4"/>
                <a:gd name="T69" fmla="*/ 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" h="31">
                  <a:moveTo>
                    <a:pt x="3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0" y="11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1" y="27"/>
                    <a:pt x="1" y="28"/>
                    <a:pt x="1" y="29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4" y="28"/>
                    <a:pt x="3" y="28"/>
                    <a:pt x="4" y="26"/>
                  </a:cubicBezTo>
                  <a:cubicBezTo>
                    <a:pt x="4" y="27"/>
                    <a:pt x="3" y="26"/>
                    <a:pt x="3" y="24"/>
                  </a:cubicBezTo>
                  <a:cubicBezTo>
                    <a:pt x="4" y="23"/>
                    <a:pt x="3" y="21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5"/>
                    <a:pt x="3" y="12"/>
                    <a:pt x="3" y="10"/>
                  </a:cubicBezTo>
                  <a:cubicBezTo>
                    <a:pt x="3" y="9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8" name="Rectangle 329"/>
            <p:cNvSpPr>
              <a:spLocks noChangeArrowheads="1"/>
            </p:cNvSpPr>
            <p:nvPr/>
          </p:nvSpPr>
          <p:spPr bwMode="auto">
            <a:xfrm>
              <a:off x="5330825" y="47291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9" name="Freeform 330"/>
            <p:cNvSpPr/>
            <p:nvPr/>
          </p:nvSpPr>
          <p:spPr bwMode="auto">
            <a:xfrm>
              <a:off x="5319713" y="4662488"/>
              <a:ext cx="41275" cy="41275"/>
            </a:xfrm>
            <a:custGeom>
              <a:gdLst>
                <a:gd name="T0" fmla="*/ 11 w 11"/>
                <a:gd name="T1" fmla="*/ 6 h 11"/>
                <a:gd name="T2" fmla="*/ 6 w 11"/>
                <a:gd name="T3" fmla="*/ 11 h 11"/>
                <a:gd name="T4" fmla="*/ 0 w 11"/>
                <a:gd name="T5" fmla="*/ 6 h 11"/>
                <a:gd name="T6" fmla="*/ 5 w 11"/>
                <a:gd name="T7" fmla="*/ 1 h 11"/>
                <a:gd name="T8" fmla="*/ 11 w 11"/>
                <a:gd name="T9" fmla="*/ 6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8"/>
                    <a:pt x="9" y="11"/>
                    <a:pt x="6" y="11"/>
                  </a:cubicBezTo>
                  <a:cubicBezTo>
                    <a:pt x="3" y="11"/>
                    <a:pt x="1" y="9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8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0" name="Freeform 331"/>
            <p:cNvSpPr/>
            <p:nvPr/>
          </p:nvSpPr>
          <p:spPr bwMode="auto">
            <a:xfrm flipH="1">
              <a:off x="7972425" y="3744913"/>
              <a:ext cx="0" cy="7938"/>
            </a:xfrm>
            <a:custGeom>
              <a:gdLst>
                <a:gd name="T0" fmla="*/ 0 h 2"/>
                <a:gd name="T1" fmla="*/ 0 h 2"/>
                <a:gd name="T2" fmla="*/ 2 h 2"/>
                <a:gd name="T3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1" name="Rectangle 332"/>
            <p:cNvSpPr>
              <a:spLocks noChangeArrowheads="1"/>
            </p:cNvSpPr>
            <p:nvPr/>
          </p:nvSpPr>
          <p:spPr bwMode="auto">
            <a:xfrm>
              <a:off x="7967663" y="3744913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2" name="Freeform 333"/>
            <p:cNvSpPr/>
            <p:nvPr/>
          </p:nvSpPr>
          <p:spPr bwMode="auto">
            <a:xfrm flipH="1">
              <a:off x="7967663" y="3744913"/>
              <a:ext cx="0" cy="3175"/>
            </a:xfrm>
            <a:custGeom>
              <a:gdLst>
                <a:gd name="T0" fmla="*/ 1 h 1"/>
                <a:gd name="T1" fmla="*/ 1 h 1"/>
                <a:gd name="T2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3" name="Freeform 334"/>
            <p:cNvSpPr/>
            <p:nvPr/>
          </p:nvSpPr>
          <p:spPr bwMode="auto">
            <a:xfrm flipH="1">
              <a:off x="7967663" y="3744913"/>
              <a:ext cx="0" cy="7938"/>
            </a:xfrm>
            <a:custGeom>
              <a:gdLst>
                <a:gd name="T0" fmla="*/ 5 h 5"/>
                <a:gd name="T1" fmla="*/ 0 h 5"/>
                <a:gd name="T2" fmla="*/ 0 h 5"/>
                <a:gd name="T3" fmla="*/ 2 h 5"/>
                <a:gd name="T4" fmla="*/ 5 h 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4" name="Freeform 335"/>
            <p:cNvSpPr/>
            <p:nvPr/>
          </p:nvSpPr>
          <p:spPr bwMode="auto">
            <a:xfrm flipH="1">
              <a:off x="7967663" y="3752851"/>
              <a:ext cx="0" cy="3175"/>
            </a:xfrm>
            <a:custGeom>
              <a:gdLst>
                <a:gd name="T0" fmla="*/ 0 h 2"/>
                <a:gd name="T1" fmla="*/ 2 h 2"/>
                <a:gd name="T2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5" name="Freeform 336"/>
            <p:cNvSpPr/>
            <p:nvPr/>
          </p:nvSpPr>
          <p:spPr bwMode="auto">
            <a:xfrm>
              <a:off x="7953375" y="3783013"/>
              <a:ext cx="14288" cy="33338"/>
            </a:xfrm>
            <a:custGeom>
              <a:gdLst>
                <a:gd name="T0" fmla="*/ 2 w 4"/>
                <a:gd name="T1" fmla="*/ 5 h 9"/>
                <a:gd name="T2" fmla="*/ 3 w 4"/>
                <a:gd name="T3" fmla="*/ 3 h 9"/>
                <a:gd name="T4" fmla="*/ 1 w 4"/>
                <a:gd name="T5" fmla="*/ 5 h 9"/>
                <a:gd name="T6" fmla="*/ 1 w 4"/>
                <a:gd name="T7" fmla="*/ 3 h 9"/>
                <a:gd name="T8" fmla="*/ 0 w 4"/>
                <a:gd name="T9" fmla="*/ 9 h 9"/>
                <a:gd name="T10" fmla="*/ 2 w 4"/>
                <a:gd name="T11" fmla="*/ 7 h 9"/>
                <a:gd name="T12" fmla="*/ 4 w 4"/>
                <a:gd name="T13" fmla="*/ 2 h 9"/>
                <a:gd name="T14" fmla="*/ 4 w 4"/>
                <a:gd name="T15" fmla="*/ 2 h 9"/>
                <a:gd name="T16" fmla="*/ 4 w 4"/>
                <a:gd name="T17" fmla="*/ 1 h 9"/>
                <a:gd name="T18" fmla="*/ 2 w 4"/>
                <a:gd name="T1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9">
                  <a:moveTo>
                    <a:pt x="2" y="5"/>
                  </a:moveTo>
                  <a:cubicBezTo>
                    <a:pt x="2" y="6"/>
                    <a:pt x="3" y="2"/>
                    <a:pt x="3" y="3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2" y="2"/>
                    <a:pt x="1" y="3"/>
                  </a:cubicBezTo>
                  <a:cubicBezTo>
                    <a:pt x="1" y="4"/>
                    <a:pt x="0" y="9"/>
                    <a:pt x="0" y="9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6" name="Freeform 337"/>
            <p:cNvSpPr/>
            <p:nvPr/>
          </p:nvSpPr>
          <p:spPr bwMode="auto">
            <a:xfrm>
              <a:off x="7975600" y="3748088"/>
              <a:ext cx="7938" cy="19050"/>
            </a:xfrm>
            <a:custGeom>
              <a:gdLst>
                <a:gd name="T0" fmla="*/ 2 w 2"/>
                <a:gd name="T1" fmla="*/ 2 h 5"/>
                <a:gd name="T2" fmla="*/ 1 w 2"/>
                <a:gd name="T3" fmla="*/ 3 h 5"/>
                <a:gd name="T4" fmla="*/ 0 w 2"/>
                <a:gd name="T5" fmla="*/ 3 h 5"/>
                <a:gd name="T6" fmla="*/ 0 w 2"/>
                <a:gd name="T7" fmla="*/ 4 h 5"/>
                <a:gd name="T8" fmla="*/ 1 w 2"/>
                <a:gd name="T9" fmla="*/ 2 h 5"/>
                <a:gd name="T10" fmla="*/ 1 w 2"/>
                <a:gd name="T11" fmla="*/ 5 h 5"/>
                <a:gd name="T12" fmla="*/ 2 w 2"/>
                <a:gd name="T13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1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7" name="Freeform 338"/>
            <p:cNvSpPr/>
            <p:nvPr/>
          </p:nvSpPr>
          <p:spPr bwMode="auto">
            <a:xfrm>
              <a:off x="7978775" y="3763963"/>
              <a:ext cx="4763" cy="3175"/>
            </a:xfrm>
            <a:custGeom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8" name="Freeform 339"/>
            <p:cNvSpPr/>
            <p:nvPr/>
          </p:nvSpPr>
          <p:spPr bwMode="auto">
            <a:xfrm>
              <a:off x="7791450" y="3698876"/>
              <a:ext cx="169863" cy="177800"/>
            </a:xfrm>
            <a:custGeom>
              <a:gdLst>
                <a:gd name="T0" fmla="*/ 42 w 45"/>
                <a:gd name="T1" fmla="*/ 15 h 47"/>
                <a:gd name="T2" fmla="*/ 42 w 45"/>
                <a:gd name="T3" fmla="*/ 15 h 47"/>
                <a:gd name="T4" fmla="*/ 42 w 45"/>
                <a:gd name="T5" fmla="*/ 15 h 47"/>
                <a:gd name="T6" fmla="*/ 41 w 45"/>
                <a:gd name="T7" fmla="*/ 17 h 47"/>
                <a:gd name="T8" fmla="*/ 41 w 45"/>
                <a:gd name="T9" fmla="*/ 17 h 47"/>
                <a:gd name="T10" fmla="*/ 41 w 45"/>
                <a:gd name="T11" fmla="*/ 16 h 47"/>
                <a:gd name="T12" fmla="*/ 42 w 45"/>
                <a:gd name="T13" fmla="*/ 15 h 47"/>
                <a:gd name="T14" fmla="*/ 41 w 45"/>
                <a:gd name="T15" fmla="*/ 14 h 47"/>
                <a:gd name="T16" fmla="*/ 40 w 45"/>
                <a:gd name="T17" fmla="*/ 14 h 47"/>
                <a:gd name="T18" fmla="*/ 40 w 45"/>
                <a:gd name="T19" fmla="*/ 14 h 47"/>
                <a:gd name="T20" fmla="*/ 39 w 45"/>
                <a:gd name="T21" fmla="*/ 13 h 47"/>
                <a:gd name="T22" fmla="*/ 39 w 45"/>
                <a:gd name="T23" fmla="*/ 14 h 47"/>
                <a:gd name="T24" fmla="*/ 39 w 45"/>
                <a:gd name="T25" fmla="*/ 19 h 47"/>
                <a:gd name="T26" fmla="*/ 39 w 45"/>
                <a:gd name="T27" fmla="*/ 19 h 47"/>
                <a:gd name="T28" fmla="*/ 38 w 45"/>
                <a:gd name="T29" fmla="*/ 14 h 47"/>
                <a:gd name="T30" fmla="*/ 39 w 45"/>
                <a:gd name="T31" fmla="*/ 14 h 47"/>
                <a:gd name="T32" fmla="*/ 39 w 45"/>
                <a:gd name="T33" fmla="*/ 13 h 47"/>
                <a:gd name="T34" fmla="*/ 29 w 45"/>
                <a:gd name="T35" fmla="*/ 9 h 47"/>
                <a:gd name="T36" fmla="*/ 8 w 45"/>
                <a:gd name="T37" fmla="*/ 2 h 47"/>
                <a:gd name="T38" fmla="*/ 15 w 45"/>
                <a:gd name="T39" fmla="*/ 24 h 47"/>
                <a:gd name="T40" fmla="*/ 27 w 45"/>
                <a:gd name="T41" fmla="*/ 34 h 47"/>
                <a:gd name="T42" fmla="*/ 32 w 45"/>
                <a:gd name="T43" fmla="*/ 40 h 47"/>
                <a:gd name="T44" fmla="*/ 38 w 45"/>
                <a:gd name="T45" fmla="*/ 34 h 47"/>
                <a:gd name="T46" fmla="*/ 40 w 45"/>
                <a:gd name="T47" fmla="*/ 32 h 47"/>
                <a:gd name="T48" fmla="*/ 40 w 45"/>
                <a:gd name="T49" fmla="*/ 28 h 47"/>
                <a:gd name="T50" fmla="*/ 41 w 45"/>
                <a:gd name="T51" fmla="*/ 28 h 47"/>
                <a:gd name="T52" fmla="*/ 42 w 45"/>
                <a:gd name="T53" fmla="*/ 26 h 47"/>
                <a:gd name="T54" fmla="*/ 42 w 45"/>
                <a:gd name="T55" fmla="*/ 28 h 47"/>
                <a:gd name="T56" fmla="*/ 43 w 45"/>
                <a:gd name="T57" fmla="*/ 23 h 47"/>
                <a:gd name="T58" fmla="*/ 43 w 45"/>
                <a:gd name="T59" fmla="*/ 23 h 47"/>
                <a:gd name="T60" fmla="*/ 45 w 45"/>
                <a:gd name="T61" fmla="*/ 21 h 47"/>
                <a:gd name="T62" fmla="*/ 44 w 45"/>
                <a:gd name="T63" fmla="*/ 18 h 47"/>
                <a:gd name="T64" fmla="*/ 44 w 45"/>
                <a:gd name="T65" fmla="*/ 19 h 47"/>
                <a:gd name="T66" fmla="*/ 45 w 45"/>
                <a:gd name="T67" fmla="*/ 18 h 47"/>
                <a:gd name="T68" fmla="*/ 45 w 45"/>
                <a:gd name="T69" fmla="*/ 21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7">
                  <a:moveTo>
                    <a:pt x="45" y="16"/>
                  </a:moveTo>
                  <a:cubicBezTo>
                    <a:pt x="44" y="16"/>
                    <a:pt x="43" y="16"/>
                    <a:pt x="42" y="15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42" y="16"/>
                    <a:pt x="42" y="16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0" y="16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4"/>
                    <a:pt x="39" y="15"/>
                    <a:pt x="39" y="16"/>
                  </a:cubicBezTo>
                  <a:cubicBezTo>
                    <a:pt x="39" y="16"/>
                    <a:pt x="39" y="14"/>
                    <a:pt x="39" y="14"/>
                  </a:cubicBezTo>
                  <a:cubicBezTo>
                    <a:pt x="39" y="15"/>
                    <a:pt x="39" y="15"/>
                    <a:pt x="39" y="16"/>
                  </a:cubicBezTo>
                  <a:cubicBezTo>
                    <a:pt x="39" y="17"/>
                    <a:pt x="39" y="18"/>
                    <a:pt x="39" y="19"/>
                  </a:cubicBezTo>
                  <a:cubicBezTo>
                    <a:pt x="39" y="21"/>
                    <a:pt x="39" y="15"/>
                    <a:pt x="39" y="18"/>
                  </a:cubicBezTo>
                  <a:cubicBezTo>
                    <a:pt x="39" y="15"/>
                    <a:pt x="39" y="21"/>
                    <a:pt x="39" y="19"/>
                  </a:cubicBezTo>
                  <a:cubicBezTo>
                    <a:pt x="39" y="18"/>
                    <a:pt x="39" y="17"/>
                    <a:pt x="39" y="16"/>
                  </a:cubicBezTo>
                  <a:cubicBezTo>
                    <a:pt x="38" y="16"/>
                    <a:pt x="38" y="16"/>
                    <a:pt x="38" y="14"/>
                  </a:cubicBezTo>
                  <a:cubicBezTo>
                    <a:pt x="38" y="12"/>
                    <a:pt x="38" y="14"/>
                    <a:pt x="39" y="16"/>
                  </a:cubicBezTo>
                  <a:cubicBezTo>
                    <a:pt x="39" y="15"/>
                    <a:pt x="39" y="15"/>
                    <a:pt x="39" y="14"/>
                  </a:cubicBezTo>
                  <a:cubicBezTo>
                    <a:pt x="39" y="14"/>
                    <a:pt x="39" y="16"/>
                    <a:pt x="39" y="16"/>
                  </a:cubicBezTo>
                  <a:cubicBezTo>
                    <a:pt x="39" y="15"/>
                    <a:pt x="39" y="14"/>
                    <a:pt x="39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5" y="10"/>
                    <a:pt x="33" y="10"/>
                    <a:pt x="29" y="9"/>
                  </a:cubicBezTo>
                  <a:cubicBezTo>
                    <a:pt x="27" y="8"/>
                    <a:pt x="25" y="7"/>
                    <a:pt x="23" y="5"/>
                  </a:cubicBezTo>
                  <a:cubicBezTo>
                    <a:pt x="18" y="2"/>
                    <a:pt x="17" y="7"/>
                    <a:pt x="8" y="2"/>
                  </a:cubicBezTo>
                  <a:cubicBezTo>
                    <a:pt x="4" y="0"/>
                    <a:pt x="1" y="4"/>
                    <a:pt x="0" y="5"/>
                  </a:cubicBezTo>
                  <a:cubicBezTo>
                    <a:pt x="2" y="12"/>
                    <a:pt x="15" y="23"/>
                    <a:pt x="15" y="24"/>
                  </a:cubicBezTo>
                  <a:cubicBezTo>
                    <a:pt x="25" y="34"/>
                    <a:pt x="20" y="28"/>
                    <a:pt x="26" y="34"/>
                  </a:cubicBezTo>
                  <a:cubicBezTo>
                    <a:pt x="23" y="31"/>
                    <a:pt x="22" y="26"/>
                    <a:pt x="27" y="34"/>
                  </a:cubicBezTo>
                  <a:cubicBezTo>
                    <a:pt x="34" y="47"/>
                    <a:pt x="28" y="36"/>
                    <a:pt x="31" y="40"/>
                  </a:cubicBezTo>
                  <a:cubicBezTo>
                    <a:pt x="31" y="41"/>
                    <a:pt x="32" y="40"/>
                    <a:pt x="32" y="40"/>
                  </a:cubicBezTo>
                  <a:cubicBezTo>
                    <a:pt x="34" y="45"/>
                    <a:pt x="34" y="38"/>
                    <a:pt x="37" y="39"/>
                  </a:cubicBezTo>
                  <a:cubicBezTo>
                    <a:pt x="37" y="39"/>
                    <a:pt x="37" y="36"/>
                    <a:pt x="38" y="34"/>
                  </a:cubicBezTo>
                  <a:cubicBezTo>
                    <a:pt x="38" y="33"/>
                    <a:pt x="39" y="35"/>
                    <a:pt x="39" y="35"/>
                  </a:cubicBezTo>
                  <a:cubicBezTo>
                    <a:pt x="40" y="35"/>
                    <a:pt x="40" y="34"/>
                    <a:pt x="40" y="32"/>
                  </a:cubicBezTo>
                  <a:cubicBezTo>
                    <a:pt x="40" y="33"/>
                    <a:pt x="40" y="34"/>
                    <a:pt x="39" y="34"/>
                  </a:cubicBezTo>
                  <a:cubicBezTo>
                    <a:pt x="39" y="35"/>
                    <a:pt x="39" y="29"/>
                    <a:pt x="40" y="28"/>
                  </a:cubicBezTo>
                  <a:cubicBezTo>
                    <a:pt x="40" y="27"/>
                    <a:pt x="40" y="32"/>
                    <a:pt x="40" y="31"/>
                  </a:cubicBezTo>
                  <a:cubicBezTo>
                    <a:pt x="40" y="31"/>
                    <a:pt x="40" y="29"/>
                    <a:pt x="41" y="28"/>
                  </a:cubicBezTo>
                  <a:cubicBezTo>
                    <a:pt x="41" y="27"/>
                    <a:pt x="41" y="31"/>
                    <a:pt x="41" y="30"/>
                  </a:cubicBezTo>
                  <a:cubicBezTo>
                    <a:pt x="41" y="30"/>
                    <a:pt x="42" y="25"/>
                    <a:pt x="42" y="26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4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6"/>
                    <a:pt x="43" y="27"/>
                  </a:cubicBezTo>
                  <a:cubicBezTo>
                    <a:pt x="43" y="25"/>
                    <a:pt x="44" y="23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4" y="21"/>
                    <a:pt x="44" y="18"/>
                  </a:cubicBezTo>
                  <a:cubicBezTo>
                    <a:pt x="44" y="19"/>
                    <a:pt x="44" y="20"/>
                    <a:pt x="44" y="21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8"/>
                    <a:pt x="45" y="17"/>
                    <a:pt x="45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5" y="19"/>
                    <a:pt x="45" y="20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19"/>
                    <a:pt x="45" y="16"/>
                    <a:pt x="45" y="1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9" name="Freeform 340"/>
            <p:cNvSpPr/>
            <p:nvPr/>
          </p:nvSpPr>
          <p:spPr bwMode="auto">
            <a:xfrm flipH="1">
              <a:off x="7945438" y="3756026"/>
              <a:ext cx="0" cy="7938"/>
            </a:xfrm>
            <a:custGeom>
              <a:gdLst>
                <a:gd name="T0" fmla="*/ 1 h 2"/>
                <a:gd name="T1" fmla="*/ 0 h 2"/>
                <a:gd name="T2" fmla="*/ 0 h 2"/>
                <a:gd name="T3" fmla="*/ 1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0" name="Freeform 341"/>
            <p:cNvSpPr/>
            <p:nvPr/>
          </p:nvSpPr>
          <p:spPr bwMode="auto">
            <a:xfrm>
              <a:off x="7912100" y="3865563"/>
              <a:ext cx="3175" cy="3175"/>
            </a:xfrm>
            <a:custGeom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1" name="Rectangle 342"/>
            <p:cNvSpPr>
              <a:spLocks noChangeArrowheads="1"/>
            </p:cNvSpPr>
            <p:nvPr/>
          </p:nvSpPr>
          <p:spPr bwMode="auto">
            <a:xfrm>
              <a:off x="7915275" y="3865563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2" name="Freeform 343"/>
            <p:cNvSpPr/>
            <p:nvPr/>
          </p:nvSpPr>
          <p:spPr bwMode="auto">
            <a:xfrm>
              <a:off x="7912100" y="3865563"/>
              <a:ext cx="3175" cy="0"/>
            </a:xfrm>
            <a:custGeom>
              <a:gdLst>
                <a:gd name="T0" fmla="*/ 0 w 1"/>
                <a:gd name="T1" fmla="*/ 1 w 1"/>
                <a:gd name="T2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3" name="Freeform 344"/>
            <p:cNvSpPr/>
            <p:nvPr/>
          </p:nvSpPr>
          <p:spPr bwMode="auto">
            <a:xfrm>
              <a:off x="7912100" y="3865563"/>
              <a:ext cx="3175" cy="3175"/>
            </a:xfrm>
            <a:custGeom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4" name="Freeform 345"/>
            <p:cNvSpPr/>
            <p:nvPr/>
          </p:nvSpPr>
          <p:spPr bwMode="auto">
            <a:xfrm>
              <a:off x="7907338" y="3868738"/>
              <a:ext cx="4763" cy="3175"/>
            </a:xfrm>
            <a:custGeom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5" name="Freeform 346"/>
            <p:cNvSpPr/>
            <p:nvPr/>
          </p:nvSpPr>
          <p:spPr bwMode="auto">
            <a:xfrm>
              <a:off x="7851775" y="3887788"/>
              <a:ext cx="38100" cy="14288"/>
            </a:xfrm>
            <a:custGeom>
              <a:gdLst>
                <a:gd name="T0" fmla="*/ 5 w 10"/>
                <a:gd name="T1" fmla="*/ 3 h 4"/>
                <a:gd name="T2" fmla="*/ 7 w 10"/>
                <a:gd name="T3" fmla="*/ 1 h 4"/>
                <a:gd name="T4" fmla="*/ 4 w 10"/>
                <a:gd name="T5" fmla="*/ 2 h 4"/>
                <a:gd name="T6" fmla="*/ 6 w 10"/>
                <a:gd name="T7" fmla="*/ 0 h 4"/>
                <a:gd name="T8" fmla="*/ 1 w 10"/>
                <a:gd name="T9" fmla="*/ 3 h 4"/>
                <a:gd name="T10" fmla="*/ 4 w 10"/>
                <a:gd name="T11" fmla="*/ 3 h 4"/>
                <a:gd name="T12" fmla="*/ 8 w 10"/>
                <a:gd name="T13" fmla="*/ 2 h 4"/>
                <a:gd name="T14" fmla="*/ 8 w 10"/>
                <a:gd name="T15" fmla="*/ 2 h 4"/>
                <a:gd name="T16" fmla="*/ 9 w 10"/>
                <a:gd name="T17" fmla="*/ 1 h 4"/>
                <a:gd name="T18" fmla="*/ 5 w 10"/>
                <a:gd name="T1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5" y="3"/>
                  </a:moveTo>
                  <a:cubicBezTo>
                    <a:pt x="5" y="3"/>
                    <a:pt x="8" y="1"/>
                    <a:pt x="7" y="1"/>
                  </a:cubicBezTo>
                  <a:cubicBezTo>
                    <a:pt x="6" y="2"/>
                    <a:pt x="4" y="2"/>
                    <a:pt x="4" y="2"/>
                  </a:cubicBezTo>
                  <a:cubicBezTo>
                    <a:pt x="3" y="3"/>
                    <a:pt x="7" y="0"/>
                    <a:pt x="6" y="0"/>
                  </a:cubicBezTo>
                  <a:cubicBezTo>
                    <a:pt x="5" y="1"/>
                    <a:pt x="0" y="3"/>
                    <a:pt x="1" y="3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6" name="Freeform 347"/>
            <p:cNvSpPr/>
            <p:nvPr/>
          </p:nvSpPr>
          <p:spPr bwMode="auto">
            <a:xfrm>
              <a:off x="7904163" y="3871913"/>
              <a:ext cx="15875" cy="11113"/>
            </a:xfrm>
            <a:custGeom>
              <a:gdLst>
                <a:gd name="T0" fmla="*/ 3 w 4"/>
                <a:gd name="T1" fmla="*/ 1 h 3"/>
                <a:gd name="T2" fmla="*/ 2 w 4"/>
                <a:gd name="T3" fmla="*/ 2 h 3"/>
                <a:gd name="T4" fmla="*/ 2 w 4"/>
                <a:gd name="T5" fmla="*/ 1 h 3"/>
                <a:gd name="T6" fmla="*/ 0 w 4"/>
                <a:gd name="T7" fmla="*/ 2 h 3"/>
                <a:gd name="T8" fmla="*/ 2 w 4"/>
                <a:gd name="T9" fmla="*/ 1 h 3"/>
                <a:gd name="T10" fmla="*/ 1 w 4"/>
                <a:gd name="T11" fmla="*/ 3 h 3"/>
                <a:gd name="T12" fmla="*/ 3 w 4"/>
                <a:gd name="T13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7" name="Freeform 348"/>
            <p:cNvSpPr/>
            <p:nvPr/>
          </p:nvSpPr>
          <p:spPr bwMode="auto">
            <a:xfrm flipH="1">
              <a:off x="7907338" y="3883026"/>
              <a:ext cx="0" cy="4763"/>
            </a:xfrm>
            <a:custGeom>
              <a:gdLst>
                <a:gd name="T0" fmla="*/ 0 h 3"/>
                <a:gd name="T1" fmla="*/ 0 h 3"/>
                <a:gd name="T2" fmla="*/ 3 h 3"/>
                <a:gd name="T3" fmla="*/ 0 h 3"/>
                <a:gd name="T4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8" name="Freeform 349"/>
            <p:cNvSpPr/>
            <p:nvPr/>
          </p:nvSpPr>
          <p:spPr bwMode="auto">
            <a:xfrm>
              <a:off x="7761288" y="3741738"/>
              <a:ext cx="173038" cy="153988"/>
            </a:xfrm>
            <a:custGeom>
              <a:gdLst>
                <a:gd name="T0" fmla="*/ 36 w 46"/>
                <a:gd name="T1" fmla="*/ 32 h 41"/>
                <a:gd name="T2" fmla="*/ 36 w 46"/>
                <a:gd name="T3" fmla="*/ 32 h 41"/>
                <a:gd name="T4" fmla="*/ 36 w 46"/>
                <a:gd name="T5" fmla="*/ 32 h 41"/>
                <a:gd name="T6" fmla="*/ 34 w 46"/>
                <a:gd name="T7" fmla="*/ 32 h 41"/>
                <a:gd name="T8" fmla="*/ 34 w 46"/>
                <a:gd name="T9" fmla="*/ 32 h 41"/>
                <a:gd name="T10" fmla="*/ 35 w 46"/>
                <a:gd name="T11" fmla="*/ 32 h 41"/>
                <a:gd name="T12" fmla="*/ 36 w 46"/>
                <a:gd name="T13" fmla="*/ 32 h 41"/>
                <a:gd name="T14" fmla="*/ 36 w 46"/>
                <a:gd name="T15" fmla="*/ 31 h 41"/>
                <a:gd name="T16" fmla="*/ 36 w 46"/>
                <a:gd name="T17" fmla="*/ 30 h 41"/>
                <a:gd name="T18" fmla="*/ 36 w 46"/>
                <a:gd name="T19" fmla="*/ 30 h 41"/>
                <a:gd name="T20" fmla="*/ 36 w 46"/>
                <a:gd name="T21" fmla="*/ 29 h 41"/>
                <a:gd name="T22" fmla="*/ 36 w 46"/>
                <a:gd name="T23" fmla="*/ 29 h 41"/>
                <a:gd name="T24" fmla="*/ 32 w 46"/>
                <a:gd name="T25" fmla="*/ 32 h 41"/>
                <a:gd name="T26" fmla="*/ 32 w 46"/>
                <a:gd name="T27" fmla="*/ 32 h 41"/>
                <a:gd name="T28" fmla="*/ 36 w 46"/>
                <a:gd name="T29" fmla="*/ 28 h 41"/>
                <a:gd name="T30" fmla="*/ 36 w 46"/>
                <a:gd name="T31" fmla="*/ 29 h 41"/>
                <a:gd name="T32" fmla="*/ 36 w 46"/>
                <a:gd name="T33" fmla="*/ 29 h 41"/>
                <a:gd name="T34" fmla="*/ 37 w 46"/>
                <a:gd name="T35" fmla="*/ 20 h 41"/>
                <a:gd name="T36" fmla="*/ 44 w 46"/>
                <a:gd name="T37" fmla="*/ 4 h 41"/>
                <a:gd name="T38" fmla="*/ 22 w 46"/>
                <a:gd name="T39" fmla="*/ 12 h 41"/>
                <a:gd name="T40" fmla="*/ 12 w 46"/>
                <a:gd name="T41" fmla="*/ 24 h 41"/>
                <a:gd name="T42" fmla="*/ 8 w 46"/>
                <a:gd name="T43" fmla="*/ 33 h 41"/>
                <a:gd name="T44" fmla="*/ 18 w 46"/>
                <a:gd name="T45" fmla="*/ 39 h 41"/>
                <a:gd name="T46" fmla="*/ 21 w 46"/>
                <a:gd name="T47" fmla="*/ 40 h 41"/>
                <a:gd name="T48" fmla="*/ 24 w 46"/>
                <a:gd name="T49" fmla="*/ 37 h 41"/>
                <a:gd name="T50" fmla="*/ 25 w 46"/>
                <a:gd name="T51" fmla="*/ 38 h 41"/>
                <a:gd name="T52" fmla="*/ 27 w 46"/>
                <a:gd name="T53" fmla="*/ 38 h 41"/>
                <a:gd name="T54" fmla="*/ 26 w 46"/>
                <a:gd name="T55" fmla="*/ 40 h 41"/>
                <a:gd name="T56" fmla="*/ 30 w 46"/>
                <a:gd name="T57" fmla="*/ 37 h 41"/>
                <a:gd name="T58" fmla="*/ 30 w 46"/>
                <a:gd name="T59" fmla="*/ 37 h 41"/>
                <a:gd name="T60" fmla="*/ 33 w 46"/>
                <a:gd name="T61" fmla="*/ 37 h 41"/>
                <a:gd name="T62" fmla="*/ 35 w 46"/>
                <a:gd name="T63" fmla="*/ 35 h 41"/>
                <a:gd name="T64" fmla="*/ 34 w 46"/>
                <a:gd name="T65" fmla="*/ 35 h 41"/>
                <a:gd name="T66" fmla="*/ 35 w 46"/>
                <a:gd name="T67" fmla="*/ 35 h 41"/>
                <a:gd name="T68" fmla="*/ 34 w 46"/>
                <a:gd name="T69" fmla="*/ 37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41">
                  <a:moveTo>
                    <a:pt x="37" y="34"/>
                  </a:moveTo>
                  <a:cubicBezTo>
                    <a:pt x="36" y="34"/>
                    <a:pt x="36" y="33"/>
                    <a:pt x="36" y="32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6" y="32"/>
                    <a:pt x="36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1"/>
                    <a:pt x="35" y="31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5" y="29"/>
                    <a:pt x="36" y="29"/>
                  </a:cubicBezTo>
                  <a:cubicBezTo>
                    <a:pt x="35" y="29"/>
                    <a:pt x="35" y="29"/>
                    <a:pt x="34" y="30"/>
                  </a:cubicBezTo>
                  <a:cubicBezTo>
                    <a:pt x="33" y="30"/>
                    <a:pt x="32" y="31"/>
                    <a:pt x="32" y="32"/>
                  </a:cubicBezTo>
                  <a:cubicBezTo>
                    <a:pt x="30" y="33"/>
                    <a:pt x="35" y="30"/>
                    <a:pt x="32" y="32"/>
                  </a:cubicBezTo>
                  <a:cubicBezTo>
                    <a:pt x="35" y="30"/>
                    <a:pt x="30" y="33"/>
                    <a:pt x="32" y="32"/>
                  </a:cubicBezTo>
                  <a:cubicBezTo>
                    <a:pt x="32" y="31"/>
                    <a:pt x="33" y="30"/>
                    <a:pt x="34" y="30"/>
                  </a:cubicBezTo>
                  <a:cubicBezTo>
                    <a:pt x="34" y="30"/>
                    <a:pt x="34" y="29"/>
                    <a:pt x="36" y="28"/>
                  </a:cubicBezTo>
                  <a:cubicBezTo>
                    <a:pt x="37" y="27"/>
                    <a:pt x="36" y="28"/>
                    <a:pt x="34" y="30"/>
                  </a:cubicBezTo>
                  <a:cubicBezTo>
                    <a:pt x="35" y="29"/>
                    <a:pt x="35" y="29"/>
                    <a:pt x="36" y="29"/>
                  </a:cubicBezTo>
                  <a:cubicBezTo>
                    <a:pt x="35" y="29"/>
                    <a:pt x="34" y="30"/>
                    <a:pt x="34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5"/>
                    <a:pt x="36" y="23"/>
                    <a:pt x="37" y="20"/>
                  </a:cubicBezTo>
                  <a:cubicBezTo>
                    <a:pt x="37" y="19"/>
                    <a:pt x="38" y="17"/>
                    <a:pt x="40" y="15"/>
                  </a:cubicBezTo>
                  <a:cubicBezTo>
                    <a:pt x="42" y="11"/>
                    <a:pt x="37" y="11"/>
                    <a:pt x="44" y="4"/>
                  </a:cubicBezTo>
                  <a:cubicBezTo>
                    <a:pt x="46" y="1"/>
                    <a:pt x="44" y="1"/>
                    <a:pt x="43" y="0"/>
                  </a:cubicBezTo>
                  <a:cubicBezTo>
                    <a:pt x="37" y="2"/>
                    <a:pt x="23" y="12"/>
                    <a:pt x="22" y="12"/>
                  </a:cubicBezTo>
                  <a:cubicBezTo>
                    <a:pt x="11" y="21"/>
                    <a:pt x="18" y="17"/>
                    <a:pt x="11" y="22"/>
                  </a:cubicBezTo>
                  <a:cubicBezTo>
                    <a:pt x="15" y="19"/>
                    <a:pt x="19" y="18"/>
                    <a:pt x="12" y="24"/>
                  </a:cubicBezTo>
                  <a:cubicBezTo>
                    <a:pt x="0" y="32"/>
                    <a:pt x="10" y="28"/>
                    <a:pt x="8" y="31"/>
                  </a:cubicBezTo>
                  <a:cubicBezTo>
                    <a:pt x="7" y="32"/>
                    <a:pt x="8" y="32"/>
                    <a:pt x="8" y="33"/>
                  </a:cubicBezTo>
                  <a:cubicBezTo>
                    <a:pt x="5" y="37"/>
                    <a:pt x="12" y="36"/>
                    <a:pt x="12" y="40"/>
                  </a:cubicBezTo>
                  <a:cubicBezTo>
                    <a:pt x="13" y="40"/>
                    <a:pt x="16" y="39"/>
                    <a:pt x="18" y="39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8" y="41"/>
                    <a:pt x="20" y="41"/>
                    <a:pt x="21" y="40"/>
                  </a:cubicBezTo>
                  <a:cubicBezTo>
                    <a:pt x="21" y="40"/>
                    <a:pt x="19" y="40"/>
                    <a:pt x="19" y="40"/>
                  </a:cubicBezTo>
                  <a:cubicBezTo>
                    <a:pt x="18" y="40"/>
                    <a:pt x="23" y="38"/>
                    <a:pt x="24" y="37"/>
                  </a:cubicBezTo>
                  <a:cubicBezTo>
                    <a:pt x="25" y="37"/>
                    <a:pt x="21" y="40"/>
                    <a:pt x="22" y="39"/>
                  </a:cubicBezTo>
                  <a:cubicBezTo>
                    <a:pt x="22" y="39"/>
                    <a:pt x="24" y="39"/>
                    <a:pt x="25" y="38"/>
                  </a:cubicBezTo>
                  <a:cubicBezTo>
                    <a:pt x="26" y="38"/>
                    <a:pt x="22" y="40"/>
                    <a:pt x="23" y="40"/>
                  </a:cubicBezTo>
                  <a:cubicBezTo>
                    <a:pt x="24" y="40"/>
                    <a:pt x="28" y="37"/>
                    <a:pt x="27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8" y="39"/>
                    <a:pt x="29" y="38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8" y="39"/>
                    <a:pt x="27" y="39"/>
                  </a:cubicBezTo>
                  <a:cubicBezTo>
                    <a:pt x="29" y="39"/>
                    <a:pt x="31" y="38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5" y="35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6" y="34"/>
                    <a:pt x="34" y="36"/>
                  </a:cubicBezTo>
                  <a:cubicBezTo>
                    <a:pt x="34" y="36"/>
                    <a:pt x="35" y="36"/>
                    <a:pt x="35" y="35"/>
                  </a:cubicBezTo>
                  <a:cubicBezTo>
                    <a:pt x="35" y="36"/>
                    <a:pt x="34" y="36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6"/>
                    <a:pt x="37" y="34"/>
                    <a:pt x="37" y="3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9" name="Freeform 350"/>
            <p:cNvSpPr/>
            <p:nvPr/>
          </p:nvSpPr>
          <p:spPr bwMode="auto">
            <a:xfrm>
              <a:off x="7889875" y="3857626"/>
              <a:ext cx="6350" cy="3175"/>
            </a:xfrm>
            <a:custGeom>
              <a:gdLst>
                <a:gd name="T0" fmla="*/ 1 w 2"/>
                <a:gd name="T1" fmla="*/ 1 h 1"/>
                <a:gd name="T2" fmla="*/ 1 w 2"/>
                <a:gd name="T3" fmla="*/ 1 h 1"/>
                <a:gd name="T4" fmla="*/ 2 w 2"/>
                <a:gd name="T5" fmla="*/ 0 h 1"/>
                <a:gd name="T6" fmla="*/ 1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0" name="Freeform 351"/>
            <p:cNvSpPr/>
            <p:nvPr/>
          </p:nvSpPr>
          <p:spPr bwMode="auto">
            <a:xfrm>
              <a:off x="7753350" y="3871913"/>
              <a:ext cx="7938" cy="0"/>
            </a:xfrm>
            <a:custGeom>
              <a:gdLst>
                <a:gd name="T0" fmla="*/ 1 w 2"/>
                <a:gd name="T1" fmla="*/ 2 w 2"/>
                <a:gd name="T2" fmla="*/ 0 w 2"/>
                <a:gd name="T3" fmla="*/ 1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1" name="Rectangle 352"/>
            <p:cNvSpPr>
              <a:spLocks noChangeArrowheads="1"/>
            </p:cNvSpPr>
            <p:nvPr/>
          </p:nvSpPr>
          <p:spPr bwMode="auto">
            <a:xfrm>
              <a:off x="7761288" y="3871913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2" name="Freeform 353"/>
            <p:cNvSpPr/>
            <p:nvPr/>
          </p:nvSpPr>
          <p:spPr bwMode="auto">
            <a:xfrm>
              <a:off x="7758113" y="3868738"/>
              <a:ext cx="3175" cy="0"/>
            </a:xfrm>
            <a:custGeom>
              <a:gdLst>
                <a:gd name="T0" fmla="*/ 0 w 1"/>
                <a:gd name="T1" fmla="*/ 0 w 1"/>
                <a:gd name="T2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3" name="Freeform 354"/>
            <p:cNvSpPr/>
            <p:nvPr/>
          </p:nvSpPr>
          <p:spPr bwMode="auto">
            <a:xfrm>
              <a:off x="7753350" y="3868738"/>
              <a:ext cx="7938" cy="3175"/>
            </a:xfrm>
            <a:custGeom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3 w 5"/>
                <a:gd name="T7" fmla="*/ 0 h 2"/>
                <a:gd name="T8" fmla="*/ 0 w 5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4" name="Freeform 355"/>
            <p:cNvSpPr/>
            <p:nvPr/>
          </p:nvSpPr>
          <p:spPr bwMode="auto">
            <a:xfrm>
              <a:off x="7750175" y="3868738"/>
              <a:ext cx="3175" cy="0"/>
            </a:xfrm>
            <a:custGeom>
              <a:gdLst>
                <a:gd name="T0" fmla="*/ 2 w 2"/>
                <a:gd name="T1" fmla="*/ 0 w 2"/>
                <a:gd name="T2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5" name="Freeform 356"/>
            <p:cNvSpPr/>
            <p:nvPr/>
          </p:nvSpPr>
          <p:spPr bwMode="auto">
            <a:xfrm>
              <a:off x="7697788" y="3830638"/>
              <a:ext cx="30163" cy="26988"/>
            </a:xfrm>
            <a:custGeom>
              <a:gdLst>
                <a:gd name="T0" fmla="*/ 3 w 8"/>
                <a:gd name="T1" fmla="*/ 5 h 7"/>
                <a:gd name="T2" fmla="*/ 5 w 8"/>
                <a:gd name="T3" fmla="*/ 5 h 7"/>
                <a:gd name="T4" fmla="*/ 3 w 8"/>
                <a:gd name="T5" fmla="*/ 3 h 7"/>
                <a:gd name="T6" fmla="*/ 6 w 8"/>
                <a:gd name="T7" fmla="*/ 4 h 7"/>
                <a:gd name="T8" fmla="*/ 0 w 8"/>
                <a:gd name="T9" fmla="*/ 1 h 7"/>
                <a:gd name="T10" fmla="*/ 2 w 8"/>
                <a:gd name="T11" fmla="*/ 4 h 7"/>
                <a:gd name="T12" fmla="*/ 5 w 8"/>
                <a:gd name="T13" fmla="*/ 7 h 7"/>
                <a:gd name="T14" fmla="*/ 5 w 8"/>
                <a:gd name="T15" fmla="*/ 7 h 7"/>
                <a:gd name="T16" fmla="*/ 7 w 8"/>
                <a:gd name="T17" fmla="*/ 7 h 7"/>
                <a:gd name="T18" fmla="*/ 3 w 8"/>
                <a:gd name="T1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3" y="5"/>
                  </a:moveTo>
                  <a:cubicBezTo>
                    <a:pt x="2" y="4"/>
                    <a:pt x="6" y="6"/>
                    <a:pt x="5" y="5"/>
                  </a:cubicBezTo>
                  <a:cubicBezTo>
                    <a:pt x="4" y="5"/>
                    <a:pt x="3" y="4"/>
                    <a:pt x="3" y="3"/>
                  </a:cubicBezTo>
                  <a:cubicBezTo>
                    <a:pt x="2" y="3"/>
                    <a:pt x="6" y="5"/>
                    <a:pt x="6" y="4"/>
                  </a:cubicBezTo>
                  <a:cubicBezTo>
                    <a:pt x="5" y="3"/>
                    <a:pt x="0" y="0"/>
                    <a:pt x="0" y="1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6" name="Freeform 357"/>
            <p:cNvSpPr/>
            <p:nvPr/>
          </p:nvSpPr>
          <p:spPr bwMode="auto">
            <a:xfrm>
              <a:off x="7735888" y="3871913"/>
              <a:ext cx="17463" cy="4763"/>
            </a:xfrm>
            <a:custGeom>
              <a:gdLst>
                <a:gd name="T0" fmla="*/ 3 w 5"/>
                <a:gd name="T1" fmla="*/ 1 h 1"/>
                <a:gd name="T2" fmla="*/ 2 w 5"/>
                <a:gd name="T3" fmla="*/ 1 h 1"/>
                <a:gd name="T4" fmla="*/ 3 w 5"/>
                <a:gd name="T5" fmla="*/ 0 h 1"/>
                <a:gd name="T6" fmla="*/ 1 w 5"/>
                <a:gd name="T7" fmla="*/ 0 h 1"/>
                <a:gd name="T8" fmla="*/ 3 w 5"/>
                <a:gd name="T9" fmla="*/ 0 h 1"/>
                <a:gd name="T10" fmla="*/ 1 w 5"/>
                <a:gd name="T11" fmla="*/ 0 h 1"/>
                <a:gd name="T12" fmla="*/ 3 w 5"/>
                <a:gd name="T13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7" name="Freeform 358"/>
            <p:cNvSpPr/>
            <p:nvPr/>
          </p:nvSpPr>
          <p:spPr bwMode="auto">
            <a:xfrm>
              <a:off x="7735888" y="3871913"/>
              <a:ext cx="3175" cy="4763"/>
            </a:xfrm>
            <a:custGeom>
              <a:gdLst>
                <a:gd name="T0" fmla="*/ 2 w 2"/>
                <a:gd name="T1" fmla="*/ 3 h 3"/>
                <a:gd name="T2" fmla="*/ 2 w 2"/>
                <a:gd name="T3" fmla="*/ 0 h 3"/>
                <a:gd name="T4" fmla="*/ 0 w 2"/>
                <a:gd name="T5" fmla="*/ 0 h 3"/>
                <a:gd name="T6" fmla="*/ 2 w 2"/>
                <a:gd name="T7" fmla="*/ 3 h 3"/>
                <a:gd name="T8" fmla="*/ 2 w 2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8" name="Freeform 359"/>
            <p:cNvSpPr/>
            <p:nvPr/>
          </p:nvSpPr>
          <p:spPr bwMode="auto">
            <a:xfrm>
              <a:off x="7689850" y="3711576"/>
              <a:ext cx="165100" cy="157163"/>
            </a:xfrm>
            <a:custGeom>
              <a:gdLst>
                <a:gd name="T0" fmla="*/ 17 w 44"/>
                <a:gd name="T1" fmla="*/ 38 h 42"/>
                <a:gd name="T2" fmla="*/ 17 w 44"/>
                <a:gd name="T3" fmla="*/ 38 h 42"/>
                <a:gd name="T4" fmla="*/ 17 w 44"/>
                <a:gd name="T5" fmla="*/ 37 h 42"/>
                <a:gd name="T6" fmla="*/ 16 w 44"/>
                <a:gd name="T7" fmla="*/ 37 h 42"/>
                <a:gd name="T8" fmla="*/ 16 w 44"/>
                <a:gd name="T9" fmla="*/ 37 h 42"/>
                <a:gd name="T10" fmla="*/ 17 w 44"/>
                <a:gd name="T11" fmla="*/ 37 h 42"/>
                <a:gd name="T12" fmla="*/ 17 w 44"/>
                <a:gd name="T13" fmla="*/ 37 h 42"/>
                <a:gd name="T14" fmla="*/ 18 w 44"/>
                <a:gd name="T15" fmla="*/ 37 h 42"/>
                <a:gd name="T16" fmla="*/ 19 w 44"/>
                <a:gd name="T17" fmla="*/ 37 h 42"/>
                <a:gd name="T18" fmla="*/ 19 w 44"/>
                <a:gd name="T19" fmla="*/ 37 h 42"/>
                <a:gd name="T20" fmla="*/ 20 w 44"/>
                <a:gd name="T21" fmla="*/ 37 h 42"/>
                <a:gd name="T22" fmla="*/ 20 w 44"/>
                <a:gd name="T23" fmla="*/ 37 h 42"/>
                <a:gd name="T24" fmla="*/ 15 w 44"/>
                <a:gd name="T25" fmla="*/ 34 h 42"/>
                <a:gd name="T26" fmla="*/ 15 w 44"/>
                <a:gd name="T27" fmla="*/ 34 h 42"/>
                <a:gd name="T28" fmla="*/ 20 w 44"/>
                <a:gd name="T29" fmla="*/ 36 h 42"/>
                <a:gd name="T30" fmla="*/ 20 w 44"/>
                <a:gd name="T31" fmla="*/ 37 h 42"/>
                <a:gd name="T32" fmla="*/ 20 w 44"/>
                <a:gd name="T33" fmla="*/ 37 h 42"/>
                <a:gd name="T34" fmla="*/ 28 w 44"/>
                <a:gd name="T35" fmla="*/ 34 h 42"/>
                <a:gd name="T36" fmla="*/ 42 w 44"/>
                <a:gd name="T37" fmla="*/ 39 h 42"/>
                <a:gd name="T38" fmla="*/ 31 w 44"/>
                <a:gd name="T39" fmla="*/ 19 h 42"/>
                <a:gd name="T40" fmla="*/ 18 w 44"/>
                <a:gd name="T41" fmla="*/ 10 h 42"/>
                <a:gd name="T42" fmla="*/ 7 w 44"/>
                <a:gd name="T43" fmla="*/ 11 h 42"/>
                <a:gd name="T44" fmla="*/ 3 w 44"/>
                <a:gd name="T45" fmla="*/ 25 h 42"/>
                <a:gd name="T46" fmla="*/ 3 w 44"/>
                <a:gd name="T47" fmla="*/ 29 h 42"/>
                <a:gd name="T48" fmla="*/ 7 w 44"/>
                <a:gd name="T49" fmla="*/ 30 h 42"/>
                <a:gd name="T50" fmla="*/ 6 w 44"/>
                <a:gd name="T51" fmla="*/ 31 h 42"/>
                <a:gd name="T52" fmla="*/ 8 w 44"/>
                <a:gd name="T53" fmla="*/ 33 h 42"/>
                <a:gd name="T54" fmla="*/ 5 w 44"/>
                <a:gd name="T55" fmla="*/ 33 h 42"/>
                <a:gd name="T56" fmla="*/ 10 w 44"/>
                <a:gd name="T57" fmla="*/ 35 h 42"/>
                <a:gd name="T58" fmla="*/ 10 w 44"/>
                <a:gd name="T59" fmla="*/ 35 h 42"/>
                <a:gd name="T60" fmla="*/ 11 w 44"/>
                <a:gd name="T61" fmla="*/ 38 h 42"/>
                <a:gd name="T62" fmla="*/ 14 w 44"/>
                <a:gd name="T63" fmla="*/ 38 h 42"/>
                <a:gd name="T64" fmla="*/ 13 w 44"/>
                <a:gd name="T65" fmla="*/ 38 h 42"/>
                <a:gd name="T66" fmla="*/ 14 w 44"/>
                <a:gd name="T67" fmla="*/ 39 h 42"/>
                <a:gd name="T68" fmla="*/ 11 w 44"/>
                <a:gd name="T69" fmla="*/ 38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2">
                  <a:moveTo>
                    <a:pt x="15" y="40"/>
                  </a:moveTo>
                  <a:cubicBezTo>
                    <a:pt x="16" y="39"/>
                    <a:pt x="16" y="38"/>
                    <a:pt x="17" y="38"/>
                  </a:cubicBezTo>
                  <a:cubicBezTo>
                    <a:pt x="16" y="38"/>
                    <a:pt x="15" y="37"/>
                    <a:pt x="16" y="37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7" y="36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9" y="36"/>
                    <a:pt x="18" y="36"/>
                  </a:cubicBezTo>
                  <a:cubicBezTo>
                    <a:pt x="18" y="36"/>
                    <a:pt x="19" y="36"/>
                    <a:pt x="20" y="37"/>
                  </a:cubicBezTo>
                  <a:cubicBezTo>
                    <a:pt x="19" y="36"/>
                    <a:pt x="19" y="36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4" y="33"/>
                    <a:pt x="19" y="36"/>
                    <a:pt x="15" y="34"/>
                  </a:cubicBezTo>
                  <a:cubicBezTo>
                    <a:pt x="19" y="36"/>
                    <a:pt x="14" y="33"/>
                    <a:pt x="15" y="34"/>
                  </a:cubicBezTo>
                  <a:cubicBezTo>
                    <a:pt x="16" y="34"/>
                    <a:pt x="17" y="35"/>
                    <a:pt x="18" y="35"/>
                  </a:cubicBezTo>
                  <a:cubicBezTo>
                    <a:pt x="18" y="35"/>
                    <a:pt x="18" y="35"/>
                    <a:pt x="20" y="36"/>
                  </a:cubicBezTo>
                  <a:cubicBezTo>
                    <a:pt x="21" y="37"/>
                    <a:pt x="20" y="36"/>
                    <a:pt x="18" y="35"/>
                  </a:cubicBezTo>
                  <a:cubicBezTo>
                    <a:pt x="19" y="36"/>
                    <a:pt x="19" y="36"/>
                    <a:pt x="20" y="37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9" y="36"/>
                    <a:pt x="19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4" y="37"/>
                    <a:pt x="25" y="35"/>
                    <a:pt x="28" y="34"/>
                  </a:cubicBezTo>
                  <a:cubicBezTo>
                    <a:pt x="29" y="34"/>
                    <a:pt x="31" y="35"/>
                    <a:pt x="33" y="35"/>
                  </a:cubicBezTo>
                  <a:cubicBezTo>
                    <a:pt x="37" y="37"/>
                    <a:pt x="35" y="32"/>
                    <a:pt x="42" y="39"/>
                  </a:cubicBezTo>
                  <a:cubicBezTo>
                    <a:pt x="44" y="42"/>
                    <a:pt x="44" y="40"/>
                    <a:pt x="44" y="40"/>
                  </a:cubicBezTo>
                  <a:cubicBezTo>
                    <a:pt x="40" y="34"/>
                    <a:pt x="32" y="20"/>
                    <a:pt x="31" y="19"/>
                  </a:cubicBezTo>
                  <a:cubicBezTo>
                    <a:pt x="23" y="8"/>
                    <a:pt x="27" y="15"/>
                    <a:pt x="20" y="9"/>
                  </a:cubicBezTo>
                  <a:cubicBezTo>
                    <a:pt x="24" y="12"/>
                    <a:pt x="25" y="17"/>
                    <a:pt x="18" y="10"/>
                  </a:cubicBezTo>
                  <a:cubicBezTo>
                    <a:pt x="7" y="0"/>
                    <a:pt x="12" y="11"/>
                    <a:pt x="8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1" y="11"/>
                    <a:pt x="3" y="17"/>
                    <a:pt x="0" y="20"/>
                  </a:cubicBezTo>
                  <a:cubicBezTo>
                    <a:pt x="0" y="21"/>
                    <a:pt x="2" y="23"/>
                    <a:pt x="3" y="25"/>
                  </a:cubicBezTo>
                  <a:cubicBezTo>
                    <a:pt x="4" y="26"/>
                    <a:pt x="2" y="25"/>
                    <a:pt x="1" y="26"/>
                  </a:cubicBezTo>
                  <a:cubicBezTo>
                    <a:pt x="1" y="26"/>
                    <a:pt x="2" y="28"/>
                    <a:pt x="3" y="29"/>
                  </a:cubicBezTo>
                  <a:cubicBezTo>
                    <a:pt x="3" y="28"/>
                    <a:pt x="2" y="27"/>
                    <a:pt x="2" y="26"/>
                  </a:cubicBezTo>
                  <a:cubicBezTo>
                    <a:pt x="2" y="26"/>
                    <a:pt x="6" y="29"/>
                    <a:pt x="7" y="30"/>
                  </a:cubicBezTo>
                  <a:cubicBezTo>
                    <a:pt x="7" y="30"/>
                    <a:pt x="4" y="28"/>
                    <a:pt x="4" y="29"/>
                  </a:cubicBezTo>
                  <a:cubicBezTo>
                    <a:pt x="4" y="29"/>
                    <a:pt x="5" y="30"/>
                    <a:pt x="6" y="31"/>
                  </a:cubicBezTo>
                  <a:cubicBezTo>
                    <a:pt x="7" y="31"/>
                    <a:pt x="4" y="30"/>
                    <a:pt x="4" y="30"/>
                  </a:cubicBezTo>
                  <a:cubicBezTo>
                    <a:pt x="4" y="31"/>
                    <a:pt x="9" y="33"/>
                    <a:pt x="8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5"/>
                    <a:pt x="10" y="37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7"/>
                    <a:pt x="14" y="38"/>
                  </a:cubicBezTo>
                  <a:cubicBezTo>
                    <a:pt x="13" y="38"/>
                    <a:pt x="12" y="37"/>
                    <a:pt x="12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5" y="39"/>
                    <a:pt x="13" y="38"/>
                  </a:cubicBezTo>
                  <a:cubicBezTo>
                    <a:pt x="13" y="38"/>
                    <a:pt x="13" y="39"/>
                    <a:pt x="14" y="39"/>
                  </a:cubicBezTo>
                  <a:cubicBezTo>
                    <a:pt x="13" y="39"/>
                    <a:pt x="12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3" y="39"/>
                    <a:pt x="15" y="40"/>
                    <a:pt x="15" y="4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9" name="Freeform 360"/>
            <p:cNvSpPr/>
            <p:nvPr/>
          </p:nvSpPr>
          <p:spPr bwMode="auto">
            <a:xfrm>
              <a:off x="7750175" y="3846513"/>
              <a:ext cx="7938" cy="3175"/>
            </a:xfrm>
            <a:custGeom>
              <a:gdLst>
                <a:gd name="T0" fmla="*/ 1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0" name="Freeform 361"/>
            <p:cNvSpPr/>
            <p:nvPr/>
          </p:nvSpPr>
          <p:spPr bwMode="auto">
            <a:xfrm>
              <a:off x="7788275" y="3725863"/>
              <a:ext cx="3175" cy="7938"/>
            </a:xfrm>
            <a:custGeom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1 h 2"/>
                <a:gd name="T6" fmla="*/ 1 w 1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1" name="Rectangle 362"/>
            <p:cNvSpPr>
              <a:spLocks noChangeArrowheads="1"/>
            </p:cNvSpPr>
            <p:nvPr/>
          </p:nvSpPr>
          <p:spPr bwMode="auto">
            <a:xfrm>
              <a:off x="7788275" y="3725863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2" name="Freeform 363"/>
            <p:cNvSpPr/>
            <p:nvPr/>
          </p:nvSpPr>
          <p:spPr bwMode="auto">
            <a:xfrm>
              <a:off x="7783513" y="3725863"/>
              <a:ext cx="4763" cy="0"/>
            </a:xfrm>
            <a:custGeom>
              <a:gdLst>
                <a:gd name="T0" fmla="*/ 0 w 1"/>
                <a:gd name="T1" fmla="*/ 1 w 1"/>
                <a:gd name="T2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3" name="Freeform 364"/>
            <p:cNvSpPr/>
            <p:nvPr/>
          </p:nvSpPr>
          <p:spPr bwMode="auto">
            <a:xfrm>
              <a:off x="7783513" y="3725863"/>
              <a:ext cx="4763" cy="3175"/>
            </a:xfrm>
            <a:custGeom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4" name="Freeform 365"/>
            <p:cNvSpPr/>
            <p:nvPr/>
          </p:nvSpPr>
          <p:spPr bwMode="auto">
            <a:xfrm flipH="1">
              <a:off x="7783513" y="3729038"/>
              <a:ext cx="0" cy="7938"/>
            </a:xfrm>
            <a:custGeom>
              <a:gdLst>
                <a:gd name="T0" fmla="*/ 0 h 5"/>
                <a:gd name="T1" fmla="*/ 5 h 5"/>
                <a:gd name="T2" fmla="*/ 0 h 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5" name="Freeform 366"/>
            <p:cNvSpPr/>
            <p:nvPr/>
          </p:nvSpPr>
          <p:spPr bwMode="auto">
            <a:xfrm>
              <a:off x="7750175" y="3759201"/>
              <a:ext cx="22225" cy="26988"/>
            </a:xfrm>
            <a:custGeom>
              <a:gdLst>
                <a:gd name="T0" fmla="*/ 3 w 6"/>
                <a:gd name="T1" fmla="*/ 5 h 7"/>
                <a:gd name="T2" fmla="*/ 4 w 6"/>
                <a:gd name="T3" fmla="*/ 2 h 7"/>
                <a:gd name="T4" fmla="*/ 3 w 6"/>
                <a:gd name="T5" fmla="*/ 5 h 7"/>
                <a:gd name="T6" fmla="*/ 3 w 6"/>
                <a:gd name="T7" fmla="*/ 2 h 7"/>
                <a:gd name="T8" fmla="*/ 0 w 6"/>
                <a:gd name="T9" fmla="*/ 7 h 7"/>
                <a:gd name="T10" fmla="*/ 3 w 6"/>
                <a:gd name="T11" fmla="*/ 6 h 7"/>
                <a:gd name="T12" fmla="*/ 6 w 6"/>
                <a:gd name="T13" fmla="*/ 2 h 7"/>
                <a:gd name="T14" fmla="*/ 6 w 6"/>
                <a:gd name="T15" fmla="*/ 3 h 7"/>
                <a:gd name="T16" fmla="*/ 6 w 6"/>
                <a:gd name="T17" fmla="*/ 1 h 7"/>
                <a:gd name="T18" fmla="*/ 3 w 6"/>
                <a:gd name="T1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5"/>
                  </a:moveTo>
                  <a:cubicBezTo>
                    <a:pt x="3" y="5"/>
                    <a:pt x="5" y="2"/>
                    <a:pt x="4" y="2"/>
                  </a:cubicBezTo>
                  <a:cubicBezTo>
                    <a:pt x="4" y="3"/>
                    <a:pt x="3" y="5"/>
                    <a:pt x="3" y="5"/>
                  </a:cubicBezTo>
                  <a:cubicBezTo>
                    <a:pt x="2" y="5"/>
                    <a:pt x="4" y="1"/>
                    <a:pt x="3" y="2"/>
                  </a:cubicBezTo>
                  <a:cubicBezTo>
                    <a:pt x="3" y="3"/>
                    <a:pt x="0" y="7"/>
                    <a:pt x="0" y="7"/>
                  </a:cubicBezTo>
                  <a:cubicBezTo>
                    <a:pt x="1" y="7"/>
                    <a:pt x="2" y="6"/>
                    <a:pt x="3" y="6"/>
                  </a:cubicBezTo>
                  <a:cubicBezTo>
                    <a:pt x="4" y="5"/>
                    <a:pt x="5" y="3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6" name="Freeform 367"/>
            <p:cNvSpPr/>
            <p:nvPr/>
          </p:nvSpPr>
          <p:spPr bwMode="auto">
            <a:xfrm>
              <a:off x="7788275" y="3733801"/>
              <a:ext cx="6350" cy="14288"/>
            </a:xfrm>
            <a:custGeom>
              <a:gdLst>
                <a:gd name="T0" fmla="*/ 2 w 2"/>
                <a:gd name="T1" fmla="*/ 1 h 4"/>
                <a:gd name="T2" fmla="*/ 1 w 2"/>
                <a:gd name="T3" fmla="*/ 3 h 4"/>
                <a:gd name="T4" fmla="*/ 0 w 2"/>
                <a:gd name="T5" fmla="*/ 2 h 4"/>
                <a:gd name="T6" fmla="*/ 0 w 2"/>
                <a:gd name="T7" fmla="*/ 3 h 4"/>
                <a:gd name="T8" fmla="*/ 1 w 2"/>
                <a:gd name="T9" fmla="*/ 2 h 4"/>
                <a:gd name="T10" fmla="*/ 0 w 2"/>
                <a:gd name="T11" fmla="*/ 4 h 4"/>
                <a:gd name="T12" fmla="*/ 2 w 2"/>
                <a:gd name="T13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7" name="Rectangle 368"/>
            <p:cNvSpPr>
              <a:spLocks noChangeArrowheads="1"/>
            </p:cNvSpPr>
            <p:nvPr/>
          </p:nvSpPr>
          <p:spPr bwMode="auto">
            <a:xfrm>
              <a:off x="7788275" y="3748088"/>
              <a:ext cx="3175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8" name="Freeform 369"/>
            <p:cNvSpPr/>
            <p:nvPr/>
          </p:nvSpPr>
          <p:spPr bwMode="auto">
            <a:xfrm>
              <a:off x="7664450" y="3624263"/>
              <a:ext cx="112713" cy="206375"/>
            </a:xfrm>
            <a:custGeom>
              <a:gdLst>
                <a:gd name="T0" fmla="*/ 28 w 30"/>
                <a:gd name="T1" fmla="*/ 29 h 55"/>
                <a:gd name="T2" fmla="*/ 28 w 30"/>
                <a:gd name="T3" fmla="*/ 29 h 55"/>
                <a:gd name="T4" fmla="*/ 28 w 30"/>
                <a:gd name="T5" fmla="*/ 29 h 55"/>
                <a:gd name="T6" fmla="*/ 27 w 30"/>
                <a:gd name="T7" fmla="*/ 30 h 55"/>
                <a:gd name="T8" fmla="*/ 27 w 30"/>
                <a:gd name="T9" fmla="*/ 30 h 55"/>
                <a:gd name="T10" fmla="*/ 27 w 30"/>
                <a:gd name="T11" fmla="*/ 29 h 55"/>
                <a:gd name="T12" fmla="*/ 28 w 30"/>
                <a:gd name="T13" fmla="*/ 29 h 55"/>
                <a:gd name="T14" fmla="*/ 27 w 30"/>
                <a:gd name="T15" fmla="*/ 27 h 55"/>
                <a:gd name="T16" fmla="*/ 27 w 30"/>
                <a:gd name="T17" fmla="*/ 27 h 55"/>
                <a:gd name="T18" fmla="*/ 27 w 30"/>
                <a:gd name="T19" fmla="*/ 27 h 55"/>
                <a:gd name="T20" fmla="*/ 27 w 30"/>
                <a:gd name="T21" fmla="*/ 26 h 55"/>
                <a:gd name="T22" fmla="*/ 26 w 30"/>
                <a:gd name="T23" fmla="*/ 26 h 55"/>
                <a:gd name="T24" fmla="*/ 24 w 30"/>
                <a:gd name="T25" fmla="*/ 31 h 55"/>
                <a:gd name="T26" fmla="*/ 24 w 30"/>
                <a:gd name="T27" fmla="*/ 31 h 55"/>
                <a:gd name="T28" fmla="*/ 26 w 30"/>
                <a:gd name="T29" fmla="*/ 26 h 55"/>
                <a:gd name="T30" fmla="*/ 26 w 30"/>
                <a:gd name="T31" fmla="*/ 26 h 55"/>
                <a:gd name="T32" fmla="*/ 27 w 30"/>
                <a:gd name="T33" fmla="*/ 26 h 55"/>
                <a:gd name="T34" fmla="*/ 21 w 30"/>
                <a:gd name="T35" fmla="*/ 19 h 55"/>
                <a:gd name="T36" fmla="*/ 8 w 30"/>
                <a:gd name="T37" fmla="*/ 3 h 55"/>
                <a:gd name="T38" fmla="*/ 5 w 30"/>
                <a:gd name="T39" fmla="*/ 26 h 55"/>
                <a:gd name="T40" fmla="*/ 10 w 30"/>
                <a:gd name="T41" fmla="*/ 41 h 55"/>
                <a:gd name="T42" fmla="*/ 11 w 30"/>
                <a:gd name="T43" fmla="*/ 48 h 55"/>
                <a:gd name="T44" fmla="*/ 17 w 30"/>
                <a:gd name="T45" fmla="*/ 44 h 55"/>
                <a:gd name="T46" fmla="*/ 20 w 30"/>
                <a:gd name="T47" fmla="*/ 43 h 55"/>
                <a:gd name="T48" fmla="*/ 21 w 30"/>
                <a:gd name="T49" fmla="*/ 40 h 55"/>
                <a:gd name="T50" fmla="*/ 22 w 30"/>
                <a:gd name="T51" fmla="*/ 40 h 55"/>
                <a:gd name="T52" fmla="*/ 24 w 30"/>
                <a:gd name="T53" fmla="*/ 38 h 55"/>
                <a:gd name="T54" fmla="*/ 24 w 30"/>
                <a:gd name="T55" fmla="*/ 40 h 55"/>
                <a:gd name="T56" fmla="*/ 26 w 30"/>
                <a:gd name="T57" fmla="*/ 36 h 55"/>
                <a:gd name="T58" fmla="*/ 26 w 30"/>
                <a:gd name="T59" fmla="*/ 36 h 55"/>
                <a:gd name="T60" fmla="*/ 28 w 30"/>
                <a:gd name="T61" fmla="*/ 35 h 55"/>
                <a:gd name="T62" fmla="*/ 28 w 30"/>
                <a:gd name="T63" fmla="*/ 32 h 55"/>
                <a:gd name="T64" fmla="*/ 28 w 30"/>
                <a:gd name="T65" fmla="*/ 32 h 55"/>
                <a:gd name="T66" fmla="*/ 29 w 30"/>
                <a:gd name="T67" fmla="*/ 32 h 55"/>
                <a:gd name="T68" fmla="*/ 28 w 30"/>
                <a:gd name="T69" fmla="*/ 34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55">
                  <a:moveTo>
                    <a:pt x="30" y="30"/>
                  </a:moveTo>
                  <a:cubicBezTo>
                    <a:pt x="29" y="30"/>
                    <a:pt x="29" y="30"/>
                    <a:pt x="28" y="29"/>
                  </a:cubicBezTo>
                  <a:cubicBezTo>
                    <a:pt x="28" y="30"/>
                    <a:pt x="27" y="30"/>
                    <a:pt x="28" y="3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6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7"/>
                    <a:pt x="26" y="26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9"/>
                    <a:pt x="25" y="30"/>
                    <a:pt x="24" y="31"/>
                  </a:cubicBezTo>
                  <a:cubicBezTo>
                    <a:pt x="24" y="33"/>
                    <a:pt x="26" y="27"/>
                    <a:pt x="25" y="31"/>
                  </a:cubicBezTo>
                  <a:cubicBezTo>
                    <a:pt x="26" y="27"/>
                    <a:pt x="24" y="33"/>
                    <a:pt x="24" y="31"/>
                  </a:cubicBezTo>
                  <a:cubicBezTo>
                    <a:pt x="25" y="30"/>
                    <a:pt x="25" y="29"/>
                    <a:pt x="25" y="28"/>
                  </a:cubicBezTo>
                  <a:cubicBezTo>
                    <a:pt x="25" y="28"/>
                    <a:pt x="25" y="28"/>
                    <a:pt x="26" y="26"/>
                  </a:cubicBezTo>
                  <a:cubicBezTo>
                    <a:pt x="26" y="24"/>
                    <a:pt x="26" y="26"/>
                    <a:pt x="25" y="28"/>
                  </a:cubicBezTo>
                  <a:cubicBezTo>
                    <a:pt x="26" y="27"/>
                    <a:pt x="26" y="27"/>
                    <a:pt x="26" y="26"/>
                  </a:cubicBezTo>
                  <a:cubicBezTo>
                    <a:pt x="26" y="27"/>
                    <a:pt x="26" y="28"/>
                    <a:pt x="26" y="28"/>
                  </a:cubicBezTo>
                  <a:cubicBezTo>
                    <a:pt x="26" y="27"/>
                    <a:pt x="26" y="27"/>
                    <a:pt x="27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3" y="21"/>
                    <a:pt x="21" y="19"/>
                  </a:cubicBezTo>
                  <a:cubicBezTo>
                    <a:pt x="20" y="17"/>
                    <a:pt x="19" y="15"/>
                    <a:pt x="18" y="13"/>
                  </a:cubicBezTo>
                  <a:cubicBezTo>
                    <a:pt x="15" y="7"/>
                    <a:pt x="12" y="12"/>
                    <a:pt x="8" y="3"/>
                  </a:cubicBezTo>
                  <a:cubicBezTo>
                    <a:pt x="6" y="0"/>
                    <a:pt x="3" y="2"/>
                    <a:pt x="1" y="2"/>
                  </a:cubicBezTo>
                  <a:cubicBezTo>
                    <a:pt x="0" y="9"/>
                    <a:pt x="5" y="25"/>
                    <a:pt x="5" y="26"/>
                  </a:cubicBezTo>
                  <a:cubicBezTo>
                    <a:pt x="8" y="40"/>
                    <a:pt x="7" y="32"/>
                    <a:pt x="9" y="40"/>
                  </a:cubicBezTo>
                  <a:cubicBezTo>
                    <a:pt x="8" y="35"/>
                    <a:pt x="9" y="31"/>
                    <a:pt x="10" y="41"/>
                  </a:cubicBezTo>
                  <a:cubicBezTo>
                    <a:pt x="10" y="55"/>
                    <a:pt x="10" y="43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3"/>
                    <a:pt x="12" y="47"/>
                    <a:pt x="14" y="49"/>
                  </a:cubicBezTo>
                  <a:cubicBezTo>
                    <a:pt x="15" y="49"/>
                    <a:pt x="16" y="46"/>
                    <a:pt x="17" y="44"/>
                  </a:cubicBezTo>
                  <a:cubicBezTo>
                    <a:pt x="18" y="44"/>
                    <a:pt x="18" y="46"/>
                    <a:pt x="18" y="46"/>
                  </a:cubicBezTo>
                  <a:cubicBezTo>
                    <a:pt x="18" y="46"/>
                    <a:pt x="19" y="45"/>
                    <a:pt x="20" y="43"/>
                  </a:cubicBezTo>
                  <a:cubicBezTo>
                    <a:pt x="19" y="44"/>
                    <a:pt x="19" y="45"/>
                    <a:pt x="18" y="45"/>
                  </a:cubicBezTo>
                  <a:cubicBezTo>
                    <a:pt x="18" y="45"/>
                    <a:pt x="20" y="41"/>
                    <a:pt x="21" y="40"/>
                  </a:cubicBezTo>
                  <a:cubicBezTo>
                    <a:pt x="21" y="39"/>
                    <a:pt x="20" y="43"/>
                    <a:pt x="20" y="42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2" y="39"/>
                    <a:pt x="21" y="43"/>
                    <a:pt x="21" y="42"/>
                  </a:cubicBezTo>
                  <a:cubicBezTo>
                    <a:pt x="22" y="42"/>
                    <a:pt x="24" y="37"/>
                    <a:pt x="24" y="3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38"/>
                    <a:pt x="25" y="37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7"/>
                    <a:pt x="25" y="38"/>
                    <a:pt x="24" y="40"/>
                  </a:cubicBezTo>
                  <a:cubicBezTo>
                    <a:pt x="25" y="38"/>
                    <a:pt x="27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8" y="32"/>
                  </a:cubicBezTo>
                  <a:cubicBezTo>
                    <a:pt x="28" y="33"/>
                    <a:pt x="28" y="34"/>
                    <a:pt x="27" y="34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0"/>
                    <a:pt x="28" y="33"/>
                  </a:cubicBezTo>
                  <a:cubicBezTo>
                    <a:pt x="28" y="33"/>
                    <a:pt x="29" y="32"/>
                    <a:pt x="29" y="32"/>
                  </a:cubicBezTo>
                  <a:cubicBezTo>
                    <a:pt x="29" y="32"/>
                    <a:pt x="29" y="34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3"/>
                    <a:pt x="30" y="30"/>
                    <a:pt x="30" y="3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9" name="Freeform 370"/>
            <p:cNvSpPr/>
            <p:nvPr/>
          </p:nvSpPr>
          <p:spPr bwMode="auto">
            <a:xfrm>
              <a:off x="7766050" y="3729038"/>
              <a:ext cx="3175" cy="7938"/>
            </a:xfrm>
            <a:custGeom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0" name="Freeform 371"/>
            <p:cNvSpPr/>
            <p:nvPr/>
          </p:nvSpPr>
          <p:spPr bwMode="auto">
            <a:xfrm>
              <a:off x="7742238" y="3670301"/>
              <a:ext cx="4763" cy="3175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1" name="Freeform 372"/>
            <p:cNvSpPr/>
            <p:nvPr/>
          </p:nvSpPr>
          <p:spPr bwMode="auto">
            <a:xfrm flipH="1">
              <a:off x="7742238" y="3673476"/>
              <a:ext cx="0" cy="3175"/>
            </a:xfrm>
            <a:custGeom>
              <a:gdLst>
                <a:gd name="T0" fmla="*/ 2 h 2"/>
                <a:gd name="T1" fmla="*/ 2 h 2"/>
                <a:gd name="T2" fmla="*/ 0 h 2"/>
                <a:gd name="T3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2" name="Freeform 373"/>
            <p:cNvSpPr/>
            <p:nvPr/>
          </p:nvSpPr>
          <p:spPr bwMode="auto">
            <a:xfrm flipH="1">
              <a:off x="7747000" y="36734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3" name="Freeform 374"/>
            <p:cNvSpPr/>
            <p:nvPr/>
          </p:nvSpPr>
          <p:spPr bwMode="auto">
            <a:xfrm>
              <a:off x="7742238" y="3670301"/>
              <a:ext cx="7938" cy="3175"/>
            </a:xfrm>
            <a:custGeom>
              <a:gdLst>
                <a:gd name="T0" fmla="*/ 5 w 5"/>
                <a:gd name="T1" fmla="*/ 0 h 2"/>
                <a:gd name="T2" fmla="*/ 0 w 5"/>
                <a:gd name="T3" fmla="*/ 2 h 2"/>
                <a:gd name="T4" fmla="*/ 0 w 5"/>
                <a:gd name="T5" fmla="*/ 2 h 2"/>
                <a:gd name="T6" fmla="*/ 3 w 5"/>
                <a:gd name="T7" fmla="*/ 2 h 2"/>
                <a:gd name="T8" fmla="*/ 5 w 5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4" name="Freeform 375"/>
            <p:cNvSpPr/>
            <p:nvPr/>
          </p:nvSpPr>
          <p:spPr bwMode="auto">
            <a:xfrm>
              <a:off x="7750175" y="3665538"/>
              <a:ext cx="3175" cy="4763"/>
            </a:xfrm>
            <a:custGeom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5" name="Freeform 376"/>
            <p:cNvSpPr/>
            <p:nvPr/>
          </p:nvSpPr>
          <p:spPr bwMode="auto">
            <a:xfrm>
              <a:off x="7769225" y="3632201"/>
              <a:ext cx="33338" cy="19050"/>
            </a:xfrm>
            <a:custGeom>
              <a:gdLst>
                <a:gd name="T0" fmla="*/ 5 w 9"/>
                <a:gd name="T1" fmla="*/ 1 h 5"/>
                <a:gd name="T2" fmla="*/ 3 w 9"/>
                <a:gd name="T3" fmla="*/ 3 h 5"/>
                <a:gd name="T4" fmla="*/ 5 w 9"/>
                <a:gd name="T5" fmla="*/ 1 h 5"/>
                <a:gd name="T6" fmla="*/ 4 w 9"/>
                <a:gd name="T7" fmla="*/ 3 h 5"/>
                <a:gd name="T8" fmla="*/ 8 w 9"/>
                <a:gd name="T9" fmla="*/ 0 h 5"/>
                <a:gd name="T10" fmla="*/ 6 w 9"/>
                <a:gd name="T11" fmla="*/ 0 h 5"/>
                <a:gd name="T12" fmla="*/ 2 w 9"/>
                <a:gd name="T13" fmla="*/ 3 h 5"/>
                <a:gd name="T14" fmla="*/ 2 w 9"/>
                <a:gd name="T15" fmla="*/ 2 h 5"/>
                <a:gd name="T16" fmla="*/ 1 w 9"/>
                <a:gd name="T17" fmla="*/ 4 h 5"/>
                <a:gd name="T18" fmla="*/ 5 w 9"/>
                <a:gd name="T19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5">
                  <a:moveTo>
                    <a:pt x="5" y="1"/>
                  </a:moveTo>
                  <a:cubicBezTo>
                    <a:pt x="5" y="1"/>
                    <a:pt x="2" y="3"/>
                    <a:pt x="3" y="3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1"/>
                    <a:pt x="3" y="4"/>
                    <a:pt x="4" y="3"/>
                  </a:cubicBezTo>
                  <a:cubicBezTo>
                    <a:pt x="4" y="3"/>
                    <a:pt x="9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4" y="2"/>
                    <a:pt x="5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6" name="Freeform 377"/>
            <p:cNvSpPr/>
            <p:nvPr/>
          </p:nvSpPr>
          <p:spPr bwMode="auto">
            <a:xfrm>
              <a:off x="7742238" y="3654426"/>
              <a:ext cx="11113" cy="11113"/>
            </a:xfrm>
            <a:custGeom>
              <a:gdLst>
                <a:gd name="T0" fmla="*/ 1 w 3"/>
                <a:gd name="T1" fmla="*/ 2 h 3"/>
                <a:gd name="T2" fmla="*/ 2 w 3"/>
                <a:gd name="T3" fmla="*/ 1 h 3"/>
                <a:gd name="T4" fmla="*/ 2 w 3"/>
                <a:gd name="T5" fmla="*/ 2 h 3"/>
                <a:gd name="T6" fmla="*/ 3 w 3"/>
                <a:gd name="T7" fmla="*/ 1 h 3"/>
                <a:gd name="T8" fmla="*/ 1 w 3"/>
                <a:gd name="T9" fmla="*/ 2 h 3"/>
                <a:gd name="T10" fmla="*/ 3 w 3"/>
                <a:gd name="T11" fmla="*/ 0 h 3"/>
                <a:gd name="T12" fmla="*/ 1 w 3"/>
                <a:gd name="T13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7" name="Rectangle 378"/>
            <p:cNvSpPr>
              <a:spLocks noChangeArrowheads="1"/>
            </p:cNvSpPr>
            <p:nvPr/>
          </p:nvSpPr>
          <p:spPr bwMode="auto">
            <a:xfrm>
              <a:off x="7750175" y="3654426"/>
              <a:ext cx="3175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8" name="Freeform 379"/>
            <p:cNvSpPr/>
            <p:nvPr/>
          </p:nvSpPr>
          <p:spPr bwMode="auto">
            <a:xfrm>
              <a:off x="7758113" y="3602038"/>
              <a:ext cx="101600" cy="195263"/>
            </a:xfrm>
            <a:custGeom>
              <a:gdLst>
                <a:gd name="T0" fmla="*/ 1 w 27"/>
                <a:gd name="T1" fmla="*/ 19 h 52"/>
                <a:gd name="T2" fmla="*/ 1 w 27"/>
                <a:gd name="T3" fmla="*/ 19 h 52"/>
                <a:gd name="T4" fmla="*/ 1 w 27"/>
                <a:gd name="T5" fmla="*/ 19 h 52"/>
                <a:gd name="T6" fmla="*/ 3 w 27"/>
                <a:gd name="T7" fmla="*/ 18 h 52"/>
                <a:gd name="T8" fmla="*/ 3 w 27"/>
                <a:gd name="T9" fmla="*/ 18 h 52"/>
                <a:gd name="T10" fmla="*/ 2 w 27"/>
                <a:gd name="T11" fmla="*/ 19 h 52"/>
                <a:gd name="T12" fmla="*/ 1 w 27"/>
                <a:gd name="T13" fmla="*/ 19 h 52"/>
                <a:gd name="T14" fmla="*/ 1 w 27"/>
                <a:gd name="T15" fmla="*/ 20 h 52"/>
                <a:gd name="T16" fmla="*/ 1 w 27"/>
                <a:gd name="T17" fmla="*/ 21 h 52"/>
                <a:gd name="T18" fmla="*/ 1 w 27"/>
                <a:gd name="T19" fmla="*/ 21 h 52"/>
                <a:gd name="T20" fmla="*/ 1 w 27"/>
                <a:gd name="T21" fmla="*/ 22 h 52"/>
                <a:gd name="T22" fmla="*/ 1 w 27"/>
                <a:gd name="T23" fmla="*/ 22 h 52"/>
                <a:gd name="T24" fmla="*/ 5 w 27"/>
                <a:gd name="T25" fmla="*/ 18 h 52"/>
                <a:gd name="T26" fmla="*/ 5 w 27"/>
                <a:gd name="T27" fmla="*/ 18 h 52"/>
                <a:gd name="T28" fmla="*/ 2 w 27"/>
                <a:gd name="T29" fmla="*/ 22 h 52"/>
                <a:gd name="T30" fmla="*/ 1 w 27"/>
                <a:gd name="T31" fmla="*/ 22 h 52"/>
                <a:gd name="T32" fmla="*/ 1 w 27"/>
                <a:gd name="T33" fmla="*/ 22 h 52"/>
                <a:gd name="T34" fmla="*/ 2 w 27"/>
                <a:gd name="T35" fmla="*/ 30 h 52"/>
                <a:gd name="T36" fmla="*/ 5 w 27"/>
                <a:gd name="T37" fmla="*/ 48 h 52"/>
                <a:gd name="T38" fmla="*/ 17 w 27"/>
                <a:gd name="T39" fmla="*/ 29 h 52"/>
                <a:gd name="T40" fmla="*/ 21 w 27"/>
                <a:gd name="T41" fmla="*/ 14 h 52"/>
                <a:gd name="T42" fmla="*/ 23 w 27"/>
                <a:gd name="T43" fmla="*/ 6 h 52"/>
                <a:gd name="T44" fmla="*/ 16 w 27"/>
                <a:gd name="T45" fmla="*/ 8 h 52"/>
                <a:gd name="T46" fmla="*/ 14 w 27"/>
                <a:gd name="T47" fmla="*/ 8 h 52"/>
                <a:gd name="T48" fmla="*/ 12 w 27"/>
                <a:gd name="T49" fmla="*/ 11 h 52"/>
                <a:gd name="T50" fmla="*/ 11 w 27"/>
                <a:gd name="T51" fmla="*/ 11 h 52"/>
                <a:gd name="T52" fmla="*/ 9 w 27"/>
                <a:gd name="T53" fmla="*/ 12 h 52"/>
                <a:gd name="T54" fmla="*/ 10 w 27"/>
                <a:gd name="T55" fmla="*/ 10 h 52"/>
                <a:gd name="T56" fmla="*/ 6 w 27"/>
                <a:gd name="T57" fmla="*/ 14 h 52"/>
                <a:gd name="T58" fmla="*/ 6 w 27"/>
                <a:gd name="T59" fmla="*/ 14 h 52"/>
                <a:gd name="T60" fmla="*/ 4 w 27"/>
                <a:gd name="T61" fmla="*/ 14 h 52"/>
                <a:gd name="T62" fmla="*/ 2 w 27"/>
                <a:gd name="T63" fmla="*/ 16 h 52"/>
                <a:gd name="T64" fmla="*/ 3 w 27"/>
                <a:gd name="T65" fmla="*/ 16 h 52"/>
                <a:gd name="T66" fmla="*/ 2 w 27"/>
                <a:gd name="T67" fmla="*/ 16 h 52"/>
                <a:gd name="T68" fmla="*/ 3 w 27"/>
                <a:gd name="T69" fmla="*/ 14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52">
                  <a:moveTo>
                    <a:pt x="0" y="17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0"/>
                    <a:pt x="4" y="19"/>
                    <a:pt x="5" y="18"/>
                  </a:cubicBezTo>
                  <a:cubicBezTo>
                    <a:pt x="6" y="17"/>
                    <a:pt x="2" y="21"/>
                    <a:pt x="5" y="18"/>
                  </a:cubicBezTo>
                  <a:cubicBezTo>
                    <a:pt x="2" y="21"/>
                    <a:pt x="6" y="17"/>
                    <a:pt x="5" y="18"/>
                  </a:cubicBezTo>
                  <a:cubicBezTo>
                    <a:pt x="4" y="19"/>
                    <a:pt x="4" y="20"/>
                    <a:pt x="3" y="21"/>
                  </a:cubicBezTo>
                  <a:cubicBezTo>
                    <a:pt x="3" y="20"/>
                    <a:pt x="3" y="21"/>
                    <a:pt x="2" y="22"/>
                  </a:cubicBezTo>
                  <a:cubicBezTo>
                    <a:pt x="0" y="23"/>
                    <a:pt x="2" y="22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2" y="27"/>
                    <a:pt x="2" y="30"/>
                  </a:cubicBezTo>
                  <a:cubicBezTo>
                    <a:pt x="3" y="31"/>
                    <a:pt x="3" y="34"/>
                    <a:pt x="2" y="36"/>
                  </a:cubicBezTo>
                  <a:cubicBezTo>
                    <a:pt x="2" y="42"/>
                    <a:pt x="7" y="38"/>
                    <a:pt x="5" y="48"/>
                  </a:cubicBezTo>
                  <a:cubicBezTo>
                    <a:pt x="5" y="52"/>
                    <a:pt x="8" y="51"/>
                    <a:pt x="9" y="51"/>
                  </a:cubicBezTo>
                  <a:cubicBezTo>
                    <a:pt x="12" y="45"/>
                    <a:pt x="17" y="30"/>
                    <a:pt x="17" y="29"/>
                  </a:cubicBezTo>
                  <a:cubicBezTo>
                    <a:pt x="22" y="15"/>
                    <a:pt x="19" y="22"/>
                    <a:pt x="21" y="14"/>
                  </a:cubicBezTo>
                  <a:cubicBezTo>
                    <a:pt x="20" y="19"/>
                    <a:pt x="17" y="23"/>
                    <a:pt x="21" y="14"/>
                  </a:cubicBezTo>
                  <a:cubicBezTo>
                    <a:pt x="27" y="0"/>
                    <a:pt x="21" y="11"/>
                    <a:pt x="22" y="7"/>
                  </a:cubicBezTo>
                  <a:cubicBezTo>
                    <a:pt x="23" y="6"/>
                    <a:pt x="22" y="7"/>
                    <a:pt x="23" y="6"/>
                  </a:cubicBezTo>
                  <a:cubicBezTo>
                    <a:pt x="25" y="2"/>
                    <a:pt x="21" y="7"/>
                    <a:pt x="21" y="5"/>
                  </a:cubicBezTo>
                  <a:cubicBezTo>
                    <a:pt x="21" y="5"/>
                    <a:pt x="18" y="7"/>
                    <a:pt x="16" y="8"/>
                  </a:cubicBezTo>
                  <a:cubicBezTo>
                    <a:pt x="16" y="9"/>
                    <a:pt x="17" y="7"/>
                    <a:pt x="17" y="7"/>
                  </a:cubicBezTo>
                  <a:cubicBezTo>
                    <a:pt x="17" y="7"/>
                    <a:pt x="15" y="8"/>
                    <a:pt x="14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7" y="8"/>
                    <a:pt x="13" y="11"/>
                    <a:pt x="12" y="11"/>
                  </a:cubicBezTo>
                  <a:cubicBezTo>
                    <a:pt x="11" y="12"/>
                    <a:pt x="14" y="9"/>
                    <a:pt x="13" y="10"/>
                  </a:cubicBezTo>
                  <a:cubicBezTo>
                    <a:pt x="13" y="9"/>
                    <a:pt x="12" y="10"/>
                    <a:pt x="11" y="11"/>
                  </a:cubicBezTo>
                  <a:cubicBezTo>
                    <a:pt x="10" y="12"/>
                    <a:pt x="13" y="9"/>
                    <a:pt x="13" y="9"/>
                  </a:cubicBezTo>
                  <a:cubicBezTo>
                    <a:pt x="12" y="10"/>
                    <a:pt x="8" y="13"/>
                    <a:pt x="9" y="1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7"/>
                    <a:pt x="1" y="17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3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6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9" name="Freeform 380"/>
            <p:cNvSpPr/>
            <p:nvPr/>
          </p:nvSpPr>
          <p:spPr bwMode="auto">
            <a:xfrm>
              <a:off x="7761288" y="3673476"/>
              <a:ext cx="7938" cy="3175"/>
            </a:xfrm>
            <a:custGeom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0" name="Rectangle 381"/>
            <p:cNvSpPr>
              <a:spLocks noChangeArrowheads="1"/>
            </p:cNvSpPr>
            <p:nvPr/>
          </p:nvSpPr>
          <p:spPr bwMode="auto">
            <a:xfrm>
              <a:off x="7859713" y="37290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1" name="Freeform 382"/>
            <p:cNvSpPr/>
            <p:nvPr/>
          </p:nvSpPr>
          <p:spPr bwMode="auto">
            <a:xfrm flipH="1">
              <a:off x="7859713" y="3729038"/>
              <a:ext cx="0" cy="4763"/>
            </a:xfrm>
            <a:custGeom>
              <a:gdLst>
                <a:gd name="T0" fmla="*/ 0 h 3"/>
                <a:gd name="T1" fmla="*/ 0 h 3"/>
                <a:gd name="T2" fmla="*/ 3 h 3"/>
                <a:gd name="T3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2" name="Freeform 383"/>
            <p:cNvSpPr/>
            <p:nvPr/>
          </p:nvSpPr>
          <p:spPr bwMode="auto">
            <a:xfrm flipH="1">
              <a:off x="7859713" y="37338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3" name="Rectangle 384"/>
            <p:cNvSpPr>
              <a:spLocks noChangeArrowheads="1"/>
            </p:cNvSpPr>
            <p:nvPr/>
          </p:nvSpPr>
          <p:spPr bwMode="auto">
            <a:xfrm>
              <a:off x="7859713" y="3733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4" name="Freeform 385"/>
            <p:cNvSpPr/>
            <p:nvPr/>
          </p:nvSpPr>
          <p:spPr bwMode="auto">
            <a:xfrm flipH="1">
              <a:off x="7859713" y="37338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5" name="Freeform 386"/>
            <p:cNvSpPr/>
            <p:nvPr/>
          </p:nvSpPr>
          <p:spPr bwMode="auto">
            <a:xfrm>
              <a:off x="7859713" y="3733801"/>
              <a:ext cx="3175" cy="3175"/>
            </a:xfrm>
            <a:custGeom>
              <a:gdLst>
                <a:gd name="T0" fmla="*/ 0 w 2"/>
                <a:gd name="T1" fmla="*/ 2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6" name="Freeform 387"/>
            <p:cNvSpPr/>
            <p:nvPr/>
          </p:nvSpPr>
          <p:spPr bwMode="auto">
            <a:xfrm flipH="1">
              <a:off x="7862888" y="37290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7" name="Rectangle 388"/>
            <p:cNvSpPr>
              <a:spLocks noChangeArrowheads="1"/>
            </p:cNvSpPr>
            <p:nvPr/>
          </p:nvSpPr>
          <p:spPr bwMode="auto">
            <a:xfrm>
              <a:off x="7862888" y="37290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8" name="Freeform 389"/>
            <p:cNvSpPr/>
            <p:nvPr/>
          </p:nvSpPr>
          <p:spPr bwMode="auto">
            <a:xfrm>
              <a:off x="7813675" y="3733801"/>
              <a:ext cx="46038" cy="41275"/>
            </a:xfrm>
            <a:custGeom>
              <a:gdLst>
                <a:gd name="T0" fmla="*/ 10 w 12"/>
                <a:gd name="T1" fmla="*/ 1 h 11"/>
                <a:gd name="T2" fmla="*/ 10 w 12"/>
                <a:gd name="T3" fmla="*/ 1 h 11"/>
                <a:gd name="T4" fmla="*/ 10 w 12"/>
                <a:gd name="T5" fmla="*/ 1 h 11"/>
                <a:gd name="T6" fmla="*/ 10 w 12"/>
                <a:gd name="T7" fmla="*/ 1 h 11"/>
                <a:gd name="T8" fmla="*/ 10 w 12"/>
                <a:gd name="T9" fmla="*/ 1 h 11"/>
                <a:gd name="T10" fmla="*/ 10 w 12"/>
                <a:gd name="T11" fmla="*/ 1 h 11"/>
                <a:gd name="T12" fmla="*/ 10 w 12"/>
                <a:gd name="T13" fmla="*/ 1 h 11"/>
                <a:gd name="T14" fmla="*/ 10 w 12"/>
                <a:gd name="T15" fmla="*/ 1 h 11"/>
                <a:gd name="T16" fmla="*/ 9 w 12"/>
                <a:gd name="T17" fmla="*/ 1 h 11"/>
                <a:gd name="T18" fmla="*/ 9 w 12"/>
                <a:gd name="T19" fmla="*/ 2 h 11"/>
                <a:gd name="T20" fmla="*/ 9 w 12"/>
                <a:gd name="T21" fmla="*/ 2 h 11"/>
                <a:gd name="T22" fmla="*/ 9 w 12"/>
                <a:gd name="T23" fmla="*/ 2 h 11"/>
                <a:gd name="T24" fmla="*/ 9 w 12"/>
                <a:gd name="T25" fmla="*/ 2 h 11"/>
                <a:gd name="T26" fmla="*/ 9 w 12"/>
                <a:gd name="T27" fmla="*/ 2 h 11"/>
                <a:gd name="T28" fmla="*/ 8 w 12"/>
                <a:gd name="T29" fmla="*/ 2 h 11"/>
                <a:gd name="T30" fmla="*/ 9 w 12"/>
                <a:gd name="T31" fmla="*/ 2 h 11"/>
                <a:gd name="T32" fmla="*/ 9 w 12"/>
                <a:gd name="T33" fmla="*/ 2 h 11"/>
                <a:gd name="T34" fmla="*/ 6 w 12"/>
                <a:gd name="T35" fmla="*/ 4 h 11"/>
                <a:gd name="T36" fmla="*/ 1 w 12"/>
                <a:gd name="T37" fmla="*/ 8 h 11"/>
                <a:gd name="T38" fmla="*/ 2 w 12"/>
                <a:gd name="T39" fmla="*/ 11 h 11"/>
                <a:gd name="T40" fmla="*/ 4 w 12"/>
                <a:gd name="T41" fmla="*/ 10 h 11"/>
                <a:gd name="T42" fmla="*/ 6 w 12"/>
                <a:gd name="T43" fmla="*/ 7 h 11"/>
                <a:gd name="T44" fmla="*/ 9 w 12"/>
                <a:gd name="T45" fmla="*/ 3 h 11"/>
                <a:gd name="T46" fmla="*/ 10 w 12"/>
                <a:gd name="T47" fmla="*/ 2 h 11"/>
                <a:gd name="T48" fmla="*/ 10 w 12"/>
                <a:gd name="T49" fmla="*/ 2 h 11"/>
                <a:gd name="T50" fmla="*/ 10 w 12"/>
                <a:gd name="T51" fmla="*/ 2 h 11"/>
                <a:gd name="T52" fmla="*/ 11 w 12"/>
                <a:gd name="T53" fmla="*/ 2 h 11"/>
                <a:gd name="T54" fmla="*/ 11 w 12"/>
                <a:gd name="T55" fmla="*/ 2 h 11"/>
                <a:gd name="T56" fmla="*/ 11 w 12"/>
                <a:gd name="T57" fmla="*/ 1 h 11"/>
                <a:gd name="T58" fmla="*/ 11 w 12"/>
                <a:gd name="T59" fmla="*/ 1 h 11"/>
                <a:gd name="T60" fmla="*/ 11 w 12"/>
                <a:gd name="T61" fmla="*/ 1 h 11"/>
                <a:gd name="T62" fmla="*/ 11 w 12"/>
                <a:gd name="T63" fmla="*/ 1 h 11"/>
                <a:gd name="T64" fmla="*/ 11 w 12"/>
                <a:gd name="T65" fmla="*/ 1 h 11"/>
                <a:gd name="T66" fmla="*/ 11 w 12"/>
                <a:gd name="T67" fmla="*/ 0 h 11"/>
                <a:gd name="T68" fmla="*/ 12 w 12"/>
                <a:gd name="T69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1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2" y="11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5" y="10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8" y="5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9" name="Rectangle 390"/>
            <p:cNvSpPr>
              <a:spLocks noChangeArrowheads="1"/>
            </p:cNvSpPr>
            <p:nvPr/>
          </p:nvSpPr>
          <p:spPr bwMode="auto">
            <a:xfrm>
              <a:off x="7851775" y="37369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0" name="Freeform 391"/>
            <p:cNvSpPr/>
            <p:nvPr/>
          </p:nvSpPr>
          <p:spPr bwMode="auto">
            <a:xfrm>
              <a:off x="7859713" y="3714751"/>
              <a:ext cx="22225" cy="22225"/>
            </a:xfrm>
            <a:custGeom>
              <a:gdLst>
                <a:gd name="T0" fmla="*/ 5 w 6"/>
                <a:gd name="T1" fmla="*/ 4 h 6"/>
                <a:gd name="T2" fmla="*/ 1 w 6"/>
                <a:gd name="T3" fmla="*/ 5 h 6"/>
                <a:gd name="T4" fmla="*/ 1 w 6"/>
                <a:gd name="T5" fmla="*/ 1 h 6"/>
                <a:gd name="T6" fmla="*/ 4 w 6"/>
                <a:gd name="T7" fmla="*/ 0 h 6"/>
                <a:gd name="T8" fmla="*/ 5 w 6"/>
                <a:gd name="T9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1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1" name="Rectangle 392"/>
            <p:cNvSpPr>
              <a:spLocks noChangeArrowheads="1"/>
            </p:cNvSpPr>
            <p:nvPr/>
          </p:nvSpPr>
          <p:spPr bwMode="auto">
            <a:xfrm>
              <a:off x="7824788" y="37115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2" name="Rectangle 393"/>
            <p:cNvSpPr>
              <a:spLocks noChangeArrowheads="1"/>
            </p:cNvSpPr>
            <p:nvPr/>
          </p:nvSpPr>
          <p:spPr bwMode="auto">
            <a:xfrm>
              <a:off x="7824788" y="37115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3" name="Freeform 394"/>
            <p:cNvSpPr/>
            <p:nvPr/>
          </p:nvSpPr>
          <p:spPr bwMode="auto">
            <a:xfrm flipH="1">
              <a:off x="7824788" y="37115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4" name="Rectangle 395"/>
            <p:cNvSpPr>
              <a:spLocks noChangeArrowheads="1"/>
            </p:cNvSpPr>
            <p:nvPr/>
          </p:nvSpPr>
          <p:spPr bwMode="auto">
            <a:xfrm>
              <a:off x="7824788" y="37115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5" name="Freeform 396"/>
            <p:cNvSpPr/>
            <p:nvPr/>
          </p:nvSpPr>
          <p:spPr bwMode="auto">
            <a:xfrm flipH="1">
              <a:off x="7824788" y="37115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6" name="Freeform 397"/>
            <p:cNvSpPr/>
            <p:nvPr/>
          </p:nvSpPr>
          <p:spPr bwMode="auto">
            <a:xfrm flipH="1">
              <a:off x="7829550" y="3711576"/>
              <a:ext cx="0" cy="6350"/>
            </a:xfrm>
            <a:custGeom>
              <a:gdLst>
                <a:gd name="T0" fmla="*/ 2 h 4"/>
                <a:gd name="T1" fmla="*/ 2 h 4"/>
                <a:gd name="T2" fmla="*/ 2 h 4"/>
                <a:gd name="T3" fmla="*/ 2 h 4"/>
                <a:gd name="T4" fmla="*/ 4 h 4"/>
                <a:gd name="T5" fmla="*/ 2 h 4"/>
                <a:gd name="T6" fmla="*/ 0 h 4"/>
                <a:gd name="T7" fmla="*/ 0 h 4"/>
                <a:gd name="T8" fmla="*/ 0 h 4"/>
                <a:gd name="T9" fmla="*/ 2 h 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7" name="Freeform 398"/>
            <p:cNvSpPr/>
            <p:nvPr/>
          </p:nvSpPr>
          <p:spPr bwMode="auto">
            <a:xfrm flipH="1">
              <a:off x="7829550" y="37068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8" name="Rectangle 399"/>
            <p:cNvSpPr>
              <a:spLocks noChangeArrowheads="1"/>
            </p:cNvSpPr>
            <p:nvPr/>
          </p:nvSpPr>
          <p:spPr bwMode="auto">
            <a:xfrm>
              <a:off x="7829550" y="37068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9" name="Freeform 400"/>
            <p:cNvSpPr/>
            <p:nvPr/>
          </p:nvSpPr>
          <p:spPr bwMode="auto">
            <a:xfrm>
              <a:off x="7807325" y="3714751"/>
              <a:ext cx="22225" cy="55563"/>
            </a:xfrm>
            <a:custGeom>
              <a:gdLst>
                <a:gd name="T0" fmla="*/ 5 w 6"/>
                <a:gd name="T1" fmla="*/ 1 h 15"/>
                <a:gd name="T2" fmla="*/ 5 w 6"/>
                <a:gd name="T3" fmla="*/ 1 h 15"/>
                <a:gd name="T4" fmla="*/ 5 w 6"/>
                <a:gd name="T5" fmla="*/ 1 h 15"/>
                <a:gd name="T6" fmla="*/ 5 w 6"/>
                <a:gd name="T7" fmla="*/ 1 h 15"/>
                <a:gd name="T8" fmla="*/ 5 w 6"/>
                <a:gd name="T9" fmla="*/ 2 h 15"/>
                <a:gd name="T10" fmla="*/ 5 w 6"/>
                <a:gd name="T11" fmla="*/ 2 h 15"/>
                <a:gd name="T12" fmla="*/ 5 w 6"/>
                <a:gd name="T13" fmla="*/ 1 h 15"/>
                <a:gd name="T14" fmla="*/ 4 w 6"/>
                <a:gd name="T15" fmla="*/ 2 h 15"/>
                <a:gd name="T16" fmla="*/ 4 w 6"/>
                <a:gd name="T17" fmla="*/ 2 h 15"/>
                <a:gd name="T18" fmla="*/ 4 w 6"/>
                <a:gd name="T19" fmla="*/ 2 h 15"/>
                <a:gd name="T20" fmla="*/ 4 w 6"/>
                <a:gd name="T21" fmla="*/ 3 h 15"/>
                <a:gd name="T22" fmla="*/ 4 w 6"/>
                <a:gd name="T23" fmla="*/ 3 h 15"/>
                <a:gd name="T24" fmla="*/ 4 w 6"/>
                <a:gd name="T25" fmla="*/ 2 h 15"/>
                <a:gd name="T26" fmla="*/ 4 w 6"/>
                <a:gd name="T27" fmla="*/ 3 h 15"/>
                <a:gd name="T28" fmla="*/ 4 w 6"/>
                <a:gd name="T29" fmla="*/ 3 h 15"/>
                <a:gd name="T30" fmla="*/ 4 w 6"/>
                <a:gd name="T31" fmla="*/ 3 h 15"/>
                <a:gd name="T32" fmla="*/ 4 w 6"/>
                <a:gd name="T33" fmla="*/ 3 h 15"/>
                <a:gd name="T34" fmla="*/ 2 w 6"/>
                <a:gd name="T35" fmla="*/ 8 h 15"/>
                <a:gd name="T36" fmla="*/ 1 w 6"/>
                <a:gd name="T37" fmla="*/ 14 h 15"/>
                <a:gd name="T38" fmla="*/ 4 w 6"/>
                <a:gd name="T39" fmla="*/ 13 h 15"/>
                <a:gd name="T40" fmla="*/ 5 w 6"/>
                <a:gd name="T41" fmla="*/ 9 h 15"/>
                <a:gd name="T42" fmla="*/ 5 w 6"/>
                <a:gd name="T43" fmla="*/ 5 h 15"/>
                <a:gd name="T44" fmla="*/ 6 w 6"/>
                <a:gd name="T45" fmla="*/ 3 h 15"/>
                <a:gd name="T46" fmla="*/ 6 w 6"/>
                <a:gd name="T47" fmla="*/ 3 h 15"/>
                <a:gd name="T48" fmla="*/ 5 w 6"/>
                <a:gd name="T49" fmla="*/ 2 h 15"/>
                <a:gd name="T50" fmla="*/ 6 w 6"/>
                <a:gd name="T51" fmla="*/ 2 h 15"/>
                <a:gd name="T52" fmla="*/ 6 w 6"/>
                <a:gd name="T53" fmla="*/ 1 h 15"/>
                <a:gd name="T54" fmla="*/ 6 w 6"/>
                <a:gd name="T55" fmla="*/ 1 h 15"/>
                <a:gd name="T56" fmla="*/ 6 w 6"/>
                <a:gd name="T57" fmla="*/ 1 h 15"/>
                <a:gd name="T58" fmla="*/ 6 w 6"/>
                <a:gd name="T59" fmla="*/ 1 h 15"/>
                <a:gd name="T60" fmla="*/ 6 w 6"/>
                <a:gd name="T61" fmla="*/ 0 h 15"/>
                <a:gd name="T62" fmla="*/ 5 w 6"/>
                <a:gd name="T63" fmla="*/ 0 h 15"/>
                <a:gd name="T64" fmla="*/ 5 w 6"/>
                <a:gd name="T65" fmla="*/ 0 h 15"/>
                <a:gd name="T66" fmla="*/ 6 w 6"/>
                <a:gd name="T67" fmla="*/ 0 h 15"/>
                <a:gd name="T68" fmla="*/ 5 w 6"/>
                <a:gd name="T6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15"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2" y="11"/>
                    <a:pt x="1" y="12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1" y="15"/>
                    <a:pt x="2" y="14"/>
                    <a:pt x="2" y="14"/>
                  </a:cubicBezTo>
                  <a:cubicBezTo>
                    <a:pt x="4" y="14"/>
                    <a:pt x="3" y="13"/>
                    <a:pt x="4" y="13"/>
                  </a:cubicBezTo>
                  <a:cubicBezTo>
                    <a:pt x="3" y="13"/>
                    <a:pt x="3" y="12"/>
                    <a:pt x="4" y="12"/>
                  </a:cubicBezTo>
                  <a:cubicBezTo>
                    <a:pt x="5" y="11"/>
                    <a:pt x="4" y="10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0" name="Freeform 401"/>
            <p:cNvSpPr/>
            <p:nvPr/>
          </p:nvSpPr>
          <p:spPr bwMode="auto">
            <a:xfrm>
              <a:off x="7821613" y="3717926"/>
              <a:ext cx="3175" cy="4763"/>
            </a:xfrm>
            <a:custGeom>
              <a:gdLst>
                <a:gd name="T0" fmla="*/ 2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2 w 2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1" name="Freeform 402"/>
            <p:cNvSpPr/>
            <p:nvPr/>
          </p:nvSpPr>
          <p:spPr bwMode="auto">
            <a:xfrm>
              <a:off x="7821613" y="3687763"/>
              <a:ext cx="22225" cy="23813"/>
            </a:xfrm>
            <a:custGeom>
              <a:gdLst>
                <a:gd name="T0" fmla="*/ 5 w 6"/>
                <a:gd name="T1" fmla="*/ 3 h 6"/>
                <a:gd name="T2" fmla="*/ 2 w 6"/>
                <a:gd name="T3" fmla="*/ 5 h 6"/>
                <a:gd name="T4" fmla="*/ 0 w 6"/>
                <a:gd name="T5" fmla="*/ 2 h 6"/>
                <a:gd name="T6" fmla="*/ 3 w 6"/>
                <a:gd name="T7" fmla="*/ 0 h 6"/>
                <a:gd name="T8" fmla="*/ 5 w 6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2" name="Freeform 403"/>
            <p:cNvSpPr/>
            <p:nvPr/>
          </p:nvSpPr>
          <p:spPr bwMode="auto">
            <a:xfrm>
              <a:off x="7777163" y="3714751"/>
              <a:ext cx="3175" cy="0"/>
            </a:xfrm>
            <a:custGeom>
              <a:gdLst>
                <a:gd name="T0" fmla="*/ 0 w 2"/>
                <a:gd name="T1" fmla="*/ 0 w 2"/>
                <a:gd name="T2" fmla="*/ 2 w 2"/>
                <a:gd name="T3" fmla="*/ 0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3" name="Rectangle 404"/>
            <p:cNvSpPr>
              <a:spLocks noChangeArrowheads="1"/>
            </p:cNvSpPr>
            <p:nvPr/>
          </p:nvSpPr>
          <p:spPr bwMode="auto">
            <a:xfrm>
              <a:off x="7777163" y="371475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4" name="Freeform 405"/>
            <p:cNvSpPr/>
            <p:nvPr/>
          </p:nvSpPr>
          <p:spPr bwMode="auto">
            <a:xfrm flipH="1">
              <a:off x="7780338" y="37147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5" name="Rectangle 407"/>
            <p:cNvSpPr>
              <a:spLocks noChangeArrowheads="1"/>
            </p:cNvSpPr>
            <p:nvPr/>
          </p:nvSpPr>
          <p:spPr bwMode="auto">
            <a:xfrm>
              <a:off x="7777163" y="3714751"/>
              <a:ext cx="3175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6" name="Freeform 408"/>
            <p:cNvSpPr/>
            <p:nvPr/>
          </p:nvSpPr>
          <p:spPr bwMode="auto">
            <a:xfrm flipH="1">
              <a:off x="7780338" y="37147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7" name="Freeform 409"/>
            <p:cNvSpPr/>
            <p:nvPr/>
          </p:nvSpPr>
          <p:spPr bwMode="auto">
            <a:xfrm>
              <a:off x="7780338" y="3711576"/>
              <a:ext cx="3175" cy="6350"/>
            </a:xfrm>
            <a:custGeom>
              <a:gdLst>
                <a:gd name="T0" fmla="*/ 2 w 2"/>
                <a:gd name="T1" fmla="*/ 2 h 4"/>
                <a:gd name="T2" fmla="*/ 2 w 2"/>
                <a:gd name="T3" fmla="*/ 2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2 h 4"/>
                <a:gd name="T12" fmla="*/ 0 w 2"/>
                <a:gd name="T13" fmla="*/ 2 h 4"/>
                <a:gd name="T14" fmla="*/ 0 w 2"/>
                <a:gd name="T15" fmla="*/ 0 h 4"/>
                <a:gd name="T16" fmla="*/ 0 w 2"/>
                <a:gd name="T17" fmla="*/ 2 h 4"/>
                <a:gd name="T18" fmla="*/ 2 w 2"/>
                <a:gd name="T1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8" name="Freeform 410"/>
            <p:cNvSpPr/>
            <p:nvPr/>
          </p:nvSpPr>
          <p:spPr bwMode="auto">
            <a:xfrm>
              <a:off x="7777163" y="3706813"/>
              <a:ext cx="3175" cy="4763"/>
            </a:xfrm>
            <a:custGeom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3 h 3"/>
                <a:gd name="T10" fmla="*/ 2 w 2"/>
                <a:gd name="T11" fmla="*/ 0 h 3"/>
                <a:gd name="T12" fmla="*/ 0 w 2"/>
                <a:gd name="T13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9" name="Rectangle 411"/>
            <p:cNvSpPr>
              <a:spLocks noChangeArrowheads="1"/>
            </p:cNvSpPr>
            <p:nvPr/>
          </p:nvSpPr>
          <p:spPr bwMode="auto">
            <a:xfrm>
              <a:off x="7780338" y="37068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0" name="Freeform 412"/>
            <p:cNvSpPr/>
            <p:nvPr/>
          </p:nvSpPr>
          <p:spPr bwMode="auto">
            <a:xfrm>
              <a:off x="7780338" y="3717926"/>
              <a:ext cx="22225" cy="52388"/>
            </a:xfrm>
            <a:custGeom>
              <a:gdLst>
                <a:gd name="T0" fmla="*/ 0 w 6"/>
                <a:gd name="T1" fmla="*/ 1 h 14"/>
                <a:gd name="T2" fmla="*/ 0 w 6"/>
                <a:gd name="T3" fmla="*/ 1 h 14"/>
                <a:gd name="T4" fmla="*/ 0 w 6"/>
                <a:gd name="T5" fmla="*/ 1 h 14"/>
                <a:gd name="T6" fmla="*/ 1 w 6"/>
                <a:gd name="T7" fmla="*/ 1 h 14"/>
                <a:gd name="T8" fmla="*/ 0 w 6"/>
                <a:gd name="T9" fmla="*/ 2 h 14"/>
                <a:gd name="T10" fmla="*/ 0 w 6"/>
                <a:gd name="T11" fmla="*/ 2 h 14"/>
                <a:gd name="T12" fmla="*/ 0 w 6"/>
                <a:gd name="T13" fmla="*/ 1 h 14"/>
                <a:gd name="T14" fmla="*/ 0 w 6"/>
                <a:gd name="T15" fmla="*/ 2 h 14"/>
                <a:gd name="T16" fmla="*/ 0 w 6"/>
                <a:gd name="T17" fmla="*/ 2 h 14"/>
                <a:gd name="T18" fmla="*/ 0 w 6"/>
                <a:gd name="T19" fmla="*/ 2 h 14"/>
                <a:gd name="T20" fmla="*/ 1 w 6"/>
                <a:gd name="T21" fmla="*/ 3 h 14"/>
                <a:gd name="T22" fmla="*/ 1 w 6"/>
                <a:gd name="T23" fmla="*/ 3 h 14"/>
                <a:gd name="T24" fmla="*/ 1 w 6"/>
                <a:gd name="T25" fmla="*/ 2 h 14"/>
                <a:gd name="T26" fmla="*/ 1 w 6"/>
                <a:gd name="T27" fmla="*/ 3 h 14"/>
                <a:gd name="T28" fmla="*/ 1 w 6"/>
                <a:gd name="T29" fmla="*/ 3 h 14"/>
                <a:gd name="T30" fmla="*/ 1 w 6"/>
                <a:gd name="T31" fmla="*/ 3 h 14"/>
                <a:gd name="T32" fmla="*/ 0 w 6"/>
                <a:gd name="T33" fmla="*/ 3 h 14"/>
                <a:gd name="T34" fmla="*/ 2 w 6"/>
                <a:gd name="T35" fmla="*/ 9 h 14"/>
                <a:gd name="T36" fmla="*/ 4 w 6"/>
                <a:gd name="T37" fmla="*/ 14 h 14"/>
                <a:gd name="T38" fmla="*/ 6 w 6"/>
                <a:gd name="T39" fmla="*/ 11 h 14"/>
                <a:gd name="T40" fmla="*/ 5 w 6"/>
                <a:gd name="T41" fmla="*/ 8 h 14"/>
                <a:gd name="T42" fmla="*/ 3 w 6"/>
                <a:gd name="T43" fmla="*/ 4 h 14"/>
                <a:gd name="T44" fmla="*/ 2 w 6"/>
                <a:gd name="T45" fmla="*/ 2 h 14"/>
                <a:gd name="T46" fmla="*/ 2 w 6"/>
                <a:gd name="T47" fmla="*/ 2 h 14"/>
                <a:gd name="T48" fmla="*/ 2 w 6"/>
                <a:gd name="T49" fmla="*/ 2 h 14"/>
                <a:gd name="T50" fmla="*/ 1 w 6"/>
                <a:gd name="T51" fmla="*/ 1 h 14"/>
                <a:gd name="T52" fmla="*/ 1 w 6"/>
                <a:gd name="T53" fmla="*/ 1 h 14"/>
                <a:gd name="T54" fmla="*/ 1 w 6"/>
                <a:gd name="T55" fmla="*/ 0 h 14"/>
                <a:gd name="T56" fmla="*/ 1 w 6"/>
                <a:gd name="T57" fmla="*/ 0 h 14"/>
                <a:gd name="T58" fmla="*/ 1 w 6"/>
                <a:gd name="T59" fmla="*/ 0 h 14"/>
                <a:gd name="T60" fmla="*/ 0 w 6"/>
                <a:gd name="T61" fmla="*/ 0 h 14"/>
                <a:gd name="T62" fmla="*/ 0 w 6"/>
                <a:gd name="T63" fmla="*/ 0 h 14"/>
                <a:gd name="T64" fmla="*/ 0 w 6"/>
                <a:gd name="T65" fmla="*/ 0 h 14"/>
                <a:gd name="T66" fmla="*/ 0 w 6"/>
                <a:gd name="T67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1"/>
                    <a:pt x="3" y="12"/>
                  </a:cubicBezTo>
                  <a:cubicBezTo>
                    <a:pt x="3" y="13"/>
                    <a:pt x="4" y="14"/>
                    <a:pt x="4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2"/>
                    <a:pt x="5" y="11"/>
                    <a:pt x="5" y="10"/>
                  </a:cubicBezTo>
                  <a:cubicBezTo>
                    <a:pt x="6" y="9"/>
                    <a:pt x="5" y="9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3" y="5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1" name="Freeform 413"/>
            <p:cNvSpPr/>
            <p:nvPr/>
          </p:nvSpPr>
          <p:spPr bwMode="auto">
            <a:xfrm flipH="1">
              <a:off x="7780338" y="3722688"/>
              <a:ext cx="0" cy="3175"/>
            </a:xfrm>
            <a:custGeom>
              <a:gdLst>
                <a:gd name="T0" fmla="*/ 2 h 2"/>
                <a:gd name="T1" fmla="*/ 0 h 2"/>
                <a:gd name="T2" fmla="*/ 2 h 2"/>
                <a:gd name="T3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2" name="Freeform 414"/>
            <p:cNvSpPr/>
            <p:nvPr/>
          </p:nvSpPr>
          <p:spPr bwMode="auto">
            <a:xfrm>
              <a:off x="7766051" y="3692526"/>
              <a:ext cx="22225" cy="22225"/>
            </a:xfrm>
            <a:custGeom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4 h 6"/>
                <a:gd name="T6" fmla="*/ 2 w 6"/>
                <a:gd name="T7" fmla="*/ 0 h 6"/>
                <a:gd name="T8" fmla="*/ 5 w 6"/>
                <a:gd name="T9" fmla="*/ 1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3"/>
                    <a:pt x="5" y="4"/>
                    <a:pt x="4" y="5"/>
                  </a:cubicBezTo>
                  <a:cubicBezTo>
                    <a:pt x="3" y="6"/>
                    <a:pt x="1" y="5"/>
                    <a:pt x="1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3" name="Freeform 415"/>
            <p:cNvSpPr/>
            <p:nvPr/>
          </p:nvSpPr>
          <p:spPr bwMode="auto">
            <a:xfrm flipH="1">
              <a:off x="7524751" y="3748088"/>
              <a:ext cx="0" cy="4763"/>
            </a:xfrm>
            <a:custGeom>
              <a:gdLst>
                <a:gd name="T0" fmla="*/ 0 h 1"/>
                <a:gd name="T1" fmla="*/ 0 h 1"/>
                <a:gd name="T2" fmla="*/ 1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4" name="Freeform 416"/>
            <p:cNvSpPr/>
            <p:nvPr/>
          </p:nvSpPr>
          <p:spPr bwMode="auto">
            <a:xfrm flipH="1">
              <a:off x="7524751" y="3744913"/>
              <a:ext cx="0" cy="3175"/>
            </a:xfrm>
            <a:custGeom>
              <a:gdLst>
                <a:gd name="T0" fmla="*/ 0 h 2"/>
                <a:gd name="T1" fmla="*/ 0 h 2"/>
                <a:gd name="T2" fmla="*/ 2 h 2"/>
                <a:gd name="T3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5" name="Freeform 417"/>
            <p:cNvSpPr/>
            <p:nvPr/>
          </p:nvSpPr>
          <p:spPr bwMode="auto">
            <a:xfrm flipH="1">
              <a:off x="7521576" y="37480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6" name="Freeform 418"/>
            <p:cNvSpPr/>
            <p:nvPr/>
          </p:nvSpPr>
          <p:spPr bwMode="auto">
            <a:xfrm>
              <a:off x="7521576" y="3748088"/>
              <a:ext cx="3175" cy="4763"/>
            </a:xfrm>
            <a:custGeom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0 h 3"/>
                <a:gd name="T8" fmla="*/ 0 w 2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7" name="Freeform 419"/>
            <p:cNvSpPr/>
            <p:nvPr/>
          </p:nvSpPr>
          <p:spPr bwMode="auto">
            <a:xfrm flipH="1">
              <a:off x="7521576" y="3752851"/>
              <a:ext cx="0" cy="6350"/>
            </a:xfrm>
            <a:custGeom>
              <a:gdLst>
                <a:gd name="T0" fmla="*/ 0 h 4"/>
                <a:gd name="T1" fmla="*/ 4 h 4"/>
                <a:gd name="T2" fmla="*/ 0 h 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8" name="Freeform 420"/>
            <p:cNvSpPr/>
            <p:nvPr/>
          </p:nvSpPr>
          <p:spPr bwMode="auto">
            <a:xfrm>
              <a:off x="7510463" y="3783013"/>
              <a:ext cx="11113" cy="36513"/>
            </a:xfrm>
            <a:custGeom>
              <a:gdLst>
                <a:gd name="T0" fmla="*/ 2 w 3"/>
                <a:gd name="T1" fmla="*/ 6 h 10"/>
                <a:gd name="T2" fmla="*/ 2 w 3"/>
                <a:gd name="T3" fmla="*/ 3 h 10"/>
                <a:gd name="T4" fmla="*/ 1 w 3"/>
                <a:gd name="T5" fmla="*/ 6 h 10"/>
                <a:gd name="T6" fmla="*/ 1 w 3"/>
                <a:gd name="T7" fmla="*/ 3 h 10"/>
                <a:gd name="T8" fmla="*/ 1 w 3"/>
                <a:gd name="T9" fmla="*/ 9 h 10"/>
                <a:gd name="T10" fmla="*/ 2 w 3"/>
                <a:gd name="T11" fmla="*/ 7 h 10"/>
                <a:gd name="T12" fmla="*/ 3 w 3"/>
                <a:gd name="T13" fmla="*/ 2 h 10"/>
                <a:gd name="T14" fmla="*/ 3 w 3"/>
                <a:gd name="T15" fmla="*/ 3 h 10"/>
                <a:gd name="T16" fmla="*/ 3 w 3"/>
                <a:gd name="T17" fmla="*/ 1 h 10"/>
                <a:gd name="T18" fmla="*/ 2 w 3"/>
                <a:gd name="T19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0">
                  <a:moveTo>
                    <a:pt x="2" y="6"/>
                  </a:moveTo>
                  <a:cubicBezTo>
                    <a:pt x="2" y="6"/>
                    <a:pt x="2" y="2"/>
                    <a:pt x="2" y="3"/>
                  </a:cubicBezTo>
                  <a:cubicBezTo>
                    <a:pt x="2" y="4"/>
                    <a:pt x="2" y="6"/>
                    <a:pt x="1" y="6"/>
                  </a:cubicBezTo>
                  <a:cubicBezTo>
                    <a:pt x="1" y="7"/>
                    <a:pt x="2" y="2"/>
                    <a:pt x="1" y="3"/>
                  </a:cubicBezTo>
                  <a:cubicBezTo>
                    <a:pt x="1" y="4"/>
                    <a:pt x="0" y="10"/>
                    <a:pt x="1" y="9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6"/>
                    <a:pt x="2" y="4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5"/>
                    <a:pt x="2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9" name="Freeform 421"/>
            <p:cNvSpPr/>
            <p:nvPr/>
          </p:nvSpPr>
          <p:spPr bwMode="auto">
            <a:xfrm>
              <a:off x="7527926" y="3752851"/>
              <a:ext cx="4763" cy="14288"/>
            </a:xfrm>
            <a:custGeom>
              <a:gdLst>
                <a:gd name="T0" fmla="*/ 1 w 1"/>
                <a:gd name="T1" fmla="*/ 1 h 4"/>
                <a:gd name="T2" fmla="*/ 0 w 1"/>
                <a:gd name="T3" fmla="*/ 3 h 4"/>
                <a:gd name="T4" fmla="*/ 0 w 1"/>
                <a:gd name="T5" fmla="*/ 2 h 4"/>
                <a:gd name="T6" fmla="*/ 0 w 1"/>
                <a:gd name="T7" fmla="*/ 4 h 4"/>
                <a:gd name="T8" fmla="*/ 0 w 1"/>
                <a:gd name="T9" fmla="*/ 2 h 4"/>
                <a:gd name="T10" fmla="*/ 0 w 1"/>
                <a:gd name="T11" fmla="*/ 4 h 4"/>
                <a:gd name="T12" fmla="*/ 1 w 1"/>
                <a:gd name="T13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0" name="Rectangle 422"/>
            <p:cNvSpPr>
              <a:spLocks noChangeArrowheads="1"/>
            </p:cNvSpPr>
            <p:nvPr/>
          </p:nvSpPr>
          <p:spPr bwMode="auto">
            <a:xfrm>
              <a:off x="7527926" y="3767138"/>
              <a:ext cx="4763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1" name="Freeform 423"/>
            <p:cNvSpPr/>
            <p:nvPr/>
          </p:nvSpPr>
          <p:spPr bwMode="auto">
            <a:xfrm>
              <a:off x="7389813" y="3695701"/>
              <a:ext cx="127000" cy="180975"/>
            </a:xfrm>
            <a:custGeom>
              <a:gdLst>
                <a:gd name="T0" fmla="*/ 32 w 34"/>
                <a:gd name="T1" fmla="*/ 17 h 48"/>
                <a:gd name="T2" fmla="*/ 32 w 34"/>
                <a:gd name="T3" fmla="*/ 17 h 48"/>
                <a:gd name="T4" fmla="*/ 32 w 34"/>
                <a:gd name="T5" fmla="*/ 17 h 48"/>
                <a:gd name="T6" fmla="*/ 32 w 34"/>
                <a:gd name="T7" fmla="*/ 19 h 48"/>
                <a:gd name="T8" fmla="*/ 32 w 34"/>
                <a:gd name="T9" fmla="*/ 19 h 48"/>
                <a:gd name="T10" fmla="*/ 32 w 34"/>
                <a:gd name="T11" fmla="*/ 18 h 48"/>
                <a:gd name="T12" fmla="*/ 32 w 34"/>
                <a:gd name="T13" fmla="*/ 17 h 48"/>
                <a:gd name="T14" fmla="*/ 31 w 34"/>
                <a:gd name="T15" fmla="*/ 16 h 48"/>
                <a:gd name="T16" fmla="*/ 31 w 34"/>
                <a:gd name="T17" fmla="*/ 16 h 48"/>
                <a:gd name="T18" fmla="*/ 31 w 34"/>
                <a:gd name="T19" fmla="*/ 16 h 48"/>
                <a:gd name="T20" fmla="*/ 31 w 34"/>
                <a:gd name="T21" fmla="*/ 15 h 48"/>
                <a:gd name="T22" fmla="*/ 30 w 34"/>
                <a:gd name="T23" fmla="*/ 15 h 48"/>
                <a:gd name="T24" fmla="*/ 30 w 34"/>
                <a:gd name="T25" fmla="*/ 20 h 48"/>
                <a:gd name="T26" fmla="*/ 30 w 34"/>
                <a:gd name="T27" fmla="*/ 20 h 48"/>
                <a:gd name="T28" fmla="*/ 30 w 34"/>
                <a:gd name="T29" fmla="*/ 15 h 48"/>
                <a:gd name="T30" fmla="*/ 30 w 34"/>
                <a:gd name="T31" fmla="*/ 15 h 48"/>
                <a:gd name="T32" fmla="*/ 31 w 34"/>
                <a:gd name="T33" fmla="*/ 15 h 48"/>
                <a:gd name="T34" fmla="*/ 24 w 34"/>
                <a:gd name="T35" fmla="*/ 11 h 48"/>
                <a:gd name="T36" fmla="*/ 7 w 34"/>
                <a:gd name="T37" fmla="*/ 2 h 48"/>
                <a:gd name="T38" fmla="*/ 15 w 34"/>
                <a:gd name="T39" fmla="*/ 23 h 48"/>
                <a:gd name="T40" fmla="*/ 25 w 34"/>
                <a:gd name="T41" fmla="*/ 34 h 48"/>
                <a:gd name="T42" fmla="*/ 28 w 34"/>
                <a:gd name="T43" fmla="*/ 41 h 48"/>
                <a:gd name="T44" fmla="*/ 30 w 34"/>
                <a:gd name="T45" fmla="*/ 35 h 48"/>
                <a:gd name="T46" fmla="*/ 31 w 34"/>
                <a:gd name="T47" fmla="*/ 34 h 48"/>
                <a:gd name="T48" fmla="*/ 31 w 34"/>
                <a:gd name="T49" fmla="*/ 30 h 48"/>
                <a:gd name="T50" fmla="*/ 31 w 34"/>
                <a:gd name="T51" fmla="*/ 30 h 48"/>
                <a:gd name="T52" fmla="*/ 32 w 34"/>
                <a:gd name="T53" fmla="*/ 27 h 48"/>
                <a:gd name="T54" fmla="*/ 32 w 34"/>
                <a:gd name="T55" fmla="*/ 29 h 48"/>
                <a:gd name="T56" fmla="*/ 33 w 34"/>
                <a:gd name="T57" fmla="*/ 24 h 48"/>
                <a:gd name="T58" fmla="*/ 33 w 34"/>
                <a:gd name="T59" fmla="*/ 24 h 48"/>
                <a:gd name="T60" fmla="*/ 34 w 34"/>
                <a:gd name="T61" fmla="*/ 23 h 48"/>
                <a:gd name="T62" fmla="*/ 33 w 34"/>
                <a:gd name="T63" fmla="*/ 20 h 48"/>
                <a:gd name="T64" fmla="*/ 33 w 34"/>
                <a:gd name="T65" fmla="*/ 20 h 48"/>
                <a:gd name="T66" fmla="*/ 34 w 34"/>
                <a:gd name="T67" fmla="*/ 20 h 48"/>
                <a:gd name="T68" fmla="*/ 34 w 34"/>
                <a:gd name="T69" fmla="*/ 22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48">
                  <a:moveTo>
                    <a:pt x="34" y="18"/>
                  </a:moveTo>
                  <a:cubicBezTo>
                    <a:pt x="33" y="18"/>
                    <a:pt x="33" y="18"/>
                    <a:pt x="32" y="17"/>
                  </a:cubicBezTo>
                  <a:cubicBezTo>
                    <a:pt x="32" y="18"/>
                    <a:pt x="32" y="19"/>
                    <a:pt x="32" y="18"/>
                  </a:cubicBezTo>
                  <a:cubicBezTo>
                    <a:pt x="32" y="18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1" y="17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8"/>
                    <a:pt x="30" y="20"/>
                    <a:pt x="30" y="20"/>
                  </a:cubicBezTo>
                  <a:cubicBezTo>
                    <a:pt x="30" y="22"/>
                    <a:pt x="30" y="16"/>
                    <a:pt x="30" y="20"/>
                  </a:cubicBezTo>
                  <a:cubicBezTo>
                    <a:pt x="30" y="16"/>
                    <a:pt x="30" y="22"/>
                    <a:pt x="30" y="20"/>
                  </a:cubicBezTo>
                  <a:cubicBezTo>
                    <a:pt x="30" y="20"/>
                    <a:pt x="30" y="18"/>
                    <a:pt x="30" y="17"/>
                  </a:cubicBezTo>
                  <a:cubicBezTo>
                    <a:pt x="30" y="18"/>
                    <a:pt x="30" y="17"/>
                    <a:pt x="30" y="15"/>
                  </a:cubicBezTo>
                  <a:cubicBezTo>
                    <a:pt x="30" y="14"/>
                    <a:pt x="30" y="15"/>
                    <a:pt x="30" y="17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7"/>
                    <a:pt x="30" y="16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2"/>
                    <a:pt x="26" y="12"/>
                    <a:pt x="24" y="11"/>
                  </a:cubicBezTo>
                  <a:cubicBezTo>
                    <a:pt x="22" y="10"/>
                    <a:pt x="21" y="8"/>
                    <a:pt x="19" y="6"/>
                  </a:cubicBezTo>
                  <a:cubicBezTo>
                    <a:pt x="15" y="3"/>
                    <a:pt x="15" y="8"/>
                    <a:pt x="7" y="2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11"/>
                    <a:pt x="15" y="22"/>
                    <a:pt x="15" y="23"/>
                  </a:cubicBezTo>
                  <a:cubicBezTo>
                    <a:pt x="25" y="33"/>
                    <a:pt x="20" y="27"/>
                    <a:pt x="25" y="34"/>
                  </a:cubicBezTo>
                  <a:cubicBezTo>
                    <a:pt x="22" y="30"/>
                    <a:pt x="21" y="26"/>
                    <a:pt x="25" y="34"/>
                  </a:cubicBezTo>
                  <a:cubicBezTo>
                    <a:pt x="32" y="48"/>
                    <a:pt x="25" y="37"/>
                    <a:pt x="28" y="41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9" y="46"/>
                    <a:pt x="28" y="40"/>
                    <a:pt x="29" y="41"/>
                  </a:cubicBezTo>
                  <a:cubicBezTo>
                    <a:pt x="29" y="41"/>
                    <a:pt x="30" y="37"/>
                    <a:pt x="30" y="35"/>
                  </a:cubicBezTo>
                  <a:cubicBezTo>
                    <a:pt x="30" y="35"/>
                    <a:pt x="30" y="37"/>
                    <a:pt x="30" y="37"/>
                  </a:cubicBezTo>
                  <a:cubicBezTo>
                    <a:pt x="31" y="37"/>
                    <a:pt x="31" y="35"/>
                    <a:pt x="31" y="34"/>
                  </a:cubicBezTo>
                  <a:cubicBezTo>
                    <a:pt x="31" y="34"/>
                    <a:pt x="31" y="35"/>
                    <a:pt x="30" y="36"/>
                  </a:cubicBezTo>
                  <a:cubicBezTo>
                    <a:pt x="30" y="36"/>
                    <a:pt x="30" y="31"/>
                    <a:pt x="31" y="30"/>
                  </a:cubicBezTo>
                  <a:cubicBezTo>
                    <a:pt x="31" y="29"/>
                    <a:pt x="31" y="33"/>
                    <a:pt x="31" y="32"/>
                  </a:cubicBezTo>
                  <a:cubicBezTo>
                    <a:pt x="31" y="32"/>
                    <a:pt x="31" y="31"/>
                    <a:pt x="31" y="30"/>
                  </a:cubicBezTo>
                  <a:cubicBezTo>
                    <a:pt x="31" y="29"/>
                    <a:pt x="31" y="33"/>
                    <a:pt x="31" y="32"/>
                  </a:cubicBezTo>
                  <a:cubicBezTo>
                    <a:pt x="31" y="31"/>
                    <a:pt x="32" y="26"/>
                    <a:pt x="32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7"/>
                    <a:pt x="33" y="26"/>
                    <a:pt x="33" y="24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6"/>
                    <a:pt x="32" y="27"/>
                    <a:pt x="32" y="28"/>
                  </a:cubicBezTo>
                  <a:cubicBezTo>
                    <a:pt x="33" y="26"/>
                    <a:pt x="33" y="24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3" y="22"/>
                    <a:pt x="33" y="20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19"/>
                    <a:pt x="34" y="18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20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18"/>
                    <a:pt x="34" y="1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2" name="Freeform 424"/>
            <p:cNvSpPr/>
            <p:nvPr/>
          </p:nvSpPr>
          <p:spPr bwMode="auto">
            <a:xfrm>
              <a:off x="7505701" y="3759201"/>
              <a:ext cx="4763" cy="4763"/>
            </a:xfrm>
            <a:custGeom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3" name="Freeform 425"/>
            <p:cNvSpPr/>
            <p:nvPr/>
          </p:nvSpPr>
          <p:spPr bwMode="auto">
            <a:xfrm>
              <a:off x="7491413" y="3824288"/>
              <a:ext cx="3175" cy="3175"/>
            </a:xfrm>
            <a:custGeom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4" name="Freeform 426"/>
            <p:cNvSpPr/>
            <p:nvPr/>
          </p:nvSpPr>
          <p:spPr bwMode="auto">
            <a:xfrm>
              <a:off x="7494588" y="3824288"/>
              <a:ext cx="4763" cy="0"/>
            </a:xfrm>
            <a:custGeom>
              <a:gdLst>
                <a:gd name="T0" fmla="*/ 0 w 3"/>
                <a:gd name="T1" fmla="*/ 3 w 3"/>
                <a:gd name="T2" fmla="*/ 0 w 3"/>
                <a:gd name="T3" fmla="*/ 0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5" name="Freeform 427"/>
            <p:cNvSpPr/>
            <p:nvPr/>
          </p:nvSpPr>
          <p:spPr bwMode="auto">
            <a:xfrm flipH="1">
              <a:off x="7494588" y="38242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6" name="Freeform 428"/>
            <p:cNvSpPr/>
            <p:nvPr/>
          </p:nvSpPr>
          <p:spPr bwMode="auto">
            <a:xfrm>
              <a:off x="7491413" y="3824288"/>
              <a:ext cx="3175" cy="3175"/>
            </a:xfrm>
            <a:custGeom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7" name="Freeform 429"/>
            <p:cNvSpPr/>
            <p:nvPr/>
          </p:nvSpPr>
          <p:spPr bwMode="auto">
            <a:xfrm>
              <a:off x="7486651" y="3827463"/>
              <a:ext cx="4763" cy="3175"/>
            </a:xfrm>
            <a:custGeom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8" name="Freeform 430"/>
            <p:cNvSpPr/>
            <p:nvPr/>
          </p:nvSpPr>
          <p:spPr bwMode="auto">
            <a:xfrm>
              <a:off x="7434263" y="3846513"/>
              <a:ext cx="34925" cy="14288"/>
            </a:xfrm>
            <a:custGeom>
              <a:gdLst>
                <a:gd name="T0" fmla="*/ 4 w 9"/>
                <a:gd name="T1" fmla="*/ 3 h 4"/>
                <a:gd name="T2" fmla="*/ 6 w 9"/>
                <a:gd name="T3" fmla="*/ 2 h 4"/>
                <a:gd name="T4" fmla="*/ 4 w 9"/>
                <a:gd name="T5" fmla="*/ 3 h 4"/>
                <a:gd name="T6" fmla="*/ 6 w 9"/>
                <a:gd name="T7" fmla="*/ 1 h 4"/>
                <a:gd name="T8" fmla="*/ 1 w 9"/>
                <a:gd name="T9" fmla="*/ 4 h 4"/>
                <a:gd name="T10" fmla="*/ 3 w 9"/>
                <a:gd name="T11" fmla="*/ 4 h 4"/>
                <a:gd name="T12" fmla="*/ 7 w 9"/>
                <a:gd name="T13" fmla="*/ 2 h 4"/>
                <a:gd name="T14" fmla="*/ 7 w 9"/>
                <a:gd name="T15" fmla="*/ 2 h 4"/>
                <a:gd name="T16" fmla="*/ 8 w 9"/>
                <a:gd name="T17" fmla="*/ 1 h 4"/>
                <a:gd name="T18" fmla="*/ 4 w 9"/>
                <a:gd name="T1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4"/>
                    <a:pt x="7" y="1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2"/>
                    <a:pt x="0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9" name="Freeform 431"/>
            <p:cNvSpPr/>
            <p:nvPr/>
          </p:nvSpPr>
          <p:spPr bwMode="auto">
            <a:xfrm>
              <a:off x="7483476" y="3830638"/>
              <a:ext cx="11113" cy="11113"/>
            </a:xfrm>
            <a:custGeom>
              <a:gdLst>
                <a:gd name="T0" fmla="*/ 2 w 3"/>
                <a:gd name="T1" fmla="*/ 1 h 3"/>
                <a:gd name="T2" fmla="*/ 1 w 3"/>
                <a:gd name="T3" fmla="*/ 2 h 3"/>
                <a:gd name="T4" fmla="*/ 1 w 3"/>
                <a:gd name="T5" fmla="*/ 1 h 3"/>
                <a:gd name="T6" fmla="*/ 0 w 3"/>
                <a:gd name="T7" fmla="*/ 2 h 3"/>
                <a:gd name="T8" fmla="*/ 2 w 3"/>
                <a:gd name="T9" fmla="*/ 1 h 3"/>
                <a:gd name="T10" fmla="*/ 0 w 3"/>
                <a:gd name="T11" fmla="*/ 3 h 3"/>
                <a:gd name="T12" fmla="*/ 2 w 3"/>
                <a:gd name="T13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0" name="Freeform 432"/>
            <p:cNvSpPr/>
            <p:nvPr/>
          </p:nvSpPr>
          <p:spPr bwMode="auto">
            <a:xfrm>
              <a:off x="7483476" y="3841751"/>
              <a:ext cx="3175" cy="0"/>
            </a:xfrm>
            <a:custGeom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1" name="Freeform 433"/>
            <p:cNvSpPr/>
            <p:nvPr/>
          </p:nvSpPr>
          <p:spPr bwMode="auto">
            <a:xfrm>
              <a:off x="7356476" y="3733801"/>
              <a:ext cx="176213" cy="131763"/>
            </a:xfrm>
            <a:custGeom>
              <a:gdLst>
                <a:gd name="T0" fmla="*/ 33 w 47"/>
                <a:gd name="T1" fmla="*/ 25 h 35"/>
                <a:gd name="T2" fmla="*/ 33 w 47"/>
                <a:gd name="T3" fmla="*/ 24 h 35"/>
                <a:gd name="T4" fmla="*/ 33 w 47"/>
                <a:gd name="T5" fmla="*/ 24 h 35"/>
                <a:gd name="T6" fmla="*/ 32 w 47"/>
                <a:gd name="T7" fmla="*/ 25 h 35"/>
                <a:gd name="T8" fmla="*/ 32 w 47"/>
                <a:gd name="T9" fmla="*/ 25 h 35"/>
                <a:gd name="T10" fmla="*/ 32 w 47"/>
                <a:gd name="T11" fmla="*/ 24 h 35"/>
                <a:gd name="T12" fmla="*/ 33 w 47"/>
                <a:gd name="T13" fmla="*/ 24 h 35"/>
                <a:gd name="T14" fmla="*/ 33 w 47"/>
                <a:gd name="T15" fmla="*/ 23 h 35"/>
                <a:gd name="T16" fmla="*/ 34 w 47"/>
                <a:gd name="T17" fmla="*/ 23 h 35"/>
                <a:gd name="T18" fmla="*/ 33 w 47"/>
                <a:gd name="T19" fmla="*/ 23 h 35"/>
                <a:gd name="T20" fmla="*/ 34 w 47"/>
                <a:gd name="T21" fmla="*/ 22 h 35"/>
                <a:gd name="T22" fmla="*/ 34 w 47"/>
                <a:gd name="T23" fmla="*/ 22 h 35"/>
                <a:gd name="T24" fmla="*/ 29 w 47"/>
                <a:gd name="T25" fmla="*/ 25 h 35"/>
                <a:gd name="T26" fmla="*/ 29 w 47"/>
                <a:gd name="T27" fmla="*/ 25 h 35"/>
                <a:gd name="T28" fmla="*/ 33 w 47"/>
                <a:gd name="T29" fmla="*/ 22 h 35"/>
                <a:gd name="T30" fmla="*/ 34 w 47"/>
                <a:gd name="T31" fmla="*/ 22 h 35"/>
                <a:gd name="T32" fmla="*/ 34 w 47"/>
                <a:gd name="T33" fmla="*/ 22 h 35"/>
                <a:gd name="T34" fmla="*/ 36 w 47"/>
                <a:gd name="T35" fmla="*/ 16 h 35"/>
                <a:gd name="T36" fmla="*/ 44 w 47"/>
                <a:gd name="T37" fmla="*/ 3 h 35"/>
                <a:gd name="T38" fmla="*/ 24 w 47"/>
                <a:gd name="T39" fmla="*/ 13 h 35"/>
                <a:gd name="T40" fmla="*/ 12 w 47"/>
                <a:gd name="T41" fmla="*/ 23 h 35"/>
                <a:gd name="T42" fmla="*/ 8 w 47"/>
                <a:gd name="T43" fmla="*/ 30 h 35"/>
                <a:gd name="T44" fmla="*/ 16 w 47"/>
                <a:gd name="T45" fmla="*/ 32 h 35"/>
                <a:gd name="T46" fmla="*/ 19 w 47"/>
                <a:gd name="T47" fmla="*/ 33 h 35"/>
                <a:gd name="T48" fmla="*/ 22 w 47"/>
                <a:gd name="T49" fmla="*/ 31 h 35"/>
                <a:gd name="T50" fmla="*/ 22 w 47"/>
                <a:gd name="T51" fmla="*/ 31 h 35"/>
                <a:gd name="T52" fmla="*/ 25 w 47"/>
                <a:gd name="T53" fmla="*/ 31 h 35"/>
                <a:gd name="T54" fmla="*/ 23 w 47"/>
                <a:gd name="T55" fmla="*/ 32 h 35"/>
                <a:gd name="T56" fmla="*/ 27 w 47"/>
                <a:gd name="T57" fmla="*/ 29 h 35"/>
                <a:gd name="T58" fmla="*/ 27 w 47"/>
                <a:gd name="T59" fmla="*/ 29 h 35"/>
                <a:gd name="T60" fmla="*/ 30 w 47"/>
                <a:gd name="T61" fmla="*/ 29 h 35"/>
                <a:gd name="T62" fmla="*/ 31 w 47"/>
                <a:gd name="T63" fmla="*/ 27 h 35"/>
                <a:gd name="T64" fmla="*/ 31 w 47"/>
                <a:gd name="T65" fmla="*/ 27 h 35"/>
                <a:gd name="T66" fmla="*/ 32 w 47"/>
                <a:gd name="T67" fmla="*/ 27 h 35"/>
                <a:gd name="T68" fmla="*/ 30 w 47"/>
                <a:gd name="T69" fmla="*/ 29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35">
                  <a:moveTo>
                    <a:pt x="33" y="26"/>
                  </a:moveTo>
                  <a:cubicBezTo>
                    <a:pt x="33" y="26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4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3" y="22"/>
                    <a:pt x="34" y="22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1" y="24"/>
                    <a:pt x="30" y="24"/>
                    <a:pt x="29" y="25"/>
                  </a:cubicBezTo>
                  <a:cubicBezTo>
                    <a:pt x="28" y="26"/>
                    <a:pt x="33" y="23"/>
                    <a:pt x="30" y="25"/>
                  </a:cubicBezTo>
                  <a:cubicBezTo>
                    <a:pt x="33" y="23"/>
                    <a:pt x="28" y="26"/>
                    <a:pt x="29" y="25"/>
                  </a:cubicBezTo>
                  <a:cubicBezTo>
                    <a:pt x="30" y="24"/>
                    <a:pt x="31" y="24"/>
                    <a:pt x="32" y="23"/>
                  </a:cubicBezTo>
                  <a:cubicBezTo>
                    <a:pt x="31" y="23"/>
                    <a:pt x="32" y="23"/>
                    <a:pt x="33" y="22"/>
                  </a:cubicBezTo>
                  <a:cubicBezTo>
                    <a:pt x="35" y="21"/>
                    <a:pt x="34" y="22"/>
                    <a:pt x="32" y="23"/>
                  </a:cubicBezTo>
                  <a:cubicBezTo>
                    <a:pt x="32" y="23"/>
                    <a:pt x="33" y="23"/>
                    <a:pt x="34" y="22"/>
                  </a:cubicBezTo>
                  <a:cubicBezTo>
                    <a:pt x="33" y="22"/>
                    <a:pt x="32" y="23"/>
                    <a:pt x="32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19"/>
                    <a:pt x="35" y="18"/>
                    <a:pt x="36" y="16"/>
                  </a:cubicBezTo>
                  <a:cubicBezTo>
                    <a:pt x="36" y="15"/>
                    <a:pt x="37" y="13"/>
                    <a:pt x="39" y="12"/>
                  </a:cubicBezTo>
                  <a:cubicBezTo>
                    <a:pt x="42" y="8"/>
                    <a:pt x="37" y="9"/>
                    <a:pt x="44" y="3"/>
                  </a:cubicBezTo>
                  <a:cubicBezTo>
                    <a:pt x="47" y="0"/>
                    <a:pt x="45" y="0"/>
                    <a:pt x="44" y="0"/>
                  </a:cubicBezTo>
                  <a:cubicBezTo>
                    <a:pt x="38" y="3"/>
                    <a:pt x="25" y="12"/>
                    <a:pt x="24" y="13"/>
                  </a:cubicBezTo>
                  <a:cubicBezTo>
                    <a:pt x="12" y="21"/>
                    <a:pt x="19" y="17"/>
                    <a:pt x="12" y="22"/>
                  </a:cubicBezTo>
                  <a:cubicBezTo>
                    <a:pt x="16" y="19"/>
                    <a:pt x="20" y="17"/>
                    <a:pt x="12" y="23"/>
                  </a:cubicBezTo>
                  <a:cubicBezTo>
                    <a:pt x="0" y="31"/>
                    <a:pt x="11" y="26"/>
                    <a:pt x="8" y="29"/>
                  </a:cubicBezTo>
                  <a:cubicBezTo>
                    <a:pt x="7" y="29"/>
                    <a:pt x="8" y="29"/>
                    <a:pt x="8" y="30"/>
                  </a:cubicBezTo>
                  <a:cubicBezTo>
                    <a:pt x="4" y="33"/>
                    <a:pt x="10" y="31"/>
                    <a:pt x="11" y="34"/>
                  </a:cubicBezTo>
                  <a:cubicBezTo>
                    <a:pt x="11" y="35"/>
                    <a:pt x="14" y="33"/>
                    <a:pt x="16" y="32"/>
                  </a:cubicBezTo>
                  <a:cubicBezTo>
                    <a:pt x="17" y="32"/>
                    <a:pt x="16" y="34"/>
                    <a:pt x="16" y="34"/>
                  </a:cubicBezTo>
                  <a:cubicBezTo>
                    <a:pt x="16" y="34"/>
                    <a:pt x="17" y="34"/>
                    <a:pt x="19" y="33"/>
                  </a:cubicBezTo>
                  <a:cubicBezTo>
                    <a:pt x="18" y="33"/>
                    <a:pt x="17" y="34"/>
                    <a:pt x="16" y="34"/>
                  </a:cubicBezTo>
                  <a:cubicBezTo>
                    <a:pt x="16" y="34"/>
                    <a:pt x="21" y="31"/>
                    <a:pt x="22" y="31"/>
                  </a:cubicBezTo>
                  <a:cubicBezTo>
                    <a:pt x="22" y="30"/>
                    <a:pt x="19" y="33"/>
                    <a:pt x="20" y="32"/>
                  </a:cubicBezTo>
                  <a:cubicBezTo>
                    <a:pt x="20" y="32"/>
                    <a:pt x="21" y="32"/>
                    <a:pt x="22" y="31"/>
                  </a:cubicBezTo>
                  <a:cubicBezTo>
                    <a:pt x="23" y="31"/>
                    <a:pt x="20" y="33"/>
                    <a:pt x="20" y="33"/>
                  </a:cubicBezTo>
                  <a:cubicBezTo>
                    <a:pt x="21" y="32"/>
                    <a:pt x="25" y="30"/>
                    <a:pt x="25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1"/>
                    <a:pt x="26" y="30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26" y="31"/>
                    <a:pt x="28" y="30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30" y="28"/>
                    <a:pt x="31" y="27"/>
                  </a:cubicBezTo>
                  <a:cubicBezTo>
                    <a:pt x="31" y="28"/>
                    <a:pt x="30" y="28"/>
                    <a:pt x="30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6"/>
                    <a:pt x="33" y="26"/>
                    <a:pt x="31" y="28"/>
                  </a:cubicBezTo>
                  <a:cubicBezTo>
                    <a:pt x="31" y="28"/>
                    <a:pt x="32" y="27"/>
                    <a:pt x="32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7"/>
                    <a:pt x="33" y="26"/>
                    <a:pt x="33" y="2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2" name="Freeform 434"/>
            <p:cNvSpPr/>
            <p:nvPr/>
          </p:nvSpPr>
          <p:spPr bwMode="auto">
            <a:xfrm>
              <a:off x="7475538" y="3824288"/>
              <a:ext cx="4763" cy="3175"/>
            </a:xfrm>
            <a:custGeom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3" name="Freeform 435"/>
            <p:cNvSpPr/>
            <p:nvPr/>
          </p:nvSpPr>
          <p:spPr bwMode="auto">
            <a:xfrm>
              <a:off x="7392988" y="3835401"/>
              <a:ext cx="7938" cy="3175"/>
            </a:xfrm>
            <a:custGeom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1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4" name="Freeform 436"/>
            <p:cNvSpPr/>
            <p:nvPr/>
          </p:nvSpPr>
          <p:spPr bwMode="auto">
            <a:xfrm flipH="1">
              <a:off x="7400926" y="3835401"/>
              <a:ext cx="0" cy="3175"/>
            </a:xfrm>
            <a:custGeom>
              <a:gdLst>
                <a:gd name="T0" fmla="*/ 2 h 2"/>
                <a:gd name="T1" fmla="*/ 2 h 2"/>
                <a:gd name="T2" fmla="*/ 0 h 2"/>
                <a:gd name="T3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5" name="Freeform 437"/>
            <p:cNvSpPr/>
            <p:nvPr/>
          </p:nvSpPr>
          <p:spPr bwMode="auto">
            <a:xfrm flipH="1">
              <a:off x="7397751" y="38354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6" name="Freeform 438"/>
            <p:cNvSpPr/>
            <p:nvPr/>
          </p:nvSpPr>
          <p:spPr bwMode="auto">
            <a:xfrm>
              <a:off x="7392988" y="3835401"/>
              <a:ext cx="7938" cy="0"/>
            </a:xfrm>
            <a:custGeom>
              <a:gdLst>
                <a:gd name="T0" fmla="*/ 0 w 5"/>
                <a:gd name="T1" fmla="*/ 5 w 5"/>
                <a:gd name="T2" fmla="*/ 5 w 5"/>
                <a:gd name="T3" fmla="*/ 3 w 5"/>
                <a:gd name="T4" fmla="*/ 0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7" name="Freeform 439"/>
            <p:cNvSpPr/>
            <p:nvPr/>
          </p:nvSpPr>
          <p:spPr bwMode="auto">
            <a:xfrm>
              <a:off x="7389813" y="3830638"/>
              <a:ext cx="3175" cy="4763"/>
            </a:xfrm>
            <a:custGeom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8" name="Freeform 440"/>
            <p:cNvSpPr/>
            <p:nvPr/>
          </p:nvSpPr>
          <p:spPr bwMode="auto">
            <a:xfrm>
              <a:off x="7337426" y="3800476"/>
              <a:ext cx="30163" cy="23813"/>
            </a:xfrm>
            <a:custGeom>
              <a:gdLst>
                <a:gd name="T0" fmla="*/ 3 w 8"/>
                <a:gd name="T1" fmla="*/ 3 h 6"/>
                <a:gd name="T2" fmla="*/ 5 w 8"/>
                <a:gd name="T3" fmla="*/ 4 h 6"/>
                <a:gd name="T4" fmla="*/ 3 w 8"/>
                <a:gd name="T5" fmla="*/ 3 h 6"/>
                <a:gd name="T6" fmla="*/ 5 w 8"/>
                <a:gd name="T7" fmla="*/ 3 h 6"/>
                <a:gd name="T8" fmla="*/ 0 w 8"/>
                <a:gd name="T9" fmla="*/ 0 h 6"/>
                <a:gd name="T10" fmla="*/ 2 w 8"/>
                <a:gd name="T11" fmla="*/ 2 h 6"/>
                <a:gd name="T12" fmla="*/ 5 w 8"/>
                <a:gd name="T13" fmla="*/ 5 h 6"/>
                <a:gd name="T14" fmla="*/ 5 w 8"/>
                <a:gd name="T15" fmla="*/ 5 h 6"/>
                <a:gd name="T16" fmla="*/ 7 w 8"/>
                <a:gd name="T17" fmla="*/ 6 h 6"/>
                <a:gd name="T18" fmla="*/ 3 w 8"/>
                <a:gd name="T1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3" y="3"/>
                  </a:moveTo>
                  <a:cubicBezTo>
                    <a:pt x="2" y="3"/>
                    <a:pt x="6" y="5"/>
                    <a:pt x="5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2" y="2"/>
                    <a:pt x="6" y="4"/>
                    <a:pt x="5" y="3"/>
                  </a:cubicBezTo>
                  <a:cubicBezTo>
                    <a:pt x="4" y="3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3"/>
                    <a:pt x="4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9" name="Freeform 441"/>
            <p:cNvSpPr/>
            <p:nvPr/>
          </p:nvSpPr>
          <p:spPr bwMode="auto">
            <a:xfrm>
              <a:off x="7378701" y="3835401"/>
              <a:ext cx="14288" cy="3175"/>
            </a:xfrm>
            <a:custGeom>
              <a:gdLst>
                <a:gd name="T0" fmla="*/ 3 w 4"/>
                <a:gd name="T1" fmla="*/ 1 h 1"/>
                <a:gd name="T2" fmla="*/ 2 w 4"/>
                <a:gd name="T3" fmla="*/ 0 h 1"/>
                <a:gd name="T4" fmla="*/ 2 w 4"/>
                <a:gd name="T5" fmla="*/ 0 h 1"/>
                <a:gd name="T6" fmla="*/ 0 w 4"/>
                <a:gd name="T7" fmla="*/ 0 h 1"/>
                <a:gd name="T8" fmla="*/ 2 w 4"/>
                <a:gd name="T9" fmla="*/ 0 h 1"/>
                <a:gd name="T10" fmla="*/ 0 w 4"/>
                <a:gd name="T11" fmla="*/ 0 h 1"/>
                <a:gd name="T12" fmla="*/ 3 w 4"/>
                <a:gd name="T13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0" name="Rectangle 442"/>
            <p:cNvSpPr>
              <a:spLocks noChangeArrowheads="1"/>
            </p:cNvSpPr>
            <p:nvPr/>
          </p:nvSpPr>
          <p:spPr bwMode="auto">
            <a:xfrm>
              <a:off x="7378701" y="383540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1" name="Freeform 443"/>
            <p:cNvSpPr/>
            <p:nvPr/>
          </p:nvSpPr>
          <p:spPr bwMode="auto">
            <a:xfrm>
              <a:off x="7321551" y="3703638"/>
              <a:ext cx="147638" cy="146050"/>
            </a:xfrm>
            <a:custGeom>
              <a:gdLst>
                <a:gd name="T0" fmla="*/ 18 w 39"/>
                <a:gd name="T1" fmla="*/ 32 h 39"/>
                <a:gd name="T2" fmla="*/ 18 w 39"/>
                <a:gd name="T3" fmla="*/ 32 h 39"/>
                <a:gd name="T4" fmla="*/ 18 w 39"/>
                <a:gd name="T5" fmla="*/ 32 h 39"/>
                <a:gd name="T6" fmla="*/ 17 w 39"/>
                <a:gd name="T7" fmla="*/ 31 h 39"/>
                <a:gd name="T8" fmla="*/ 17 w 39"/>
                <a:gd name="T9" fmla="*/ 31 h 39"/>
                <a:gd name="T10" fmla="*/ 18 w 39"/>
                <a:gd name="T11" fmla="*/ 31 h 39"/>
                <a:gd name="T12" fmla="*/ 18 w 39"/>
                <a:gd name="T13" fmla="*/ 32 h 39"/>
                <a:gd name="T14" fmla="*/ 19 w 39"/>
                <a:gd name="T15" fmla="*/ 32 h 39"/>
                <a:gd name="T16" fmla="*/ 20 w 39"/>
                <a:gd name="T17" fmla="*/ 32 h 39"/>
                <a:gd name="T18" fmla="*/ 20 w 39"/>
                <a:gd name="T19" fmla="*/ 32 h 39"/>
                <a:gd name="T20" fmla="*/ 21 w 39"/>
                <a:gd name="T21" fmla="*/ 32 h 39"/>
                <a:gd name="T22" fmla="*/ 21 w 39"/>
                <a:gd name="T23" fmla="*/ 31 h 39"/>
                <a:gd name="T24" fmla="*/ 16 w 39"/>
                <a:gd name="T25" fmla="*/ 29 h 39"/>
                <a:gd name="T26" fmla="*/ 16 w 39"/>
                <a:gd name="T27" fmla="*/ 29 h 39"/>
                <a:gd name="T28" fmla="*/ 21 w 39"/>
                <a:gd name="T29" fmla="*/ 31 h 39"/>
                <a:gd name="T30" fmla="*/ 21 w 39"/>
                <a:gd name="T31" fmla="*/ 31 h 39"/>
                <a:gd name="T32" fmla="*/ 21 w 39"/>
                <a:gd name="T33" fmla="*/ 32 h 39"/>
                <a:gd name="T34" fmla="*/ 27 w 39"/>
                <a:gd name="T35" fmla="*/ 31 h 39"/>
                <a:gd name="T36" fmla="*/ 39 w 39"/>
                <a:gd name="T37" fmla="*/ 39 h 39"/>
                <a:gd name="T38" fmla="*/ 26 w 39"/>
                <a:gd name="T39" fmla="*/ 20 h 39"/>
                <a:gd name="T40" fmla="*/ 15 w 39"/>
                <a:gd name="T41" fmla="*/ 10 h 39"/>
                <a:gd name="T42" fmla="*/ 5 w 39"/>
                <a:gd name="T43" fmla="*/ 9 h 39"/>
                <a:gd name="T44" fmla="*/ 4 w 39"/>
                <a:gd name="T45" fmla="*/ 20 h 39"/>
                <a:gd name="T46" fmla="*/ 4 w 39"/>
                <a:gd name="T47" fmla="*/ 23 h 39"/>
                <a:gd name="T48" fmla="*/ 8 w 39"/>
                <a:gd name="T49" fmla="*/ 24 h 39"/>
                <a:gd name="T50" fmla="*/ 7 w 39"/>
                <a:gd name="T51" fmla="*/ 25 h 39"/>
                <a:gd name="T52" fmla="*/ 9 w 39"/>
                <a:gd name="T53" fmla="*/ 27 h 39"/>
                <a:gd name="T54" fmla="*/ 7 w 39"/>
                <a:gd name="T55" fmla="*/ 27 h 39"/>
                <a:gd name="T56" fmla="*/ 11 w 39"/>
                <a:gd name="T57" fmla="*/ 29 h 39"/>
                <a:gd name="T58" fmla="*/ 11 w 39"/>
                <a:gd name="T59" fmla="*/ 29 h 39"/>
                <a:gd name="T60" fmla="*/ 13 w 39"/>
                <a:gd name="T61" fmla="*/ 31 h 39"/>
                <a:gd name="T62" fmla="*/ 15 w 39"/>
                <a:gd name="T63" fmla="*/ 32 h 39"/>
                <a:gd name="T64" fmla="*/ 15 w 39"/>
                <a:gd name="T65" fmla="*/ 31 h 39"/>
                <a:gd name="T66" fmla="*/ 15 w 39"/>
                <a:gd name="T67" fmla="*/ 32 h 39"/>
                <a:gd name="T68" fmla="*/ 13 w 39"/>
                <a:gd name="T69" fmla="*/ 31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9">
                  <a:moveTo>
                    <a:pt x="17" y="33"/>
                  </a:moveTo>
                  <a:cubicBezTo>
                    <a:pt x="17" y="32"/>
                    <a:pt x="18" y="32"/>
                    <a:pt x="18" y="32"/>
                  </a:cubicBezTo>
                  <a:cubicBezTo>
                    <a:pt x="17" y="32"/>
                    <a:pt x="17" y="31"/>
                    <a:pt x="17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8" y="31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1"/>
                    <a:pt x="19" y="31"/>
                    <a:pt x="19" y="30"/>
                  </a:cubicBezTo>
                  <a:cubicBezTo>
                    <a:pt x="19" y="30"/>
                    <a:pt x="20" y="31"/>
                    <a:pt x="21" y="31"/>
                  </a:cubicBezTo>
                  <a:cubicBezTo>
                    <a:pt x="20" y="31"/>
                    <a:pt x="19" y="31"/>
                    <a:pt x="19" y="30"/>
                  </a:cubicBezTo>
                  <a:cubicBezTo>
                    <a:pt x="18" y="30"/>
                    <a:pt x="17" y="29"/>
                    <a:pt x="16" y="29"/>
                  </a:cubicBezTo>
                  <a:cubicBezTo>
                    <a:pt x="14" y="28"/>
                    <a:pt x="19" y="31"/>
                    <a:pt x="16" y="29"/>
                  </a:cubicBezTo>
                  <a:cubicBezTo>
                    <a:pt x="19" y="31"/>
                    <a:pt x="14" y="28"/>
                    <a:pt x="16" y="29"/>
                  </a:cubicBezTo>
                  <a:cubicBezTo>
                    <a:pt x="17" y="29"/>
                    <a:pt x="18" y="30"/>
                    <a:pt x="19" y="30"/>
                  </a:cubicBezTo>
                  <a:cubicBezTo>
                    <a:pt x="18" y="30"/>
                    <a:pt x="19" y="30"/>
                    <a:pt x="21" y="31"/>
                  </a:cubicBezTo>
                  <a:cubicBezTo>
                    <a:pt x="22" y="32"/>
                    <a:pt x="21" y="31"/>
                    <a:pt x="19" y="30"/>
                  </a:cubicBezTo>
                  <a:cubicBezTo>
                    <a:pt x="19" y="31"/>
                    <a:pt x="20" y="31"/>
                    <a:pt x="21" y="31"/>
                  </a:cubicBezTo>
                  <a:cubicBezTo>
                    <a:pt x="20" y="31"/>
                    <a:pt x="19" y="30"/>
                    <a:pt x="19" y="30"/>
                  </a:cubicBezTo>
                  <a:cubicBezTo>
                    <a:pt x="19" y="31"/>
                    <a:pt x="20" y="31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5" y="32"/>
                    <a:pt x="25" y="31"/>
                    <a:pt x="27" y="31"/>
                  </a:cubicBezTo>
                  <a:cubicBezTo>
                    <a:pt x="28" y="32"/>
                    <a:pt x="30" y="32"/>
                    <a:pt x="32" y="34"/>
                  </a:cubicBezTo>
                  <a:cubicBezTo>
                    <a:pt x="35" y="36"/>
                    <a:pt x="32" y="32"/>
                    <a:pt x="39" y="39"/>
                  </a:cubicBezTo>
                  <a:cubicBezTo>
                    <a:pt x="38" y="39"/>
                    <a:pt x="36" y="36"/>
                    <a:pt x="36" y="35"/>
                  </a:cubicBezTo>
                  <a:cubicBezTo>
                    <a:pt x="38" y="38"/>
                    <a:pt x="26" y="20"/>
                    <a:pt x="26" y="20"/>
                  </a:cubicBezTo>
                  <a:cubicBezTo>
                    <a:pt x="19" y="8"/>
                    <a:pt x="22" y="15"/>
                    <a:pt x="17" y="9"/>
                  </a:cubicBezTo>
                  <a:cubicBezTo>
                    <a:pt x="20" y="13"/>
                    <a:pt x="22" y="17"/>
                    <a:pt x="15" y="10"/>
                  </a:cubicBezTo>
                  <a:cubicBezTo>
                    <a:pt x="4" y="0"/>
                    <a:pt x="10" y="10"/>
                    <a:pt x="6" y="9"/>
                  </a:cubicBezTo>
                  <a:cubicBezTo>
                    <a:pt x="5" y="8"/>
                    <a:pt x="6" y="9"/>
                    <a:pt x="5" y="9"/>
                  </a:cubicBezTo>
                  <a:cubicBezTo>
                    <a:pt x="0" y="8"/>
                    <a:pt x="2" y="14"/>
                    <a:pt x="0" y="15"/>
                  </a:cubicBezTo>
                  <a:cubicBezTo>
                    <a:pt x="0" y="16"/>
                    <a:pt x="2" y="19"/>
                    <a:pt x="4" y="20"/>
                  </a:cubicBezTo>
                  <a:cubicBezTo>
                    <a:pt x="4" y="21"/>
                    <a:pt x="2" y="20"/>
                    <a:pt x="2" y="20"/>
                  </a:cubicBezTo>
                  <a:cubicBezTo>
                    <a:pt x="2" y="21"/>
                    <a:pt x="3" y="22"/>
                    <a:pt x="4" y="23"/>
                  </a:cubicBezTo>
                  <a:cubicBezTo>
                    <a:pt x="4" y="22"/>
                    <a:pt x="3" y="22"/>
                    <a:pt x="3" y="21"/>
                  </a:cubicBezTo>
                  <a:cubicBezTo>
                    <a:pt x="3" y="20"/>
                    <a:pt x="7" y="24"/>
                    <a:pt x="8" y="24"/>
                  </a:cubicBezTo>
                  <a:cubicBezTo>
                    <a:pt x="8" y="25"/>
                    <a:pt x="5" y="23"/>
                    <a:pt x="5" y="23"/>
                  </a:cubicBezTo>
                  <a:cubicBezTo>
                    <a:pt x="5" y="23"/>
                    <a:pt x="7" y="25"/>
                    <a:pt x="7" y="25"/>
                  </a:cubicBezTo>
                  <a:cubicBezTo>
                    <a:pt x="8" y="26"/>
                    <a:pt x="5" y="24"/>
                    <a:pt x="5" y="24"/>
                  </a:cubicBezTo>
                  <a:cubicBezTo>
                    <a:pt x="6" y="25"/>
                    <a:pt x="10" y="27"/>
                    <a:pt x="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9"/>
                    <a:pt x="11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5" y="32"/>
                  </a:cubicBezTo>
                  <a:cubicBezTo>
                    <a:pt x="14" y="31"/>
                    <a:pt x="13" y="31"/>
                    <a:pt x="13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7" y="33"/>
                    <a:pt x="14" y="32"/>
                  </a:cubicBezTo>
                  <a:cubicBezTo>
                    <a:pt x="14" y="32"/>
                    <a:pt x="15" y="32"/>
                    <a:pt x="15" y="32"/>
                  </a:cubicBezTo>
                  <a:cubicBezTo>
                    <a:pt x="15" y="32"/>
                    <a:pt x="14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5" y="32"/>
                    <a:pt x="17" y="33"/>
                    <a:pt x="17" y="3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2" name="Freeform 444"/>
            <p:cNvSpPr/>
            <p:nvPr/>
          </p:nvSpPr>
          <p:spPr bwMode="auto">
            <a:xfrm>
              <a:off x="7386638" y="3819526"/>
              <a:ext cx="6350" cy="4763"/>
            </a:xfrm>
            <a:custGeom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3" name="Freeform 445"/>
            <p:cNvSpPr/>
            <p:nvPr/>
          </p:nvSpPr>
          <p:spPr bwMode="auto">
            <a:xfrm>
              <a:off x="7412038" y="3736976"/>
              <a:ext cx="4763" cy="4763"/>
            </a:xfrm>
            <a:custGeom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4" name="Freeform 446"/>
            <p:cNvSpPr/>
            <p:nvPr/>
          </p:nvSpPr>
          <p:spPr bwMode="auto">
            <a:xfrm flipH="1">
              <a:off x="7412038" y="3733801"/>
              <a:ext cx="0" cy="3175"/>
            </a:xfrm>
            <a:custGeom>
              <a:gdLst>
                <a:gd name="T0" fmla="*/ 0 h 2"/>
                <a:gd name="T1" fmla="*/ 0 h 2"/>
                <a:gd name="T2" fmla="*/ 2 h 2"/>
                <a:gd name="T3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5" name="Freeform 447"/>
            <p:cNvSpPr/>
            <p:nvPr/>
          </p:nvSpPr>
          <p:spPr bwMode="auto">
            <a:xfrm flipH="1">
              <a:off x="7412038" y="37369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6" name="Freeform 448"/>
            <p:cNvSpPr/>
            <p:nvPr/>
          </p:nvSpPr>
          <p:spPr bwMode="auto">
            <a:xfrm>
              <a:off x="7408863" y="3736976"/>
              <a:ext cx="3175" cy="4763"/>
            </a:xfrm>
            <a:custGeom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7" name="Freeform 449"/>
            <p:cNvSpPr/>
            <p:nvPr/>
          </p:nvSpPr>
          <p:spPr bwMode="auto">
            <a:xfrm flipH="1">
              <a:off x="7408863" y="3741738"/>
              <a:ext cx="0" cy="3175"/>
            </a:xfrm>
            <a:custGeom>
              <a:gdLst>
                <a:gd name="T0" fmla="*/ 0 h 2"/>
                <a:gd name="T1" fmla="*/ 2 h 2"/>
                <a:gd name="T2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8" name="Freeform 450"/>
            <p:cNvSpPr/>
            <p:nvPr/>
          </p:nvSpPr>
          <p:spPr bwMode="auto">
            <a:xfrm>
              <a:off x="7378701" y="3767138"/>
              <a:ext cx="19050" cy="30163"/>
            </a:xfrm>
            <a:custGeom>
              <a:gdLst>
                <a:gd name="T0" fmla="*/ 3 w 5"/>
                <a:gd name="T1" fmla="*/ 5 h 8"/>
                <a:gd name="T2" fmla="*/ 4 w 5"/>
                <a:gd name="T3" fmla="*/ 3 h 8"/>
                <a:gd name="T4" fmla="*/ 2 w 5"/>
                <a:gd name="T5" fmla="*/ 5 h 8"/>
                <a:gd name="T6" fmla="*/ 3 w 5"/>
                <a:gd name="T7" fmla="*/ 3 h 8"/>
                <a:gd name="T8" fmla="*/ 0 w 5"/>
                <a:gd name="T9" fmla="*/ 8 h 8"/>
                <a:gd name="T10" fmla="*/ 2 w 5"/>
                <a:gd name="T11" fmla="*/ 6 h 8"/>
                <a:gd name="T12" fmla="*/ 5 w 5"/>
                <a:gd name="T13" fmla="*/ 2 h 8"/>
                <a:gd name="T14" fmla="*/ 5 w 5"/>
                <a:gd name="T15" fmla="*/ 3 h 8"/>
                <a:gd name="T16" fmla="*/ 5 w 5"/>
                <a:gd name="T17" fmla="*/ 1 h 8"/>
                <a:gd name="T18" fmla="*/ 3 w 5"/>
                <a:gd name="T19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">
                  <a:moveTo>
                    <a:pt x="3" y="5"/>
                  </a:moveTo>
                  <a:cubicBezTo>
                    <a:pt x="2" y="6"/>
                    <a:pt x="4" y="2"/>
                    <a:pt x="4" y="3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6"/>
                    <a:pt x="3" y="2"/>
                    <a:pt x="3" y="3"/>
                  </a:cubicBezTo>
                  <a:cubicBezTo>
                    <a:pt x="2" y="4"/>
                    <a:pt x="0" y="8"/>
                    <a:pt x="0" y="8"/>
                  </a:cubicBezTo>
                  <a:cubicBezTo>
                    <a:pt x="1" y="8"/>
                    <a:pt x="1" y="7"/>
                    <a:pt x="2" y="6"/>
                  </a:cubicBezTo>
                  <a:cubicBezTo>
                    <a:pt x="3" y="5"/>
                    <a:pt x="4" y="4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9" name="Freeform 451"/>
            <p:cNvSpPr/>
            <p:nvPr/>
          </p:nvSpPr>
          <p:spPr bwMode="auto">
            <a:xfrm>
              <a:off x="7408863" y="3741738"/>
              <a:ext cx="7938" cy="14288"/>
            </a:xfrm>
            <a:custGeom>
              <a:gdLst>
                <a:gd name="T0" fmla="*/ 2 w 2"/>
                <a:gd name="T1" fmla="*/ 2 h 4"/>
                <a:gd name="T2" fmla="*/ 1 w 2"/>
                <a:gd name="T3" fmla="*/ 3 h 4"/>
                <a:gd name="T4" fmla="*/ 1 w 2"/>
                <a:gd name="T5" fmla="*/ 2 h 4"/>
                <a:gd name="T6" fmla="*/ 0 w 2"/>
                <a:gd name="T7" fmla="*/ 4 h 4"/>
                <a:gd name="T8" fmla="*/ 1 w 2"/>
                <a:gd name="T9" fmla="*/ 2 h 4"/>
                <a:gd name="T10" fmla="*/ 1 w 2"/>
                <a:gd name="T11" fmla="*/ 4 h 4"/>
                <a:gd name="T12" fmla="*/ 2 w 2"/>
                <a:gd name="T13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0" name="Rectangle 452"/>
            <p:cNvSpPr>
              <a:spLocks noChangeArrowheads="1"/>
            </p:cNvSpPr>
            <p:nvPr/>
          </p:nvSpPr>
          <p:spPr bwMode="auto">
            <a:xfrm>
              <a:off x="7412038" y="375602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1" name="Freeform 453"/>
            <p:cNvSpPr/>
            <p:nvPr/>
          </p:nvSpPr>
          <p:spPr bwMode="auto">
            <a:xfrm>
              <a:off x="7326313" y="3643313"/>
              <a:ext cx="77788" cy="206375"/>
            </a:xfrm>
            <a:custGeom>
              <a:gdLst>
                <a:gd name="T0" fmla="*/ 20 w 21"/>
                <a:gd name="T1" fmla="*/ 27 h 55"/>
                <a:gd name="T2" fmla="*/ 19 w 21"/>
                <a:gd name="T3" fmla="*/ 27 h 55"/>
                <a:gd name="T4" fmla="*/ 19 w 21"/>
                <a:gd name="T5" fmla="*/ 27 h 55"/>
                <a:gd name="T6" fmla="*/ 19 w 21"/>
                <a:gd name="T7" fmla="*/ 28 h 55"/>
                <a:gd name="T8" fmla="*/ 19 w 21"/>
                <a:gd name="T9" fmla="*/ 28 h 55"/>
                <a:gd name="T10" fmla="*/ 19 w 21"/>
                <a:gd name="T11" fmla="*/ 27 h 55"/>
                <a:gd name="T12" fmla="*/ 19 w 21"/>
                <a:gd name="T13" fmla="*/ 27 h 55"/>
                <a:gd name="T14" fmla="*/ 19 w 21"/>
                <a:gd name="T15" fmla="*/ 26 h 55"/>
                <a:gd name="T16" fmla="*/ 19 w 21"/>
                <a:gd name="T17" fmla="*/ 25 h 55"/>
                <a:gd name="T18" fmla="*/ 19 w 21"/>
                <a:gd name="T19" fmla="*/ 25 h 55"/>
                <a:gd name="T20" fmla="*/ 19 w 21"/>
                <a:gd name="T21" fmla="*/ 24 h 55"/>
                <a:gd name="T22" fmla="*/ 19 w 21"/>
                <a:gd name="T23" fmla="*/ 25 h 55"/>
                <a:gd name="T24" fmla="*/ 17 w 21"/>
                <a:gd name="T25" fmla="*/ 29 h 55"/>
                <a:gd name="T26" fmla="*/ 17 w 21"/>
                <a:gd name="T27" fmla="*/ 29 h 55"/>
                <a:gd name="T28" fmla="*/ 18 w 21"/>
                <a:gd name="T29" fmla="*/ 24 h 55"/>
                <a:gd name="T30" fmla="*/ 19 w 21"/>
                <a:gd name="T31" fmla="*/ 25 h 55"/>
                <a:gd name="T32" fmla="*/ 19 w 21"/>
                <a:gd name="T33" fmla="*/ 24 h 55"/>
                <a:gd name="T34" fmla="*/ 16 w 21"/>
                <a:gd name="T35" fmla="*/ 18 h 55"/>
                <a:gd name="T36" fmla="*/ 6 w 21"/>
                <a:gd name="T37" fmla="*/ 3 h 55"/>
                <a:gd name="T38" fmla="*/ 5 w 21"/>
                <a:gd name="T39" fmla="*/ 26 h 55"/>
                <a:gd name="T40" fmla="*/ 8 w 21"/>
                <a:gd name="T41" fmla="*/ 41 h 55"/>
                <a:gd name="T42" fmla="*/ 7 w 21"/>
                <a:gd name="T43" fmla="*/ 48 h 55"/>
                <a:gd name="T44" fmla="*/ 10 w 21"/>
                <a:gd name="T45" fmla="*/ 43 h 55"/>
                <a:gd name="T46" fmla="*/ 12 w 21"/>
                <a:gd name="T47" fmla="*/ 42 h 55"/>
                <a:gd name="T48" fmla="*/ 13 w 21"/>
                <a:gd name="T49" fmla="*/ 38 h 55"/>
                <a:gd name="T50" fmla="*/ 14 w 21"/>
                <a:gd name="T51" fmla="*/ 38 h 55"/>
                <a:gd name="T52" fmla="*/ 15 w 21"/>
                <a:gd name="T53" fmla="*/ 36 h 55"/>
                <a:gd name="T54" fmla="*/ 15 w 21"/>
                <a:gd name="T55" fmla="*/ 38 h 55"/>
                <a:gd name="T56" fmla="*/ 17 w 21"/>
                <a:gd name="T57" fmla="*/ 34 h 55"/>
                <a:gd name="T58" fmla="*/ 17 w 21"/>
                <a:gd name="T59" fmla="*/ 34 h 55"/>
                <a:gd name="T60" fmla="*/ 19 w 21"/>
                <a:gd name="T61" fmla="*/ 33 h 55"/>
                <a:gd name="T62" fmla="*/ 19 w 21"/>
                <a:gd name="T63" fmla="*/ 30 h 55"/>
                <a:gd name="T64" fmla="*/ 19 w 21"/>
                <a:gd name="T65" fmla="*/ 30 h 55"/>
                <a:gd name="T66" fmla="*/ 20 w 21"/>
                <a:gd name="T67" fmla="*/ 30 h 55"/>
                <a:gd name="T68" fmla="*/ 19 w 21"/>
                <a:gd name="T69" fmla="*/ 32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55">
                  <a:moveTo>
                    <a:pt x="21" y="28"/>
                  </a:moveTo>
                  <a:cubicBezTo>
                    <a:pt x="20" y="28"/>
                    <a:pt x="20" y="28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8" y="27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8" y="26"/>
                    <a:pt x="18" y="26"/>
                  </a:cubicBezTo>
                  <a:cubicBezTo>
                    <a:pt x="18" y="26"/>
                    <a:pt x="18" y="25"/>
                    <a:pt x="19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7" y="27"/>
                    <a:pt x="17" y="29"/>
                    <a:pt x="17" y="29"/>
                  </a:cubicBezTo>
                  <a:cubicBezTo>
                    <a:pt x="16" y="31"/>
                    <a:pt x="18" y="26"/>
                    <a:pt x="17" y="29"/>
                  </a:cubicBezTo>
                  <a:cubicBezTo>
                    <a:pt x="18" y="26"/>
                    <a:pt x="16" y="31"/>
                    <a:pt x="17" y="29"/>
                  </a:cubicBezTo>
                  <a:cubicBezTo>
                    <a:pt x="17" y="29"/>
                    <a:pt x="17" y="27"/>
                    <a:pt x="18" y="26"/>
                  </a:cubicBezTo>
                  <a:cubicBezTo>
                    <a:pt x="17" y="27"/>
                    <a:pt x="18" y="26"/>
                    <a:pt x="18" y="24"/>
                  </a:cubicBezTo>
                  <a:cubicBezTo>
                    <a:pt x="19" y="23"/>
                    <a:pt x="18" y="24"/>
                    <a:pt x="18" y="26"/>
                  </a:cubicBezTo>
                  <a:cubicBezTo>
                    <a:pt x="18" y="26"/>
                    <a:pt x="18" y="25"/>
                    <a:pt x="19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8" y="26"/>
                    <a:pt x="19" y="25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0"/>
                    <a:pt x="17" y="20"/>
                    <a:pt x="16" y="18"/>
                  </a:cubicBezTo>
                  <a:cubicBezTo>
                    <a:pt x="15" y="17"/>
                    <a:pt x="14" y="15"/>
                    <a:pt x="14" y="12"/>
                  </a:cubicBezTo>
                  <a:cubicBezTo>
                    <a:pt x="12" y="7"/>
                    <a:pt x="10" y="12"/>
                    <a:pt x="6" y="3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0" y="9"/>
                    <a:pt x="5" y="25"/>
                    <a:pt x="5" y="26"/>
                  </a:cubicBezTo>
                  <a:cubicBezTo>
                    <a:pt x="8" y="39"/>
                    <a:pt x="7" y="32"/>
                    <a:pt x="8" y="40"/>
                  </a:cubicBezTo>
                  <a:cubicBezTo>
                    <a:pt x="7" y="35"/>
                    <a:pt x="7" y="31"/>
                    <a:pt x="8" y="41"/>
                  </a:cubicBezTo>
                  <a:cubicBezTo>
                    <a:pt x="8" y="55"/>
                    <a:pt x="7" y="43"/>
                    <a:pt x="7" y="47"/>
                  </a:cubicBezTo>
                  <a:cubicBezTo>
                    <a:pt x="7" y="48"/>
                    <a:pt x="7" y="47"/>
                    <a:pt x="7" y="48"/>
                  </a:cubicBezTo>
                  <a:cubicBezTo>
                    <a:pt x="6" y="53"/>
                    <a:pt x="7" y="46"/>
                    <a:pt x="8" y="48"/>
                  </a:cubicBezTo>
                  <a:cubicBezTo>
                    <a:pt x="8" y="48"/>
                    <a:pt x="9" y="45"/>
                    <a:pt x="10" y="43"/>
                  </a:cubicBezTo>
                  <a:cubicBezTo>
                    <a:pt x="11" y="42"/>
                    <a:pt x="10" y="44"/>
                    <a:pt x="10" y="44"/>
                  </a:cubicBezTo>
                  <a:cubicBezTo>
                    <a:pt x="10" y="44"/>
                    <a:pt x="11" y="43"/>
                    <a:pt x="12" y="42"/>
                  </a:cubicBezTo>
                  <a:cubicBezTo>
                    <a:pt x="11" y="42"/>
                    <a:pt x="11" y="43"/>
                    <a:pt x="10" y="44"/>
                  </a:cubicBezTo>
                  <a:cubicBezTo>
                    <a:pt x="10" y="44"/>
                    <a:pt x="13" y="39"/>
                    <a:pt x="13" y="38"/>
                  </a:cubicBezTo>
                  <a:cubicBezTo>
                    <a:pt x="13" y="37"/>
                    <a:pt x="12" y="41"/>
                    <a:pt x="12" y="41"/>
                  </a:cubicBezTo>
                  <a:cubicBezTo>
                    <a:pt x="12" y="41"/>
                    <a:pt x="13" y="39"/>
                    <a:pt x="14" y="38"/>
                  </a:cubicBezTo>
                  <a:cubicBezTo>
                    <a:pt x="14" y="37"/>
                    <a:pt x="12" y="41"/>
                    <a:pt x="13" y="40"/>
                  </a:cubicBezTo>
                  <a:cubicBezTo>
                    <a:pt x="13" y="40"/>
                    <a:pt x="15" y="35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5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5"/>
                    <a:pt x="16" y="36"/>
                    <a:pt x="15" y="38"/>
                  </a:cubicBezTo>
                  <a:cubicBezTo>
                    <a:pt x="16" y="36"/>
                    <a:pt x="18" y="34"/>
                    <a:pt x="19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3"/>
                    <a:pt x="18" y="32"/>
                    <a:pt x="19" y="30"/>
                  </a:cubicBezTo>
                  <a:cubicBezTo>
                    <a:pt x="19" y="31"/>
                    <a:pt x="18" y="32"/>
                    <a:pt x="18" y="3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8"/>
                    <a:pt x="19" y="31"/>
                  </a:cubicBezTo>
                  <a:cubicBezTo>
                    <a:pt x="19" y="31"/>
                    <a:pt x="20" y="30"/>
                    <a:pt x="20" y="30"/>
                  </a:cubicBezTo>
                  <a:cubicBezTo>
                    <a:pt x="20" y="30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0"/>
                    <a:pt x="21" y="28"/>
                    <a:pt x="21" y="2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2" name="Freeform 454"/>
            <p:cNvSpPr/>
            <p:nvPr/>
          </p:nvSpPr>
          <p:spPr bwMode="auto">
            <a:xfrm>
              <a:off x="7392988" y="3741738"/>
              <a:ext cx="4763" cy="6350"/>
            </a:xfrm>
            <a:custGeom>
              <a:gdLst>
                <a:gd name="T0" fmla="*/ 1 w 1"/>
                <a:gd name="T1" fmla="*/ 1 h 2"/>
                <a:gd name="T2" fmla="*/ 1 w 1"/>
                <a:gd name="T3" fmla="*/ 1 h 2"/>
                <a:gd name="T4" fmla="*/ 1 w 1"/>
                <a:gd name="T5" fmla="*/ 0 h 2"/>
                <a:gd name="T6" fmla="*/ 1 w 1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3" name="Freeform 455"/>
            <p:cNvSpPr/>
            <p:nvPr/>
          </p:nvSpPr>
          <p:spPr bwMode="auto">
            <a:xfrm>
              <a:off x="7373938" y="3711576"/>
              <a:ext cx="7938" cy="3175"/>
            </a:xfrm>
            <a:custGeom>
              <a:gdLst>
                <a:gd name="T0" fmla="*/ 0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0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4" name="Freeform 456"/>
            <p:cNvSpPr/>
            <p:nvPr/>
          </p:nvSpPr>
          <p:spPr bwMode="auto">
            <a:xfrm>
              <a:off x="7373938" y="3714751"/>
              <a:ext cx="4763" cy="3175"/>
            </a:xfrm>
            <a:custGeom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5" name="Freeform 457"/>
            <p:cNvSpPr/>
            <p:nvPr/>
          </p:nvSpPr>
          <p:spPr bwMode="auto">
            <a:xfrm flipH="1">
              <a:off x="7378701" y="37147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6" name="Freeform 458"/>
            <p:cNvSpPr/>
            <p:nvPr/>
          </p:nvSpPr>
          <p:spPr bwMode="auto">
            <a:xfrm>
              <a:off x="7378701" y="3711576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7" name="Freeform 459"/>
            <p:cNvSpPr/>
            <p:nvPr/>
          </p:nvSpPr>
          <p:spPr bwMode="auto">
            <a:xfrm>
              <a:off x="7381876" y="3706813"/>
              <a:ext cx="4763" cy="4763"/>
            </a:xfrm>
            <a:custGeom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8" name="Freeform 460"/>
            <p:cNvSpPr/>
            <p:nvPr/>
          </p:nvSpPr>
          <p:spPr bwMode="auto">
            <a:xfrm>
              <a:off x="7400926" y="3670301"/>
              <a:ext cx="30163" cy="22225"/>
            </a:xfrm>
            <a:custGeom>
              <a:gdLst>
                <a:gd name="T0" fmla="*/ 5 w 8"/>
                <a:gd name="T1" fmla="*/ 2 h 6"/>
                <a:gd name="T2" fmla="*/ 3 w 8"/>
                <a:gd name="T3" fmla="*/ 4 h 6"/>
                <a:gd name="T4" fmla="*/ 5 w 8"/>
                <a:gd name="T5" fmla="*/ 2 h 6"/>
                <a:gd name="T6" fmla="*/ 3 w 8"/>
                <a:gd name="T7" fmla="*/ 4 h 6"/>
                <a:gd name="T8" fmla="*/ 8 w 8"/>
                <a:gd name="T9" fmla="*/ 0 h 6"/>
                <a:gd name="T10" fmla="*/ 6 w 8"/>
                <a:gd name="T11" fmla="*/ 1 h 6"/>
                <a:gd name="T12" fmla="*/ 2 w 8"/>
                <a:gd name="T13" fmla="*/ 4 h 6"/>
                <a:gd name="T14" fmla="*/ 2 w 8"/>
                <a:gd name="T15" fmla="*/ 4 h 6"/>
                <a:gd name="T16" fmla="*/ 1 w 8"/>
                <a:gd name="T17" fmla="*/ 5 h 6"/>
                <a:gd name="T18" fmla="*/ 5 w 8"/>
                <a:gd name="T19" fmla="*/ 2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5" y="2"/>
                  </a:moveTo>
                  <a:cubicBezTo>
                    <a:pt x="5" y="2"/>
                    <a:pt x="2" y="4"/>
                    <a:pt x="3" y="4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6" y="2"/>
                    <a:pt x="3" y="5"/>
                    <a:pt x="3" y="4"/>
                  </a:cubicBezTo>
                  <a:cubicBezTo>
                    <a:pt x="4" y="3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4" y="2"/>
                    <a:pt x="5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9" name="Freeform 461"/>
            <p:cNvSpPr/>
            <p:nvPr/>
          </p:nvSpPr>
          <p:spPr bwMode="auto">
            <a:xfrm>
              <a:off x="7373938" y="3695701"/>
              <a:ext cx="15875" cy="15875"/>
            </a:xfrm>
            <a:custGeom>
              <a:gdLst>
                <a:gd name="T0" fmla="*/ 1 w 4"/>
                <a:gd name="T1" fmla="*/ 3 h 4"/>
                <a:gd name="T2" fmla="*/ 2 w 4"/>
                <a:gd name="T3" fmla="*/ 2 h 4"/>
                <a:gd name="T4" fmla="*/ 2 w 4"/>
                <a:gd name="T5" fmla="*/ 2 h 4"/>
                <a:gd name="T6" fmla="*/ 3 w 4"/>
                <a:gd name="T7" fmla="*/ 1 h 4"/>
                <a:gd name="T8" fmla="*/ 2 w 4"/>
                <a:gd name="T9" fmla="*/ 3 h 4"/>
                <a:gd name="T10" fmla="*/ 3 w 4"/>
                <a:gd name="T11" fmla="*/ 1 h 4"/>
                <a:gd name="T12" fmla="*/ 1 w 4"/>
                <a:gd name="T13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3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0" name="Freeform 462"/>
            <p:cNvSpPr/>
            <p:nvPr/>
          </p:nvSpPr>
          <p:spPr bwMode="auto">
            <a:xfrm>
              <a:off x="7386638" y="3695701"/>
              <a:ext cx="3175" cy="3175"/>
            </a:xfrm>
            <a:custGeom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1" name="Freeform 463"/>
            <p:cNvSpPr/>
            <p:nvPr/>
          </p:nvSpPr>
          <p:spPr bwMode="auto">
            <a:xfrm>
              <a:off x="7381876" y="3627438"/>
              <a:ext cx="90488" cy="192088"/>
            </a:xfrm>
            <a:custGeom>
              <a:gdLst>
                <a:gd name="T0" fmla="*/ 3 w 24"/>
                <a:gd name="T1" fmla="*/ 22 h 51"/>
                <a:gd name="T2" fmla="*/ 2 w 24"/>
                <a:gd name="T3" fmla="*/ 22 h 51"/>
                <a:gd name="T4" fmla="*/ 3 w 24"/>
                <a:gd name="T5" fmla="*/ 22 h 51"/>
                <a:gd name="T6" fmla="*/ 4 w 24"/>
                <a:gd name="T7" fmla="*/ 21 h 51"/>
                <a:gd name="T8" fmla="*/ 4 w 24"/>
                <a:gd name="T9" fmla="*/ 21 h 51"/>
                <a:gd name="T10" fmla="*/ 3 w 24"/>
                <a:gd name="T11" fmla="*/ 22 h 51"/>
                <a:gd name="T12" fmla="*/ 3 w 24"/>
                <a:gd name="T13" fmla="*/ 22 h 51"/>
                <a:gd name="T14" fmla="*/ 2 w 24"/>
                <a:gd name="T15" fmla="*/ 23 h 51"/>
                <a:gd name="T16" fmla="*/ 2 w 24"/>
                <a:gd name="T17" fmla="*/ 24 h 51"/>
                <a:gd name="T18" fmla="*/ 2 w 24"/>
                <a:gd name="T19" fmla="*/ 24 h 51"/>
                <a:gd name="T20" fmla="*/ 2 w 24"/>
                <a:gd name="T21" fmla="*/ 24 h 51"/>
                <a:gd name="T22" fmla="*/ 2 w 24"/>
                <a:gd name="T23" fmla="*/ 24 h 51"/>
                <a:gd name="T24" fmla="*/ 6 w 24"/>
                <a:gd name="T25" fmla="*/ 21 h 51"/>
                <a:gd name="T26" fmla="*/ 6 w 24"/>
                <a:gd name="T27" fmla="*/ 21 h 51"/>
                <a:gd name="T28" fmla="*/ 2 w 24"/>
                <a:gd name="T29" fmla="*/ 25 h 51"/>
                <a:gd name="T30" fmla="*/ 2 w 24"/>
                <a:gd name="T31" fmla="*/ 24 h 51"/>
                <a:gd name="T32" fmla="*/ 2 w 24"/>
                <a:gd name="T33" fmla="*/ 24 h 51"/>
                <a:gd name="T34" fmla="*/ 2 w 24"/>
                <a:gd name="T35" fmla="*/ 31 h 51"/>
                <a:gd name="T36" fmla="*/ 2 w 24"/>
                <a:gd name="T37" fmla="*/ 47 h 51"/>
                <a:gd name="T38" fmla="*/ 13 w 24"/>
                <a:gd name="T39" fmla="*/ 28 h 51"/>
                <a:gd name="T40" fmla="*/ 18 w 24"/>
                <a:gd name="T41" fmla="*/ 13 h 51"/>
                <a:gd name="T42" fmla="*/ 21 w 24"/>
                <a:gd name="T43" fmla="*/ 7 h 51"/>
                <a:gd name="T44" fmla="*/ 17 w 24"/>
                <a:gd name="T45" fmla="*/ 11 h 51"/>
                <a:gd name="T46" fmla="*/ 15 w 24"/>
                <a:gd name="T47" fmla="*/ 11 h 51"/>
                <a:gd name="T48" fmla="*/ 13 w 24"/>
                <a:gd name="T49" fmla="*/ 14 h 51"/>
                <a:gd name="T50" fmla="*/ 12 w 24"/>
                <a:gd name="T51" fmla="*/ 14 h 51"/>
                <a:gd name="T52" fmla="*/ 10 w 24"/>
                <a:gd name="T53" fmla="*/ 15 h 51"/>
                <a:gd name="T54" fmla="*/ 11 w 24"/>
                <a:gd name="T55" fmla="*/ 13 h 51"/>
                <a:gd name="T56" fmla="*/ 8 w 24"/>
                <a:gd name="T57" fmla="*/ 17 h 51"/>
                <a:gd name="T58" fmla="*/ 8 w 24"/>
                <a:gd name="T59" fmla="*/ 17 h 51"/>
                <a:gd name="T60" fmla="*/ 6 w 24"/>
                <a:gd name="T61" fmla="*/ 17 h 51"/>
                <a:gd name="T62" fmla="*/ 4 w 24"/>
                <a:gd name="T63" fmla="*/ 20 h 51"/>
                <a:gd name="T64" fmla="*/ 4 w 24"/>
                <a:gd name="T65" fmla="*/ 19 h 51"/>
                <a:gd name="T66" fmla="*/ 3 w 24"/>
                <a:gd name="T67" fmla="*/ 20 h 51"/>
                <a:gd name="T68" fmla="*/ 5 w 24"/>
                <a:gd name="T69" fmla="*/ 18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51">
                  <a:moveTo>
                    <a:pt x="2" y="21"/>
                  </a:moveTo>
                  <a:cubicBezTo>
                    <a:pt x="3" y="21"/>
                    <a:pt x="3" y="22"/>
                    <a:pt x="3" y="22"/>
                  </a:cubicBezTo>
                  <a:cubicBezTo>
                    <a:pt x="3" y="22"/>
                    <a:pt x="4" y="21"/>
                    <a:pt x="3" y="21"/>
                  </a:cubicBezTo>
                  <a:cubicBezTo>
                    <a:pt x="3" y="22"/>
                    <a:pt x="3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2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4"/>
                    <a:pt x="2" y="24"/>
                  </a:cubicBezTo>
                  <a:cubicBezTo>
                    <a:pt x="3" y="24"/>
                    <a:pt x="3" y="23"/>
                    <a:pt x="4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19"/>
                    <a:pt x="3" y="23"/>
                    <a:pt x="6" y="21"/>
                  </a:cubicBezTo>
                  <a:cubicBezTo>
                    <a:pt x="3" y="23"/>
                    <a:pt x="7" y="19"/>
                    <a:pt x="6" y="21"/>
                  </a:cubicBezTo>
                  <a:cubicBezTo>
                    <a:pt x="5" y="21"/>
                    <a:pt x="4" y="22"/>
                    <a:pt x="4" y="23"/>
                  </a:cubicBezTo>
                  <a:cubicBezTo>
                    <a:pt x="4" y="23"/>
                    <a:pt x="4" y="23"/>
                    <a:pt x="2" y="25"/>
                  </a:cubicBezTo>
                  <a:cubicBezTo>
                    <a:pt x="1" y="26"/>
                    <a:pt x="2" y="25"/>
                    <a:pt x="4" y="23"/>
                  </a:cubicBezTo>
                  <a:cubicBezTo>
                    <a:pt x="3" y="23"/>
                    <a:pt x="3" y="24"/>
                    <a:pt x="2" y="24"/>
                  </a:cubicBezTo>
                  <a:cubicBezTo>
                    <a:pt x="3" y="24"/>
                    <a:pt x="4" y="23"/>
                    <a:pt x="4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2" y="29"/>
                    <a:pt x="2" y="31"/>
                  </a:cubicBezTo>
                  <a:cubicBezTo>
                    <a:pt x="2" y="32"/>
                    <a:pt x="1" y="34"/>
                    <a:pt x="1" y="37"/>
                  </a:cubicBezTo>
                  <a:cubicBezTo>
                    <a:pt x="0" y="42"/>
                    <a:pt x="4" y="38"/>
                    <a:pt x="2" y="47"/>
                  </a:cubicBezTo>
                  <a:cubicBezTo>
                    <a:pt x="1" y="51"/>
                    <a:pt x="4" y="50"/>
                    <a:pt x="5" y="50"/>
                  </a:cubicBezTo>
                  <a:cubicBezTo>
                    <a:pt x="8" y="44"/>
                    <a:pt x="13" y="29"/>
                    <a:pt x="13" y="28"/>
                  </a:cubicBezTo>
                  <a:cubicBezTo>
                    <a:pt x="18" y="14"/>
                    <a:pt x="15" y="22"/>
                    <a:pt x="18" y="14"/>
                  </a:cubicBezTo>
                  <a:cubicBezTo>
                    <a:pt x="16" y="18"/>
                    <a:pt x="14" y="22"/>
                    <a:pt x="18" y="13"/>
                  </a:cubicBezTo>
                  <a:cubicBezTo>
                    <a:pt x="24" y="0"/>
                    <a:pt x="19" y="11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3"/>
                    <a:pt x="21" y="9"/>
                    <a:pt x="21" y="7"/>
                  </a:cubicBezTo>
                  <a:cubicBezTo>
                    <a:pt x="21" y="7"/>
                    <a:pt x="19" y="9"/>
                    <a:pt x="17" y="11"/>
                  </a:cubicBezTo>
                  <a:cubicBezTo>
                    <a:pt x="16" y="11"/>
                    <a:pt x="18" y="10"/>
                    <a:pt x="18" y="10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3"/>
                    <a:pt x="13" y="14"/>
                  </a:cubicBezTo>
                  <a:cubicBezTo>
                    <a:pt x="12" y="15"/>
                    <a:pt x="15" y="12"/>
                    <a:pt x="14" y="12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4"/>
                    <a:pt x="14" y="12"/>
                    <a:pt x="14" y="12"/>
                  </a:cubicBezTo>
                  <a:cubicBezTo>
                    <a:pt x="13" y="13"/>
                    <a:pt x="9" y="16"/>
                    <a:pt x="10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5"/>
                    <a:pt x="7" y="17"/>
                    <a:pt x="6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4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1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2" name="Freeform 464"/>
            <p:cNvSpPr/>
            <p:nvPr/>
          </p:nvSpPr>
          <p:spPr bwMode="auto">
            <a:xfrm>
              <a:off x="7392988" y="3711576"/>
              <a:ext cx="4763" cy="3175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3" name="Rectangle 465"/>
            <p:cNvSpPr>
              <a:spLocks noChangeArrowheads="1"/>
            </p:cNvSpPr>
            <p:nvPr/>
          </p:nvSpPr>
          <p:spPr bwMode="auto">
            <a:xfrm>
              <a:off x="7453313" y="37449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4" name="Rectangle 466"/>
            <p:cNvSpPr>
              <a:spLocks noChangeArrowheads="1"/>
            </p:cNvSpPr>
            <p:nvPr/>
          </p:nvSpPr>
          <p:spPr bwMode="auto">
            <a:xfrm>
              <a:off x="7453313" y="37449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5" name="Freeform 467"/>
            <p:cNvSpPr/>
            <p:nvPr/>
          </p:nvSpPr>
          <p:spPr bwMode="auto">
            <a:xfrm flipH="1">
              <a:off x="7453313" y="37449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6" name="Rectangle 468"/>
            <p:cNvSpPr>
              <a:spLocks noChangeArrowheads="1"/>
            </p:cNvSpPr>
            <p:nvPr/>
          </p:nvSpPr>
          <p:spPr bwMode="auto">
            <a:xfrm>
              <a:off x="7453313" y="37449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7" name="Freeform 469"/>
            <p:cNvSpPr/>
            <p:nvPr/>
          </p:nvSpPr>
          <p:spPr bwMode="auto">
            <a:xfrm flipH="1">
              <a:off x="7453313" y="37449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8" name="Freeform 470"/>
            <p:cNvSpPr/>
            <p:nvPr/>
          </p:nvSpPr>
          <p:spPr bwMode="auto">
            <a:xfrm>
              <a:off x="7453313" y="3748088"/>
              <a:ext cx="4763" cy="4763"/>
            </a:xfrm>
            <a:custGeom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3 h 3"/>
                <a:gd name="T10" fmla="*/ 0 w 3"/>
                <a:gd name="T11" fmla="*/ 0 h 3"/>
                <a:gd name="T12" fmla="*/ 3 w 3"/>
                <a:gd name="T13" fmla="*/ 0 h 3"/>
                <a:gd name="T14" fmla="*/ 3 w 3"/>
                <a:gd name="T15" fmla="*/ 0 h 3"/>
                <a:gd name="T16" fmla="*/ 3 w 3"/>
                <a:gd name="T17" fmla="*/ 0 h 3"/>
                <a:gd name="T18" fmla="*/ 0 w 3"/>
                <a:gd name="T1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9" name="Freeform 471"/>
            <p:cNvSpPr/>
            <p:nvPr/>
          </p:nvSpPr>
          <p:spPr bwMode="auto">
            <a:xfrm flipH="1">
              <a:off x="7458076" y="37449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0" name="Rectangle 472"/>
            <p:cNvSpPr>
              <a:spLocks noChangeArrowheads="1"/>
            </p:cNvSpPr>
            <p:nvPr/>
          </p:nvSpPr>
          <p:spPr bwMode="auto">
            <a:xfrm>
              <a:off x="7458076" y="37449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1" name="Freeform 473"/>
            <p:cNvSpPr/>
            <p:nvPr/>
          </p:nvSpPr>
          <p:spPr bwMode="auto">
            <a:xfrm>
              <a:off x="7423151" y="3748088"/>
              <a:ext cx="30163" cy="26988"/>
            </a:xfrm>
            <a:custGeom>
              <a:gdLst>
                <a:gd name="T0" fmla="*/ 7 w 8"/>
                <a:gd name="T1" fmla="*/ 0 h 7"/>
                <a:gd name="T2" fmla="*/ 7 w 8"/>
                <a:gd name="T3" fmla="*/ 0 h 7"/>
                <a:gd name="T4" fmla="*/ 7 w 8"/>
                <a:gd name="T5" fmla="*/ 0 h 7"/>
                <a:gd name="T6" fmla="*/ 7 w 8"/>
                <a:gd name="T7" fmla="*/ 1 h 7"/>
                <a:gd name="T8" fmla="*/ 7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7 w 8"/>
                <a:gd name="T15" fmla="*/ 0 h 7"/>
                <a:gd name="T16" fmla="*/ 6 w 8"/>
                <a:gd name="T17" fmla="*/ 1 h 7"/>
                <a:gd name="T18" fmla="*/ 6 w 8"/>
                <a:gd name="T19" fmla="*/ 1 h 7"/>
                <a:gd name="T20" fmla="*/ 6 w 8"/>
                <a:gd name="T21" fmla="*/ 1 h 7"/>
                <a:gd name="T22" fmla="*/ 6 w 8"/>
                <a:gd name="T23" fmla="*/ 1 h 7"/>
                <a:gd name="T24" fmla="*/ 6 w 8"/>
                <a:gd name="T25" fmla="*/ 1 h 7"/>
                <a:gd name="T26" fmla="*/ 6 w 8"/>
                <a:gd name="T27" fmla="*/ 1 h 7"/>
                <a:gd name="T28" fmla="*/ 6 w 8"/>
                <a:gd name="T29" fmla="*/ 1 h 7"/>
                <a:gd name="T30" fmla="*/ 6 w 8"/>
                <a:gd name="T31" fmla="*/ 1 h 7"/>
                <a:gd name="T32" fmla="*/ 6 w 8"/>
                <a:gd name="T33" fmla="*/ 1 h 7"/>
                <a:gd name="T34" fmla="*/ 3 w 8"/>
                <a:gd name="T35" fmla="*/ 3 h 7"/>
                <a:gd name="T36" fmla="*/ 0 w 8"/>
                <a:gd name="T37" fmla="*/ 5 h 7"/>
                <a:gd name="T38" fmla="*/ 3 w 8"/>
                <a:gd name="T39" fmla="*/ 6 h 7"/>
                <a:gd name="T40" fmla="*/ 5 w 8"/>
                <a:gd name="T41" fmla="*/ 5 h 7"/>
                <a:gd name="T42" fmla="*/ 7 w 8"/>
                <a:gd name="T43" fmla="*/ 3 h 7"/>
                <a:gd name="T44" fmla="*/ 7 w 8"/>
                <a:gd name="T45" fmla="*/ 2 h 7"/>
                <a:gd name="T46" fmla="*/ 7 w 8"/>
                <a:gd name="T47" fmla="*/ 2 h 7"/>
                <a:gd name="T48" fmla="*/ 7 w 8"/>
                <a:gd name="T49" fmla="*/ 2 h 7"/>
                <a:gd name="T50" fmla="*/ 7 w 8"/>
                <a:gd name="T51" fmla="*/ 1 h 7"/>
                <a:gd name="T52" fmla="*/ 8 w 8"/>
                <a:gd name="T53" fmla="*/ 1 h 7"/>
                <a:gd name="T54" fmla="*/ 8 w 8"/>
                <a:gd name="T55" fmla="*/ 1 h 7"/>
                <a:gd name="T56" fmla="*/ 8 w 8"/>
                <a:gd name="T57" fmla="*/ 1 h 7"/>
                <a:gd name="T58" fmla="*/ 8 w 8"/>
                <a:gd name="T59" fmla="*/ 1 h 7"/>
                <a:gd name="T60" fmla="*/ 8 w 8"/>
                <a:gd name="T61" fmla="*/ 0 h 7"/>
                <a:gd name="T62" fmla="*/ 8 w 8"/>
                <a:gd name="T63" fmla="*/ 0 h 7"/>
                <a:gd name="T64" fmla="*/ 8 w 8"/>
                <a:gd name="T65" fmla="*/ 0 h 7"/>
                <a:gd name="T66" fmla="*/ 8 w 8"/>
                <a:gd name="T67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2" y="6"/>
                    <a:pt x="2" y="6"/>
                  </a:cubicBezTo>
                  <a:cubicBezTo>
                    <a:pt x="3" y="7"/>
                    <a:pt x="2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2" name="Rectangle 474"/>
            <p:cNvSpPr>
              <a:spLocks noChangeArrowheads="1"/>
            </p:cNvSpPr>
            <p:nvPr/>
          </p:nvSpPr>
          <p:spPr bwMode="auto">
            <a:xfrm>
              <a:off x="7450138" y="37480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3" name="Freeform 475"/>
            <p:cNvSpPr/>
            <p:nvPr/>
          </p:nvSpPr>
          <p:spPr bwMode="auto">
            <a:xfrm>
              <a:off x="7453313" y="3733801"/>
              <a:ext cx="15875" cy="14288"/>
            </a:xfrm>
            <a:custGeom>
              <a:gdLst>
                <a:gd name="T0" fmla="*/ 3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4" name="Rectangle 476"/>
            <p:cNvSpPr>
              <a:spLocks noChangeArrowheads="1"/>
            </p:cNvSpPr>
            <p:nvPr/>
          </p:nvSpPr>
          <p:spPr bwMode="auto">
            <a:xfrm>
              <a:off x="7434263" y="3733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5" name="Rectangle 477"/>
            <p:cNvSpPr>
              <a:spLocks noChangeArrowheads="1"/>
            </p:cNvSpPr>
            <p:nvPr/>
          </p:nvSpPr>
          <p:spPr bwMode="auto">
            <a:xfrm>
              <a:off x="7434263" y="3733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6" name="Freeform 478"/>
            <p:cNvSpPr/>
            <p:nvPr/>
          </p:nvSpPr>
          <p:spPr bwMode="auto">
            <a:xfrm flipH="1">
              <a:off x="7434263" y="37338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7" name="Rectangle 479"/>
            <p:cNvSpPr>
              <a:spLocks noChangeArrowheads="1"/>
            </p:cNvSpPr>
            <p:nvPr/>
          </p:nvSpPr>
          <p:spPr bwMode="auto">
            <a:xfrm>
              <a:off x="7434263" y="3733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8" name="Freeform 480"/>
            <p:cNvSpPr/>
            <p:nvPr/>
          </p:nvSpPr>
          <p:spPr bwMode="auto">
            <a:xfrm flipH="1">
              <a:off x="7434263" y="37338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9" name="Freeform 481"/>
            <p:cNvSpPr/>
            <p:nvPr/>
          </p:nvSpPr>
          <p:spPr bwMode="auto">
            <a:xfrm>
              <a:off x="7434263" y="3733801"/>
              <a:ext cx="4763" cy="3175"/>
            </a:xfrm>
            <a:custGeom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0 w 3"/>
                <a:gd name="T13" fmla="*/ 0 h 2"/>
                <a:gd name="T14" fmla="*/ 3 w 3"/>
                <a:gd name="T15" fmla="*/ 0 h 2"/>
                <a:gd name="T16" fmla="*/ 0 w 3"/>
                <a:gd name="T17" fmla="*/ 0 h 2"/>
                <a:gd name="T18" fmla="*/ 3 w 3"/>
                <a:gd name="T1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0" name="Freeform 482"/>
            <p:cNvSpPr/>
            <p:nvPr/>
          </p:nvSpPr>
          <p:spPr bwMode="auto">
            <a:xfrm flipH="1">
              <a:off x="7434263" y="37290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1" name="Rectangle 483"/>
            <p:cNvSpPr>
              <a:spLocks noChangeArrowheads="1"/>
            </p:cNvSpPr>
            <p:nvPr/>
          </p:nvSpPr>
          <p:spPr bwMode="auto">
            <a:xfrm>
              <a:off x="7434263" y="37290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2" name="Freeform 484"/>
            <p:cNvSpPr/>
            <p:nvPr/>
          </p:nvSpPr>
          <p:spPr bwMode="auto">
            <a:xfrm>
              <a:off x="7419976" y="3736976"/>
              <a:ext cx="14288" cy="33338"/>
            </a:xfrm>
            <a:custGeom>
              <a:gdLst>
                <a:gd name="T0" fmla="*/ 3 w 4"/>
                <a:gd name="T1" fmla="*/ 0 h 9"/>
                <a:gd name="T2" fmla="*/ 3 w 4"/>
                <a:gd name="T3" fmla="*/ 0 h 9"/>
                <a:gd name="T4" fmla="*/ 3 w 4"/>
                <a:gd name="T5" fmla="*/ 0 h 9"/>
                <a:gd name="T6" fmla="*/ 3 w 4"/>
                <a:gd name="T7" fmla="*/ 0 h 9"/>
                <a:gd name="T8" fmla="*/ 3 w 4"/>
                <a:gd name="T9" fmla="*/ 0 h 9"/>
                <a:gd name="T10" fmla="*/ 3 w 4"/>
                <a:gd name="T11" fmla="*/ 0 h 9"/>
                <a:gd name="T12" fmla="*/ 3 w 4"/>
                <a:gd name="T13" fmla="*/ 0 h 9"/>
                <a:gd name="T14" fmla="*/ 3 w 4"/>
                <a:gd name="T15" fmla="*/ 1 h 9"/>
                <a:gd name="T16" fmla="*/ 3 w 4"/>
                <a:gd name="T17" fmla="*/ 1 h 9"/>
                <a:gd name="T18" fmla="*/ 3 w 4"/>
                <a:gd name="T19" fmla="*/ 1 h 9"/>
                <a:gd name="T20" fmla="*/ 3 w 4"/>
                <a:gd name="T21" fmla="*/ 1 h 9"/>
                <a:gd name="T22" fmla="*/ 3 w 4"/>
                <a:gd name="T23" fmla="*/ 1 h 9"/>
                <a:gd name="T24" fmla="*/ 3 w 4"/>
                <a:gd name="T25" fmla="*/ 1 h 9"/>
                <a:gd name="T26" fmla="*/ 3 w 4"/>
                <a:gd name="T27" fmla="*/ 1 h 9"/>
                <a:gd name="T28" fmla="*/ 3 w 4"/>
                <a:gd name="T29" fmla="*/ 1 h 9"/>
                <a:gd name="T30" fmla="*/ 3 w 4"/>
                <a:gd name="T31" fmla="*/ 1 h 9"/>
                <a:gd name="T32" fmla="*/ 3 w 4"/>
                <a:gd name="T33" fmla="*/ 1 h 9"/>
                <a:gd name="T34" fmla="*/ 1 w 4"/>
                <a:gd name="T35" fmla="*/ 5 h 9"/>
                <a:gd name="T36" fmla="*/ 0 w 4"/>
                <a:gd name="T37" fmla="*/ 8 h 9"/>
                <a:gd name="T38" fmla="*/ 3 w 4"/>
                <a:gd name="T39" fmla="*/ 7 h 9"/>
                <a:gd name="T40" fmla="*/ 4 w 4"/>
                <a:gd name="T41" fmla="*/ 5 h 9"/>
                <a:gd name="T42" fmla="*/ 4 w 4"/>
                <a:gd name="T43" fmla="*/ 3 h 9"/>
                <a:gd name="T44" fmla="*/ 4 w 4"/>
                <a:gd name="T45" fmla="*/ 2 h 9"/>
                <a:gd name="T46" fmla="*/ 4 w 4"/>
                <a:gd name="T47" fmla="*/ 2 h 9"/>
                <a:gd name="T48" fmla="*/ 4 w 4"/>
                <a:gd name="T49" fmla="*/ 1 h 9"/>
                <a:gd name="T50" fmla="*/ 4 w 4"/>
                <a:gd name="T51" fmla="*/ 1 h 9"/>
                <a:gd name="T52" fmla="*/ 4 w 4"/>
                <a:gd name="T53" fmla="*/ 0 h 9"/>
                <a:gd name="T54" fmla="*/ 4 w 4"/>
                <a:gd name="T55" fmla="*/ 0 h 9"/>
                <a:gd name="T56" fmla="*/ 4 w 4"/>
                <a:gd name="T57" fmla="*/ 0 h 9"/>
                <a:gd name="T58" fmla="*/ 4 w 4"/>
                <a:gd name="T59" fmla="*/ 0 h 9"/>
                <a:gd name="T60" fmla="*/ 4 w 4"/>
                <a:gd name="T61" fmla="*/ 0 h 9"/>
                <a:gd name="T62" fmla="*/ 4 w 4"/>
                <a:gd name="T63" fmla="*/ 0 h 9"/>
                <a:gd name="T64" fmla="*/ 4 w 4"/>
                <a:gd name="T65" fmla="*/ 0 h 9"/>
                <a:gd name="T66" fmla="*/ 4 w 4"/>
                <a:gd name="T6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2" y="8"/>
                    <a:pt x="2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8"/>
                    <a:pt x="2" y="7"/>
                    <a:pt x="3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3" name="Freeform 485"/>
            <p:cNvSpPr/>
            <p:nvPr/>
          </p:nvSpPr>
          <p:spPr bwMode="auto">
            <a:xfrm flipH="1">
              <a:off x="7431088" y="3736976"/>
              <a:ext cx="0" cy="4763"/>
            </a:xfrm>
            <a:custGeom>
              <a:gdLst>
                <a:gd name="T0" fmla="*/ 0 h 3"/>
                <a:gd name="T1" fmla="*/ 0 h 3"/>
                <a:gd name="T2" fmla="*/ 3 h 3"/>
                <a:gd name="T3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4" name="Freeform 486"/>
            <p:cNvSpPr/>
            <p:nvPr/>
          </p:nvSpPr>
          <p:spPr bwMode="auto">
            <a:xfrm>
              <a:off x="7431088" y="3717926"/>
              <a:ext cx="11113" cy="15875"/>
            </a:xfrm>
            <a:custGeom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5" name="Rectangle 487"/>
            <p:cNvSpPr>
              <a:spLocks noChangeArrowheads="1"/>
            </p:cNvSpPr>
            <p:nvPr/>
          </p:nvSpPr>
          <p:spPr bwMode="auto">
            <a:xfrm>
              <a:off x="7404101" y="3733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6" name="Rectangle 488"/>
            <p:cNvSpPr>
              <a:spLocks noChangeArrowheads="1"/>
            </p:cNvSpPr>
            <p:nvPr/>
          </p:nvSpPr>
          <p:spPr bwMode="auto">
            <a:xfrm>
              <a:off x="7404101" y="37369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7" name="Freeform 489"/>
            <p:cNvSpPr/>
            <p:nvPr/>
          </p:nvSpPr>
          <p:spPr bwMode="auto">
            <a:xfrm flipH="1">
              <a:off x="7404101" y="37369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8" name="Rectangle 490"/>
            <p:cNvSpPr>
              <a:spLocks noChangeArrowheads="1"/>
            </p:cNvSpPr>
            <p:nvPr/>
          </p:nvSpPr>
          <p:spPr bwMode="auto">
            <a:xfrm>
              <a:off x="7404101" y="37369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9" name="Freeform 491"/>
            <p:cNvSpPr/>
            <p:nvPr/>
          </p:nvSpPr>
          <p:spPr bwMode="auto">
            <a:xfrm flipH="1">
              <a:off x="7404101" y="37369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0" name="Freeform 492"/>
            <p:cNvSpPr/>
            <p:nvPr/>
          </p:nvSpPr>
          <p:spPr bwMode="auto">
            <a:xfrm>
              <a:off x="7404101" y="3733801"/>
              <a:ext cx="4763" cy="3175"/>
            </a:xfrm>
            <a:custGeom>
              <a:gdLst>
                <a:gd name="T0" fmla="*/ 3 w 3"/>
                <a:gd name="T1" fmla="*/ 2 h 2"/>
                <a:gd name="T2" fmla="*/ 3 w 3"/>
                <a:gd name="T3" fmla="*/ 2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0 w 3"/>
                <a:gd name="T13" fmla="*/ 0 h 2"/>
                <a:gd name="T14" fmla="*/ 0 w 3"/>
                <a:gd name="T15" fmla="*/ 0 h 2"/>
                <a:gd name="T16" fmla="*/ 0 w 3"/>
                <a:gd name="T17" fmla="*/ 0 h 2"/>
                <a:gd name="T18" fmla="*/ 3 w 3"/>
                <a:gd name="T1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1" name="Freeform 493"/>
            <p:cNvSpPr/>
            <p:nvPr/>
          </p:nvSpPr>
          <p:spPr bwMode="auto">
            <a:xfrm flipH="1">
              <a:off x="7404101" y="37338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2" name="Rectangle 494"/>
            <p:cNvSpPr>
              <a:spLocks noChangeArrowheads="1"/>
            </p:cNvSpPr>
            <p:nvPr/>
          </p:nvSpPr>
          <p:spPr bwMode="auto">
            <a:xfrm>
              <a:off x="7404101" y="3729038"/>
              <a:ext cx="1588" cy="476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3" name="Freeform 495"/>
            <p:cNvSpPr/>
            <p:nvPr/>
          </p:nvSpPr>
          <p:spPr bwMode="auto">
            <a:xfrm>
              <a:off x="7404101" y="3736976"/>
              <a:ext cx="19050" cy="33338"/>
            </a:xfrm>
            <a:custGeom>
              <a:gdLst>
                <a:gd name="T0" fmla="*/ 0 w 5"/>
                <a:gd name="T1" fmla="*/ 1 h 9"/>
                <a:gd name="T2" fmla="*/ 0 w 5"/>
                <a:gd name="T3" fmla="*/ 1 h 9"/>
                <a:gd name="T4" fmla="*/ 0 w 5"/>
                <a:gd name="T5" fmla="*/ 1 h 9"/>
                <a:gd name="T6" fmla="*/ 0 w 5"/>
                <a:gd name="T7" fmla="*/ 1 h 9"/>
                <a:gd name="T8" fmla="*/ 0 w 5"/>
                <a:gd name="T9" fmla="*/ 1 h 9"/>
                <a:gd name="T10" fmla="*/ 0 w 5"/>
                <a:gd name="T11" fmla="*/ 1 h 9"/>
                <a:gd name="T12" fmla="*/ 0 w 5"/>
                <a:gd name="T13" fmla="*/ 1 h 9"/>
                <a:gd name="T14" fmla="*/ 0 w 5"/>
                <a:gd name="T15" fmla="*/ 1 h 9"/>
                <a:gd name="T16" fmla="*/ 0 w 5"/>
                <a:gd name="T17" fmla="*/ 2 h 9"/>
                <a:gd name="T18" fmla="*/ 0 w 5"/>
                <a:gd name="T19" fmla="*/ 2 h 9"/>
                <a:gd name="T20" fmla="*/ 0 w 5"/>
                <a:gd name="T21" fmla="*/ 2 h 9"/>
                <a:gd name="T22" fmla="*/ 0 w 5"/>
                <a:gd name="T23" fmla="*/ 2 h 9"/>
                <a:gd name="T24" fmla="*/ 1 w 5"/>
                <a:gd name="T25" fmla="*/ 2 h 9"/>
                <a:gd name="T26" fmla="*/ 0 w 5"/>
                <a:gd name="T27" fmla="*/ 2 h 9"/>
                <a:gd name="T28" fmla="*/ 0 w 5"/>
                <a:gd name="T29" fmla="*/ 2 h 9"/>
                <a:gd name="T30" fmla="*/ 0 w 5"/>
                <a:gd name="T31" fmla="*/ 2 h 9"/>
                <a:gd name="T32" fmla="*/ 0 w 5"/>
                <a:gd name="T33" fmla="*/ 2 h 9"/>
                <a:gd name="T34" fmla="*/ 1 w 5"/>
                <a:gd name="T35" fmla="*/ 6 h 9"/>
                <a:gd name="T36" fmla="*/ 2 w 5"/>
                <a:gd name="T37" fmla="*/ 9 h 9"/>
                <a:gd name="T38" fmla="*/ 4 w 5"/>
                <a:gd name="T39" fmla="*/ 7 h 9"/>
                <a:gd name="T40" fmla="*/ 4 w 5"/>
                <a:gd name="T41" fmla="*/ 5 h 9"/>
                <a:gd name="T42" fmla="*/ 2 w 5"/>
                <a:gd name="T43" fmla="*/ 2 h 9"/>
                <a:gd name="T44" fmla="*/ 2 w 5"/>
                <a:gd name="T45" fmla="*/ 1 h 9"/>
                <a:gd name="T46" fmla="*/ 2 w 5"/>
                <a:gd name="T47" fmla="*/ 1 h 9"/>
                <a:gd name="T48" fmla="*/ 1 w 5"/>
                <a:gd name="T49" fmla="*/ 1 h 9"/>
                <a:gd name="T50" fmla="*/ 1 w 5"/>
                <a:gd name="T51" fmla="*/ 1 h 9"/>
                <a:gd name="T52" fmla="*/ 1 w 5"/>
                <a:gd name="T53" fmla="*/ 1 h 9"/>
                <a:gd name="T54" fmla="*/ 1 w 5"/>
                <a:gd name="T55" fmla="*/ 0 h 9"/>
                <a:gd name="T56" fmla="*/ 1 w 5"/>
                <a:gd name="T57" fmla="*/ 0 h 9"/>
                <a:gd name="T58" fmla="*/ 1 w 5"/>
                <a:gd name="T59" fmla="*/ 0 h 9"/>
                <a:gd name="T60" fmla="*/ 0 w 5"/>
                <a:gd name="T61" fmla="*/ 0 h 9"/>
                <a:gd name="T62" fmla="*/ 0 w 5"/>
                <a:gd name="T63" fmla="*/ 0 h 9"/>
                <a:gd name="T64" fmla="*/ 0 w 5"/>
                <a:gd name="T65" fmla="*/ 0 h 9"/>
                <a:gd name="T66" fmla="*/ 0 w 5"/>
                <a:gd name="T6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1" y="8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7"/>
                    <a:pt x="4" y="8"/>
                    <a:pt x="4" y="7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4" name="Rectangle 496"/>
            <p:cNvSpPr>
              <a:spLocks noChangeArrowheads="1"/>
            </p:cNvSpPr>
            <p:nvPr/>
          </p:nvSpPr>
          <p:spPr bwMode="auto">
            <a:xfrm>
              <a:off x="7404101" y="37417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5" name="Freeform 497"/>
            <p:cNvSpPr/>
            <p:nvPr/>
          </p:nvSpPr>
          <p:spPr bwMode="auto">
            <a:xfrm>
              <a:off x="7397751" y="3717926"/>
              <a:ext cx="11113" cy="15875"/>
            </a:xfrm>
            <a:custGeom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3 h 4"/>
                <a:gd name="T6" fmla="*/ 1 w 3"/>
                <a:gd name="T7" fmla="*/ 1 h 4"/>
                <a:gd name="T8" fmla="*/ 3 w 3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2"/>
                    <a:pt x="3" y="3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6" name="Freeform 498"/>
            <p:cNvSpPr/>
            <p:nvPr/>
          </p:nvSpPr>
          <p:spPr bwMode="auto">
            <a:xfrm flipH="1">
              <a:off x="5797551" y="3598863"/>
              <a:ext cx="0" cy="3175"/>
            </a:xfrm>
            <a:custGeom>
              <a:gdLst>
                <a:gd name="T0" fmla="*/ 0 h 1"/>
                <a:gd name="T1" fmla="*/ 0 h 1"/>
                <a:gd name="T2" fmla="*/ 1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7" name="Freeform 499"/>
            <p:cNvSpPr/>
            <p:nvPr/>
          </p:nvSpPr>
          <p:spPr bwMode="auto">
            <a:xfrm flipH="1">
              <a:off x="5797551" y="3594101"/>
              <a:ext cx="0" cy="4763"/>
            </a:xfrm>
            <a:custGeom>
              <a:gdLst>
                <a:gd name="T0" fmla="*/ 0 h 3"/>
                <a:gd name="T1" fmla="*/ 0 h 3"/>
                <a:gd name="T2" fmla="*/ 3 h 3"/>
                <a:gd name="T3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8" name="Freeform 500"/>
            <p:cNvSpPr/>
            <p:nvPr/>
          </p:nvSpPr>
          <p:spPr bwMode="auto">
            <a:xfrm flipH="1">
              <a:off x="5792788" y="35988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9" name="Freeform 501"/>
            <p:cNvSpPr/>
            <p:nvPr/>
          </p:nvSpPr>
          <p:spPr bwMode="auto">
            <a:xfrm>
              <a:off x="5792788" y="3598863"/>
              <a:ext cx="4763" cy="3175"/>
            </a:xfrm>
            <a:custGeom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  <a:gd name="T8" fmla="*/ 0 w 3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0" name="Freeform 502"/>
            <p:cNvSpPr/>
            <p:nvPr/>
          </p:nvSpPr>
          <p:spPr bwMode="auto">
            <a:xfrm flipH="1">
              <a:off x="5792788" y="3602038"/>
              <a:ext cx="0" cy="7938"/>
            </a:xfrm>
            <a:custGeom>
              <a:gdLst>
                <a:gd name="T0" fmla="*/ 0 h 5"/>
                <a:gd name="T1" fmla="*/ 5 h 5"/>
                <a:gd name="T2" fmla="*/ 0 h 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1" name="Freeform 503"/>
            <p:cNvSpPr/>
            <p:nvPr/>
          </p:nvSpPr>
          <p:spPr bwMode="auto">
            <a:xfrm>
              <a:off x="5781676" y="3632201"/>
              <a:ext cx="11113" cy="38100"/>
            </a:xfrm>
            <a:custGeom>
              <a:gdLst>
                <a:gd name="T0" fmla="*/ 2 w 3"/>
                <a:gd name="T1" fmla="*/ 6 h 10"/>
                <a:gd name="T2" fmla="*/ 2 w 3"/>
                <a:gd name="T3" fmla="*/ 3 h 10"/>
                <a:gd name="T4" fmla="*/ 1 w 3"/>
                <a:gd name="T5" fmla="*/ 6 h 10"/>
                <a:gd name="T6" fmla="*/ 1 w 3"/>
                <a:gd name="T7" fmla="*/ 3 h 10"/>
                <a:gd name="T8" fmla="*/ 1 w 3"/>
                <a:gd name="T9" fmla="*/ 9 h 10"/>
                <a:gd name="T10" fmla="*/ 2 w 3"/>
                <a:gd name="T11" fmla="*/ 7 h 10"/>
                <a:gd name="T12" fmla="*/ 3 w 3"/>
                <a:gd name="T13" fmla="*/ 2 h 10"/>
                <a:gd name="T14" fmla="*/ 3 w 3"/>
                <a:gd name="T15" fmla="*/ 3 h 10"/>
                <a:gd name="T16" fmla="*/ 3 w 3"/>
                <a:gd name="T17" fmla="*/ 1 h 10"/>
                <a:gd name="T18" fmla="*/ 2 w 3"/>
                <a:gd name="T19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0">
                  <a:moveTo>
                    <a:pt x="2" y="6"/>
                  </a:moveTo>
                  <a:cubicBezTo>
                    <a:pt x="2" y="6"/>
                    <a:pt x="2" y="2"/>
                    <a:pt x="2" y="3"/>
                  </a:cubicBezTo>
                  <a:cubicBezTo>
                    <a:pt x="2" y="4"/>
                    <a:pt x="2" y="6"/>
                    <a:pt x="1" y="6"/>
                  </a:cubicBezTo>
                  <a:cubicBezTo>
                    <a:pt x="1" y="7"/>
                    <a:pt x="2" y="2"/>
                    <a:pt x="1" y="3"/>
                  </a:cubicBezTo>
                  <a:cubicBezTo>
                    <a:pt x="1" y="4"/>
                    <a:pt x="0" y="10"/>
                    <a:pt x="1" y="9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6"/>
                    <a:pt x="2" y="4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5"/>
                    <a:pt x="2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2" name="Freeform 504"/>
            <p:cNvSpPr/>
            <p:nvPr/>
          </p:nvSpPr>
          <p:spPr bwMode="auto">
            <a:xfrm>
              <a:off x="5800726" y="3602038"/>
              <a:ext cx="4763" cy="14288"/>
            </a:xfrm>
            <a:custGeom>
              <a:gdLst>
                <a:gd name="T0" fmla="*/ 1 w 1"/>
                <a:gd name="T1" fmla="*/ 1 h 4"/>
                <a:gd name="T2" fmla="*/ 0 w 1"/>
                <a:gd name="T3" fmla="*/ 3 h 4"/>
                <a:gd name="T4" fmla="*/ 0 w 1"/>
                <a:gd name="T5" fmla="*/ 2 h 4"/>
                <a:gd name="T6" fmla="*/ 0 w 1"/>
                <a:gd name="T7" fmla="*/ 4 h 4"/>
                <a:gd name="T8" fmla="*/ 0 w 1"/>
                <a:gd name="T9" fmla="*/ 2 h 4"/>
                <a:gd name="T10" fmla="*/ 0 w 1"/>
                <a:gd name="T11" fmla="*/ 4 h 4"/>
                <a:gd name="T12" fmla="*/ 1 w 1"/>
                <a:gd name="T13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3" name="Rectangle 505"/>
            <p:cNvSpPr>
              <a:spLocks noChangeArrowheads="1"/>
            </p:cNvSpPr>
            <p:nvPr/>
          </p:nvSpPr>
          <p:spPr bwMode="auto">
            <a:xfrm>
              <a:off x="5800726" y="3616326"/>
              <a:ext cx="4763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4" name="Freeform 506"/>
            <p:cNvSpPr/>
            <p:nvPr/>
          </p:nvSpPr>
          <p:spPr bwMode="auto">
            <a:xfrm>
              <a:off x="5662613" y="3544888"/>
              <a:ext cx="127000" cy="180975"/>
            </a:xfrm>
            <a:custGeom>
              <a:gdLst>
                <a:gd name="T0" fmla="*/ 32 w 34"/>
                <a:gd name="T1" fmla="*/ 17 h 48"/>
                <a:gd name="T2" fmla="*/ 32 w 34"/>
                <a:gd name="T3" fmla="*/ 17 h 48"/>
                <a:gd name="T4" fmla="*/ 32 w 34"/>
                <a:gd name="T5" fmla="*/ 17 h 48"/>
                <a:gd name="T6" fmla="*/ 32 w 34"/>
                <a:gd name="T7" fmla="*/ 19 h 48"/>
                <a:gd name="T8" fmla="*/ 32 w 34"/>
                <a:gd name="T9" fmla="*/ 19 h 48"/>
                <a:gd name="T10" fmla="*/ 32 w 34"/>
                <a:gd name="T11" fmla="*/ 18 h 48"/>
                <a:gd name="T12" fmla="*/ 32 w 34"/>
                <a:gd name="T13" fmla="*/ 17 h 48"/>
                <a:gd name="T14" fmla="*/ 31 w 34"/>
                <a:gd name="T15" fmla="*/ 16 h 48"/>
                <a:gd name="T16" fmla="*/ 31 w 34"/>
                <a:gd name="T17" fmla="*/ 16 h 48"/>
                <a:gd name="T18" fmla="*/ 31 w 34"/>
                <a:gd name="T19" fmla="*/ 16 h 48"/>
                <a:gd name="T20" fmla="*/ 31 w 34"/>
                <a:gd name="T21" fmla="*/ 15 h 48"/>
                <a:gd name="T22" fmla="*/ 30 w 34"/>
                <a:gd name="T23" fmla="*/ 15 h 48"/>
                <a:gd name="T24" fmla="*/ 30 w 34"/>
                <a:gd name="T25" fmla="*/ 20 h 48"/>
                <a:gd name="T26" fmla="*/ 30 w 34"/>
                <a:gd name="T27" fmla="*/ 20 h 48"/>
                <a:gd name="T28" fmla="*/ 30 w 34"/>
                <a:gd name="T29" fmla="*/ 15 h 48"/>
                <a:gd name="T30" fmla="*/ 30 w 34"/>
                <a:gd name="T31" fmla="*/ 15 h 48"/>
                <a:gd name="T32" fmla="*/ 31 w 34"/>
                <a:gd name="T33" fmla="*/ 15 h 48"/>
                <a:gd name="T34" fmla="*/ 24 w 34"/>
                <a:gd name="T35" fmla="*/ 11 h 48"/>
                <a:gd name="T36" fmla="*/ 7 w 34"/>
                <a:gd name="T37" fmla="*/ 2 h 48"/>
                <a:gd name="T38" fmla="*/ 15 w 34"/>
                <a:gd name="T39" fmla="*/ 23 h 48"/>
                <a:gd name="T40" fmla="*/ 25 w 34"/>
                <a:gd name="T41" fmla="*/ 34 h 48"/>
                <a:gd name="T42" fmla="*/ 28 w 34"/>
                <a:gd name="T43" fmla="*/ 41 h 48"/>
                <a:gd name="T44" fmla="*/ 30 w 34"/>
                <a:gd name="T45" fmla="*/ 35 h 48"/>
                <a:gd name="T46" fmla="*/ 31 w 34"/>
                <a:gd name="T47" fmla="*/ 34 h 48"/>
                <a:gd name="T48" fmla="*/ 31 w 34"/>
                <a:gd name="T49" fmla="*/ 30 h 48"/>
                <a:gd name="T50" fmla="*/ 31 w 34"/>
                <a:gd name="T51" fmla="*/ 30 h 48"/>
                <a:gd name="T52" fmla="*/ 32 w 34"/>
                <a:gd name="T53" fmla="*/ 27 h 48"/>
                <a:gd name="T54" fmla="*/ 32 w 34"/>
                <a:gd name="T55" fmla="*/ 29 h 48"/>
                <a:gd name="T56" fmla="*/ 33 w 34"/>
                <a:gd name="T57" fmla="*/ 24 h 48"/>
                <a:gd name="T58" fmla="*/ 33 w 34"/>
                <a:gd name="T59" fmla="*/ 24 h 48"/>
                <a:gd name="T60" fmla="*/ 34 w 34"/>
                <a:gd name="T61" fmla="*/ 23 h 48"/>
                <a:gd name="T62" fmla="*/ 33 w 34"/>
                <a:gd name="T63" fmla="*/ 20 h 48"/>
                <a:gd name="T64" fmla="*/ 33 w 34"/>
                <a:gd name="T65" fmla="*/ 20 h 48"/>
                <a:gd name="T66" fmla="*/ 34 w 34"/>
                <a:gd name="T67" fmla="*/ 20 h 48"/>
                <a:gd name="T68" fmla="*/ 34 w 34"/>
                <a:gd name="T69" fmla="*/ 22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48">
                  <a:moveTo>
                    <a:pt x="34" y="18"/>
                  </a:moveTo>
                  <a:cubicBezTo>
                    <a:pt x="33" y="18"/>
                    <a:pt x="33" y="18"/>
                    <a:pt x="32" y="17"/>
                  </a:cubicBezTo>
                  <a:cubicBezTo>
                    <a:pt x="32" y="18"/>
                    <a:pt x="32" y="19"/>
                    <a:pt x="32" y="18"/>
                  </a:cubicBezTo>
                  <a:cubicBezTo>
                    <a:pt x="32" y="18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1" y="17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8"/>
                    <a:pt x="30" y="20"/>
                    <a:pt x="30" y="20"/>
                  </a:cubicBezTo>
                  <a:cubicBezTo>
                    <a:pt x="30" y="22"/>
                    <a:pt x="30" y="16"/>
                    <a:pt x="30" y="20"/>
                  </a:cubicBezTo>
                  <a:cubicBezTo>
                    <a:pt x="30" y="16"/>
                    <a:pt x="30" y="22"/>
                    <a:pt x="30" y="20"/>
                  </a:cubicBezTo>
                  <a:cubicBezTo>
                    <a:pt x="30" y="20"/>
                    <a:pt x="30" y="18"/>
                    <a:pt x="30" y="17"/>
                  </a:cubicBezTo>
                  <a:cubicBezTo>
                    <a:pt x="30" y="18"/>
                    <a:pt x="30" y="17"/>
                    <a:pt x="30" y="15"/>
                  </a:cubicBezTo>
                  <a:cubicBezTo>
                    <a:pt x="30" y="14"/>
                    <a:pt x="30" y="15"/>
                    <a:pt x="30" y="17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7"/>
                    <a:pt x="30" y="16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2"/>
                    <a:pt x="26" y="12"/>
                    <a:pt x="24" y="11"/>
                  </a:cubicBezTo>
                  <a:cubicBezTo>
                    <a:pt x="22" y="10"/>
                    <a:pt x="21" y="8"/>
                    <a:pt x="19" y="6"/>
                  </a:cubicBezTo>
                  <a:cubicBezTo>
                    <a:pt x="15" y="3"/>
                    <a:pt x="15" y="8"/>
                    <a:pt x="7" y="2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11"/>
                    <a:pt x="15" y="22"/>
                    <a:pt x="15" y="23"/>
                  </a:cubicBezTo>
                  <a:cubicBezTo>
                    <a:pt x="25" y="33"/>
                    <a:pt x="20" y="27"/>
                    <a:pt x="25" y="34"/>
                  </a:cubicBezTo>
                  <a:cubicBezTo>
                    <a:pt x="22" y="30"/>
                    <a:pt x="21" y="26"/>
                    <a:pt x="25" y="34"/>
                  </a:cubicBezTo>
                  <a:cubicBezTo>
                    <a:pt x="32" y="48"/>
                    <a:pt x="25" y="37"/>
                    <a:pt x="28" y="41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9" y="46"/>
                    <a:pt x="28" y="40"/>
                    <a:pt x="29" y="41"/>
                  </a:cubicBezTo>
                  <a:cubicBezTo>
                    <a:pt x="29" y="41"/>
                    <a:pt x="30" y="37"/>
                    <a:pt x="30" y="35"/>
                  </a:cubicBezTo>
                  <a:cubicBezTo>
                    <a:pt x="30" y="35"/>
                    <a:pt x="30" y="37"/>
                    <a:pt x="30" y="37"/>
                  </a:cubicBezTo>
                  <a:cubicBezTo>
                    <a:pt x="31" y="37"/>
                    <a:pt x="31" y="35"/>
                    <a:pt x="31" y="34"/>
                  </a:cubicBezTo>
                  <a:cubicBezTo>
                    <a:pt x="31" y="34"/>
                    <a:pt x="31" y="35"/>
                    <a:pt x="30" y="36"/>
                  </a:cubicBezTo>
                  <a:cubicBezTo>
                    <a:pt x="30" y="36"/>
                    <a:pt x="30" y="31"/>
                    <a:pt x="31" y="30"/>
                  </a:cubicBezTo>
                  <a:cubicBezTo>
                    <a:pt x="31" y="29"/>
                    <a:pt x="31" y="33"/>
                    <a:pt x="31" y="32"/>
                  </a:cubicBezTo>
                  <a:cubicBezTo>
                    <a:pt x="31" y="32"/>
                    <a:pt x="31" y="31"/>
                    <a:pt x="31" y="30"/>
                  </a:cubicBezTo>
                  <a:cubicBezTo>
                    <a:pt x="31" y="29"/>
                    <a:pt x="31" y="33"/>
                    <a:pt x="31" y="32"/>
                  </a:cubicBezTo>
                  <a:cubicBezTo>
                    <a:pt x="31" y="31"/>
                    <a:pt x="32" y="26"/>
                    <a:pt x="32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7"/>
                    <a:pt x="33" y="26"/>
                    <a:pt x="33" y="24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6"/>
                    <a:pt x="32" y="27"/>
                    <a:pt x="32" y="28"/>
                  </a:cubicBezTo>
                  <a:cubicBezTo>
                    <a:pt x="33" y="26"/>
                    <a:pt x="33" y="24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3" y="22"/>
                    <a:pt x="33" y="20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19"/>
                    <a:pt x="34" y="18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20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18"/>
                    <a:pt x="34" y="1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5" name="Freeform 507"/>
            <p:cNvSpPr/>
            <p:nvPr/>
          </p:nvSpPr>
          <p:spPr bwMode="auto">
            <a:xfrm>
              <a:off x="5778501" y="3609976"/>
              <a:ext cx="3175" cy="3175"/>
            </a:xfrm>
            <a:custGeom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6" name="Freeform 508"/>
            <p:cNvSpPr/>
            <p:nvPr/>
          </p:nvSpPr>
          <p:spPr bwMode="auto">
            <a:xfrm>
              <a:off x="5764213" y="3673476"/>
              <a:ext cx="3175" cy="3175"/>
            </a:xfrm>
            <a:custGeom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7" name="Freeform 509"/>
            <p:cNvSpPr/>
            <p:nvPr/>
          </p:nvSpPr>
          <p:spPr bwMode="auto">
            <a:xfrm>
              <a:off x="5767388" y="3673476"/>
              <a:ext cx="3175" cy="0"/>
            </a:xfrm>
            <a:custGeom>
              <a:gdLst>
                <a:gd name="T0" fmla="*/ 0 w 2"/>
                <a:gd name="T1" fmla="*/ 2 w 2"/>
                <a:gd name="T2" fmla="*/ 0 w 2"/>
                <a:gd name="T3" fmla="*/ 0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8" name="Freeform 510"/>
            <p:cNvSpPr/>
            <p:nvPr/>
          </p:nvSpPr>
          <p:spPr bwMode="auto">
            <a:xfrm flipH="1">
              <a:off x="5767388" y="36734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9" name="Freeform 511"/>
            <p:cNvSpPr/>
            <p:nvPr/>
          </p:nvSpPr>
          <p:spPr bwMode="auto">
            <a:xfrm>
              <a:off x="5764213" y="3673476"/>
              <a:ext cx="3175" cy="3175"/>
            </a:xfrm>
            <a:custGeom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0" name="Freeform 512"/>
            <p:cNvSpPr/>
            <p:nvPr/>
          </p:nvSpPr>
          <p:spPr bwMode="auto">
            <a:xfrm>
              <a:off x="5759451" y="3676651"/>
              <a:ext cx="4763" cy="4763"/>
            </a:xfrm>
            <a:custGeom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1" name="Freeform 513"/>
            <p:cNvSpPr/>
            <p:nvPr/>
          </p:nvSpPr>
          <p:spPr bwMode="auto">
            <a:xfrm>
              <a:off x="5707063" y="3695701"/>
              <a:ext cx="33338" cy="15875"/>
            </a:xfrm>
            <a:custGeom>
              <a:gdLst>
                <a:gd name="T0" fmla="*/ 4 w 9"/>
                <a:gd name="T1" fmla="*/ 3 h 4"/>
                <a:gd name="T2" fmla="*/ 6 w 9"/>
                <a:gd name="T3" fmla="*/ 2 h 4"/>
                <a:gd name="T4" fmla="*/ 4 w 9"/>
                <a:gd name="T5" fmla="*/ 3 h 4"/>
                <a:gd name="T6" fmla="*/ 6 w 9"/>
                <a:gd name="T7" fmla="*/ 1 h 4"/>
                <a:gd name="T8" fmla="*/ 1 w 9"/>
                <a:gd name="T9" fmla="*/ 4 h 4"/>
                <a:gd name="T10" fmla="*/ 3 w 9"/>
                <a:gd name="T11" fmla="*/ 4 h 4"/>
                <a:gd name="T12" fmla="*/ 7 w 9"/>
                <a:gd name="T13" fmla="*/ 2 h 4"/>
                <a:gd name="T14" fmla="*/ 7 w 9"/>
                <a:gd name="T15" fmla="*/ 2 h 4"/>
                <a:gd name="T16" fmla="*/ 8 w 9"/>
                <a:gd name="T17" fmla="*/ 1 h 4"/>
                <a:gd name="T18" fmla="*/ 4 w 9"/>
                <a:gd name="T1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4"/>
                    <a:pt x="7" y="1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2"/>
                    <a:pt x="0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2" name="Freeform 514"/>
            <p:cNvSpPr/>
            <p:nvPr/>
          </p:nvSpPr>
          <p:spPr bwMode="auto">
            <a:xfrm>
              <a:off x="5756276" y="3681413"/>
              <a:ext cx="11113" cy="11113"/>
            </a:xfrm>
            <a:custGeom>
              <a:gdLst>
                <a:gd name="T0" fmla="*/ 2 w 3"/>
                <a:gd name="T1" fmla="*/ 1 h 3"/>
                <a:gd name="T2" fmla="*/ 1 w 3"/>
                <a:gd name="T3" fmla="*/ 2 h 3"/>
                <a:gd name="T4" fmla="*/ 1 w 3"/>
                <a:gd name="T5" fmla="*/ 1 h 3"/>
                <a:gd name="T6" fmla="*/ 0 w 3"/>
                <a:gd name="T7" fmla="*/ 2 h 3"/>
                <a:gd name="T8" fmla="*/ 2 w 3"/>
                <a:gd name="T9" fmla="*/ 1 h 3"/>
                <a:gd name="T10" fmla="*/ 0 w 3"/>
                <a:gd name="T11" fmla="*/ 3 h 3"/>
                <a:gd name="T12" fmla="*/ 2 w 3"/>
                <a:gd name="T13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3" name="Freeform 515"/>
            <p:cNvSpPr/>
            <p:nvPr/>
          </p:nvSpPr>
          <p:spPr bwMode="auto">
            <a:xfrm>
              <a:off x="5756276" y="3692526"/>
              <a:ext cx="3175" cy="0"/>
            </a:xfrm>
            <a:custGeom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4" name="Freeform 516"/>
            <p:cNvSpPr/>
            <p:nvPr/>
          </p:nvSpPr>
          <p:spPr bwMode="auto">
            <a:xfrm>
              <a:off x="5627688" y="3582988"/>
              <a:ext cx="177800" cy="131763"/>
            </a:xfrm>
            <a:custGeom>
              <a:gdLst>
                <a:gd name="T0" fmla="*/ 33 w 47"/>
                <a:gd name="T1" fmla="*/ 25 h 35"/>
                <a:gd name="T2" fmla="*/ 33 w 47"/>
                <a:gd name="T3" fmla="*/ 24 h 35"/>
                <a:gd name="T4" fmla="*/ 33 w 47"/>
                <a:gd name="T5" fmla="*/ 24 h 35"/>
                <a:gd name="T6" fmla="*/ 32 w 47"/>
                <a:gd name="T7" fmla="*/ 25 h 35"/>
                <a:gd name="T8" fmla="*/ 32 w 47"/>
                <a:gd name="T9" fmla="*/ 25 h 35"/>
                <a:gd name="T10" fmla="*/ 32 w 47"/>
                <a:gd name="T11" fmla="*/ 24 h 35"/>
                <a:gd name="T12" fmla="*/ 33 w 47"/>
                <a:gd name="T13" fmla="*/ 24 h 35"/>
                <a:gd name="T14" fmla="*/ 33 w 47"/>
                <a:gd name="T15" fmla="*/ 23 h 35"/>
                <a:gd name="T16" fmla="*/ 34 w 47"/>
                <a:gd name="T17" fmla="*/ 23 h 35"/>
                <a:gd name="T18" fmla="*/ 33 w 47"/>
                <a:gd name="T19" fmla="*/ 23 h 35"/>
                <a:gd name="T20" fmla="*/ 34 w 47"/>
                <a:gd name="T21" fmla="*/ 22 h 35"/>
                <a:gd name="T22" fmla="*/ 34 w 47"/>
                <a:gd name="T23" fmla="*/ 22 h 35"/>
                <a:gd name="T24" fmla="*/ 29 w 47"/>
                <a:gd name="T25" fmla="*/ 25 h 35"/>
                <a:gd name="T26" fmla="*/ 29 w 47"/>
                <a:gd name="T27" fmla="*/ 25 h 35"/>
                <a:gd name="T28" fmla="*/ 33 w 47"/>
                <a:gd name="T29" fmla="*/ 22 h 35"/>
                <a:gd name="T30" fmla="*/ 34 w 47"/>
                <a:gd name="T31" fmla="*/ 22 h 35"/>
                <a:gd name="T32" fmla="*/ 34 w 47"/>
                <a:gd name="T33" fmla="*/ 22 h 35"/>
                <a:gd name="T34" fmla="*/ 36 w 47"/>
                <a:gd name="T35" fmla="*/ 16 h 35"/>
                <a:gd name="T36" fmla="*/ 44 w 47"/>
                <a:gd name="T37" fmla="*/ 3 h 35"/>
                <a:gd name="T38" fmla="*/ 24 w 47"/>
                <a:gd name="T39" fmla="*/ 13 h 35"/>
                <a:gd name="T40" fmla="*/ 12 w 47"/>
                <a:gd name="T41" fmla="*/ 23 h 35"/>
                <a:gd name="T42" fmla="*/ 8 w 47"/>
                <a:gd name="T43" fmla="*/ 30 h 35"/>
                <a:gd name="T44" fmla="*/ 16 w 47"/>
                <a:gd name="T45" fmla="*/ 32 h 35"/>
                <a:gd name="T46" fmla="*/ 19 w 47"/>
                <a:gd name="T47" fmla="*/ 33 h 35"/>
                <a:gd name="T48" fmla="*/ 22 w 47"/>
                <a:gd name="T49" fmla="*/ 31 h 35"/>
                <a:gd name="T50" fmla="*/ 22 w 47"/>
                <a:gd name="T51" fmla="*/ 31 h 35"/>
                <a:gd name="T52" fmla="*/ 25 w 47"/>
                <a:gd name="T53" fmla="*/ 31 h 35"/>
                <a:gd name="T54" fmla="*/ 23 w 47"/>
                <a:gd name="T55" fmla="*/ 32 h 35"/>
                <a:gd name="T56" fmla="*/ 27 w 47"/>
                <a:gd name="T57" fmla="*/ 29 h 35"/>
                <a:gd name="T58" fmla="*/ 27 w 47"/>
                <a:gd name="T59" fmla="*/ 29 h 35"/>
                <a:gd name="T60" fmla="*/ 30 w 47"/>
                <a:gd name="T61" fmla="*/ 29 h 35"/>
                <a:gd name="T62" fmla="*/ 31 w 47"/>
                <a:gd name="T63" fmla="*/ 27 h 35"/>
                <a:gd name="T64" fmla="*/ 31 w 47"/>
                <a:gd name="T65" fmla="*/ 27 h 35"/>
                <a:gd name="T66" fmla="*/ 32 w 47"/>
                <a:gd name="T67" fmla="*/ 27 h 35"/>
                <a:gd name="T68" fmla="*/ 30 w 47"/>
                <a:gd name="T69" fmla="*/ 29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35">
                  <a:moveTo>
                    <a:pt x="33" y="26"/>
                  </a:moveTo>
                  <a:cubicBezTo>
                    <a:pt x="33" y="26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4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3" y="22"/>
                    <a:pt x="34" y="22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1" y="24"/>
                    <a:pt x="30" y="24"/>
                    <a:pt x="29" y="25"/>
                  </a:cubicBezTo>
                  <a:cubicBezTo>
                    <a:pt x="28" y="26"/>
                    <a:pt x="33" y="23"/>
                    <a:pt x="30" y="25"/>
                  </a:cubicBezTo>
                  <a:cubicBezTo>
                    <a:pt x="33" y="23"/>
                    <a:pt x="28" y="26"/>
                    <a:pt x="29" y="25"/>
                  </a:cubicBezTo>
                  <a:cubicBezTo>
                    <a:pt x="30" y="24"/>
                    <a:pt x="31" y="24"/>
                    <a:pt x="32" y="23"/>
                  </a:cubicBezTo>
                  <a:cubicBezTo>
                    <a:pt x="31" y="23"/>
                    <a:pt x="32" y="23"/>
                    <a:pt x="33" y="22"/>
                  </a:cubicBezTo>
                  <a:cubicBezTo>
                    <a:pt x="35" y="21"/>
                    <a:pt x="34" y="22"/>
                    <a:pt x="32" y="23"/>
                  </a:cubicBezTo>
                  <a:cubicBezTo>
                    <a:pt x="32" y="23"/>
                    <a:pt x="33" y="23"/>
                    <a:pt x="34" y="22"/>
                  </a:cubicBezTo>
                  <a:cubicBezTo>
                    <a:pt x="33" y="22"/>
                    <a:pt x="32" y="23"/>
                    <a:pt x="32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19"/>
                    <a:pt x="35" y="18"/>
                    <a:pt x="36" y="16"/>
                  </a:cubicBezTo>
                  <a:cubicBezTo>
                    <a:pt x="36" y="15"/>
                    <a:pt x="37" y="13"/>
                    <a:pt x="39" y="12"/>
                  </a:cubicBezTo>
                  <a:cubicBezTo>
                    <a:pt x="42" y="8"/>
                    <a:pt x="37" y="9"/>
                    <a:pt x="44" y="3"/>
                  </a:cubicBezTo>
                  <a:cubicBezTo>
                    <a:pt x="47" y="0"/>
                    <a:pt x="45" y="0"/>
                    <a:pt x="44" y="0"/>
                  </a:cubicBezTo>
                  <a:cubicBezTo>
                    <a:pt x="38" y="3"/>
                    <a:pt x="25" y="12"/>
                    <a:pt x="24" y="13"/>
                  </a:cubicBezTo>
                  <a:cubicBezTo>
                    <a:pt x="12" y="21"/>
                    <a:pt x="19" y="17"/>
                    <a:pt x="12" y="22"/>
                  </a:cubicBezTo>
                  <a:cubicBezTo>
                    <a:pt x="16" y="19"/>
                    <a:pt x="20" y="17"/>
                    <a:pt x="12" y="23"/>
                  </a:cubicBezTo>
                  <a:cubicBezTo>
                    <a:pt x="0" y="31"/>
                    <a:pt x="11" y="26"/>
                    <a:pt x="8" y="29"/>
                  </a:cubicBezTo>
                  <a:cubicBezTo>
                    <a:pt x="7" y="29"/>
                    <a:pt x="8" y="29"/>
                    <a:pt x="8" y="30"/>
                  </a:cubicBezTo>
                  <a:cubicBezTo>
                    <a:pt x="4" y="33"/>
                    <a:pt x="10" y="31"/>
                    <a:pt x="11" y="34"/>
                  </a:cubicBezTo>
                  <a:cubicBezTo>
                    <a:pt x="11" y="35"/>
                    <a:pt x="14" y="33"/>
                    <a:pt x="16" y="32"/>
                  </a:cubicBezTo>
                  <a:cubicBezTo>
                    <a:pt x="17" y="32"/>
                    <a:pt x="16" y="34"/>
                    <a:pt x="16" y="34"/>
                  </a:cubicBezTo>
                  <a:cubicBezTo>
                    <a:pt x="16" y="34"/>
                    <a:pt x="17" y="34"/>
                    <a:pt x="19" y="33"/>
                  </a:cubicBezTo>
                  <a:cubicBezTo>
                    <a:pt x="18" y="33"/>
                    <a:pt x="17" y="34"/>
                    <a:pt x="16" y="34"/>
                  </a:cubicBezTo>
                  <a:cubicBezTo>
                    <a:pt x="16" y="34"/>
                    <a:pt x="21" y="31"/>
                    <a:pt x="22" y="31"/>
                  </a:cubicBezTo>
                  <a:cubicBezTo>
                    <a:pt x="22" y="30"/>
                    <a:pt x="19" y="33"/>
                    <a:pt x="20" y="32"/>
                  </a:cubicBezTo>
                  <a:cubicBezTo>
                    <a:pt x="20" y="32"/>
                    <a:pt x="21" y="32"/>
                    <a:pt x="22" y="31"/>
                  </a:cubicBezTo>
                  <a:cubicBezTo>
                    <a:pt x="23" y="31"/>
                    <a:pt x="20" y="33"/>
                    <a:pt x="20" y="33"/>
                  </a:cubicBezTo>
                  <a:cubicBezTo>
                    <a:pt x="21" y="32"/>
                    <a:pt x="25" y="30"/>
                    <a:pt x="25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1"/>
                    <a:pt x="26" y="30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26" y="31"/>
                    <a:pt x="28" y="30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30" y="28"/>
                    <a:pt x="31" y="27"/>
                  </a:cubicBezTo>
                  <a:cubicBezTo>
                    <a:pt x="31" y="28"/>
                    <a:pt x="30" y="28"/>
                    <a:pt x="30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6"/>
                    <a:pt x="33" y="26"/>
                    <a:pt x="31" y="28"/>
                  </a:cubicBezTo>
                  <a:cubicBezTo>
                    <a:pt x="31" y="28"/>
                    <a:pt x="32" y="27"/>
                    <a:pt x="32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7"/>
                    <a:pt x="33" y="26"/>
                    <a:pt x="33" y="2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5" name="Freeform 517"/>
            <p:cNvSpPr/>
            <p:nvPr/>
          </p:nvSpPr>
          <p:spPr bwMode="auto">
            <a:xfrm>
              <a:off x="5748338" y="3673476"/>
              <a:ext cx="3175" cy="3175"/>
            </a:xfrm>
            <a:custGeom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6" name="Freeform 518"/>
            <p:cNvSpPr/>
            <p:nvPr/>
          </p:nvSpPr>
          <p:spPr bwMode="auto">
            <a:xfrm>
              <a:off x="5665788" y="3684588"/>
              <a:ext cx="7938" cy="3175"/>
            </a:xfrm>
            <a:custGeom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1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7" name="Freeform 519"/>
            <p:cNvSpPr/>
            <p:nvPr/>
          </p:nvSpPr>
          <p:spPr bwMode="auto">
            <a:xfrm flipH="1">
              <a:off x="5673726" y="3684588"/>
              <a:ext cx="0" cy="3175"/>
            </a:xfrm>
            <a:custGeom>
              <a:gdLst>
                <a:gd name="T0" fmla="*/ 2 h 2"/>
                <a:gd name="T1" fmla="*/ 2 h 2"/>
                <a:gd name="T2" fmla="*/ 0 h 2"/>
                <a:gd name="T3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8" name="Freeform 520"/>
            <p:cNvSpPr/>
            <p:nvPr/>
          </p:nvSpPr>
          <p:spPr bwMode="auto">
            <a:xfrm flipH="1">
              <a:off x="5668963" y="36845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9" name="Freeform 521"/>
            <p:cNvSpPr/>
            <p:nvPr/>
          </p:nvSpPr>
          <p:spPr bwMode="auto">
            <a:xfrm>
              <a:off x="5665788" y="3684588"/>
              <a:ext cx="7938" cy="0"/>
            </a:xfrm>
            <a:custGeom>
              <a:gdLst>
                <a:gd name="T0" fmla="*/ 0 w 5"/>
                <a:gd name="T1" fmla="*/ 5 w 5"/>
                <a:gd name="T2" fmla="*/ 5 w 5"/>
                <a:gd name="T3" fmla="*/ 2 w 5"/>
                <a:gd name="T4" fmla="*/ 0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0" name="Freeform 522"/>
            <p:cNvSpPr/>
            <p:nvPr/>
          </p:nvSpPr>
          <p:spPr bwMode="auto">
            <a:xfrm>
              <a:off x="5662613" y="3681413"/>
              <a:ext cx="3175" cy="3175"/>
            </a:xfrm>
            <a:custGeom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1" name="Freeform 523"/>
            <p:cNvSpPr/>
            <p:nvPr/>
          </p:nvSpPr>
          <p:spPr bwMode="auto">
            <a:xfrm>
              <a:off x="5610226" y="3651251"/>
              <a:ext cx="28575" cy="22225"/>
            </a:xfrm>
            <a:custGeom>
              <a:gdLst>
                <a:gd name="T0" fmla="*/ 3 w 8"/>
                <a:gd name="T1" fmla="*/ 3 h 6"/>
                <a:gd name="T2" fmla="*/ 5 w 8"/>
                <a:gd name="T3" fmla="*/ 4 h 6"/>
                <a:gd name="T4" fmla="*/ 3 w 8"/>
                <a:gd name="T5" fmla="*/ 3 h 6"/>
                <a:gd name="T6" fmla="*/ 5 w 8"/>
                <a:gd name="T7" fmla="*/ 3 h 6"/>
                <a:gd name="T8" fmla="*/ 0 w 8"/>
                <a:gd name="T9" fmla="*/ 0 h 6"/>
                <a:gd name="T10" fmla="*/ 2 w 8"/>
                <a:gd name="T11" fmla="*/ 2 h 6"/>
                <a:gd name="T12" fmla="*/ 5 w 8"/>
                <a:gd name="T13" fmla="*/ 5 h 6"/>
                <a:gd name="T14" fmla="*/ 5 w 8"/>
                <a:gd name="T15" fmla="*/ 5 h 6"/>
                <a:gd name="T16" fmla="*/ 7 w 8"/>
                <a:gd name="T17" fmla="*/ 6 h 6"/>
                <a:gd name="T18" fmla="*/ 3 w 8"/>
                <a:gd name="T1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3" y="3"/>
                  </a:moveTo>
                  <a:cubicBezTo>
                    <a:pt x="2" y="3"/>
                    <a:pt x="6" y="5"/>
                    <a:pt x="5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2" y="2"/>
                    <a:pt x="6" y="4"/>
                    <a:pt x="5" y="3"/>
                  </a:cubicBezTo>
                  <a:cubicBezTo>
                    <a:pt x="4" y="3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3"/>
                    <a:pt x="4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2" name="Freeform 524"/>
            <p:cNvSpPr/>
            <p:nvPr/>
          </p:nvSpPr>
          <p:spPr bwMode="auto">
            <a:xfrm>
              <a:off x="5651501" y="3684588"/>
              <a:ext cx="14288" cy="3175"/>
            </a:xfrm>
            <a:custGeom>
              <a:gdLst>
                <a:gd name="T0" fmla="*/ 3 w 4"/>
                <a:gd name="T1" fmla="*/ 1 h 1"/>
                <a:gd name="T2" fmla="*/ 2 w 4"/>
                <a:gd name="T3" fmla="*/ 0 h 1"/>
                <a:gd name="T4" fmla="*/ 2 w 4"/>
                <a:gd name="T5" fmla="*/ 0 h 1"/>
                <a:gd name="T6" fmla="*/ 0 w 4"/>
                <a:gd name="T7" fmla="*/ 0 h 1"/>
                <a:gd name="T8" fmla="*/ 2 w 4"/>
                <a:gd name="T9" fmla="*/ 0 h 1"/>
                <a:gd name="T10" fmla="*/ 0 w 4"/>
                <a:gd name="T11" fmla="*/ 0 h 1"/>
                <a:gd name="T12" fmla="*/ 3 w 4"/>
                <a:gd name="T13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3" name="Rectangle 525"/>
            <p:cNvSpPr>
              <a:spLocks noChangeArrowheads="1"/>
            </p:cNvSpPr>
            <p:nvPr/>
          </p:nvSpPr>
          <p:spPr bwMode="auto">
            <a:xfrm>
              <a:off x="5651501" y="3684588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4" name="Freeform 526"/>
            <p:cNvSpPr/>
            <p:nvPr/>
          </p:nvSpPr>
          <p:spPr bwMode="auto">
            <a:xfrm>
              <a:off x="5594351" y="3552826"/>
              <a:ext cx="146050" cy="146050"/>
            </a:xfrm>
            <a:custGeom>
              <a:gdLst>
                <a:gd name="T0" fmla="*/ 18 w 39"/>
                <a:gd name="T1" fmla="*/ 32 h 39"/>
                <a:gd name="T2" fmla="*/ 18 w 39"/>
                <a:gd name="T3" fmla="*/ 32 h 39"/>
                <a:gd name="T4" fmla="*/ 18 w 39"/>
                <a:gd name="T5" fmla="*/ 32 h 39"/>
                <a:gd name="T6" fmla="*/ 17 w 39"/>
                <a:gd name="T7" fmla="*/ 31 h 39"/>
                <a:gd name="T8" fmla="*/ 17 w 39"/>
                <a:gd name="T9" fmla="*/ 31 h 39"/>
                <a:gd name="T10" fmla="*/ 18 w 39"/>
                <a:gd name="T11" fmla="*/ 31 h 39"/>
                <a:gd name="T12" fmla="*/ 18 w 39"/>
                <a:gd name="T13" fmla="*/ 32 h 39"/>
                <a:gd name="T14" fmla="*/ 19 w 39"/>
                <a:gd name="T15" fmla="*/ 32 h 39"/>
                <a:gd name="T16" fmla="*/ 20 w 39"/>
                <a:gd name="T17" fmla="*/ 32 h 39"/>
                <a:gd name="T18" fmla="*/ 20 w 39"/>
                <a:gd name="T19" fmla="*/ 32 h 39"/>
                <a:gd name="T20" fmla="*/ 21 w 39"/>
                <a:gd name="T21" fmla="*/ 32 h 39"/>
                <a:gd name="T22" fmla="*/ 21 w 39"/>
                <a:gd name="T23" fmla="*/ 31 h 39"/>
                <a:gd name="T24" fmla="*/ 16 w 39"/>
                <a:gd name="T25" fmla="*/ 29 h 39"/>
                <a:gd name="T26" fmla="*/ 16 w 39"/>
                <a:gd name="T27" fmla="*/ 29 h 39"/>
                <a:gd name="T28" fmla="*/ 21 w 39"/>
                <a:gd name="T29" fmla="*/ 31 h 39"/>
                <a:gd name="T30" fmla="*/ 21 w 39"/>
                <a:gd name="T31" fmla="*/ 31 h 39"/>
                <a:gd name="T32" fmla="*/ 21 w 39"/>
                <a:gd name="T33" fmla="*/ 32 h 39"/>
                <a:gd name="T34" fmla="*/ 27 w 39"/>
                <a:gd name="T35" fmla="*/ 31 h 39"/>
                <a:gd name="T36" fmla="*/ 39 w 39"/>
                <a:gd name="T37" fmla="*/ 39 h 39"/>
                <a:gd name="T38" fmla="*/ 26 w 39"/>
                <a:gd name="T39" fmla="*/ 20 h 39"/>
                <a:gd name="T40" fmla="*/ 15 w 39"/>
                <a:gd name="T41" fmla="*/ 10 h 39"/>
                <a:gd name="T42" fmla="*/ 5 w 39"/>
                <a:gd name="T43" fmla="*/ 9 h 39"/>
                <a:gd name="T44" fmla="*/ 4 w 39"/>
                <a:gd name="T45" fmla="*/ 20 h 39"/>
                <a:gd name="T46" fmla="*/ 4 w 39"/>
                <a:gd name="T47" fmla="*/ 23 h 39"/>
                <a:gd name="T48" fmla="*/ 8 w 39"/>
                <a:gd name="T49" fmla="*/ 24 h 39"/>
                <a:gd name="T50" fmla="*/ 7 w 39"/>
                <a:gd name="T51" fmla="*/ 25 h 39"/>
                <a:gd name="T52" fmla="*/ 9 w 39"/>
                <a:gd name="T53" fmla="*/ 27 h 39"/>
                <a:gd name="T54" fmla="*/ 7 w 39"/>
                <a:gd name="T55" fmla="*/ 27 h 39"/>
                <a:gd name="T56" fmla="*/ 11 w 39"/>
                <a:gd name="T57" fmla="*/ 29 h 39"/>
                <a:gd name="T58" fmla="*/ 11 w 39"/>
                <a:gd name="T59" fmla="*/ 29 h 39"/>
                <a:gd name="T60" fmla="*/ 13 w 39"/>
                <a:gd name="T61" fmla="*/ 31 h 39"/>
                <a:gd name="T62" fmla="*/ 15 w 39"/>
                <a:gd name="T63" fmla="*/ 32 h 39"/>
                <a:gd name="T64" fmla="*/ 15 w 39"/>
                <a:gd name="T65" fmla="*/ 31 h 39"/>
                <a:gd name="T66" fmla="*/ 15 w 39"/>
                <a:gd name="T67" fmla="*/ 32 h 39"/>
                <a:gd name="T68" fmla="*/ 13 w 39"/>
                <a:gd name="T69" fmla="*/ 31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9">
                  <a:moveTo>
                    <a:pt x="17" y="33"/>
                  </a:moveTo>
                  <a:cubicBezTo>
                    <a:pt x="17" y="32"/>
                    <a:pt x="18" y="32"/>
                    <a:pt x="18" y="32"/>
                  </a:cubicBezTo>
                  <a:cubicBezTo>
                    <a:pt x="17" y="32"/>
                    <a:pt x="17" y="31"/>
                    <a:pt x="17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8" y="31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1"/>
                    <a:pt x="19" y="31"/>
                    <a:pt x="19" y="30"/>
                  </a:cubicBezTo>
                  <a:cubicBezTo>
                    <a:pt x="19" y="30"/>
                    <a:pt x="20" y="31"/>
                    <a:pt x="21" y="31"/>
                  </a:cubicBezTo>
                  <a:cubicBezTo>
                    <a:pt x="20" y="31"/>
                    <a:pt x="19" y="31"/>
                    <a:pt x="19" y="30"/>
                  </a:cubicBezTo>
                  <a:cubicBezTo>
                    <a:pt x="18" y="30"/>
                    <a:pt x="17" y="29"/>
                    <a:pt x="16" y="29"/>
                  </a:cubicBezTo>
                  <a:cubicBezTo>
                    <a:pt x="14" y="28"/>
                    <a:pt x="19" y="31"/>
                    <a:pt x="16" y="29"/>
                  </a:cubicBezTo>
                  <a:cubicBezTo>
                    <a:pt x="19" y="31"/>
                    <a:pt x="14" y="28"/>
                    <a:pt x="16" y="29"/>
                  </a:cubicBezTo>
                  <a:cubicBezTo>
                    <a:pt x="17" y="29"/>
                    <a:pt x="18" y="30"/>
                    <a:pt x="19" y="30"/>
                  </a:cubicBezTo>
                  <a:cubicBezTo>
                    <a:pt x="18" y="30"/>
                    <a:pt x="19" y="30"/>
                    <a:pt x="21" y="31"/>
                  </a:cubicBezTo>
                  <a:cubicBezTo>
                    <a:pt x="22" y="32"/>
                    <a:pt x="21" y="31"/>
                    <a:pt x="19" y="30"/>
                  </a:cubicBezTo>
                  <a:cubicBezTo>
                    <a:pt x="19" y="31"/>
                    <a:pt x="20" y="31"/>
                    <a:pt x="21" y="31"/>
                  </a:cubicBezTo>
                  <a:cubicBezTo>
                    <a:pt x="20" y="31"/>
                    <a:pt x="19" y="30"/>
                    <a:pt x="19" y="30"/>
                  </a:cubicBezTo>
                  <a:cubicBezTo>
                    <a:pt x="19" y="31"/>
                    <a:pt x="20" y="31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5" y="32"/>
                    <a:pt x="25" y="31"/>
                    <a:pt x="27" y="31"/>
                  </a:cubicBezTo>
                  <a:cubicBezTo>
                    <a:pt x="28" y="32"/>
                    <a:pt x="30" y="32"/>
                    <a:pt x="32" y="34"/>
                  </a:cubicBezTo>
                  <a:cubicBezTo>
                    <a:pt x="35" y="36"/>
                    <a:pt x="32" y="32"/>
                    <a:pt x="39" y="39"/>
                  </a:cubicBezTo>
                  <a:cubicBezTo>
                    <a:pt x="38" y="39"/>
                    <a:pt x="36" y="36"/>
                    <a:pt x="36" y="35"/>
                  </a:cubicBezTo>
                  <a:cubicBezTo>
                    <a:pt x="38" y="38"/>
                    <a:pt x="26" y="20"/>
                    <a:pt x="26" y="20"/>
                  </a:cubicBezTo>
                  <a:cubicBezTo>
                    <a:pt x="19" y="8"/>
                    <a:pt x="22" y="15"/>
                    <a:pt x="17" y="9"/>
                  </a:cubicBezTo>
                  <a:cubicBezTo>
                    <a:pt x="20" y="13"/>
                    <a:pt x="22" y="17"/>
                    <a:pt x="15" y="10"/>
                  </a:cubicBezTo>
                  <a:cubicBezTo>
                    <a:pt x="4" y="0"/>
                    <a:pt x="10" y="10"/>
                    <a:pt x="6" y="9"/>
                  </a:cubicBezTo>
                  <a:cubicBezTo>
                    <a:pt x="5" y="8"/>
                    <a:pt x="6" y="9"/>
                    <a:pt x="5" y="9"/>
                  </a:cubicBezTo>
                  <a:cubicBezTo>
                    <a:pt x="0" y="8"/>
                    <a:pt x="2" y="14"/>
                    <a:pt x="0" y="15"/>
                  </a:cubicBezTo>
                  <a:cubicBezTo>
                    <a:pt x="0" y="16"/>
                    <a:pt x="2" y="19"/>
                    <a:pt x="4" y="20"/>
                  </a:cubicBezTo>
                  <a:cubicBezTo>
                    <a:pt x="4" y="21"/>
                    <a:pt x="2" y="20"/>
                    <a:pt x="2" y="20"/>
                  </a:cubicBezTo>
                  <a:cubicBezTo>
                    <a:pt x="2" y="21"/>
                    <a:pt x="3" y="22"/>
                    <a:pt x="4" y="23"/>
                  </a:cubicBezTo>
                  <a:cubicBezTo>
                    <a:pt x="4" y="22"/>
                    <a:pt x="3" y="22"/>
                    <a:pt x="3" y="21"/>
                  </a:cubicBezTo>
                  <a:cubicBezTo>
                    <a:pt x="3" y="20"/>
                    <a:pt x="7" y="24"/>
                    <a:pt x="8" y="24"/>
                  </a:cubicBezTo>
                  <a:cubicBezTo>
                    <a:pt x="8" y="25"/>
                    <a:pt x="5" y="23"/>
                    <a:pt x="5" y="23"/>
                  </a:cubicBezTo>
                  <a:cubicBezTo>
                    <a:pt x="5" y="23"/>
                    <a:pt x="7" y="25"/>
                    <a:pt x="7" y="25"/>
                  </a:cubicBezTo>
                  <a:cubicBezTo>
                    <a:pt x="8" y="26"/>
                    <a:pt x="5" y="24"/>
                    <a:pt x="5" y="24"/>
                  </a:cubicBezTo>
                  <a:cubicBezTo>
                    <a:pt x="6" y="25"/>
                    <a:pt x="10" y="27"/>
                    <a:pt x="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9"/>
                    <a:pt x="11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5" y="32"/>
                  </a:cubicBezTo>
                  <a:cubicBezTo>
                    <a:pt x="14" y="31"/>
                    <a:pt x="13" y="31"/>
                    <a:pt x="13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7" y="33"/>
                    <a:pt x="14" y="32"/>
                  </a:cubicBezTo>
                  <a:cubicBezTo>
                    <a:pt x="14" y="32"/>
                    <a:pt x="15" y="32"/>
                    <a:pt x="15" y="32"/>
                  </a:cubicBezTo>
                  <a:cubicBezTo>
                    <a:pt x="15" y="32"/>
                    <a:pt x="14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5" y="32"/>
                    <a:pt x="17" y="33"/>
                    <a:pt x="17" y="3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5" name="Freeform 527"/>
            <p:cNvSpPr/>
            <p:nvPr/>
          </p:nvSpPr>
          <p:spPr bwMode="auto">
            <a:xfrm>
              <a:off x="5657851" y="3670301"/>
              <a:ext cx="7938" cy="3175"/>
            </a:xfrm>
            <a:custGeom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6" name="Freeform 528"/>
            <p:cNvSpPr/>
            <p:nvPr/>
          </p:nvSpPr>
          <p:spPr bwMode="auto">
            <a:xfrm>
              <a:off x="5684838" y="3586163"/>
              <a:ext cx="3175" cy="4763"/>
            </a:xfrm>
            <a:custGeom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7" name="Freeform 529"/>
            <p:cNvSpPr/>
            <p:nvPr/>
          </p:nvSpPr>
          <p:spPr bwMode="auto">
            <a:xfrm flipH="1">
              <a:off x="5684838" y="3582988"/>
              <a:ext cx="0" cy="3175"/>
            </a:xfrm>
            <a:custGeom>
              <a:gdLst>
                <a:gd name="T0" fmla="*/ 0 h 2"/>
                <a:gd name="T1" fmla="*/ 0 h 2"/>
                <a:gd name="T2" fmla="*/ 2 h 2"/>
                <a:gd name="T3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8" name="Freeform 530"/>
            <p:cNvSpPr/>
            <p:nvPr/>
          </p:nvSpPr>
          <p:spPr bwMode="auto">
            <a:xfrm flipH="1">
              <a:off x="5684838" y="35861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9" name="Freeform 531"/>
            <p:cNvSpPr/>
            <p:nvPr/>
          </p:nvSpPr>
          <p:spPr bwMode="auto">
            <a:xfrm>
              <a:off x="5680076" y="3586163"/>
              <a:ext cx="4763" cy="4763"/>
            </a:xfrm>
            <a:custGeom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0 h 3"/>
                <a:gd name="T6" fmla="*/ 3 w 3"/>
                <a:gd name="T7" fmla="*/ 0 h 3"/>
                <a:gd name="T8" fmla="*/ 0 w 3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0" name="Freeform 532"/>
            <p:cNvSpPr/>
            <p:nvPr/>
          </p:nvSpPr>
          <p:spPr bwMode="auto">
            <a:xfrm flipH="1">
              <a:off x="5680076" y="3590926"/>
              <a:ext cx="0" cy="3175"/>
            </a:xfrm>
            <a:custGeom>
              <a:gdLst>
                <a:gd name="T0" fmla="*/ 0 h 2"/>
                <a:gd name="T1" fmla="*/ 2 h 2"/>
                <a:gd name="T2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1" name="Freeform 533"/>
            <p:cNvSpPr/>
            <p:nvPr/>
          </p:nvSpPr>
          <p:spPr bwMode="auto">
            <a:xfrm>
              <a:off x="5651501" y="3616326"/>
              <a:ext cx="17463" cy="30163"/>
            </a:xfrm>
            <a:custGeom>
              <a:gdLst>
                <a:gd name="T0" fmla="*/ 3 w 5"/>
                <a:gd name="T1" fmla="*/ 5 h 8"/>
                <a:gd name="T2" fmla="*/ 4 w 5"/>
                <a:gd name="T3" fmla="*/ 3 h 8"/>
                <a:gd name="T4" fmla="*/ 2 w 5"/>
                <a:gd name="T5" fmla="*/ 5 h 8"/>
                <a:gd name="T6" fmla="*/ 3 w 5"/>
                <a:gd name="T7" fmla="*/ 3 h 8"/>
                <a:gd name="T8" fmla="*/ 0 w 5"/>
                <a:gd name="T9" fmla="*/ 8 h 8"/>
                <a:gd name="T10" fmla="*/ 2 w 5"/>
                <a:gd name="T11" fmla="*/ 6 h 8"/>
                <a:gd name="T12" fmla="*/ 5 w 5"/>
                <a:gd name="T13" fmla="*/ 2 h 8"/>
                <a:gd name="T14" fmla="*/ 5 w 5"/>
                <a:gd name="T15" fmla="*/ 3 h 8"/>
                <a:gd name="T16" fmla="*/ 5 w 5"/>
                <a:gd name="T17" fmla="*/ 1 h 8"/>
                <a:gd name="T18" fmla="*/ 3 w 5"/>
                <a:gd name="T19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">
                  <a:moveTo>
                    <a:pt x="3" y="5"/>
                  </a:moveTo>
                  <a:cubicBezTo>
                    <a:pt x="2" y="6"/>
                    <a:pt x="4" y="2"/>
                    <a:pt x="4" y="3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6"/>
                    <a:pt x="3" y="2"/>
                    <a:pt x="3" y="3"/>
                  </a:cubicBezTo>
                  <a:cubicBezTo>
                    <a:pt x="2" y="4"/>
                    <a:pt x="0" y="8"/>
                    <a:pt x="0" y="8"/>
                  </a:cubicBezTo>
                  <a:cubicBezTo>
                    <a:pt x="1" y="8"/>
                    <a:pt x="1" y="7"/>
                    <a:pt x="2" y="6"/>
                  </a:cubicBezTo>
                  <a:cubicBezTo>
                    <a:pt x="3" y="5"/>
                    <a:pt x="4" y="4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2" name="Freeform 534"/>
            <p:cNvSpPr/>
            <p:nvPr/>
          </p:nvSpPr>
          <p:spPr bwMode="auto">
            <a:xfrm>
              <a:off x="5680076" y="3590926"/>
              <a:ext cx="7938" cy="14288"/>
            </a:xfrm>
            <a:custGeom>
              <a:gdLst>
                <a:gd name="T0" fmla="*/ 2 w 2"/>
                <a:gd name="T1" fmla="*/ 2 h 4"/>
                <a:gd name="T2" fmla="*/ 1 w 2"/>
                <a:gd name="T3" fmla="*/ 3 h 4"/>
                <a:gd name="T4" fmla="*/ 1 w 2"/>
                <a:gd name="T5" fmla="*/ 2 h 4"/>
                <a:gd name="T6" fmla="*/ 0 w 2"/>
                <a:gd name="T7" fmla="*/ 4 h 4"/>
                <a:gd name="T8" fmla="*/ 1 w 2"/>
                <a:gd name="T9" fmla="*/ 2 h 4"/>
                <a:gd name="T10" fmla="*/ 1 w 2"/>
                <a:gd name="T11" fmla="*/ 4 h 4"/>
                <a:gd name="T12" fmla="*/ 2 w 2"/>
                <a:gd name="T13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3" name="Freeform 535"/>
            <p:cNvSpPr/>
            <p:nvPr/>
          </p:nvSpPr>
          <p:spPr bwMode="auto">
            <a:xfrm>
              <a:off x="5680076" y="3605213"/>
              <a:ext cx="4763" cy="0"/>
            </a:xfrm>
            <a:custGeom>
              <a:gdLst>
                <a:gd name="T0" fmla="*/ 3 w 3"/>
                <a:gd name="T1" fmla="*/ 3 w 3"/>
                <a:gd name="T2" fmla="*/ 0 w 3"/>
                <a:gd name="T3" fmla="*/ 3 w 3"/>
                <a:gd name="T4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4" name="Freeform 536"/>
            <p:cNvSpPr/>
            <p:nvPr/>
          </p:nvSpPr>
          <p:spPr bwMode="auto">
            <a:xfrm>
              <a:off x="5597526" y="3492501"/>
              <a:ext cx="79375" cy="206375"/>
            </a:xfrm>
            <a:custGeom>
              <a:gdLst>
                <a:gd name="T0" fmla="*/ 20 w 21"/>
                <a:gd name="T1" fmla="*/ 27 h 55"/>
                <a:gd name="T2" fmla="*/ 19 w 21"/>
                <a:gd name="T3" fmla="*/ 27 h 55"/>
                <a:gd name="T4" fmla="*/ 19 w 21"/>
                <a:gd name="T5" fmla="*/ 27 h 55"/>
                <a:gd name="T6" fmla="*/ 19 w 21"/>
                <a:gd name="T7" fmla="*/ 28 h 55"/>
                <a:gd name="T8" fmla="*/ 19 w 21"/>
                <a:gd name="T9" fmla="*/ 28 h 55"/>
                <a:gd name="T10" fmla="*/ 19 w 21"/>
                <a:gd name="T11" fmla="*/ 27 h 55"/>
                <a:gd name="T12" fmla="*/ 19 w 21"/>
                <a:gd name="T13" fmla="*/ 27 h 55"/>
                <a:gd name="T14" fmla="*/ 19 w 21"/>
                <a:gd name="T15" fmla="*/ 26 h 55"/>
                <a:gd name="T16" fmla="*/ 19 w 21"/>
                <a:gd name="T17" fmla="*/ 25 h 55"/>
                <a:gd name="T18" fmla="*/ 19 w 21"/>
                <a:gd name="T19" fmla="*/ 25 h 55"/>
                <a:gd name="T20" fmla="*/ 19 w 21"/>
                <a:gd name="T21" fmla="*/ 24 h 55"/>
                <a:gd name="T22" fmla="*/ 19 w 21"/>
                <a:gd name="T23" fmla="*/ 25 h 55"/>
                <a:gd name="T24" fmla="*/ 17 w 21"/>
                <a:gd name="T25" fmla="*/ 29 h 55"/>
                <a:gd name="T26" fmla="*/ 17 w 21"/>
                <a:gd name="T27" fmla="*/ 29 h 55"/>
                <a:gd name="T28" fmla="*/ 18 w 21"/>
                <a:gd name="T29" fmla="*/ 24 h 55"/>
                <a:gd name="T30" fmla="*/ 19 w 21"/>
                <a:gd name="T31" fmla="*/ 25 h 55"/>
                <a:gd name="T32" fmla="*/ 19 w 21"/>
                <a:gd name="T33" fmla="*/ 24 h 55"/>
                <a:gd name="T34" fmla="*/ 16 w 21"/>
                <a:gd name="T35" fmla="*/ 18 h 55"/>
                <a:gd name="T36" fmla="*/ 6 w 21"/>
                <a:gd name="T37" fmla="*/ 3 h 55"/>
                <a:gd name="T38" fmla="*/ 5 w 21"/>
                <a:gd name="T39" fmla="*/ 26 h 55"/>
                <a:gd name="T40" fmla="*/ 8 w 21"/>
                <a:gd name="T41" fmla="*/ 41 h 55"/>
                <a:gd name="T42" fmla="*/ 7 w 21"/>
                <a:gd name="T43" fmla="*/ 48 h 55"/>
                <a:gd name="T44" fmla="*/ 10 w 21"/>
                <a:gd name="T45" fmla="*/ 43 h 55"/>
                <a:gd name="T46" fmla="*/ 12 w 21"/>
                <a:gd name="T47" fmla="*/ 42 h 55"/>
                <a:gd name="T48" fmla="*/ 13 w 21"/>
                <a:gd name="T49" fmla="*/ 38 h 55"/>
                <a:gd name="T50" fmla="*/ 14 w 21"/>
                <a:gd name="T51" fmla="*/ 38 h 55"/>
                <a:gd name="T52" fmla="*/ 15 w 21"/>
                <a:gd name="T53" fmla="*/ 36 h 55"/>
                <a:gd name="T54" fmla="*/ 15 w 21"/>
                <a:gd name="T55" fmla="*/ 38 h 55"/>
                <a:gd name="T56" fmla="*/ 17 w 21"/>
                <a:gd name="T57" fmla="*/ 34 h 55"/>
                <a:gd name="T58" fmla="*/ 17 w 21"/>
                <a:gd name="T59" fmla="*/ 34 h 55"/>
                <a:gd name="T60" fmla="*/ 19 w 21"/>
                <a:gd name="T61" fmla="*/ 33 h 55"/>
                <a:gd name="T62" fmla="*/ 19 w 21"/>
                <a:gd name="T63" fmla="*/ 30 h 55"/>
                <a:gd name="T64" fmla="*/ 19 w 21"/>
                <a:gd name="T65" fmla="*/ 30 h 55"/>
                <a:gd name="T66" fmla="*/ 20 w 21"/>
                <a:gd name="T67" fmla="*/ 30 h 55"/>
                <a:gd name="T68" fmla="*/ 19 w 21"/>
                <a:gd name="T69" fmla="*/ 32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55">
                  <a:moveTo>
                    <a:pt x="21" y="28"/>
                  </a:moveTo>
                  <a:cubicBezTo>
                    <a:pt x="20" y="28"/>
                    <a:pt x="20" y="28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8" y="27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8" y="26"/>
                    <a:pt x="18" y="26"/>
                  </a:cubicBezTo>
                  <a:cubicBezTo>
                    <a:pt x="18" y="26"/>
                    <a:pt x="18" y="25"/>
                    <a:pt x="19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7" y="27"/>
                    <a:pt x="17" y="29"/>
                    <a:pt x="17" y="29"/>
                  </a:cubicBezTo>
                  <a:cubicBezTo>
                    <a:pt x="16" y="31"/>
                    <a:pt x="18" y="26"/>
                    <a:pt x="17" y="29"/>
                  </a:cubicBezTo>
                  <a:cubicBezTo>
                    <a:pt x="18" y="26"/>
                    <a:pt x="16" y="31"/>
                    <a:pt x="17" y="29"/>
                  </a:cubicBezTo>
                  <a:cubicBezTo>
                    <a:pt x="17" y="29"/>
                    <a:pt x="17" y="27"/>
                    <a:pt x="18" y="26"/>
                  </a:cubicBezTo>
                  <a:cubicBezTo>
                    <a:pt x="17" y="27"/>
                    <a:pt x="18" y="26"/>
                    <a:pt x="18" y="24"/>
                  </a:cubicBezTo>
                  <a:cubicBezTo>
                    <a:pt x="19" y="23"/>
                    <a:pt x="18" y="24"/>
                    <a:pt x="18" y="26"/>
                  </a:cubicBezTo>
                  <a:cubicBezTo>
                    <a:pt x="18" y="26"/>
                    <a:pt x="18" y="25"/>
                    <a:pt x="19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8" y="26"/>
                    <a:pt x="19" y="25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0"/>
                    <a:pt x="17" y="20"/>
                    <a:pt x="16" y="18"/>
                  </a:cubicBezTo>
                  <a:cubicBezTo>
                    <a:pt x="15" y="17"/>
                    <a:pt x="14" y="15"/>
                    <a:pt x="14" y="12"/>
                  </a:cubicBezTo>
                  <a:cubicBezTo>
                    <a:pt x="12" y="7"/>
                    <a:pt x="10" y="12"/>
                    <a:pt x="6" y="3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0" y="9"/>
                    <a:pt x="5" y="25"/>
                    <a:pt x="5" y="26"/>
                  </a:cubicBezTo>
                  <a:cubicBezTo>
                    <a:pt x="8" y="39"/>
                    <a:pt x="7" y="32"/>
                    <a:pt x="8" y="40"/>
                  </a:cubicBezTo>
                  <a:cubicBezTo>
                    <a:pt x="7" y="35"/>
                    <a:pt x="7" y="31"/>
                    <a:pt x="8" y="41"/>
                  </a:cubicBezTo>
                  <a:cubicBezTo>
                    <a:pt x="8" y="55"/>
                    <a:pt x="7" y="43"/>
                    <a:pt x="7" y="47"/>
                  </a:cubicBezTo>
                  <a:cubicBezTo>
                    <a:pt x="7" y="48"/>
                    <a:pt x="7" y="47"/>
                    <a:pt x="7" y="48"/>
                  </a:cubicBezTo>
                  <a:cubicBezTo>
                    <a:pt x="6" y="53"/>
                    <a:pt x="7" y="46"/>
                    <a:pt x="8" y="48"/>
                  </a:cubicBezTo>
                  <a:cubicBezTo>
                    <a:pt x="8" y="48"/>
                    <a:pt x="9" y="45"/>
                    <a:pt x="10" y="43"/>
                  </a:cubicBezTo>
                  <a:cubicBezTo>
                    <a:pt x="11" y="42"/>
                    <a:pt x="10" y="44"/>
                    <a:pt x="10" y="44"/>
                  </a:cubicBezTo>
                  <a:cubicBezTo>
                    <a:pt x="10" y="44"/>
                    <a:pt x="11" y="43"/>
                    <a:pt x="12" y="42"/>
                  </a:cubicBezTo>
                  <a:cubicBezTo>
                    <a:pt x="11" y="42"/>
                    <a:pt x="11" y="43"/>
                    <a:pt x="10" y="44"/>
                  </a:cubicBezTo>
                  <a:cubicBezTo>
                    <a:pt x="10" y="44"/>
                    <a:pt x="13" y="39"/>
                    <a:pt x="13" y="38"/>
                  </a:cubicBezTo>
                  <a:cubicBezTo>
                    <a:pt x="13" y="37"/>
                    <a:pt x="12" y="41"/>
                    <a:pt x="12" y="41"/>
                  </a:cubicBezTo>
                  <a:cubicBezTo>
                    <a:pt x="12" y="41"/>
                    <a:pt x="13" y="39"/>
                    <a:pt x="14" y="38"/>
                  </a:cubicBezTo>
                  <a:cubicBezTo>
                    <a:pt x="14" y="37"/>
                    <a:pt x="12" y="41"/>
                    <a:pt x="13" y="40"/>
                  </a:cubicBezTo>
                  <a:cubicBezTo>
                    <a:pt x="13" y="40"/>
                    <a:pt x="15" y="35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5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5"/>
                    <a:pt x="16" y="36"/>
                    <a:pt x="15" y="38"/>
                  </a:cubicBezTo>
                  <a:cubicBezTo>
                    <a:pt x="16" y="36"/>
                    <a:pt x="18" y="34"/>
                    <a:pt x="19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3"/>
                    <a:pt x="18" y="32"/>
                    <a:pt x="19" y="30"/>
                  </a:cubicBezTo>
                  <a:cubicBezTo>
                    <a:pt x="19" y="31"/>
                    <a:pt x="18" y="32"/>
                    <a:pt x="18" y="3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8"/>
                    <a:pt x="19" y="31"/>
                  </a:cubicBezTo>
                  <a:cubicBezTo>
                    <a:pt x="19" y="31"/>
                    <a:pt x="20" y="30"/>
                    <a:pt x="20" y="30"/>
                  </a:cubicBezTo>
                  <a:cubicBezTo>
                    <a:pt x="20" y="30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0"/>
                    <a:pt x="21" y="28"/>
                    <a:pt x="21" y="2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5" name="Freeform 537"/>
            <p:cNvSpPr/>
            <p:nvPr/>
          </p:nvSpPr>
          <p:spPr bwMode="auto">
            <a:xfrm>
              <a:off x="5665788" y="3590926"/>
              <a:ext cx="3175" cy="7938"/>
            </a:xfrm>
            <a:custGeom>
              <a:gdLst>
                <a:gd name="T0" fmla="*/ 1 w 1"/>
                <a:gd name="T1" fmla="*/ 1 h 2"/>
                <a:gd name="T2" fmla="*/ 1 w 1"/>
                <a:gd name="T3" fmla="*/ 1 h 2"/>
                <a:gd name="T4" fmla="*/ 1 w 1"/>
                <a:gd name="T5" fmla="*/ 0 h 2"/>
                <a:gd name="T6" fmla="*/ 1 w 1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6" name="Freeform 538"/>
            <p:cNvSpPr/>
            <p:nvPr/>
          </p:nvSpPr>
          <p:spPr bwMode="auto">
            <a:xfrm>
              <a:off x="5646738" y="3560763"/>
              <a:ext cx="7938" cy="3175"/>
            </a:xfrm>
            <a:custGeom>
              <a:gdLst>
                <a:gd name="T0" fmla="*/ 0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0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7" name="Freeform 539"/>
            <p:cNvSpPr/>
            <p:nvPr/>
          </p:nvSpPr>
          <p:spPr bwMode="auto">
            <a:xfrm>
              <a:off x="5646738" y="3563938"/>
              <a:ext cx="4763" cy="4763"/>
            </a:xfrm>
            <a:custGeom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8" name="Freeform 540"/>
            <p:cNvSpPr/>
            <p:nvPr/>
          </p:nvSpPr>
          <p:spPr bwMode="auto">
            <a:xfrm flipH="1">
              <a:off x="5651501" y="35639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9" name="Freeform 541"/>
            <p:cNvSpPr/>
            <p:nvPr/>
          </p:nvSpPr>
          <p:spPr bwMode="auto">
            <a:xfrm>
              <a:off x="5651501" y="3560763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0" name="Freeform 542"/>
            <p:cNvSpPr/>
            <p:nvPr/>
          </p:nvSpPr>
          <p:spPr bwMode="auto">
            <a:xfrm>
              <a:off x="5654676" y="3557588"/>
              <a:ext cx="3175" cy="3175"/>
            </a:xfrm>
            <a:custGeom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1" name="Freeform 543"/>
            <p:cNvSpPr/>
            <p:nvPr/>
          </p:nvSpPr>
          <p:spPr bwMode="auto">
            <a:xfrm>
              <a:off x="5673726" y="3519488"/>
              <a:ext cx="30163" cy="22225"/>
            </a:xfrm>
            <a:custGeom>
              <a:gdLst>
                <a:gd name="T0" fmla="*/ 5 w 8"/>
                <a:gd name="T1" fmla="*/ 2 h 6"/>
                <a:gd name="T2" fmla="*/ 3 w 8"/>
                <a:gd name="T3" fmla="*/ 4 h 6"/>
                <a:gd name="T4" fmla="*/ 5 w 8"/>
                <a:gd name="T5" fmla="*/ 2 h 6"/>
                <a:gd name="T6" fmla="*/ 3 w 8"/>
                <a:gd name="T7" fmla="*/ 4 h 6"/>
                <a:gd name="T8" fmla="*/ 8 w 8"/>
                <a:gd name="T9" fmla="*/ 0 h 6"/>
                <a:gd name="T10" fmla="*/ 6 w 8"/>
                <a:gd name="T11" fmla="*/ 1 h 6"/>
                <a:gd name="T12" fmla="*/ 2 w 8"/>
                <a:gd name="T13" fmla="*/ 4 h 6"/>
                <a:gd name="T14" fmla="*/ 2 w 8"/>
                <a:gd name="T15" fmla="*/ 4 h 6"/>
                <a:gd name="T16" fmla="*/ 1 w 8"/>
                <a:gd name="T17" fmla="*/ 5 h 6"/>
                <a:gd name="T18" fmla="*/ 5 w 8"/>
                <a:gd name="T19" fmla="*/ 2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5" y="2"/>
                  </a:moveTo>
                  <a:cubicBezTo>
                    <a:pt x="5" y="2"/>
                    <a:pt x="2" y="4"/>
                    <a:pt x="3" y="4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6" y="2"/>
                    <a:pt x="3" y="5"/>
                    <a:pt x="3" y="4"/>
                  </a:cubicBezTo>
                  <a:cubicBezTo>
                    <a:pt x="4" y="3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4" y="2"/>
                    <a:pt x="5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2" name="Freeform 544"/>
            <p:cNvSpPr/>
            <p:nvPr/>
          </p:nvSpPr>
          <p:spPr bwMode="auto">
            <a:xfrm>
              <a:off x="5646738" y="3544888"/>
              <a:ext cx="15875" cy="15875"/>
            </a:xfrm>
            <a:custGeom>
              <a:gdLst>
                <a:gd name="T0" fmla="*/ 1 w 4"/>
                <a:gd name="T1" fmla="*/ 3 h 4"/>
                <a:gd name="T2" fmla="*/ 2 w 4"/>
                <a:gd name="T3" fmla="*/ 2 h 4"/>
                <a:gd name="T4" fmla="*/ 2 w 4"/>
                <a:gd name="T5" fmla="*/ 2 h 4"/>
                <a:gd name="T6" fmla="*/ 3 w 4"/>
                <a:gd name="T7" fmla="*/ 1 h 4"/>
                <a:gd name="T8" fmla="*/ 2 w 4"/>
                <a:gd name="T9" fmla="*/ 3 h 4"/>
                <a:gd name="T10" fmla="*/ 3 w 4"/>
                <a:gd name="T11" fmla="*/ 1 h 4"/>
                <a:gd name="T12" fmla="*/ 1 w 4"/>
                <a:gd name="T13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3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3" name="Freeform 545"/>
            <p:cNvSpPr/>
            <p:nvPr/>
          </p:nvSpPr>
          <p:spPr bwMode="auto">
            <a:xfrm>
              <a:off x="5657851" y="3544888"/>
              <a:ext cx="4763" cy="4763"/>
            </a:xfrm>
            <a:custGeom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3 h 3"/>
                <a:gd name="T8" fmla="*/ 0 w 3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4" name="Freeform 546"/>
            <p:cNvSpPr/>
            <p:nvPr/>
          </p:nvSpPr>
          <p:spPr bwMode="auto">
            <a:xfrm>
              <a:off x="5654676" y="3478213"/>
              <a:ext cx="90488" cy="192088"/>
            </a:xfrm>
            <a:custGeom>
              <a:gdLst>
                <a:gd name="T0" fmla="*/ 3 w 24"/>
                <a:gd name="T1" fmla="*/ 22 h 51"/>
                <a:gd name="T2" fmla="*/ 2 w 24"/>
                <a:gd name="T3" fmla="*/ 22 h 51"/>
                <a:gd name="T4" fmla="*/ 3 w 24"/>
                <a:gd name="T5" fmla="*/ 22 h 51"/>
                <a:gd name="T6" fmla="*/ 4 w 24"/>
                <a:gd name="T7" fmla="*/ 21 h 51"/>
                <a:gd name="T8" fmla="*/ 4 w 24"/>
                <a:gd name="T9" fmla="*/ 21 h 51"/>
                <a:gd name="T10" fmla="*/ 3 w 24"/>
                <a:gd name="T11" fmla="*/ 22 h 51"/>
                <a:gd name="T12" fmla="*/ 3 w 24"/>
                <a:gd name="T13" fmla="*/ 22 h 51"/>
                <a:gd name="T14" fmla="*/ 2 w 24"/>
                <a:gd name="T15" fmla="*/ 23 h 51"/>
                <a:gd name="T16" fmla="*/ 2 w 24"/>
                <a:gd name="T17" fmla="*/ 24 h 51"/>
                <a:gd name="T18" fmla="*/ 2 w 24"/>
                <a:gd name="T19" fmla="*/ 24 h 51"/>
                <a:gd name="T20" fmla="*/ 2 w 24"/>
                <a:gd name="T21" fmla="*/ 24 h 51"/>
                <a:gd name="T22" fmla="*/ 2 w 24"/>
                <a:gd name="T23" fmla="*/ 24 h 51"/>
                <a:gd name="T24" fmla="*/ 6 w 24"/>
                <a:gd name="T25" fmla="*/ 21 h 51"/>
                <a:gd name="T26" fmla="*/ 6 w 24"/>
                <a:gd name="T27" fmla="*/ 21 h 51"/>
                <a:gd name="T28" fmla="*/ 2 w 24"/>
                <a:gd name="T29" fmla="*/ 25 h 51"/>
                <a:gd name="T30" fmla="*/ 2 w 24"/>
                <a:gd name="T31" fmla="*/ 24 h 51"/>
                <a:gd name="T32" fmla="*/ 2 w 24"/>
                <a:gd name="T33" fmla="*/ 24 h 51"/>
                <a:gd name="T34" fmla="*/ 2 w 24"/>
                <a:gd name="T35" fmla="*/ 31 h 51"/>
                <a:gd name="T36" fmla="*/ 2 w 24"/>
                <a:gd name="T37" fmla="*/ 47 h 51"/>
                <a:gd name="T38" fmla="*/ 13 w 24"/>
                <a:gd name="T39" fmla="*/ 28 h 51"/>
                <a:gd name="T40" fmla="*/ 18 w 24"/>
                <a:gd name="T41" fmla="*/ 13 h 51"/>
                <a:gd name="T42" fmla="*/ 21 w 24"/>
                <a:gd name="T43" fmla="*/ 7 h 51"/>
                <a:gd name="T44" fmla="*/ 17 w 24"/>
                <a:gd name="T45" fmla="*/ 11 h 51"/>
                <a:gd name="T46" fmla="*/ 15 w 24"/>
                <a:gd name="T47" fmla="*/ 11 h 51"/>
                <a:gd name="T48" fmla="*/ 13 w 24"/>
                <a:gd name="T49" fmla="*/ 14 h 51"/>
                <a:gd name="T50" fmla="*/ 12 w 24"/>
                <a:gd name="T51" fmla="*/ 14 h 51"/>
                <a:gd name="T52" fmla="*/ 10 w 24"/>
                <a:gd name="T53" fmla="*/ 15 h 51"/>
                <a:gd name="T54" fmla="*/ 11 w 24"/>
                <a:gd name="T55" fmla="*/ 13 h 51"/>
                <a:gd name="T56" fmla="*/ 8 w 24"/>
                <a:gd name="T57" fmla="*/ 17 h 51"/>
                <a:gd name="T58" fmla="*/ 8 w 24"/>
                <a:gd name="T59" fmla="*/ 17 h 51"/>
                <a:gd name="T60" fmla="*/ 6 w 24"/>
                <a:gd name="T61" fmla="*/ 17 h 51"/>
                <a:gd name="T62" fmla="*/ 4 w 24"/>
                <a:gd name="T63" fmla="*/ 20 h 51"/>
                <a:gd name="T64" fmla="*/ 4 w 24"/>
                <a:gd name="T65" fmla="*/ 19 h 51"/>
                <a:gd name="T66" fmla="*/ 3 w 24"/>
                <a:gd name="T67" fmla="*/ 20 h 51"/>
                <a:gd name="T68" fmla="*/ 5 w 24"/>
                <a:gd name="T69" fmla="*/ 18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51">
                  <a:moveTo>
                    <a:pt x="2" y="21"/>
                  </a:moveTo>
                  <a:cubicBezTo>
                    <a:pt x="3" y="21"/>
                    <a:pt x="3" y="22"/>
                    <a:pt x="3" y="22"/>
                  </a:cubicBezTo>
                  <a:cubicBezTo>
                    <a:pt x="3" y="22"/>
                    <a:pt x="4" y="21"/>
                    <a:pt x="3" y="21"/>
                  </a:cubicBezTo>
                  <a:cubicBezTo>
                    <a:pt x="3" y="22"/>
                    <a:pt x="3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2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4"/>
                    <a:pt x="2" y="24"/>
                  </a:cubicBezTo>
                  <a:cubicBezTo>
                    <a:pt x="3" y="24"/>
                    <a:pt x="3" y="23"/>
                    <a:pt x="4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19"/>
                    <a:pt x="3" y="23"/>
                    <a:pt x="6" y="21"/>
                  </a:cubicBezTo>
                  <a:cubicBezTo>
                    <a:pt x="3" y="23"/>
                    <a:pt x="7" y="19"/>
                    <a:pt x="6" y="21"/>
                  </a:cubicBezTo>
                  <a:cubicBezTo>
                    <a:pt x="5" y="21"/>
                    <a:pt x="4" y="22"/>
                    <a:pt x="4" y="23"/>
                  </a:cubicBezTo>
                  <a:cubicBezTo>
                    <a:pt x="4" y="23"/>
                    <a:pt x="4" y="23"/>
                    <a:pt x="2" y="25"/>
                  </a:cubicBezTo>
                  <a:cubicBezTo>
                    <a:pt x="1" y="26"/>
                    <a:pt x="2" y="25"/>
                    <a:pt x="4" y="23"/>
                  </a:cubicBezTo>
                  <a:cubicBezTo>
                    <a:pt x="3" y="23"/>
                    <a:pt x="3" y="24"/>
                    <a:pt x="2" y="24"/>
                  </a:cubicBezTo>
                  <a:cubicBezTo>
                    <a:pt x="3" y="24"/>
                    <a:pt x="4" y="23"/>
                    <a:pt x="4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2" y="29"/>
                    <a:pt x="2" y="31"/>
                  </a:cubicBezTo>
                  <a:cubicBezTo>
                    <a:pt x="2" y="32"/>
                    <a:pt x="1" y="34"/>
                    <a:pt x="1" y="37"/>
                  </a:cubicBezTo>
                  <a:cubicBezTo>
                    <a:pt x="0" y="42"/>
                    <a:pt x="4" y="38"/>
                    <a:pt x="2" y="47"/>
                  </a:cubicBezTo>
                  <a:cubicBezTo>
                    <a:pt x="1" y="51"/>
                    <a:pt x="4" y="50"/>
                    <a:pt x="5" y="50"/>
                  </a:cubicBezTo>
                  <a:cubicBezTo>
                    <a:pt x="8" y="44"/>
                    <a:pt x="13" y="29"/>
                    <a:pt x="13" y="28"/>
                  </a:cubicBezTo>
                  <a:cubicBezTo>
                    <a:pt x="18" y="14"/>
                    <a:pt x="15" y="22"/>
                    <a:pt x="18" y="14"/>
                  </a:cubicBezTo>
                  <a:cubicBezTo>
                    <a:pt x="16" y="18"/>
                    <a:pt x="14" y="22"/>
                    <a:pt x="18" y="13"/>
                  </a:cubicBezTo>
                  <a:cubicBezTo>
                    <a:pt x="24" y="0"/>
                    <a:pt x="19" y="11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3"/>
                    <a:pt x="21" y="9"/>
                    <a:pt x="21" y="7"/>
                  </a:cubicBezTo>
                  <a:cubicBezTo>
                    <a:pt x="21" y="7"/>
                    <a:pt x="19" y="9"/>
                    <a:pt x="17" y="11"/>
                  </a:cubicBezTo>
                  <a:cubicBezTo>
                    <a:pt x="16" y="11"/>
                    <a:pt x="18" y="10"/>
                    <a:pt x="18" y="10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3"/>
                    <a:pt x="13" y="14"/>
                  </a:cubicBezTo>
                  <a:cubicBezTo>
                    <a:pt x="12" y="15"/>
                    <a:pt x="15" y="12"/>
                    <a:pt x="14" y="12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4"/>
                    <a:pt x="14" y="12"/>
                    <a:pt x="14" y="12"/>
                  </a:cubicBezTo>
                  <a:cubicBezTo>
                    <a:pt x="13" y="13"/>
                    <a:pt x="9" y="16"/>
                    <a:pt x="10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5"/>
                    <a:pt x="7" y="17"/>
                    <a:pt x="6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4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1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5" name="Freeform 547"/>
            <p:cNvSpPr/>
            <p:nvPr/>
          </p:nvSpPr>
          <p:spPr bwMode="auto">
            <a:xfrm>
              <a:off x="5665788" y="3560763"/>
              <a:ext cx="3175" cy="3175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6" name="Rectangle 548"/>
            <p:cNvSpPr>
              <a:spLocks noChangeArrowheads="1"/>
            </p:cNvSpPr>
            <p:nvPr/>
          </p:nvSpPr>
          <p:spPr bwMode="auto">
            <a:xfrm>
              <a:off x="5726113" y="35941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7" name="Rectangle 549"/>
            <p:cNvSpPr>
              <a:spLocks noChangeArrowheads="1"/>
            </p:cNvSpPr>
            <p:nvPr/>
          </p:nvSpPr>
          <p:spPr bwMode="auto">
            <a:xfrm>
              <a:off x="5726113" y="35941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8" name="Freeform 550"/>
            <p:cNvSpPr/>
            <p:nvPr/>
          </p:nvSpPr>
          <p:spPr bwMode="auto">
            <a:xfrm flipH="1">
              <a:off x="5726113" y="35941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9" name="Rectangle 551"/>
            <p:cNvSpPr>
              <a:spLocks noChangeArrowheads="1"/>
            </p:cNvSpPr>
            <p:nvPr/>
          </p:nvSpPr>
          <p:spPr bwMode="auto">
            <a:xfrm>
              <a:off x="5726113" y="35941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0" name="Freeform 552"/>
            <p:cNvSpPr/>
            <p:nvPr/>
          </p:nvSpPr>
          <p:spPr bwMode="auto">
            <a:xfrm flipH="1">
              <a:off x="5726113" y="35941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1" name="Freeform 553"/>
            <p:cNvSpPr/>
            <p:nvPr/>
          </p:nvSpPr>
          <p:spPr bwMode="auto">
            <a:xfrm>
              <a:off x="5726113" y="3598863"/>
              <a:ext cx="3175" cy="3175"/>
            </a:xfrm>
            <a:custGeom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0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0 w 2"/>
                <a:gd name="T1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2" name="Freeform 554"/>
            <p:cNvSpPr/>
            <p:nvPr/>
          </p:nvSpPr>
          <p:spPr bwMode="auto">
            <a:xfrm flipH="1">
              <a:off x="5729288" y="35941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3" name="Rectangle 555"/>
            <p:cNvSpPr>
              <a:spLocks noChangeArrowheads="1"/>
            </p:cNvSpPr>
            <p:nvPr/>
          </p:nvSpPr>
          <p:spPr bwMode="auto">
            <a:xfrm>
              <a:off x="5729288" y="35941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4" name="Freeform 556"/>
            <p:cNvSpPr/>
            <p:nvPr/>
          </p:nvSpPr>
          <p:spPr bwMode="auto">
            <a:xfrm>
              <a:off x="5695951" y="3598863"/>
              <a:ext cx="30163" cy="25400"/>
            </a:xfrm>
            <a:custGeom>
              <a:gdLst>
                <a:gd name="T0" fmla="*/ 7 w 8"/>
                <a:gd name="T1" fmla="*/ 0 h 7"/>
                <a:gd name="T2" fmla="*/ 7 w 8"/>
                <a:gd name="T3" fmla="*/ 0 h 7"/>
                <a:gd name="T4" fmla="*/ 7 w 8"/>
                <a:gd name="T5" fmla="*/ 0 h 7"/>
                <a:gd name="T6" fmla="*/ 7 w 8"/>
                <a:gd name="T7" fmla="*/ 0 h 7"/>
                <a:gd name="T8" fmla="*/ 7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7 w 8"/>
                <a:gd name="T15" fmla="*/ 0 h 7"/>
                <a:gd name="T16" fmla="*/ 6 w 8"/>
                <a:gd name="T17" fmla="*/ 0 h 7"/>
                <a:gd name="T18" fmla="*/ 6 w 8"/>
                <a:gd name="T19" fmla="*/ 1 h 7"/>
                <a:gd name="T20" fmla="*/ 6 w 8"/>
                <a:gd name="T21" fmla="*/ 1 h 7"/>
                <a:gd name="T22" fmla="*/ 6 w 8"/>
                <a:gd name="T23" fmla="*/ 1 h 7"/>
                <a:gd name="T24" fmla="*/ 6 w 8"/>
                <a:gd name="T25" fmla="*/ 1 h 7"/>
                <a:gd name="T26" fmla="*/ 6 w 8"/>
                <a:gd name="T27" fmla="*/ 1 h 7"/>
                <a:gd name="T28" fmla="*/ 6 w 8"/>
                <a:gd name="T29" fmla="*/ 1 h 7"/>
                <a:gd name="T30" fmla="*/ 6 w 8"/>
                <a:gd name="T31" fmla="*/ 1 h 7"/>
                <a:gd name="T32" fmla="*/ 6 w 8"/>
                <a:gd name="T33" fmla="*/ 1 h 7"/>
                <a:gd name="T34" fmla="*/ 4 w 8"/>
                <a:gd name="T35" fmla="*/ 2 h 7"/>
                <a:gd name="T36" fmla="*/ 1 w 8"/>
                <a:gd name="T37" fmla="*/ 4 h 7"/>
                <a:gd name="T38" fmla="*/ 2 w 8"/>
                <a:gd name="T39" fmla="*/ 6 h 7"/>
                <a:gd name="T40" fmla="*/ 4 w 8"/>
                <a:gd name="T41" fmla="*/ 6 h 7"/>
                <a:gd name="T42" fmla="*/ 5 w 8"/>
                <a:gd name="T43" fmla="*/ 5 h 7"/>
                <a:gd name="T44" fmla="*/ 7 w 8"/>
                <a:gd name="T45" fmla="*/ 2 h 7"/>
                <a:gd name="T46" fmla="*/ 7 w 8"/>
                <a:gd name="T47" fmla="*/ 2 h 7"/>
                <a:gd name="T48" fmla="*/ 7 w 8"/>
                <a:gd name="T49" fmla="*/ 1 h 7"/>
                <a:gd name="T50" fmla="*/ 7 w 8"/>
                <a:gd name="T51" fmla="*/ 1 h 7"/>
                <a:gd name="T52" fmla="*/ 7 w 8"/>
                <a:gd name="T53" fmla="*/ 1 h 7"/>
                <a:gd name="T54" fmla="*/ 8 w 8"/>
                <a:gd name="T55" fmla="*/ 1 h 7"/>
                <a:gd name="T56" fmla="*/ 8 w 8"/>
                <a:gd name="T57" fmla="*/ 1 h 7"/>
                <a:gd name="T58" fmla="*/ 8 w 8"/>
                <a:gd name="T59" fmla="*/ 1 h 7"/>
                <a:gd name="T60" fmla="*/ 8 w 8"/>
                <a:gd name="T61" fmla="*/ 0 h 7"/>
                <a:gd name="T62" fmla="*/ 8 w 8"/>
                <a:gd name="T63" fmla="*/ 0 h 7"/>
                <a:gd name="T64" fmla="*/ 8 w 8"/>
                <a:gd name="T65" fmla="*/ 0 h 7"/>
                <a:gd name="T66" fmla="*/ 8 w 8"/>
                <a:gd name="T67" fmla="*/ 0 h 7"/>
                <a:gd name="T68" fmla="*/ 8 w 8"/>
                <a:gd name="T69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2" y="6"/>
                    <a:pt x="2" y="6"/>
                  </a:cubicBezTo>
                  <a:cubicBezTo>
                    <a:pt x="3" y="7"/>
                    <a:pt x="2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5" name="Rectangle 557"/>
            <p:cNvSpPr>
              <a:spLocks noChangeArrowheads="1"/>
            </p:cNvSpPr>
            <p:nvPr/>
          </p:nvSpPr>
          <p:spPr bwMode="auto">
            <a:xfrm>
              <a:off x="5722938" y="35988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6" name="Freeform 558"/>
            <p:cNvSpPr/>
            <p:nvPr/>
          </p:nvSpPr>
          <p:spPr bwMode="auto">
            <a:xfrm>
              <a:off x="5726113" y="3582988"/>
              <a:ext cx="14288" cy="15875"/>
            </a:xfrm>
            <a:custGeom>
              <a:gdLst>
                <a:gd name="T0" fmla="*/ 3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7" name="Rectangle 559"/>
            <p:cNvSpPr>
              <a:spLocks noChangeArrowheads="1"/>
            </p:cNvSpPr>
            <p:nvPr/>
          </p:nvSpPr>
          <p:spPr bwMode="auto">
            <a:xfrm>
              <a:off x="5707063" y="35829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8" name="Rectangle 560"/>
            <p:cNvSpPr>
              <a:spLocks noChangeArrowheads="1"/>
            </p:cNvSpPr>
            <p:nvPr/>
          </p:nvSpPr>
          <p:spPr bwMode="auto">
            <a:xfrm>
              <a:off x="5707063" y="35829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9" name="Freeform 561"/>
            <p:cNvSpPr/>
            <p:nvPr/>
          </p:nvSpPr>
          <p:spPr bwMode="auto">
            <a:xfrm flipH="1">
              <a:off x="5707063" y="35829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0" name="Rectangle 562"/>
            <p:cNvSpPr>
              <a:spLocks noChangeArrowheads="1"/>
            </p:cNvSpPr>
            <p:nvPr/>
          </p:nvSpPr>
          <p:spPr bwMode="auto">
            <a:xfrm>
              <a:off x="5707063" y="35829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1" name="Freeform 563"/>
            <p:cNvSpPr/>
            <p:nvPr/>
          </p:nvSpPr>
          <p:spPr bwMode="auto">
            <a:xfrm flipH="1">
              <a:off x="5707063" y="35829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2" name="Freeform 564"/>
            <p:cNvSpPr/>
            <p:nvPr/>
          </p:nvSpPr>
          <p:spPr bwMode="auto">
            <a:xfrm>
              <a:off x="5707063" y="3582988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0 w 2"/>
                <a:gd name="T13" fmla="*/ 0 h 2"/>
                <a:gd name="T14" fmla="*/ 2 w 2"/>
                <a:gd name="T15" fmla="*/ 0 h 2"/>
                <a:gd name="T16" fmla="*/ 0 w 2"/>
                <a:gd name="T17" fmla="*/ 0 h 2"/>
                <a:gd name="T18" fmla="*/ 2 w 2"/>
                <a:gd name="T1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3" name="Freeform 565"/>
            <p:cNvSpPr/>
            <p:nvPr/>
          </p:nvSpPr>
          <p:spPr bwMode="auto">
            <a:xfrm flipH="1">
              <a:off x="5707063" y="35798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4" name="Rectangle 566"/>
            <p:cNvSpPr>
              <a:spLocks noChangeArrowheads="1"/>
            </p:cNvSpPr>
            <p:nvPr/>
          </p:nvSpPr>
          <p:spPr bwMode="auto">
            <a:xfrm>
              <a:off x="5707063" y="35798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5" name="Freeform 567"/>
            <p:cNvSpPr/>
            <p:nvPr/>
          </p:nvSpPr>
          <p:spPr bwMode="auto">
            <a:xfrm>
              <a:off x="5692776" y="3586163"/>
              <a:ext cx="14288" cy="34925"/>
            </a:xfrm>
            <a:custGeom>
              <a:gdLst>
                <a:gd name="T0" fmla="*/ 3 w 4"/>
                <a:gd name="T1" fmla="*/ 0 h 9"/>
                <a:gd name="T2" fmla="*/ 3 w 4"/>
                <a:gd name="T3" fmla="*/ 0 h 9"/>
                <a:gd name="T4" fmla="*/ 3 w 4"/>
                <a:gd name="T5" fmla="*/ 0 h 9"/>
                <a:gd name="T6" fmla="*/ 3 w 4"/>
                <a:gd name="T7" fmla="*/ 0 h 9"/>
                <a:gd name="T8" fmla="*/ 3 w 4"/>
                <a:gd name="T9" fmla="*/ 0 h 9"/>
                <a:gd name="T10" fmla="*/ 3 w 4"/>
                <a:gd name="T11" fmla="*/ 0 h 9"/>
                <a:gd name="T12" fmla="*/ 3 w 4"/>
                <a:gd name="T13" fmla="*/ 0 h 9"/>
                <a:gd name="T14" fmla="*/ 3 w 4"/>
                <a:gd name="T15" fmla="*/ 1 h 9"/>
                <a:gd name="T16" fmla="*/ 3 w 4"/>
                <a:gd name="T17" fmla="*/ 1 h 9"/>
                <a:gd name="T18" fmla="*/ 3 w 4"/>
                <a:gd name="T19" fmla="*/ 1 h 9"/>
                <a:gd name="T20" fmla="*/ 3 w 4"/>
                <a:gd name="T21" fmla="*/ 1 h 9"/>
                <a:gd name="T22" fmla="*/ 3 w 4"/>
                <a:gd name="T23" fmla="*/ 1 h 9"/>
                <a:gd name="T24" fmla="*/ 3 w 4"/>
                <a:gd name="T25" fmla="*/ 1 h 9"/>
                <a:gd name="T26" fmla="*/ 3 w 4"/>
                <a:gd name="T27" fmla="*/ 1 h 9"/>
                <a:gd name="T28" fmla="*/ 3 w 4"/>
                <a:gd name="T29" fmla="*/ 1 h 9"/>
                <a:gd name="T30" fmla="*/ 3 w 4"/>
                <a:gd name="T31" fmla="*/ 1 h 9"/>
                <a:gd name="T32" fmla="*/ 3 w 4"/>
                <a:gd name="T33" fmla="*/ 1 h 9"/>
                <a:gd name="T34" fmla="*/ 1 w 4"/>
                <a:gd name="T35" fmla="*/ 5 h 9"/>
                <a:gd name="T36" fmla="*/ 0 w 4"/>
                <a:gd name="T37" fmla="*/ 8 h 9"/>
                <a:gd name="T38" fmla="*/ 3 w 4"/>
                <a:gd name="T39" fmla="*/ 7 h 9"/>
                <a:gd name="T40" fmla="*/ 4 w 4"/>
                <a:gd name="T41" fmla="*/ 5 h 9"/>
                <a:gd name="T42" fmla="*/ 4 w 4"/>
                <a:gd name="T43" fmla="*/ 3 h 9"/>
                <a:gd name="T44" fmla="*/ 4 w 4"/>
                <a:gd name="T45" fmla="*/ 2 h 9"/>
                <a:gd name="T46" fmla="*/ 4 w 4"/>
                <a:gd name="T47" fmla="*/ 2 h 9"/>
                <a:gd name="T48" fmla="*/ 4 w 4"/>
                <a:gd name="T49" fmla="*/ 1 h 9"/>
                <a:gd name="T50" fmla="*/ 4 w 4"/>
                <a:gd name="T51" fmla="*/ 1 h 9"/>
                <a:gd name="T52" fmla="*/ 4 w 4"/>
                <a:gd name="T53" fmla="*/ 0 h 9"/>
                <a:gd name="T54" fmla="*/ 4 w 4"/>
                <a:gd name="T55" fmla="*/ 0 h 9"/>
                <a:gd name="T56" fmla="*/ 4 w 4"/>
                <a:gd name="T57" fmla="*/ 0 h 9"/>
                <a:gd name="T58" fmla="*/ 4 w 4"/>
                <a:gd name="T59" fmla="*/ 0 h 9"/>
                <a:gd name="T60" fmla="*/ 4 w 4"/>
                <a:gd name="T61" fmla="*/ 0 h 9"/>
                <a:gd name="T62" fmla="*/ 4 w 4"/>
                <a:gd name="T63" fmla="*/ 0 h 9"/>
                <a:gd name="T64" fmla="*/ 4 w 4"/>
                <a:gd name="T65" fmla="*/ 0 h 9"/>
                <a:gd name="T66" fmla="*/ 4 w 4"/>
                <a:gd name="T6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2" y="8"/>
                    <a:pt x="2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8"/>
                    <a:pt x="2" y="7"/>
                    <a:pt x="3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6" name="Freeform 568"/>
            <p:cNvSpPr/>
            <p:nvPr/>
          </p:nvSpPr>
          <p:spPr bwMode="auto">
            <a:xfrm flipH="1">
              <a:off x="5703888" y="3586163"/>
              <a:ext cx="0" cy="4763"/>
            </a:xfrm>
            <a:custGeom>
              <a:gdLst>
                <a:gd name="T0" fmla="*/ 0 h 3"/>
                <a:gd name="T1" fmla="*/ 0 h 3"/>
                <a:gd name="T2" fmla="*/ 3 h 3"/>
                <a:gd name="T3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7" name="Freeform 569"/>
            <p:cNvSpPr/>
            <p:nvPr/>
          </p:nvSpPr>
          <p:spPr bwMode="auto">
            <a:xfrm>
              <a:off x="5703888" y="3568701"/>
              <a:ext cx="11113" cy="14288"/>
            </a:xfrm>
            <a:custGeom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8" name="Rectangle 570"/>
            <p:cNvSpPr>
              <a:spLocks noChangeArrowheads="1"/>
            </p:cNvSpPr>
            <p:nvPr/>
          </p:nvSpPr>
          <p:spPr bwMode="auto">
            <a:xfrm>
              <a:off x="5676901" y="35829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9" name="Rectangle 571"/>
            <p:cNvSpPr>
              <a:spLocks noChangeArrowheads="1"/>
            </p:cNvSpPr>
            <p:nvPr/>
          </p:nvSpPr>
          <p:spPr bwMode="auto">
            <a:xfrm>
              <a:off x="5676901" y="35861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0" name="Freeform 572"/>
            <p:cNvSpPr/>
            <p:nvPr/>
          </p:nvSpPr>
          <p:spPr bwMode="auto">
            <a:xfrm flipH="1">
              <a:off x="5676901" y="35861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1" name="Rectangle 573"/>
            <p:cNvSpPr>
              <a:spLocks noChangeArrowheads="1"/>
            </p:cNvSpPr>
            <p:nvPr/>
          </p:nvSpPr>
          <p:spPr bwMode="auto">
            <a:xfrm>
              <a:off x="5676901" y="35861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2" name="Freeform 574"/>
            <p:cNvSpPr/>
            <p:nvPr/>
          </p:nvSpPr>
          <p:spPr bwMode="auto">
            <a:xfrm flipH="1">
              <a:off x="5676901" y="35861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3" name="Freeform 575"/>
            <p:cNvSpPr/>
            <p:nvPr/>
          </p:nvSpPr>
          <p:spPr bwMode="auto">
            <a:xfrm>
              <a:off x="5676901" y="3582988"/>
              <a:ext cx="3175" cy="3175"/>
            </a:xfrm>
            <a:custGeom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2 w 2"/>
                <a:gd name="T1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4" name="Freeform 576"/>
            <p:cNvSpPr/>
            <p:nvPr/>
          </p:nvSpPr>
          <p:spPr bwMode="auto">
            <a:xfrm flipH="1">
              <a:off x="5676901" y="35829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5" name="Rectangle 577"/>
            <p:cNvSpPr>
              <a:spLocks noChangeArrowheads="1"/>
            </p:cNvSpPr>
            <p:nvPr/>
          </p:nvSpPr>
          <p:spPr bwMode="auto">
            <a:xfrm>
              <a:off x="5676901" y="3579813"/>
              <a:ext cx="1588" cy="3175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6" name="Freeform 578"/>
            <p:cNvSpPr/>
            <p:nvPr/>
          </p:nvSpPr>
          <p:spPr bwMode="auto">
            <a:xfrm>
              <a:off x="5676901" y="3586163"/>
              <a:ext cx="19050" cy="34925"/>
            </a:xfrm>
            <a:custGeom>
              <a:gdLst>
                <a:gd name="T0" fmla="*/ 0 w 5"/>
                <a:gd name="T1" fmla="*/ 1 h 9"/>
                <a:gd name="T2" fmla="*/ 0 w 5"/>
                <a:gd name="T3" fmla="*/ 1 h 9"/>
                <a:gd name="T4" fmla="*/ 0 w 5"/>
                <a:gd name="T5" fmla="*/ 1 h 9"/>
                <a:gd name="T6" fmla="*/ 0 w 5"/>
                <a:gd name="T7" fmla="*/ 1 h 9"/>
                <a:gd name="T8" fmla="*/ 0 w 5"/>
                <a:gd name="T9" fmla="*/ 1 h 9"/>
                <a:gd name="T10" fmla="*/ 0 w 5"/>
                <a:gd name="T11" fmla="*/ 1 h 9"/>
                <a:gd name="T12" fmla="*/ 0 w 5"/>
                <a:gd name="T13" fmla="*/ 1 h 9"/>
                <a:gd name="T14" fmla="*/ 0 w 5"/>
                <a:gd name="T15" fmla="*/ 1 h 9"/>
                <a:gd name="T16" fmla="*/ 0 w 5"/>
                <a:gd name="T17" fmla="*/ 1 h 9"/>
                <a:gd name="T18" fmla="*/ 0 w 5"/>
                <a:gd name="T19" fmla="*/ 2 h 9"/>
                <a:gd name="T20" fmla="*/ 0 w 5"/>
                <a:gd name="T21" fmla="*/ 2 h 9"/>
                <a:gd name="T22" fmla="*/ 0 w 5"/>
                <a:gd name="T23" fmla="*/ 2 h 9"/>
                <a:gd name="T24" fmla="*/ 1 w 5"/>
                <a:gd name="T25" fmla="*/ 2 h 9"/>
                <a:gd name="T26" fmla="*/ 1 w 5"/>
                <a:gd name="T27" fmla="*/ 2 h 9"/>
                <a:gd name="T28" fmla="*/ 0 w 5"/>
                <a:gd name="T29" fmla="*/ 2 h 9"/>
                <a:gd name="T30" fmla="*/ 0 w 5"/>
                <a:gd name="T31" fmla="*/ 2 h 9"/>
                <a:gd name="T32" fmla="*/ 0 w 5"/>
                <a:gd name="T33" fmla="*/ 2 h 9"/>
                <a:gd name="T34" fmla="*/ 0 w 5"/>
                <a:gd name="T35" fmla="*/ 4 h 9"/>
                <a:gd name="T36" fmla="*/ 1 w 5"/>
                <a:gd name="T37" fmla="*/ 8 h 9"/>
                <a:gd name="T38" fmla="*/ 4 w 5"/>
                <a:gd name="T39" fmla="*/ 8 h 9"/>
                <a:gd name="T40" fmla="*/ 4 w 5"/>
                <a:gd name="T41" fmla="*/ 6 h 9"/>
                <a:gd name="T42" fmla="*/ 3 w 5"/>
                <a:gd name="T43" fmla="*/ 4 h 9"/>
                <a:gd name="T44" fmla="*/ 2 w 5"/>
                <a:gd name="T45" fmla="*/ 2 h 9"/>
                <a:gd name="T46" fmla="*/ 2 w 5"/>
                <a:gd name="T47" fmla="*/ 1 h 9"/>
                <a:gd name="T48" fmla="*/ 1 w 5"/>
                <a:gd name="T49" fmla="*/ 1 h 9"/>
                <a:gd name="T50" fmla="*/ 1 w 5"/>
                <a:gd name="T51" fmla="*/ 1 h 9"/>
                <a:gd name="T52" fmla="*/ 1 w 5"/>
                <a:gd name="T53" fmla="*/ 1 h 9"/>
                <a:gd name="T54" fmla="*/ 1 w 5"/>
                <a:gd name="T55" fmla="*/ 0 h 9"/>
                <a:gd name="T56" fmla="*/ 1 w 5"/>
                <a:gd name="T57" fmla="*/ 0 h 9"/>
                <a:gd name="T58" fmla="*/ 1 w 5"/>
                <a:gd name="T59" fmla="*/ 0 h 9"/>
                <a:gd name="T60" fmla="*/ 0 w 5"/>
                <a:gd name="T61" fmla="*/ 0 h 9"/>
                <a:gd name="T62" fmla="*/ 0 w 5"/>
                <a:gd name="T63" fmla="*/ 0 h 9"/>
                <a:gd name="T64" fmla="*/ 0 w 5"/>
                <a:gd name="T65" fmla="*/ 0 h 9"/>
                <a:gd name="T66" fmla="*/ 0 w 5"/>
                <a:gd name="T67" fmla="*/ 0 h 9"/>
                <a:gd name="T68" fmla="*/ 0 w 5"/>
                <a:gd name="T69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1" y="8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7"/>
                    <a:pt x="4" y="8"/>
                    <a:pt x="4" y="7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7" name="Rectangle 579"/>
            <p:cNvSpPr>
              <a:spLocks noChangeArrowheads="1"/>
            </p:cNvSpPr>
            <p:nvPr/>
          </p:nvSpPr>
          <p:spPr bwMode="auto">
            <a:xfrm>
              <a:off x="5676901" y="359092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8" name="Freeform 580"/>
            <p:cNvSpPr/>
            <p:nvPr/>
          </p:nvSpPr>
          <p:spPr bwMode="auto">
            <a:xfrm>
              <a:off x="5668963" y="3568701"/>
              <a:ext cx="11113" cy="14288"/>
            </a:xfrm>
            <a:custGeom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3 h 4"/>
                <a:gd name="T6" fmla="*/ 1 w 3"/>
                <a:gd name="T7" fmla="*/ 1 h 4"/>
                <a:gd name="T8" fmla="*/ 3 w 3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2"/>
                    <a:pt x="3" y="3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9" name="Freeform 581"/>
            <p:cNvSpPr>
              <a:spLocks noEditPoints="1"/>
            </p:cNvSpPr>
            <p:nvPr/>
          </p:nvSpPr>
          <p:spPr bwMode="auto">
            <a:xfrm>
              <a:off x="5384801" y="5146676"/>
              <a:ext cx="434975" cy="115888"/>
            </a:xfrm>
            <a:custGeom>
              <a:gdLst>
                <a:gd name="T0" fmla="*/ 106 w 116"/>
                <a:gd name="T1" fmla="*/ 27 h 31"/>
                <a:gd name="T2" fmla="*/ 107 w 116"/>
                <a:gd name="T3" fmla="*/ 27 h 31"/>
                <a:gd name="T4" fmla="*/ 104 w 116"/>
                <a:gd name="T5" fmla="*/ 27 h 31"/>
                <a:gd name="T6" fmla="*/ 104 w 116"/>
                <a:gd name="T7" fmla="*/ 27 h 31"/>
                <a:gd name="T8" fmla="*/ 104 w 116"/>
                <a:gd name="T9" fmla="*/ 27 h 31"/>
                <a:gd name="T10" fmla="*/ 103 w 116"/>
                <a:gd name="T11" fmla="*/ 30 h 31"/>
                <a:gd name="T12" fmla="*/ 100 w 116"/>
                <a:gd name="T13" fmla="*/ 30 h 31"/>
                <a:gd name="T14" fmla="*/ 96 w 116"/>
                <a:gd name="T15" fmla="*/ 30 h 31"/>
                <a:gd name="T16" fmla="*/ 107 w 116"/>
                <a:gd name="T17" fmla="*/ 30 h 31"/>
                <a:gd name="T18" fmla="*/ 107 w 116"/>
                <a:gd name="T19" fmla="*/ 30 h 31"/>
                <a:gd name="T20" fmla="*/ 115 w 116"/>
                <a:gd name="T21" fmla="*/ 29 h 31"/>
                <a:gd name="T22" fmla="*/ 112 w 116"/>
                <a:gd name="T23" fmla="*/ 29 h 31"/>
                <a:gd name="T24" fmla="*/ 116 w 116"/>
                <a:gd name="T25" fmla="*/ 29 h 31"/>
                <a:gd name="T26" fmla="*/ 116 w 116"/>
                <a:gd name="T27" fmla="*/ 29 h 31"/>
                <a:gd name="T28" fmla="*/ 116 w 116"/>
                <a:gd name="T29" fmla="*/ 29 h 31"/>
                <a:gd name="T30" fmla="*/ 99 w 116"/>
                <a:gd name="T31" fmla="*/ 28 h 31"/>
                <a:gd name="T32" fmla="*/ 96 w 116"/>
                <a:gd name="T33" fmla="*/ 28 h 31"/>
                <a:gd name="T34" fmla="*/ 98 w 116"/>
                <a:gd name="T35" fmla="*/ 28 h 31"/>
                <a:gd name="T36" fmla="*/ 99 w 116"/>
                <a:gd name="T37" fmla="*/ 28 h 31"/>
                <a:gd name="T38" fmla="*/ 98 w 116"/>
                <a:gd name="T39" fmla="*/ 27 h 31"/>
                <a:gd name="T40" fmla="*/ 90 w 116"/>
                <a:gd name="T41" fmla="*/ 26 h 31"/>
                <a:gd name="T42" fmla="*/ 88 w 116"/>
                <a:gd name="T43" fmla="*/ 26 h 31"/>
                <a:gd name="T44" fmla="*/ 88 w 116"/>
                <a:gd name="T45" fmla="*/ 26 h 31"/>
                <a:gd name="T46" fmla="*/ 87 w 116"/>
                <a:gd name="T47" fmla="*/ 26 h 31"/>
                <a:gd name="T48" fmla="*/ 88 w 116"/>
                <a:gd name="T49" fmla="*/ 26 h 31"/>
                <a:gd name="T50" fmla="*/ 88 w 116"/>
                <a:gd name="T51" fmla="*/ 25 h 31"/>
                <a:gd name="T52" fmla="*/ 85 w 116"/>
                <a:gd name="T53" fmla="*/ 25 h 31"/>
                <a:gd name="T54" fmla="*/ 83 w 116"/>
                <a:gd name="T55" fmla="*/ 24 h 31"/>
                <a:gd name="T56" fmla="*/ 83 w 116"/>
                <a:gd name="T57" fmla="*/ 24 h 31"/>
                <a:gd name="T58" fmla="*/ 77 w 116"/>
                <a:gd name="T59" fmla="*/ 23 h 31"/>
                <a:gd name="T60" fmla="*/ 41 w 116"/>
                <a:gd name="T61" fmla="*/ 12 h 31"/>
                <a:gd name="T62" fmla="*/ 4 w 116"/>
                <a:gd name="T63" fmla="*/ 0 h 31"/>
                <a:gd name="T64" fmla="*/ 10 w 116"/>
                <a:gd name="T65" fmla="*/ 12 h 31"/>
                <a:gd name="T66" fmla="*/ 34 w 116"/>
                <a:gd name="T67" fmla="*/ 19 h 31"/>
                <a:gd name="T68" fmla="*/ 67 w 116"/>
                <a:gd name="T69" fmla="*/ 27 h 31"/>
                <a:gd name="T70" fmla="*/ 80 w 116"/>
                <a:gd name="T71" fmla="*/ 29 h 31"/>
                <a:gd name="T72" fmla="*/ 80 w 116"/>
                <a:gd name="T73" fmla="*/ 29 h 31"/>
                <a:gd name="T74" fmla="*/ 83 w 116"/>
                <a:gd name="T75" fmla="*/ 29 h 31"/>
                <a:gd name="T76" fmla="*/ 86 w 116"/>
                <a:gd name="T77" fmla="*/ 29 h 31"/>
                <a:gd name="T78" fmla="*/ 92 w 116"/>
                <a:gd name="T79" fmla="*/ 29 h 31"/>
                <a:gd name="T80" fmla="*/ 93 w 116"/>
                <a:gd name="T81" fmla="*/ 29 h 31"/>
                <a:gd name="T82" fmla="*/ 77 w 116"/>
                <a:gd name="T83" fmla="*/ 23 h 31"/>
                <a:gd name="T84" fmla="*/ 77 w 116"/>
                <a:gd name="T85" fmla="*/ 23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5" h="31">
                  <a:moveTo>
                    <a:pt x="107" y="27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lnTo>
                    <a:pt x="107" y="27"/>
                  </a:lnTo>
                  <a:close/>
                  <a:moveTo>
                    <a:pt x="104" y="27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105" y="27"/>
                    <a:pt x="105" y="27"/>
                    <a:pt x="105" y="27"/>
                  </a:cubicBezTo>
                  <a:lnTo>
                    <a:pt x="104" y="27"/>
                  </a:lnTo>
                  <a:close/>
                  <a:moveTo>
                    <a:pt x="104" y="27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lose/>
                  <a:moveTo>
                    <a:pt x="103" y="30"/>
                  </a:moveTo>
                  <a:cubicBezTo>
                    <a:pt x="103" y="30"/>
                    <a:pt x="103" y="29"/>
                    <a:pt x="103" y="30"/>
                  </a:cubicBezTo>
                  <a:cubicBezTo>
                    <a:pt x="102" y="30"/>
                    <a:pt x="101" y="30"/>
                    <a:pt x="100" y="30"/>
                  </a:cubicBezTo>
                  <a:cubicBezTo>
                    <a:pt x="100" y="30"/>
                    <a:pt x="99" y="29"/>
                    <a:pt x="99" y="29"/>
                  </a:cubicBezTo>
                  <a:cubicBezTo>
                    <a:pt x="98" y="29"/>
                    <a:pt x="95" y="30"/>
                    <a:pt x="96" y="30"/>
                  </a:cubicBezTo>
                  <a:cubicBezTo>
                    <a:pt x="99" y="31"/>
                    <a:pt x="100" y="30"/>
                    <a:pt x="102" y="31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29"/>
                    <a:pt x="105" y="30"/>
                    <a:pt x="103" y="30"/>
                  </a:cubicBezTo>
                  <a:close/>
                  <a:moveTo>
                    <a:pt x="115" y="29"/>
                  </a:moveTo>
                  <a:cubicBezTo>
                    <a:pt x="114" y="28"/>
                    <a:pt x="113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3" y="29"/>
                    <a:pt x="113" y="29"/>
                    <a:pt x="113" y="28"/>
                  </a:cubicBezTo>
                  <a:cubicBezTo>
                    <a:pt x="114" y="29"/>
                    <a:pt x="115" y="29"/>
                    <a:pt x="116" y="29"/>
                  </a:cubicBezTo>
                  <a:cubicBezTo>
                    <a:pt x="115" y="29"/>
                    <a:pt x="115" y="29"/>
                    <a:pt x="115" y="29"/>
                  </a:cubicBezTo>
                  <a:close/>
                  <a:moveTo>
                    <a:pt x="116" y="29"/>
                  </a:move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6" y="29"/>
                    <a:pt x="116" y="29"/>
                  </a:cubicBezTo>
                  <a:close/>
                  <a:moveTo>
                    <a:pt x="99" y="28"/>
                  </a:moveTo>
                  <a:cubicBezTo>
                    <a:pt x="98" y="28"/>
                    <a:pt x="97" y="28"/>
                    <a:pt x="96" y="27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7" y="27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98" y="27"/>
                    <a:pt x="98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4" y="25"/>
                    <a:pt x="84" y="25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69" y="20"/>
                    <a:pt x="62" y="19"/>
                    <a:pt x="54" y="17"/>
                  </a:cubicBezTo>
                  <a:cubicBezTo>
                    <a:pt x="49" y="15"/>
                    <a:pt x="45" y="14"/>
                    <a:pt x="41" y="12"/>
                  </a:cubicBezTo>
                  <a:cubicBezTo>
                    <a:pt x="33" y="9"/>
                    <a:pt x="25" y="8"/>
                    <a:pt x="17" y="4"/>
                  </a:cubicBezTo>
                  <a:cubicBezTo>
                    <a:pt x="14" y="2"/>
                    <a:pt x="8" y="1"/>
                    <a:pt x="4" y="0"/>
                  </a:cubicBezTo>
                  <a:cubicBezTo>
                    <a:pt x="0" y="1"/>
                    <a:pt x="1" y="5"/>
                    <a:pt x="1" y="6"/>
                  </a:cubicBezTo>
                  <a:cubicBezTo>
                    <a:pt x="3" y="10"/>
                    <a:pt x="5" y="8"/>
                    <a:pt x="10" y="12"/>
                  </a:cubicBezTo>
                  <a:cubicBezTo>
                    <a:pt x="7" y="10"/>
                    <a:pt x="13" y="10"/>
                    <a:pt x="16" y="13"/>
                  </a:cubicBezTo>
                  <a:cubicBezTo>
                    <a:pt x="20" y="18"/>
                    <a:pt x="28" y="17"/>
                    <a:pt x="34" y="19"/>
                  </a:cubicBezTo>
                  <a:cubicBezTo>
                    <a:pt x="35" y="20"/>
                    <a:pt x="37" y="20"/>
                    <a:pt x="39" y="21"/>
                  </a:cubicBezTo>
                  <a:cubicBezTo>
                    <a:pt x="48" y="24"/>
                    <a:pt x="57" y="25"/>
                    <a:pt x="67" y="27"/>
                  </a:cubicBezTo>
                  <a:cubicBezTo>
                    <a:pt x="70" y="28"/>
                    <a:pt x="72" y="28"/>
                    <a:pt x="75" y="28"/>
                  </a:cubicBezTo>
                  <a:cubicBezTo>
                    <a:pt x="77" y="28"/>
                    <a:pt x="78" y="29"/>
                    <a:pt x="80" y="29"/>
                  </a:cubicBezTo>
                  <a:cubicBezTo>
                    <a:pt x="82" y="29"/>
                    <a:pt x="84" y="29"/>
                    <a:pt x="85" y="29"/>
                  </a:cubicBezTo>
                  <a:cubicBezTo>
                    <a:pt x="83" y="29"/>
                    <a:pt x="82" y="29"/>
                    <a:pt x="80" y="29"/>
                  </a:cubicBezTo>
                  <a:cubicBezTo>
                    <a:pt x="78" y="29"/>
                    <a:pt x="81" y="28"/>
                    <a:pt x="82" y="28"/>
                  </a:cubicBezTo>
                  <a:cubicBezTo>
                    <a:pt x="82" y="28"/>
                    <a:pt x="83" y="29"/>
                    <a:pt x="83" y="29"/>
                  </a:cubicBezTo>
                  <a:cubicBezTo>
                    <a:pt x="84" y="29"/>
                    <a:pt x="85" y="29"/>
                    <a:pt x="86" y="28"/>
                  </a:cubicBezTo>
                  <a:cubicBezTo>
                    <a:pt x="86" y="28"/>
                    <a:pt x="86" y="29"/>
                    <a:pt x="86" y="29"/>
                  </a:cubicBezTo>
                  <a:cubicBezTo>
                    <a:pt x="88" y="29"/>
                    <a:pt x="89" y="28"/>
                    <a:pt x="90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9" y="28"/>
                    <a:pt x="99" y="28"/>
                    <a:pt x="99" y="28"/>
                  </a:cubicBezTo>
                  <a:close/>
                  <a:moveTo>
                    <a:pt x="77" y="23"/>
                  </a:moveTo>
                  <a:cubicBezTo>
                    <a:pt x="78" y="23"/>
                    <a:pt x="78" y="23"/>
                    <a:pt x="79" y="24"/>
                  </a:cubicBezTo>
                  <a:cubicBezTo>
                    <a:pt x="78" y="24"/>
                    <a:pt x="77" y="23"/>
                    <a:pt x="77" y="23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0" name="Freeform 582"/>
            <p:cNvSpPr>
              <a:spLocks noEditPoints="1"/>
            </p:cNvSpPr>
            <p:nvPr/>
          </p:nvSpPr>
          <p:spPr bwMode="auto">
            <a:xfrm>
              <a:off x="5564188" y="5132388"/>
              <a:ext cx="165100" cy="71438"/>
            </a:xfrm>
            <a:custGeom>
              <a:gdLst>
                <a:gd name="T0" fmla="*/ 40 w 44"/>
                <a:gd name="T1" fmla="*/ 0 h 19"/>
                <a:gd name="T2" fmla="*/ 40 w 44"/>
                <a:gd name="T3" fmla="*/ 0 h 19"/>
                <a:gd name="T4" fmla="*/ 40 w 44"/>
                <a:gd name="T5" fmla="*/ 0 h 19"/>
                <a:gd name="T6" fmla="*/ 40 w 44"/>
                <a:gd name="T7" fmla="*/ 0 h 19"/>
                <a:gd name="T8" fmla="*/ 40 w 44"/>
                <a:gd name="T9" fmla="*/ 0 h 19"/>
                <a:gd name="T10" fmla="*/ 40 w 44"/>
                <a:gd name="T11" fmla="*/ 0 h 19"/>
                <a:gd name="T12" fmla="*/ 39 w 44"/>
                <a:gd name="T13" fmla="*/ 3 h 19"/>
                <a:gd name="T14" fmla="*/ 38 w 44"/>
                <a:gd name="T15" fmla="*/ 3 h 19"/>
                <a:gd name="T16" fmla="*/ 39 w 44"/>
                <a:gd name="T17" fmla="*/ 4 h 19"/>
                <a:gd name="T18" fmla="*/ 41 w 44"/>
                <a:gd name="T19" fmla="*/ 3 h 19"/>
                <a:gd name="T20" fmla="*/ 39 w 44"/>
                <a:gd name="T21" fmla="*/ 4 h 19"/>
                <a:gd name="T22" fmla="*/ 43 w 44"/>
                <a:gd name="T23" fmla="*/ 1 h 19"/>
                <a:gd name="T24" fmla="*/ 43 w 44"/>
                <a:gd name="T25" fmla="*/ 1 h 19"/>
                <a:gd name="T26" fmla="*/ 44 w 44"/>
                <a:gd name="T27" fmla="*/ 1 h 19"/>
                <a:gd name="T28" fmla="*/ 44 w 44"/>
                <a:gd name="T29" fmla="*/ 2 h 19"/>
                <a:gd name="T30" fmla="*/ 44 w 44"/>
                <a:gd name="T31" fmla="*/ 1 h 19"/>
                <a:gd name="T32" fmla="*/ 37 w 44"/>
                <a:gd name="T33" fmla="*/ 2 h 19"/>
                <a:gd name="T34" fmla="*/ 36 w 44"/>
                <a:gd name="T35" fmla="*/ 2 h 19"/>
                <a:gd name="T36" fmla="*/ 38 w 44"/>
                <a:gd name="T37" fmla="*/ 2 h 19"/>
                <a:gd name="T38" fmla="*/ 38 w 44"/>
                <a:gd name="T39" fmla="*/ 2 h 19"/>
                <a:gd name="T40" fmla="*/ 34 w 44"/>
                <a:gd name="T41" fmla="*/ 1 h 19"/>
                <a:gd name="T42" fmla="*/ 34 w 44"/>
                <a:gd name="T43" fmla="*/ 1 h 19"/>
                <a:gd name="T44" fmla="*/ 33 w 44"/>
                <a:gd name="T45" fmla="*/ 1 h 19"/>
                <a:gd name="T46" fmla="*/ 33 w 44"/>
                <a:gd name="T47" fmla="*/ 1 h 19"/>
                <a:gd name="T48" fmla="*/ 33 w 44"/>
                <a:gd name="T49" fmla="*/ 1 h 19"/>
                <a:gd name="T50" fmla="*/ 33 w 44"/>
                <a:gd name="T51" fmla="*/ 1 h 19"/>
                <a:gd name="T52" fmla="*/ 32 w 44"/>
                <a:gd name="T53" fmla="*/ 1 h 19"/>
                <a:gd name="T54" fmla="*/ 31 w 44"/>
                <a:gd name="T55" fmla="*/ 1 h 19"/>
                <a:gd name="T56" fmla="*/ 31 w 44"/>
                <a:gd name="T57" fmla="*/ 1 h 19"/>
                <a:gd name="T58" fmla="*/ 29 w 44"/>
                <a:gd name="T59" fmla="*/ 1 h 19"/>
                <a:gd name="T60" fmla="*/ 14 w 44"/>
                <a:gd name="T61" fmla="*/ 4 h 19"/>
                <a:gd name="T62" fmla="*/ 0 w 44"/>
                <a:gd name="T63" fmla="*/ 13 h 19"/>
                <a:gd name="T64" fmla="*/ 10 w 44"/>
                <a:gd name="T65" fmla="*/ 17 h 19"/>
                <a:gd name="T66" fmla="*/ 17 w 44"/>
                <a:gd name="T67" fmla="*/ 13 h 19"/>
                <a:gd name="T68" fmla="*/ 28 w 44"/>
                <a:gd name="T69" fmla="*/ 8 h 19"/>
                <a:gd name="T70" fmla="*/ 31 w 44"/>
                <a:gd name="T71" fmla="*/ 6 h 19"/>
                <a:gd name="T72" fmla="*/ 31 w 44"/>
                <a:gd name="T73" fmla="*/ 6 h 19"/>
                <a:gd name="T74" fmla="*/ 32 w 44"/>
                <a:gd name="T75" fmla="*/ 5 h 19"/>
                <a:gd name="T76" fmla="*/ 33 w 44"/>
                <a:gd name="T77" fmla="*/ 5 h 19"/>
                <a:gd name="T78" fmla="*/ 35 w 44"/>
                <a:gd name="T79" fmla="*/ 4 h 19"/>
                <a:gd name="T80" fmla="*/ 36 w 44"/>
                <a:gd name="T81" fmla="*/ 4 h 19"/>
                <a:gd name="T82" fmla="*/ 29 w 44"/>
                <a:gd name="T83" fmla="*/ 1 h 19"/>
                <a:gd name="T84" fmla="*/ 29 w 44"/>
                <a:gd name="T85" fmla="*/ 1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9">
                  <a:moveTo>
                    <a:pt x="4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lose/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  <a:moveTo>
                    <a:pt x="4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lose/>
                  <a:moveTo>
                    <a:pt x="39" y="4"/>
                  </a:move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8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6" y="5"/>
                    <a:pt x="37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2"/>
                    <a:pt x="40" y="4"/>
                    <a:pt x="39" y="4"/>
                  </a:cubicBezTo>
                  <a:close/>
                  <a:moveTo>
                    <a:pt x="44" y="1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4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lose/>
                  <a:moveTo>
                    <a:pt x="44" y="1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lose/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1"/>
                    <a:pt x="37" y="1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7" y="1"/>
                    <a:pt x="37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1"/>
                    <a:pt x="23" y="1"/>
                    <a:pt x="2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0" y="5"/>
                    <a:pt x="9" y="8"/>
                    <a:pt x="5" y="9"/>
                  </a:cubicBezTo>
                  <a:cubicBezTo>
                    <a:pt x="3" y="10"/>
                    <a:pt x="1" y="12"/>
                    <a:pt x="0" y="13"/>
                  </a:cubicBezTo>
                  <a:cubicBezTo>
                    <a:pt x="0" y="15"/>
                    <a:pt x="4" y="17"/>
                    <a:pt x="5" y="17"/>
                  </a:cubicBezTo>
                  <a:cubicBezTo>
                    <a:pt x="8" y="19"/>
                    <a:pt x="7" y="17"/>
                    <a:pt x="10" y="17"/>
                  </a:cubicBezTo>
                  <a:cubicBezTo>
                    <a:pt x="8" y="17"/>
                    <a:pt x="9" y="15"/>
                    <a:pt x="12" y="15"/>
                  </a:cubicBezTo>
                  <a:cubicBezTo>
                    <a:pt x="15" y="17"/>
                    <a:pt x="15" y="13"/>
                    <a:pt x="17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22" y="12"/>
                    <a:pt x="24" y="8"/>
                    <a:pt x="28" y="8"/>
                  </a:cubicBezTo>
                  <a:cubicBezTo>
                    <a:pt x="28" y="8"/>
                    <a:pt x="29" y="7"/>
                    <a:pt x="30" y="6"/>
                  </a:cubicBezTo>
                  <a:cubicBezTo>
                    <a:pt x="30" y="6"/>
                    <a:pt x="31" y="6"/>
                    <a:pt x="31" y="6"/>
                  </a:cubicBezTo>
                  <a:cubicBezTo>
                    <a:pt x="32" y="6"/>
                    <a:pt x="33" y="5"/>
                    <a:pt x="33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5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4"/>
                    <a:pt x="34" y="3"/>
                    <a:pt x="34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8" y="2"/>
                    <a:pt x="38" y="2"/>
                    <a:pt x="38" y="2"/>
                  </a:cubicBezTo>
                  <a:close/>
                  <a:moveTo>
                    <a:pt x="29" y="1"/>
                  </a:moveTo>
                  <a:cubicBezTo>
                    <a:pt x="29" y="1"/>
                    <a:pt x="30" y="1"/>
                    <a:pt x="30" y="2"/>
                  </a:cubicBezTo>
                  <a:cubicBezTo>
                    <a:pt x="30" y="2"/>
                    <a:pt x="29" y="2"/>
                    <a:pt x="29" y="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1" name="Freeform 583"/>
            <p:cNvSpPr>
              <a:spLocks noEditPoints="1"/>
            </p:cNvSpPr>
            <p:nvPr/>
          </p:nvSpPr>
          <p:spPr bwMode="auto">
            <a:xfrm>
              <a:off x="7434263" y="4437063"/>
              <a:ext cx="161925" cy="382588"/>
            </a:xfrm>
            <a:custGeom>
              <a:gdLst>
                <a:gd name="T0" fmla="*/ 40 w 43"/>
                <a:gd name="T1" fmla="*/ 94 h 102"/>
                <a:gd name="T2" fmla="*/ 39 w 43"/>
                <a:gd name="T3" fmla="*/ 94 h 102"/>
                <a:gd name="T4" fmla="*/ 39 w 43"/>
                <a:gd name="T5" fmla="*/ 92 h 102"/>
                <a:gd name="T6" fmla="*/ 38 w 43"/>
                <a:gd name="T7" fmla="*/ 92 h 102"/>
                <a:gd name="T8" fmla="*/ 38 w 43"/>
                <a:gd name="T9" fmla="*/ 91 h 102"/>
                <a:gd name="T10" fmla="*/ 39 w 43"/>
                <a:gd name="T11" fmla="*/ 92 h 102"/>
                <a:gd name="T12" fmla="*/ 39 w 43"/>
                <a:gd name="T13" fmla="*/ 92 h 102"/>
                <a:gd name="T14" fmla="*/ 35 w 43"/>
                <a:gd name="T15" fmla="*/ 92 h 102"/>
                <a:gd name="T16" fmla="*/ 34 w 43"/>
                <a:gd name="T17" fmla="*/ 89 h 102"/>
                <a:gd name="T18" fmla="*/ 34 w 43"/>
                <a:gd name="T19" fmla="*/ 92 h 102"/>
                <a:gd name="T20" fmla="*/ 38 w 43"/>
                <a:gd name="T21" fmla="*/ 97 h 102"/>
                <a:gd name="T22" fmla="*/ 35 w 43"/>
                <a:gd name="T23" fmla="*/ 93 h 102"/>
                <a:gd name="T24" fmla="*/ 42 w 43"/>
                <a:gd name="T25" fmla="*/ 101 h 102"/>
                <a:gd name="T26" fmla="*/ 41 w 43"/>
                <a:gd name="T27" fmla="*/ 99 h 102"/>
                <a:gd name="T28" fmla="*/ 42 w 43"/>
                <a:gd name="T29" fmla="*/ 102 h 102"/>
                <a:gd name="T30" fmla="*/ 42 w 43"/>
                <a:gd name="T31" fmla="*/ 102 h 102"/>
                <a:gd name="T32" fmla="*/ 43 w 43"/>
                <a:gd name="T33" fmla="*/ 102 h 102"/>
                <a:gd name="T34" fmla="*/ 35 w 43"/>
                <a:gd name="T35" fmla="*/ 89 h 102"/>
                <a:gd name="T36" fmla="*/ 33 w 43"/>
                <a:gd name="T37" fmla="*/ 86 h 102"/>
                <a:gd name="T38" fmla="*/ 35 w 43"/>
                <a:gd name="T39" fmla="*/ 88 h 102"/>
                <a:gd name="T40" fmla="*/ 35 w 43"/>
                <a:gd name="T41" fmla="*/ 89 h 102"/>
                <a:gd name="T42" fmla="*/ 35 w 43"/>
                <a:gd name="T43" fmla="*/ 87 h 102"/>
                <a:gd name="T44" fmla="*/ 32 w 43"/>
                <a:gd name="T45" fmla="*/ 80 h 102"/>
                <a:gd name="T46" fmla="*/ 31 w 43"/>
                <a:gd name="T47" fmla="*/ 79 h 102"/>
                <a:gd name="T48" fmla="*/ 31 w 43"/>
                <a:gd name="T49" fmla="*/ 79 h 102"/>
                <a:gd name="T50" fmla="*/ 31 w 43"/>
                <a:gd name="T51" fmla="*/ 78 h 102"/>
                <a:gd name="T52" fmla="*/ 31 w 43"/>
                <a:gd name="T53" fmla="*/ 79 h 102"/>
                <a:gd name="T54" fmla="*/ 31 w 43"/>
                <a:gd name="T55" fmla="*/ 79 h 102"/>
                <a:gd name="T56" fmla="*/ 30 w 43"/>
                <a:gd name="T57" fmla="*/ 77 h 102"/>
                <a:gd name="T58" fmla="*/ 30 w 43"/>
                <a:gd name="T59" fmla="*/ 75 h 102"/>
                <a:gd name="T60" fmla="*/ 30 w 43"/>
                <a:gd name="T61" fmla="*/ 75 h 102"/>
                <a:gd name="T62" fmla="*/ 29 w 43"/>
                <a:gd name="T63" fmla="*/ 73 h 102"/>
                <a:gd name="T64" fmla="*/ 20 w 43"/>
                <a:gd name="T65" fmla="*/ 49 h 102"/>
                <a:gd name="T66" fmla="*/ 11 w 43"/>
                <a:gd name="T67" fmla="*/ 15 h 102"/>
                <a:gd name="T68" fmla="*/ 3 w 43"/>
                <a:gd name="T69" fmla="*/ 3 h 102"/>
                <a:gd name="T70" fmla="*/ 3 w 43"/>
                <a:gd name="T71" fmla="*/ 19 h 102"/>
                <a:gd name="T72" fmla="*/ 8 w 43"/>
                <a:gd name="T73" fmla="*/ 40 h 102"/>
                <a:gd name="T74" fmla="*/ 22 w 43"/>
                <a:gd name="T75" fmla="*/ 70 h 102"/>
                <a:gd name="T76" fmla="*/ 27 w 43"/>
                <a:gd name="T77" fmla="*/ 79 h 102"/>
                <a:gd name="T78" fmla="*/ 26 w 43"/>
                <a:gd name="T79" fmla="*/ 76 h 102"/>
                <a:gd name="T80" fmla="*/ 28 w 43"/>
                <a:gd name="T81" fmla="*/ 79 h 102"/>
                <a:gd name="T82" fmla="*/ 30 w 43"/>
                <a:gd name="T83" fmla="*/ 82 h 102"/>
                <a:gd name="T84" fmla="*/ 31 w 43"/>
                <a:gd name="T85" fmla="*/ 84 h 102"/>
                <a:gd name="T86" fmla="*/ 35 w 43"/>
                <a:gd name="T87" fmla="*/ 89 h 102"/>
                <a:gd name="T88" fmla="*/ 27 w 43"/>
                <a:gd name="T89" fmla="*/ 69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" h="102">
                  <a:moveTo>
                    <a:pt x="39" y="94"/>
                  </a:moveTo>
                  <a:cubicBezTo>
                    <a:pt x="40" y="94"/>
                    <a:pt x="40" y="94"/>
                    <a:pt x="40" y="94"/>
                  </a:cubicBezTo>
                  <a:cubicBezTo>
                    <a:pt x="39" y="93"/>
                    <a:pt x="39" y="93"/>
                    <a:pt x="39" y="93"/>
                  </a:cubicBezTo>
                  <a:lnTo>
                    <a:pt x="39" y="94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lose/>
                  <a:moveTo>
                    <a:pt x="38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38" y="92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lose/>
                  <a:moveTo>
                    <a:pt x="35" y="93"/>
                  </a:move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4" y="91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3" y="88"/>
                    <a:pt x="31" y="87"/>
                    <a:pt x="31" y="88"/>
                  </a:cubicBezTo>
                  <a:cubicBezTo>
                    <a:pt x="32" y="90"/>
                    <a:pt x="33" y="91"/>
                    <a:pt x="34" y="92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4"/>
                    <a:pt x="36" y="94"/>
                    <a:pt x="35" y="93"/>
                  </a:cubicBezTo>
                  <a:close/>
                  <a:moveTo>
                    <a:pt x="43" y="101"/>
                  </a:moveTo>
                  <a:cubicBezTo>
                    <a:pt x="42" y="101"/>
                    <a:pt x="42" y="101"/>
                    <a:pt x="42" y="101"/>
                  </a:cubicBezTo>
                  <a:cubicBezTo>
                    <a:pt x="42" y="100"/>
                    <a:pt x="42" y="99"/>
                    <a:pt x="41" y="99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1" y="100"/>
                    <a:pt x="41" y="100"/>
                    <a:pt x="41" y="99"/>
                  </a:cubicBezTo>
                  <a:cubicBezTo>
                    <a:pt x="41" y="100"/>
                    <a:pt x="42" y="101"/>
                    <a:pt x="42" y="102"/>
                  </a:cubicBezTo>
                  <a:lnTo>
                    <a:pt x="43" y="101"/>
                  </a:lnTo>
                  <a:close/>
                  <a:moveTo>
                    <a:pt x="42" y="102"/>
                  </a:moveTo>
                  <a:cubicBezTo>
                    <a:pt x="43" y="102"/>
                    <a:pt x="43" y="102"/>
                    <a:pt x="43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2" y="102"/>
                    <a:pt x="42" y="102"/>
                    <a:pt x="42" y="102"/>
                  </a:cubicBezTo>
                  <a:close/>
                  <a:moveTo>
                    <a:pt x="35" y="89"/>
                  </a:moveTo>
                  <a:cubicBezTo>
                    <a:pt x="34" y="88"/>
                    <a:pt x="34" y="87"/>
                    <a:pt x="34" y="86"/>
                  </a:cubicBezTo>
                  <a:cubicBezTo>
                    <a:pt x="34" y="86"/>
                    <a:pt x="34" y="86"/>
                    <a:pt x="33" y="86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6"/>
                    <a:pt x="35" y="87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7"/>
                    <a:pt x="35" y="87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9" y="75"/>
                    <a:pt x="30" y="75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5" y="62"/>
                    <a:pt x="22" y="56"/>
                    <a:pt x="20" y="49"/>
                  </a:cubicBezTo>
                  <a:cubicBezTo>
                    <a:pt x="18" y="45"/>
                    <a:pt x="17" y="41"/>
                    <a:pt x="16" y="37"/>
                  </a:cubicBezTo>
                  <a:cubicBezTo>
                    <a:pt x="14" y="29"/>
                    <a:pt x="11" y="23"/>
                    <a:pt x="11" y="15"/>
                  </a:cubicBezTo>
                  <a:cubicBezTo>
                    <a:pt x="11" y="12"/>
                    <a:pt x="10" y="6"/>
                    <a:pt x="9" y="4"/>
                  </a:cubicBezTo>
                  <a:cubicBezTo>
                    <a:pt x="6" y="0"/>
                    <a:pt x="3" y="3"/>
                    <a:pt x="3" y="3"/>
                  </a:cubicBezTo>
                  <a:cubicBezTo>
                    <a:pt x="0" y="6"/>
                    <a:pt x="2" y="8"/>
                    <a:pt x="1" y="13"/>
                  </a:cubicBezTo>
                  <a:cubicBezTo>
                    <a:pt x="2" y="10"/>
                    <a:pt x="4" y="15"/>
                    <a:pt x="3" y="19"/>
                  </a:cubicBezTo>
                  <a:cubicBezTo>
                    <a:pt x="0" y="24"/>
                    <a:pt x="5" y="30"/>
                    <a:pt x="6" y="36"/>
                  </a:cubicBezTo>
                  <a:cubicBezTo>
                    <a:pt x="7" y="37"/>
                    <a:pt x="7" y="39"/>
                    <a:pt x="8" y="40"/>
                  </a:cubicBezTo>
                  <a:cubicBezTo>
                    <a:pt x="10" y="49"/>
                    <a:pt x="15" y="56"/>
                    <a:pt x="18" y="65"/>
                  </a:cubicBezTo>
                  <a:cubicBezTo>
                    <a:pt x="19" y="67"/>
                    <a:pt x="21" y="69"/>
                    <a:pt x="22" y="70"/>
                  </a:cubicBezTo>
                  <a:cubicBezTo>
                    <a:pt x="23" y="72"/>
                    <a:pt x="23" y="73"/>
                    <a:pt x="24" y="75"/>
                  </a:cubicBezTo>
                  <a:cubicBezTo>
                    <a:pt x="25" y="76"/>
                    <a:pt x="26" y="78"/>
                    <a:pt x="27" y="79"/>
                  </a:cubicBezTo>
                  <a:cubicBezTo>
                    <a:pt x="26" y="77"/>
                    <a:pt x="25" y="76"/>
                    <a:pt x="24" y="75"/>
                  </a:cubicBezTo>
                  <a:cubicBezTo>
                    <a:pt x="23" y="73"/>
                    <a:pt x="26" y="75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7" y="78"/>
                    <a:pt x="27" y="78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1"/>
                    <a:pt x="30" y="81"/>
                    <a:pt x="30" y="82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5" y="89"/>
                    <a:pt x="35" y="89"/>
                    <a:pt x="35" y="89"/>
                  </a:cubicBezTo>
                  <a:close/>
                  <a:moveTo>
                    <a:pt x="28" y="71"/>
                  </a:moveTo>
                  <a:cubicBezTo>
                    <a:pt x="27" y="71"/>
                    <a:pt x="27" y="70"/>
                    <a:pt x="27" y="69"/>
                  </a:cubicBezTo>
                  <a:cubicBezTo>
                    <a:pt x="28" y="70"/>
                    <a:pt x="28" y="70"/>
                    <a:pt x="28" y="7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2" name="Freeform 584"/>
            <p:cNvSpPr>
              <a:spLocks noEditPoints="1"/>
            </p:cNvSpPr>
            <p:nvPr/>
          </p:nvSpPr>
          <p:spPr bwMode="auto">
            <a:xfrm>
              <a:off x="5575301" y="4522788"/>
              <a:ext cx="82550" cy="282575"/>
            </a:xfrm>
            <a:custGeom>
              <a:gdLst>
                <a:gd name="T0" fmla="*/ 9 w 22"/>
                <a:gd name="T1" fmla="*/ 69 h 75"/>
                <a:gd name="T2" fmla="*/ 8 w 22"/>
                <a:gd name="T3" fmla="*/ 69 h 75"/>
                <a:gd name="T4" fmla="*/ 8 w 22"/>
                <a:gd name="T5" fmla="*/ 67 h 75"/>
                <a:gd name="T6" fmla="*/ 8 w 22"/>
                <a:gd name="T7" fmla="*/ 68 h 75"/>
                <a:gd name="T8" fmla="*/ 8 w 22"/>
                <a:gd name="T9" fmla="*/ 67 h 75"/>
                <a:gd name="T10" fmla="*/ 8 w 22"/>
                <a:gd name="T11" fmla="*/ 68 h 75"/>
                <a:gd name="T12" fmla="*/ 5 w 22"/>
                <a:gd name="T13" fmla="*/ 67 h 75"/>
                <a:gd name="T14" fmla="*/ 4 w 22"/>
                <a:gd name="T15" fmla="*/ 65 h 75"/>
                <a:gd name="T16" fmla="*/ 4 w 22"/>
                <a:gd name="T17" fmla="*/ 67 h 75"/>
                <a:gd name="T18" fmla="*/ 6 w 22"/>
                <a:gd name="T19" fmla="*/ 71 h 75"/>
                <a:gd name="T20" fmla="*/ 4 w 22"/>
                <a:gd name="T21" fmla="*/ 68 h 75"/>
                <a:gd name="T22" fmla="*/ 9 w 22"/>
                <a:gd name="T23" fmla="*/ 72 h 75"/>
                <a:gd name="T24" fmla="*/ 9 w 22"/>
                <a:gd name="T25" fmla="*/ 73 h 75"/>
                <a:gd name="T26" fmla="*/ 10 w 22"/>
                <a:gd name="T27" fmla="*/ 75 h 75"/>
                <a:gd name="T28" fmla="*/ 10 w 22"/>
                <a:gd name="T29" fmla="*/ 75 h 75"/>
                <a:gd name="T30" fmla="*/ 9 w 22"/>
                <a:gd name="T31" fmla="*/ 75 h 75"/>
                <a:gd name="T32" fmla="*/ 10 w 22"/>
                <a:gd name="T33" fmla="*/ 75 h 75"/>
                <a:gd name="T34" fmla="*/ 11 w 22"/>
                <a:gd name="T35" fmla="*/ 5 h 75"/>
                <a:gd name="T36" fmla="*/ 5 w 22"/>
                <a:gd name="T37" fmla="*/ 21 h 75"/>
                <a:gd name="T38" fmla="*/ 0 w 22"/>
                <a:gd name="T39" fmla="*/ 44 h 75"/>
                <a:gd name="T40" fmla="*/ 1 w 22"/>
                <a:gd name="T41" fmla="*/ 52 h 75"/>
                <a:gd name="T42" fmla="*/ 1 w 22"/>
                <a:gd name="T43" fmla="*/ 52 h 75"/>
                <a:gd name="T44" fmla="*/ 2 w 22"/>
                <a:gd name="T45" fmla="*/ 54 h 75"/>
                <a:gd name="T46" fmla="*/ 2 w 22"/>
                <a:gd name="T47" fmla="*/ 57 h 75"/>
                <a:gd name="T48" fmla="*/ 3 w 22"/>
                <a:gd name="T49" fmla="*/ 60 h 75"/>
                <a:gd name="T50" fmla="*/ 3 w 22"/>
                <a:gd name="T51" fmla="*/ 61 h 75"/>
                <a:gd name="T52" fmla="*/ 5 w 22"/>
                <a:gd name="T53" fmla="*/ 65 h 75"/>
                <a:gd name="T54" fmla="*/ 5 w 22"/>
                <a:gd name="T55" fmla="*/ 63 h 75"/>
                <a:gd name="T56" fmla="*/ 6 w 22"/>
                <a:gd name="T57" fmla="*/ 64 h 75"/>
                <a:gd name="T58" fmla="*/ 5 w 22"/>
                <a:gd name="T59" fmla="*/ 65 h 75"/>
                <a:gd name="T60" fmla="*/ 6 w 22"/>
                <a:gd name="T61" fmla="*/ 64 h 75"/>
                <a:gd name="T62" fmla="*/ 5 w 22"/>
                <a:gd name="T63" fmla="*/ 58 h 75"/>
                <a:gd name="T64" fmla="*/ 6 w 22"/>
                <a:gd name="T65" fmla="*/ 57 h 75"/>
                <a:gd name="T66" fmla="*/ 6 w 22"/>
                <a:gd name="T67" fmla="*/ 57 h 75"/>
                <a:gd name="T68" fmla="*/ 6 w 22"/>
                <a:gd name="T69" fmla="*/ 57 h 75"/>
                <a:gd name="T70" fmla="*/ 6 w 22"/>
                <a:gd name="T71" fmla="*/ 57 h 75"/>
                <a:gd name="T72" fmla="*/ 6 w 22"/>
                <a:gd name="T73" fmla="*/ 57 h 75"/>
                <a:gd name="T74" fmla="*/ 6 w 22"/>
                <a:gd name="T75" fmla="*/ 55 h 75"/>
                <a:gd name="T76" fmla="*/ 6 w 22"/>
                <a:gd name="T77" fmla="*/ 54 h 75"/>
                <a:gd name="T78" fmla="*/ 6 w 22"/>
                <a:gd name="T79" fmla="*/ 54 h 75"/>
                <a:gd name="T80" fmla="*/ 6 w 22"/>
                <a:gd name="T81" fmla="*/ 52 h 75"/>
                <a:gd name="T82" fmla="*/ 9 w 22"/>
                <a:gd name="T83" fmla="*/ 34 h 75"/>
                <a:gd name="T84" fmla="*/ 19 w 22"/>
                <a:gd name="T85" fmla="*/ 11 h 75"/>
                <a:gd name="T86" fmla="*/ 17 w 22"/>
                <a:gd name="T87" fmla="*/ 0 h 75"/>
                <a:gd name="T88" fmla="*/ 6 w 22"/>
                <a:gd name="T89" fmla="*/ 50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" h="75">
                  <a:moveTo>
                    <a:pt x="8" y="69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8" y="68"/>
                    <a:pt x="8" y="68"/>
                    <a:pt x="8" y="68"/>
                  </a:cubicBezTo>
                  <a:lnTo>
                    <a:pt x="8" y="69"/>
                  </a:lnTo>
                  <a:close/>
                  <a:moveTo>
                    <a:pt x="8" y="68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lose/>
                  <a:moveTo>
                    <a:pt x="8" y="68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lnTo>
                    <a:pt x="8" y="68"/>
                  </a:lnTo>
                  <a:close/>
                  <a:moveTo>
                    <a:pt x="4" y="68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6"/>
                    <a:pt x="4" y="66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4"/>
                    <a:pt x="2" y="63"/>
                    <a:pt x="3" y="64"/>
                  </a:cubicBezTo>
                  <a:cubicBezTo>
                    <a:pt x="3" y="65"/>
                    <a:pt x="3" y="66"/>
                    <a:pt x="4" y="67"/>
                  </a:cubicBezTo>
                  <a:cubicBezTo>
                    <a:pt x="4" y="68"/>
                    <a:pt x="5" y="69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5" y="69"/>
                    <a:pt x="4" y="68"/>
                  </a:cubicBezTo>
                  <a:close/>
                  <a:moveTo>
                    <a:pt x="9" y="74"/>
                  </a:moveTo>
                  <a:cubicBezTo>
                    <a:pt x="10" y="73"/>
                    <a:pt x="9" y="73"/>
                    <a:pt x="9" y="72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5"/>
                  </a:cubicBezTo>
                  <a:cubicBezTo>
                    <a:pt x="10" y="75"/>
                    <a:pt x="10" y="75"/>
                    <a:pt x="10" y="75"/>
                  </a:cubicBezTo>
                  <a:lnTo>
                    <a:pt x="9" y="74"/>
                  </a:lnTo>
                  <a:close/>
                  <a:moveTo>
                    <a:pt x="10" y="7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0" y="75"/>
                  </a:lnTo>
                  <a:close/>
                  <a:moveTo>
                    <a:pt x="17" y="0"/>
                  </a:moveTo>
                  <a:cubicBezTo>
                    <a:pt x="13" y="0"/>
                    <a:pt x="15" y="2"/>
                    <a:pt x="11" y="5"/>
                  </a:cubicBezTo>
                  <a:cubicBezTo>
                    <a:pt x="13" y="3"/>
                    <a:pt x="13" y="7"/>
                    <a:pt x="10" y="9"/>
                  </a:cubicBezTo>
                  <a:cubicBezTo>
                    <a:pt x="5" y="11"/>
                    <a:pt x="6" y="17"/>
                    <a:pt x="5" y="21"/>
                  </a:cubicBezTo>
                  <a:cubicBezTo>
                    <a:pt x="4" y="22"/>
                    <a:pt x="4" y="23"/>
                    <a:pt x="4" y="24"/>
                  </a:cubicBezTo>
                  <a:cubicBezTo>
                    <a:pt x="1" y="30"/>
                    <a:pt x="1" y="37"/>
                    <a:pt x="0" y="44"/>
                  </a:cubicBezTo>
                  <a:cubicBezTo>
                    <a:pt x="0" y="45"/>
                    <a:pt x="1" y="47"/>
                    <a:pt x="1" y="49"/>
                  </a:cubicBezTo>
                  <a:cubicBezTo>
                    <a:pt x="1" y="50"/>
                    <a:pt x="1" y="51"/>
                    <a:pt x="1" y="52"/>
                  </a:cubicBezTo>
                  <a:cubicBezTo>
                    <a:pt x="1" y="53"/>
                    <a:pt x="1" y="55"/>
                    <a:pt x="2" y="56"/>
                  </a:cubicBezTo>
                  <a:cubicBezTo>
                    <a:pt x="1" y="55"/>
                    <a:pt x="1" y="54"/>
                    <a:pt x="1" y="52"/>
                  </a:cubicBezTo>
                  <a:cubicBezTo>
                    <a:pt x="1" y="51"/>
                    <a:pt x="2" y="53"/>
                    <a:pt x="3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5"/>
                    <a:pt x="2" y="56"/>
                    <a:pt x="3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8"/>
                    <a:pt x="3" y="58"/>
                    <a:pt x="3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4"/>
                    <a:pt x="5" y="63"/>
                    <a:pt x="6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3"/>
                    <a:pt x="6" y="63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5"/>
                    <a:pt x="6" y="64"/>
                    <a:pt x="6" y="64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5"/>
                    <a:pt x="8" y="40"/>
                    <a:pt x="9" y="34"/>
                  </a:cubicBezTo>
                  <a:cubicBezTo>
                    <a:pt x="10" y="31"/>
                    <a:pt x="11" y="29"/>
                    <a:pt x="12" y="26"/>
                  </a:cubicBezTo>
                  <a:cubicBezTo>
                    <a:pt x="15" y="21"/>
                    <a:pt x="15" y="16"/>
                    <a:pt x="19" y="11"/>
                  </a:cubicBezTo>
                  <a:cubicBezTo>
                    <a:pt x="21" y="9"/>
                    <a:pt x="22" y="5"/>
                    <a:pt x="22" y="3"/>
                  </a:cubicBezTo>
                  <a:cubicBezTo>
                    <a:pt x="22" y="0"/>
                    <a:pt x="17" y="0"/>
                    <a:pt x="17" y="0"/>
                  </a:cubicBezTo>
                  <a:close/>
                  <a:moveTo>
                    <a:pt x="6" y="51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6" y="50"/>
                    <a:pt x="6" y="5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3" name="Freeform 585"/>
            <p:cNvSpPr>
              <a:spLocks noEditPoints="1"/>
            </p:cNvSpPr>
            <p:nvPr/>
          </p:nvSpPr>
          <p:spPr bwMode="auto">
            <a:xfrm>
              <a:off x="5883276" y="3511551"/>
              <a:ext cx="161925" cy="173038"/>
            </a:xfrm>
            <a:custGeom>
              <a:gdLst>
                <a:gd name="T0" fmla="*/ 38 w 43"/>
                <a:gd name="T1" fmla="*/ 3 h 46"/>
                <a:gd name="T2" fmla="*/ 38 w 43"/>
                <a:gd name="T3" fmla="*/ 4 h 46"/>
                <a:gd name="T4" fmla="*/ 38 w 43"/>
                <a:gd name="T5" fmla="*/ 4 h 46"/>
                <a:gd name="T6" fmla="*/ 38 w 43"/>
                <a:gd name="T7" fmla="*/ 4 h 46"/>
                <a:gd name="T8" fmla="*/ 38 w 43"/>
                <a:gd name="T9" fmla="*/ 4 h 46"/>
                <a:gd name="T10" fmla="*/ 40 w 43"/>
                <a:gd name="T11" fmla="*/ 7 h 46"/>
                <a:gd name="T12" fmla="*/ 38 w 43"/>
                <a:gd name="T13" fmla="*/ 8 h 46"/>
                <a:gd name="T14" fmla="*/ 40 w 43"/>
                <a:gd name="T15" fmla="*/ 7 h 46"/>
                <a:gd name="T16" fmla="*/ 42 w 43"/>
                <a:gd name="T17" fmla="*/ 5 h 46"/>
                <a:gd name="T18" fmla="*/ 40 w 43"/>
                <a:gd name="T19" fmla="*/ 7 h 46"/>
                <a:gd name="T20" fmla="*/ 41 w 43"/>
                <a:gd name="T21" fmla="*/ 2 h 46"/>
                <a:gd name="T22" fmla="*/ 42 w 43"/>
                <a:gd name="T23" fmla="*/ 1 h 46"/>
                <a:gd name="T24" fmla="*/ 43 w 43"/>
                <a:gd name="T25" fmla="*/ 0 h 46"/>
                <a:gd name="T26" fmla="*/ 43 w 43"/>
                <a:gd name="T27" fmla="*/ 0 h 46"/>
                <a:gd name="T28" fmla="*/ 43 w 43"/>
                <a:gd name="T29" fmla="*/ 1 h 46"/>
                <a:gd name="T30" fmla="*/ 36 w 43"/>
                <a:gd name="T31" fmla="*/ 7 h 46"/>
                <a:gd name="T32" fmla="*/ 33 w 43"/>
                <a:gd name="T33" fmla="*/ 10 h 46"/>
                <a:gd name="T34" fmla="*/ 33 w 43"/>
                <a:gd name="T35" fmla="*/ 10 h 46"/>
                <a:gd name="T36" fmla="*/ 32 w 43"/>
                <a:gd name="T37" fmla="*/ 10 h 46"/>
                <a:gd name="T38" fmla="*/ 32 w 43"/>
                <a:gd name="T39" fmla="*/ 11 h 46"/>
                <a:gd name="T40" fmla="*/ 32 w 43"/>
                <a:gd name="T41" fmla="*/ 10 h 46"/>
                <a:gd name="T42" fmla="*/ 31 w 43"/>
                <a:gd name="T43" fmla="*/ 11 h 46"/>
                <a:gd name="T44" fmla="*/ 31 w 43"/>
                <a:gd name="T45" fmla="*/ 12 h 46"/>
                <a:gd name="T46" fmla="*/ 31 w 43"/>
                <a:gd name="T47" fmla="*/ 12 h 46"/>
                <a:gd name="T48" fmla="*/ 28 w 43"/>
                <a:gd name="T49" fmla="*/ 14 h 46"/>
                <a:gd name="T50" fmla="*/ 15 w 43"/>
                <a:gd name="T51" fmla="*/ 27 h 46"/>
                <a:gd name="T52" fmla="*/ 0 w 43"/>
                <a:gd name="T53" fmla="*/ 39 h 46"/>
                <a:gd name="T54" fmla="*/ 10 w 43"/>
                <a:gd name="T55" fmla="*/ 43 h 46"/>
                <a:gd name="T56" fmla="*/ 20 w 43"/>
                <a:gd name="T57" fmla="*/ 35 h 46"/>
                <a:gd name="T58" fmla="*/ 31 w 43"/>
                <a:gd name="T59" fmla="*/ 22 h 46"/>
                <a:gd name="T60" fmla="*/ 34 w 43"/>
                <a:gd name="T61" fmla="*/ 16 h 46"/>
                <a:gd name="T62" fmla="*/ 34 w 43"/>
                <a:gd name="T63" fmla="*/ 16 h 46"/>
                <a:gd name="T64" fmla="*/ 34 w 43"/>
                <a:gd name="T65" fmla="*/ 14 h 46"/>
                <a:gd name="T66" fmla="*/ 35 w 43"/>
                <a:gd name="T67" fmla="*/ 13 h 46"/>
                <a:gd name="T68" fmla="*/ 36 w 43"/>
                <a:gd name="T69" fmla="*/ 11 h 46"/>
                <a:gd name="T70" fmla="*/ 37 w 43"/>
                <a:gd name="T71" fmla="*/ 10 h 46"/>
                <a:gd name="T72" fmla="*/ 38 w 43"/>
                <a:gd name="T73" fmla="*/ 7 h 46"/>
                <a:gd name="T74" fmla="*/ 36 w 43"/>
                <a:gd name="T75" fmla="*/ 8 h 46"/>
                <a:gd name="T76" fmla="*/ 37 w 43"/>
                <a:gd name="T77" fmla="*/ 7 h 46"/>
                <a:gd name="T78" fmla="*/ 38 w 43"/>
                <a:gd name="T79" fmla="*/ 7 h 46"/>
                <a:gd name="T80" fmla="*/ 36 w 43"/>
                <a:gd name="T81" fmla="*/ 7 h 46"/>
                <a:gd name="T82" fmla="*/ 30 w 43"/>
                <a:gd name="T83" fmla="*/ 14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" h="46">
                  <a:moveTo>
                    <a:pt x="39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40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10"/>
                    <a:pt x="39" y="1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1" y="6"/>
                    <a:pt x="40" y="7"/>
                  </a:cubicBezTo>
                  <a:close/>
                  <a:moveTo>
                    <a:pt x="43" y="1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3" y="1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43" y="1"/>
                  </a:lnTo>
                  <a:close/>
                  <a:moveTo>
                    <a:pt x="43" y="0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lose/>
                  <a:moveTo>
                    <a:pt x="36" y="7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7"/>
                    <a:pt x="23" y="20"/>
                    <a:pt x="20" y="2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30"/>
                    <a:pt x="9" y="34"/>
                    <a:pt x="5" y="35"/>
                  </a:cubicBezTo>
                  <a:cubicBezTo>
                    <a:pt x="3" y="35"/>
                    <a:pt x="1" y="38"/>
                    <a:pt x="0" y="39"/>
                  </a:cubicBezTo>
                  <a:cubicBezTo>
                    <a:pt x="0" y="42"/>
                    <a:pt x="3" y="44"/>
                    <a:pt x="4" y="44"/>
                  </a:cubicBezTo>
                  <a:cubicBezTo>
                    <a:pt x="7" y="46"/>
                    <a:pt x="6" y="44"/>
                    <a:pt x="10" y="43"/>
                  </a:cubicBezTo>
                  <a:cubicBezTo>
                    <a:pt x="8" y="44"/>
                    <a:pt x="9" y="41"/>
                    <a:pt x="12" y="41"/>
                  </a:cubicBezTo>
                  <a:cubicBezTo>
                    <a:pt x="17" y="41"/>
                    <a:pt x="17" y="37"/>
                    <a:pt x="20" y="35"/>
                  </a:cubicBezTo>
                  <a:cubicBezTo>
                    <a:pt x="21" y="34"/>
                    <a:pt x="21" y="34"/>
                    <a:pt x="22" y="33"/>
                  </a:cubicBezTo>
                  <a:cubicBezTo>
                    <a:pt x="26" y="30"/>
                    <a:pt x="27" y="25"/>
                    <a:pt x="31" y="22"/>
                  </a:cubicBezTo>
                  <a:cubicBezTo>
                    <a:pt x="32" y="21"/>
                    <a:pt x="32" y="19"/>
                    <a:pt x="32" y="18"/>
                  </a:cubicBezTo>
                  <a:cubicBezTo>
                    <a:pt x="32" y="17"/>
                    <a:pt x="33" y="17"/>
                    <a:pt x="34" y="16"/>
                  </a:cubicBezTo>
                  <a:cubicBezTo>
                    <a:pt x="34" y="15"/>
                    <a:pt x="35" y="15"/>
                    <a:pt x="35" y="1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7"/>
                    <a:pt x="33" y="15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3"/>
                    <a:pt x="34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8"/>
                    <a:pt x="37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7"/>
                    <a:pt x="36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6" y="7"/>
                    <a:pt x="36" y="7"/>
                  </a:cubicBezTo>
                  <a:close/>
                  <a:moveTo>
                    <a:pt x="29" y="14"/>
                  </a:moveTo>
                  <a:cubicBezTo>
                    <a:pt x="28" y="14"/>
                    <a:pt x="29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4" name="Freeform 586"/>
            <p:cNvSpPr/>
            <p:nvPr/>
          </p:nvSpPr>
          <p:spPr bwMode="auto">
            <a:xfrm>
              <a:off x="7227888" y="3970338"/>
              <a:ext cx="4763" cy="19050"/>
            </a:xfrm>
            <a:custGeom>
              <a:gdLst>
                <a:gd name="T0" fmla="*/ 1 w 1"/>
                <a:gd name="T1" fmla="*/ 5 h 5"/>
                <a:gd name="T2" fmla="*/ 0 w 1"/>
                <a:gd name="T3" fmla="*/ 0 h 5"/>
                <a:gd name="T4" fmla="*/ 0 w 1"/>
                <a:gd name="T5" fmla="*/ 2 h 5"/>
                <a:gd name="T6" fmla="*/ 1 w 1"/>
                <a:gd name="T7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5" name="Freeform 587"/>
            <p:cNvSpPr/>
            <p:nvPr/>
          </p:nvSpPr>
          <p:spPr bwMode="auto">
            <a:xfrm>
              <a:off x="7219951" y="3948113"/>
              <a:ext cx="4763" cy="6350"/>
            </a:xfrm>
            <a:custGeom>
              <a:gdLst>
                <a:gd name="T0" fmla="*/ 3 w 3"/>
                <a:gd name="T1" fmla="*/ 4 h 4"/>
                <a:gd name="T2" fmla="*/ 3 w 3"/>
                <a:gd name="T3" fmla="*/ 2 h 4"/>
                <a:gd name="T4" fmla="*/ 0 w 3"/>
                <a:gd name="T5" fmla="*/ 0 h 4"/>
                <a:gd name="T6" fmla="*/ 3 w 3"/>
                <a:gd name="T7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6" name="Freeform 588"/>
            <p:cNvSpPr/>
            <p:nvPr/>
          </p:nvSpPr>
          <p:spPr bwMode="auto">
            <a:xfrm>
              <a:off x="7213601" y="3925888"/>
              <a:ext cx="3175" cy="14288"/>
            </a:xfrm>
            <a:custGeom>
              <a:gdLst>
                <a:gd name="T0" fmla="*/ 0 w 1"/>
                <a:gd name="T1" fmla="*/ 0 h 4"/>
                <a:gd name="T2" fmla="*/ 1 w 1"/>
                <a:gd name="T3" fmla="*/ 4 h 4"/>
                <a:gd name="T4" fmla="*/ 0 w 1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7" name="Freeform 589"/>
            <p:cNvSpPr/>
            <p:nvPr/>
          </p:nvSpPr>
          <p:spPr bwMode="auto">
            <a:xfrm>
              <a:off x="7216776" y="3940176"/>
              <a:ext cx="3175" cy="7938"/>
            </a:xfrm>
            <a:custGeom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0 h 2"/>
                <a:gd name="T8" fmla="*/ 1 w 1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8" name="Freeform 590"/>
            <p:cNvSpPr/>
            <p:nvPr/>
          </p:nvSpPr>
          <p:spPr bwMode="auto">
            <a:xfrm flipH="1">
              <a:off x="7219951" y="3948113"/>
              <a:ext cx="0" cy="6350"/>
            </a:xfrm>
            <a:custGeom>
              <a:gdLst>
                <a:gd name="T0" fmla="*/ 0 h 2"/>
                <a:gd name="T1" fmla="*/ 2 h 2"/>
                <a:gd name="T2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9" name="Freeform 591"/>
            <p:cNvSpPr/>
            <p:nvPr/>
          </p:nvSpPr>
          <p:spPr bwMode="auto">
            <a:xfrm>
              <a:off x="7161213" y="3835401"/>
              <a:ext cx="66675" cy="179388"/>
            </a:xfrm>
            <a:custGeom>
              <a:gdLst>
                <a:gd name="T0" fmla="*/ 12 w 18"/>
                <a:gd name="T1" fmla="*/ 29 h 48"/>
                <a:gd name="T2" fmla="*/ 12 w 18"/>
                <a:gd name="T3" fmla="*/ 27 h 48"/>
                <a:gd name="T4" fmla="*/ 8 w 18"/>
                <a:gd name="T5" fmla="*/ 18 h 48"/>
                <a:gd name="T6" fmla="*/ 7 w 18"/>
                <a:gd name="T7" fmla="*/ 12 h 48"/>
                <a:gd name="T8" fmla="*/ 2 w 18"/>
                <a:gd name="T9" fmla="*/ 5 h 48"/>
                <a:gd name="T10" fmla="*/ 10 w 18"/>
                <a:gd name="T11" fmla="*/ 25 h 48"/>
                <a:gd name="T12" fmla="*/ 17 w 18"/>
                <a:gd name="T13" fmla="*/ 43 h 48"/>
                <a:gd name="T14" fmla="*/ 18 w 18"/>
                <a:gd name="T15" fmla="*/ 48 h 48"/>
                <a:gd name="T16" fmla="*/ 16 w 18"/>
                <a:gd name="T17" fmla="*/ 41 h 48"/>
                <a:gd name="T18" fmla="*/ 12 w 18"/>
                <a:gd name="T19" fmla="*/ 29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8">
                  <a:moveTo>
                    <a:pt x="12" y="29"/>
                  </a:moveTo>
                  <a:cubicBezTo>
                    <a:pt x="12" y="29"/>
                    <a:pt x="13" y="29"/>
                    <a:pt x="12" y="27"/>
                  </a:cubicBezTo>
                  <a:cubicBezTo>
                    <a:pt x="11" y="24"/>
                    <a:pt x="9" y="21"/>
                    <a:pt x="8" y="18"/>
                  </a:cubicBezTo>
                  <a:cubicBezTo>
                    <a:pt x="7" y="16"/>
                    <a:pt x="7" y="13"/>
                    <a:pt x="7" y="12"/>
                  </a:cubicBezTo>
                  <a:cubicBezTo>
                    <a:pt x="5" y="9"/>
                    <a:pt x="0" y="0"/>
                    <a:pt x="2" y="5"/>
                  </a:cubicBezTo>
                  <a:cubicBezTo>
                    <a:pt x="6" y="13"/>
                    <a:pt x="8" y="18"/>
                    <a:pt x="10" y="25"/>
                  </a:cubicBezTo>
                  <a:cubicBezTo>
                    <a:pt x="13" y="31"/>
                    <a:pt x="15" y="37"/>
                    <a:pt x="17" y="43"/>
                  </a:cubicBezTo>
                  <a:cubicBezTo>
                    <a:pt x="17" y="45"/>
                    <a:pt x="17" y="46"/>
                    <a:pt x="18" y="48"/>
                  </a:cubicBezTo>
                  <a:cubicBezTo>
                    <a:pt x="17" y="46"/>
                    <a:pt x="17" y="43"/>
                    <a:pt x="16" y="41"/>
                  </a:cubicBezTo>
                  <a:cubicBezTo>
                    <a:pt x="16" y="38"/>
                    <a:pt x="14" y="34"/>
                    <a:pt x="12" y="29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0" name="Freeform 592"/>
            <p:cNvSpPr/>
            <p:nvPr/>
          </p:nvSpPr>
          <p:spPr bwMode="auto">
            <a:xfrm>
              <a:off x="7243763" y="4064001"/>
              <a:ext cx="6350" cy="57150"/>
            </a:xfrm>
            <a:custGeom>
              <a:gdLst>
                <a:gd name="T0" fmla="*/ 2 w 2"/>
                <a:gd name="T1" fmla="*/ 14 h 15"/>
                <a:gd name="T2" fmla="*/ 1 w 2"/>
                <a:gd name="T3" fmla="*/ 11 h 15"/>
                <a:gd name="T4" fmla="*/ 0 w 2"/>
                <a:gd name="T5" fmla="*/ 0 h 15"/>
                <a:gd name="T6" fmla="*/ 0 w 2"/>
                <a:gd name="T7" fmla="*/ 2 h 15"/>
                <a:gd name="T8" fmla="*/ 1 w 2"/>
                <a:gd name="T9" fmla="*/ 2 h 15"/>
                <a:gd name="T10" fmla="*/ 1 w 2"/>
                <a:gd name="T11" fmla="*/ 15 h 15"/>
                <a:gd name="T12" fmla="*/ 2 w 2"/>
                <a:gd name="T13" fmla="*/ 1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5">
                  <a:moveTo>
                    <a:pt x="2" y="14"/>
                  </a:moveTo>
                  <a:cubicBezTo>
                    <a:pt x="2" y="13"/>
                    <a:pt x="1" y="11"/>
                    <a:pt x="1" y="11"/>
                  </a:cubicBezTo>
                  <a:cubicBezTo>
                    <a:pt x="2" y="7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4"/>
                    <a:pt x="1" y="2"/>
                  </a:cubicBezTo>
                  <a:cubicBezTo>
                    <a:pt x="1" y="7"/>
                    <a:pt x="1" y="11"/>
                    <a:pt x="1" y="15"/>
                  </a:cubicBezTo>
                  <a:cubicBezTo>
                    <a:pt x="2" y="15"/>
                    <a:pt x="2" y="15"/>
                    <a:pt x="2" y="14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1" name="Freeform 593"/>
            <p:cNvSpPr/>
            <p:nvPr/>
          </p:nvSpPr>
          <p:spPr bwMode="auto">
            <a:xfrm>
              <a:off x="7246938" y="4121151"/>
              <a:ext cx="3175" cy="11113"/>
            </a:xfrm>
            <a:custGeom>
              <a:gdLst>
                <a:gd name="T0" fmla="*/ 2 w 2"/>
                <a:gd name="T1" fmla="*/ 4 h 7"/>
                <a:gd name="T2" fmla="*/ 0 w 2"/>
                <a:gd name="T3" fmla="*/ 0 h 7"/>
                <a:gd name="T4" fmla="*/ 0 w 2"/>
                <a:gd name="T5" fmla="*/ 0 h 7"/>
                <a:gd name="T6" fmla="*/ 2 w 2"/>
                <a:gd name="T7" fmla="*/ 7 h 7"/>
                <a:gd name="T8" fmla="*/ 2 w 2"/>
                <a:gd name="T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2" name="Freeform 594"/>
            <p:cNvSpPr/>
            <p:nvPr/>
          </p:nvSpPr>
          <p:spPr bwMode="auto">
            <a:xfrm>
              <a:off x="5984876" y="3522663"/>
              <a:ext cx="1209675" cy="474663"/>
            </a:xfrm>
            <a:custGeom>
              <a:gdLst>
                <a:gd name="T0" fmla="*/ 308 w 322"/>
                <a:gd name="T1" fmla="*/ 64 h 126"/>
                <a:gd name="T2" fmla="*/ 306 w 322"/>
                <a:gd name="T3" fmla="*/ 59 h 126"/>
                <a:gd name="T4" fmla="*/ 302 w 322"/>
                <a:gd name="T5" fmla="*/ 54 h 126"/>
                <a:gd name="T6" fmla="*/ 302 w 322"/>
                <a:gd name="T7" fmla="*/ 55 h 126"/>
                <a:gd name="T8" fmla="*/ 302 w 322"/>
                <a:gd name="T9" fmla="*/ 55 h 126"/>
                <a:gd name="T10" fmla="*/ 299 w 322"/>
                <a:gd name="T11" fmla="*/ 49 h 126"/>
                <a:gd name="T12" fmla="*/ 302 w 322"/>
                <a:gd name="T13" fmla="*/ 54 h 126"/>
                <a:gd name="T14" fmla="*/ 298 w 322"/>
                <a:gd name="T15" fmla="*/ 47 h 126"/>
                <a:gd name="T16" fmla="*/ 293 w 322"/>
                <a:gd name="T17" fmla="*/ 40 h 126"/>
                <a:gd name="T18" fmla="*/ 292 w 322"/>
                <a:gd name="T19" fmla="*/ 39 h 126"/>
                <a:gd name="T20" fmla="*/ 287 w 322"/>
                <a:gd name="T21" fmla="*/ 32 h 126"/>
                <a:gd name="T22" fmla="*/ 283 w 322"/>
                <a:gd name="T23" fmla="*/ 27 h 126"/>
                <a:gd name="T24" fmla="*/ 282 w 322"/>
                <a:gd name="T25" fmla="*/ 29 h 126"/>
                <a:gd name="T26" fmla="*/ 282 w 322"/>
                <a:gd name="T27" fmla="*/ 29 h 126"/>
                <a:gd name="T28" fmla="*/ 275 w 322"/>
                <a:gd name="T29" fmla="*/ 20 h 126"/>
                <a:gd name="T30" fmla="*/ 283 w 322"/>
                <a:gd name="T31" fmla="*/ 27 h 126"/>
                <a:gd name="T32" fmla="*/ 287 w 322"/>
                <a:gd name="T33" fmla="*/ 32 h 126"/>
                <a:gd name="T34" fmla="*/ 235 w 322"/>
                <a:gd name="T35" fmla="*/ 1 h 126"/>
                <a:gd name="T36" fmla="*/ 138 w 322"/>
                <a:gd name="T37" fmla="*/ 31 h 126"/>
                <a:gd name="T38" fmla="*/ 13 w 322"/>
                <a:gd name="T39" fmla="*/ 114 h 126"/>
                <a:gd name="T40" fmla="*/ 45 w 322"/>
                <a:gd name="T41" fmla="*/ 102 h 126"/>
                <a:gd name="T42" fmla="*/ 125 w 322"/>
                <a:gd name="T43" fmla="*/ 49 h 126"/>
                <a:gd name="T44" fmla="*/ 245 w 322"/>
                <a:gd name="T45" fmla="*/ 10 h 126"/>
                <a:gd name="T46" fmla="*/ 282 w 322"/>
                <a:gd name="T47" fmla="*/ 34 h 126"/>
                <a:gd name="T48" fmla="*/ 282 w 322"/>
                <a:gd name="T49" fmla="*/ 35 h 126"/>
                <a:gd name="T50" fmla="*/ 291 w 322"/>
                <a:gd name="T51" fmla="*/ 44 h 126"/>
                <a:gd name="T52" fmla="*/ 298 w 322"/>
                <a:gd name="T53" fmla="*/ 55 h 126"/>
                <a:gd name="T54" fmla="*/ 308 w 322"/>
                <a:gd name="T55" fmla="*/ 71 h 126"/>
                <a:gd name="T56" fmla="*/ 311 w 322"/>
                <a:gd name="T57" fmla="*/ 77 h 126"/>
                <a:gd name="T58" fmla="*/ 313 w 322"/>
                <a:gd name="T59" fmla="*/ 80 h 126"/>
                <a:gd name="T60" fmla="*/ 311 w 322"/>
                <a:gd name="T61" fmla="*/ 77 h 126"/>
                <a:gd name="T62" fmla="*/ 321 w 322"/>
                <a:gd name="T63" fmla="*/ 96 h 126"/>
                <a:gd name="T64" fmla="*/ 316 w 322"/>
                <a:gd name="T65" fmla="*/ 84 h 126"/>
                <a:gd name="T66" fmla="*/ 320 w 322"/>
                <a:gd name="T67" fmla="*/ 93 h 126"/>
                <a:gd name="T68" fmla="*/ 321 w 322"/>
                <a:gd name="T69" fmla="*/ 96 h 126"/>
                <a:gd name="T70" fmla="*/ 321 w 322"/>
                <a:gd name="T71" fmla="*/ 91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2" h="125">
                  <a:moveTo>
                    <a:pt x="321" y="91"/>
                  </a:moveTo>
                  <a:cubicBezTo>
                    <a:pt x="317" y="81"/>
                    <a:pt x="312" y="72"/>
                    <a:pt x="308" y="64"/>
                  </a:cubicBezTo>
                  <a:cubicBezTo>
                    <a:pt x="307" y="63"/>
                    <a:pt x="307" y="63"/>
                    <a:pt x="306" y="62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2" y="54"/>
                    <a:pt x="302" y="54"/>
                    <a:pt x="302" y="55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302" y="56"/>
                    <a:pt x="302" y="55"/>
                    <a:pt x="302" y="55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299" y="49"/>
                    <a:pt x="299" y="49"/>
                    <a:pt x="299" y="49"/>
                  </a:cubicBezTo>
                  <a:cubicBezTo>
                    <a:pt x="300" y="50"/>
                    <a:pt x="301" y="51"/>
                    <a:pt x="301" y="52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5"/>
                    <a:pt x="303" y="55"/>
                    <a:pt x="303" y="55"/>
                  </a:cubicBezTo>
                  <a:cubicBezTo>
                    <a:pt x="301" y="52"/>
                    <a:pt x="300" y="49"/>
                    <a:pt x="298" y="47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5" y="43"/>
                    <a:pt x="294" y="41"/>
                    <a:pt x="293" y="40"/>
                  </a:cubicBezTo>
                  <a:cubicBezTo>
                    <a:pt x="292" y="38"/>
                    <a:pt x="292" y="38"/>
                    <a:pt x="292" y="38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8"/>
                    <a:pt x="292" y="38"/>
                    <a:pt x="292" y="38"/>
                  </a:cubicBezTo>
                  <a:cubicBezTo>
                    <a:pt x="291" y="36"/>
                    <a:pt x="289" y="34"/>
                    <a:pt x="287" y="32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4" y="29"/>
                    <a:pt x="283" y="28"/>
                    <a:pt x="283" y="27"/>
                  </a:cubicBezTo>
                  <a:cubicBezTo>
                    <a:pt x="282" y="27"/>
                    <a:pt x="281" y="26"/>
                    <a:pt x="281" y="26"/>
                  </a:cubicBezTo>
                  <a:cubicBezTo>
                    <a:pt x="281" y="27"/>
                    <a:pt x="282" y="28"/>
                    <a:pt x="282" y="29"/>
                  </a:cubicBezTo>
                  <a:cubicBezTo>
                    <a:pt x="283" y="30"/>
                    <a:pt x="286" y="31"/>
                    <a:pt x="286" y="33"/>
                  </a:cubicBezTo>
                  <a:cubicBezTo>
                    <a:pt x="286" y="31"/>
                    <a:pt x="283" y="30"/>
                    <a:pt x="282" y="29"/>
                  </a:cubicBezTo>
                  <a:cubicBezTo>
                    <a:pt x="282" y="28"/>
                    <a:pt x="281" y="27"/>
                    <a:pt x="281" y="26"/>
                  </a:cubicBezTo>
                  <a:cubicBezTo>
                    <a:pt x="279" y="24"/>
                    <a:pt x="277" y="22"/>
                    <a:pt x="275" y="20"/>
                  </a:cubicBezTo>
                  <a:cubicBezTo>
                    <a:pt x="278" y="22"/>
                    <a:pt x="279" y="24"/>
                    <a:pt x="281" y="26"/>
                  </a:cubicBezTo>
                  <a:cubicBezTo>
                    <a:pt x="281" y="26"/>
                    <a:pt x="282" y="27"/>
                    <a:pt x="283" y="27"/>
                  </a:cubicBezTo>
                  <a:cubicBezTo>
                    <a:pt x="283" y="28"/>
                    <a:pt x="284" y="29"/>
                    <a:pt x="284" y="29"/>
                  </a:cubicBezTo>
                  <a:cubicBezTo>
                    <a:pt x="287" y="32"/>
                    <a:pt x="287" y="32"/>
                    <a:pt x="287" y="32"/>
                  </a:cubicBezTo>
                  <a:cubicBezTo>
                    <a:pt x="284" y="28"/>
                    <a:pt x="281" y="25"/>
                    <a:pt x="277" y="21"/>
                  </a:cubicBezTo>
                  <a:cubicBezTo>
                    <a:pt x="265" y="10"/>
                    <a:pt x="251" y="2"/>
                    <a:pt x="235" y="1"/>
                  </a:cubicBezTo>
                  <a:cubicBezTo>
                    <a:pt x="218" y="0"/>
                    <a:pt x="203" y="5"/>
                    <a:pt x="187" y="10"/>
                  </a:cubicBezTo>
                  <a:cubicBezTo>
                    <a:pt x="170" y="16"/>
                    <a:pt x="154" y="24"/>
                    <a:pt x="138" y="31"/>
                  </a:cubicBezTo>
                  <a:cubicBezTo>
                    <a:pt x="108" y="47"/>
                    <a:pt x="83" y="66"/>
                    <a:pt x="53" y="84"/>
                  </a:cubicBezTo>
                  <a:cubicBezTo>
                    <a:pt x="42" y="91"/>
                    <a:pt x="23" y="106"/>
                    <a:pt x="13" y="114"/>
                  </a:cubicBezTo>
                  <a:cubicBezTo>
                    <a:pt x="0" y="126"/>
                    <a:pt x="10" y="124"/>
                    <a:pt x="11" y="124"/>
                  </a:cubicBezTo>
                  <a:cubicBezTo>
                    <a:pt x="21" y="120"/>
                    <a:pt x="26" y="113"/>
                    <a:pt x="45" y="102"/>
                  </a:cubicBezTo>
                  <a:cubicBezTo>
                    <a:pt x="32" y="110"/>
                    <a:pt x="52" y="94"/>
                    <a:pt x="64" y="88"/>
                  </a:cubicBezTo>
                  <a:cubicBezTo>
                    <a:pt x="82" y="79"/>
                    <a:pt x="104" y="61"/>
                    <a:pt x="125" y="49"/>
                  </a:cubicBezTo>
                  <a:cubicBezTo>
                    <a:pt x="131" y="46"/>
                    <a:pt x="136" y="43"/>
                    <a:pt x="143" y="39"/>
                  </a:cubicBezTo>
                  <a:cubicBezTo>
                    <a:pt x="175" y="24"/>
                    <a:pt x="209" y="3"/>
                    <a:pt x="245" y="10"/>
                  </a:cubicBezTo>
                  <a:cubicBezTo>
                    <a:pt x="254" y="12"/>
                    <a:pt x="262" y="17"/>
                    <a:pt x="269" y="21"/>
                  </a:cubicBezTo>
                  <a:cubicBezTo>
                    <a:pt x="274" y="25"/>
                    <a:pt x="279" y="30"/>
                    <a:pt x="282" y="34"/>
                  </a:cubicBezTo>
                  <a:cubicBezTo>
                    <a:pt x="287" y="40"/>
                    <a:pt x="291" y="46"/>
                    <a:pt x="296" y="51"/>
                  </a:cubicBezTo>
                  <a:cubicBezTo>
                    <a:pt x="291" y="45"/>
                    <a:pt x="288" y="41"/>
                    <a:pt x="282" y="35"/>
                  </a:cubicBezTo>
                  <a:cubicBezTo>
                    <a:pt x="279" y="30"/>
                    <a:pt x="286" y="37"/>
                    <a:pt x="288" y="39"/>
                  </a:cubicBezTo>
                  <a:cubicBezTo>
                    <a:pt x="289" y="40"/>
                    <a:pt x="290" y="43"/>
                    <a:pt x="291" y="44"/>
                  </a:cubicBezTo>
                  <a:cubicBezTo>
                    <a:pt x="293" y="47"/>
                    <a:pt x="295" y="49"/>
                    <a:pt x="298" y="52"/>
                  </a:cubicBezTo>
                  <a:cubicBezTo>
                    <a:pt x="299" y="54"/>
                    <a:pt x="298" y="54"/>
                    <a:pt x="298" y="55"/>
                  </a:cubicBezTo>
                  <a:cubicBezTo>
                    <a:pt x="301" y="59"/>
                    <a:pt x="304" y="62"/>
                    <a:pt x="305" y="65"/>
                  </a:cubicBezTo>
                  <a:cubicBezTo>
                    <a:pt x="306" y="67"/>
                    <a:pt x="307" y="69"/>
                    <a:pt x="308" y="71"/>
                  </a:cubicBezTo>
                  <a:cubicBezTo>
                    <a:pt x="310" y="75"/>
                    <a:pt x="310" y="75"/>
                    <a:pt x="310" y="75"/>
                  </a:cubicBezTo>
                  <a:cubicBezTo>
                    <a:pt x="311" y="77"/>
                    <a:pt x="311" y="77"/>
                    <a:pt x="311" y="77"/>
                  </a:cubicBezTo>
                  <a:cubicBezTo>
                    <a:pt x="311" y="76"/>
                    <a:pt x="312" y="76"/>
                    <a:pt x="312" y="75"/>
                  </a:cubicBezTo>
                  <a:cubicBezTo>
                    <a:pt x="312" y="77"/>
                    <a:pt x="313" y="79"/>
                    <a:pt x="313" y="80"/>
                  </a:cubicBezTo>
                  <a:cubicBezTo>
                    <a:pt x="313" y="79"/>
                    <a:pt x="312" y="77"/>
                    <a:pt x="312" y="75"/>
                  </a:cubicBezTo>
                  <a:cubicBezTo>
                    <a:pt x="312" y="76"/>
                    <a:pt x="311" y="76"/>
                    <a:pt x="311" y="77"/>
                  </a:cubicBezTo>
                  <a:cubicBezTo>
                    <a:pt x="315" y="83"/>
                    <a:pt x="318" y="90"/>
                    <a:pt x="321" y="96"/>
                  </a:cubicBezTo>
                  <a:cubicBezTo>
                    <a:pt x="321" y="96"/>
                    <a:pt x="321" y="96"/>
                    <a:pt x="321" y="96"/>
                  </a:cubicBezTo>
                  <a:cubicBezTo>
                    <a:pt x="319" y="92"/>
                    <a:pt x="318" y="88"/>
                    <a:pt x="317" y="84"/>
                  </a:cubicBezTo>
                  <a:cubicBezTo>
                    <a:pt x="318" y="86"/>
                    <a:pt x="317" y="86"/>
                    <a:pt x="316" y="84"/>
                  </a:cubicBezTo>
                  <a:cubicBezTo>
                    <a:pt x="316" y="82"/>
                    <a:pt x="316" y="82"/>
                    <a:pt x="316" y="82"/>
                  </a:cubicBezTo>
                  <a:cubicBezTo>
                    <a:pt x="318" y="86"/>
                    <a:pt x="320" y="89"/>
                    <a:pt x="320" y="93"/>
                  </a:cubicBezTo>
                  <a:cubicBezTo>
                    <a:pt x="320" y="93"/>
                    <a:pt x="321" y="94"/>
                    <a:pt x="321" y="95"/>
                  </a:cubicBezTo>
                  <a:cubicBezTo>
                    <a:pt x="322" y="96"/>
                    <a:pt x="321" y="96"/>
                    <a:pt x="321" y="96"/>
                  </a:cubicBezTo>
                  <a:cubicBezTo>
                    <a:pt x="322" y="99"/>
                    <a:pt x="322" y="99"/>
                    <a:pt x="322" y="99"/>
                  </a:cubicBezTo>
                  <a:cubicBezTo>
                    <a:pt x="322" y="97"/>
                    <a:pt x="321" y="91"/>
                    <a:pt x="321" y="9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3" name="Freeform 595"/>
            <p:cNvSpPr/>
            <p:nvPr/>
          </p:nvSpPr>
          <p:spPr bwMode="auto">
            <a:xfrm>
              <a:off x="7104063" y="3698876"/>
              <a:ext cx="15875" cy="26988"/>
            </a:xfrm>
            <a:custGeom>
              <a:gdLst>
                <a:gd name="T0" fmla="*/ 3 w 4"/>
                <a:gd name="T1" fmla="*/ 5 h 7"/>
                <a:gd name="T2" fmla="*/ 4 w 4"/>
                <a:gd name="T3" fmla="*/ 7 h 7"/>
                <a:gd name="T4" fmla="*/ 0 w 4"/>
                <a:gd name="T5" fmla="*/ 0 h 7"/>
                <a:gd name="T6" fmla="*/ 3 w 4"/>
                <a:gd name="T7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3" y="5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3"/>
                    <a:pt x="3" y="5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4" name="Freeform 596"/>
            <p:cNvSpPr>
              <a:spLocks noEditPoints="1"/>
            </p:cNvSpPr>
            <p:nvPr/>
          </p:nvSpPr>
          <p:spPr bwMode="auto">
            <a:xfrm>
              <a:off x="4370388" y="3744913"/>
              <a:ext cx="1133475" cy="638175"/>
            </a:xfrm>
            <a:custGeom>
              <a:gdLst>
                <a:gd name="T0" fmla="*/ 274 w 302"/>
                <a:gd name="T1" fmla="*/ 156 h 170"/>
                <a:gd name="T2" fmla="*/ 277 w 302"/>
                <a:gd name="T3" fmla="*/ 157 h 170"/>
                <a:gd name="T4" fmla="*/ 270 w 302"/>
                <a:gd name="T5" fmla="*/ 154 h 170"/>
                <a:gd name="T6" fmla="*/ 266 w 302"/>
                <a:gd name="T7" fmla="*/ 152 h 170"/>
                <a:gd name="T8" fmla="*/ 266 w 302"/>
                <a:gd name="T9" fmla="*/ 152 h 170"/>
                <a:gd name="T10" fmla="*/ 268 w 302"/>
                <a:gd name="T11" fmla="*/ 153 h 170"/>
                <a:gd name="T12" fmla="*/ 270 w 302"/>
                <a:gd name="T13" fmla="*/ 154 h 170"/>
                <a:gd name="T14" fmla="*/ 266 w 302"/>
                <a:gd name="T15" fmla="*/ 155 h 170"/>
                <a:gd name="T16" fmla="*/ 255 w 302"/>
                <a:gd name="T17" fmla="*/ 150 h 170"/>
                <a:gd name="T18" fmla="*/ 264 w 302"/>
                <a:gd name="T19" fmla="*/ 155 h 170"/>
                <a:gd name="T20" fmla="*/ 280 w 302"/>
                <a:gd name="T21" fmla="*/ 162 h 170"/>
                <a:gd name="T22" fmla="*/ 267 w 302"/>
                <a:gd name="T23" fmla="*/ 157 h 170"/>
                <a:gd name="T24" fmla="*/ 298 w 302"/>
                <a:gd name="T25" fmla="*/ 168 h 170"/>
                <a:gd name="T26" fmla="*/ 292 w 302"/>
                <a:gd name="T27" fmla="*/ 165 h 170"/>
                <a:gd name="T28" fmla="*/ 301 w 302"/>
                <a:gd name="T29" fmla="*/ 170 h 170"/>
                <a:gd name="T30" fmla="*/ 302 w 302"/>
                <a:gd name="T31" fmla="*/ 170 h 170"/>
                <a:gd name="T32" fmla="*/ 301 w 302"/>
                <a:gd name="T33" fmla="*/ 170 h 170"/>
                <a:gd name="T34" fmla="*/ 256 w 302"/>
                <a:gd name="T35" fmla="*/ 150 h 170"/>
                <a:gd name="T36" fmla="*/ 248 w 302"/>
                <a:gd name="T37" fmla="*/ 145 h 170"/>
                <a:gd name="T38" fmla="*/ 254 w 302"/>
                <a:gd name="T39" fmla="*/ 148 h 170"/>
                <a:gd name="T40" fmla="*/ 256 w 302"/>
                <a:gd name="T41" fmla="*/ 150 h 170"/>
                <a:gd name="T42" fmla="*/ 254 w 302"/>
                <a:gd name="T43" fmla="*/ 147 h 170"/>
                <a:gd name="T44" fmla="*/ 232 w 302"/>
                <a:gd name="T45" fmla="*/ 136 h 170"/>
                <a:gd name="T46" fmla="*/ 228 w 302"/>
                <a:gd name="T47" fmla="*/ 133 h 170"/>
                <a:gd name="T48" fmla="*/ 227 w 302"/>
                <a:gd name="T49" fmla="*/ 132 h 170"/>
                <a:gd name="T50" fmla="*/ 225 w 302"/>
                <a:gd name="T51" fmla="*/ 132 h 170"/>
                <a:gd name="T52" fmla="*/ 225 w 302"/>
                <a:gd name="T53" fmla="*/ 131 h 170"/>
                <a:gd name="T54" fmla="*/ 226 w 302"/>
                <a:gd name="T55" fmla="*/ 132 h 170"/>
                <a:gd name="T56" fmla="*/ 227 w 302"/>
                <a:gd name="T57" fmla="*/ 132 h 170"/>
                <a:gd name="T58" fmla="*/ 221 w 302"/>
                <a:gd name="T59" fmla="*/ 129 h 170"/>
                <a:gd name="T60" fmla="*/ 216 w 302"/>
                <a:gd name="T61" fmla="*/ 125 h 170"/>
                <a:gd name="T62" fmla="*/ 216 w 302"/>
                <a:gd name="T63" fmla="*/ 124 h 170"/>
                <a:gd name="T64" fmla="*/ 211 w 302"/>
                <a:gd name="T65" fmla="*/ 120 h 170"/>
                <a:gd name="T66" fmla="*/ 143 w 302"/>
                <a:gd name="T67" fmla="*/ 76 h 170"/>
                <a:gd name="T68" fmla="*/ 43 w 302"/>
                <a:gd name="T69" fmla="*/ 28 h 170"/>
                <a:gd name="T70" fmla="*/ 4 w 302"/>
                <a:gd name="T71" fmla="*/ 8 h 170"/>
                <a:gd name="T72" fmla="*/ 42 w 302"/>
                <a:gd name="T73" fmla="*/ 38 h 170"/>
                <a:gd name="T74" fmla="*/ 102 w 302"/>
                <a:gd name="T75" fmla="*/ 75 h 170"/>
                <a:gd name="T76" fmla="*/ 197 w 302"/>
                <a:gd name="T77" fmla="*/ 113 h 170"/>
                <a:gd name="T78" fmla="*/ 220 w 302"/>
                <a:gd name="T79" fmla="*/ 133 h 170"/>
                <a:gd name="T80" fmla="*/ 212 w 302"/>
                <a:gd name="T81" fmla="*/ 126 h 170"/>
                <a:gd name="T82" fmla="*/ 222 w 302"/>
                <a:gd name="T83" fmla="*/ 133 h 170"/>
                <a:gd name="T84" fmla="*/ 232 w 302"/>
                <a:gd name="T85" fmla="*/ 139 h 170"/>
                <a:gd name="T86" fmla="*/ 239 w 302"/>
                <a:gd name="T87" fmla="*/ 143 h 170"/>
                <a:gd name="T88" fmla="*/ 257 w 302"/>
                <a:gd name="T89" fmla="*/ 150 h 170"/>
                <a:gd name="T90" fmla="*/ 202 w 302"/>
                <a:gd name="T91" fmla="*/ 111 h 170"/>
                <a:gd name="T92" fmla="*/ 202 w 302"/>
                <a:gd name="T93" fmla="*/ 111 h 170"/>
                <a:gd name="T94" fmla="*/ 226 w 302"/>
                <a:gd name="T95" fmla="*/ 132 h 1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2" h="170">
                  <a:moveTo>
                    <a:pt x="277" y="157"/>
                  </a:moveTo>
                  <a:cubicBezTo>
                    <a:pt x="274" y="156"/>
                    <a:pt x="274" y="156"/>
                    <a:pt x="274" y="156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7" y="157"/>
                    <a:pt x="277" y="157"/>
                  </a:cubicBezTo>
                  <a:close/>
                  <a:moveTo>
                    <a:pt x="271" y="154"/>
                  </a:moveTo>
                  <a:cubicBezTo>
                    <a:pt x="270" y="154"/>
                    <a:pt x="270" y="154"/>
                    <a:pt x="270" y="154"/>
                  </a:cubicBezTo>
                  <a:cubicBezTo>
                    <a:pt x="271" y="154"/>
                    <a:pt x="271" y="154"/>
                    <a:pt x="271" y="154"/>
                  </a:cubicBezTo>
                  <a:close/>
                  <a:moveTo>
                    <a:pt x="266" y="152"/>
                  </a:moveTo>
                  <a:cubicBezTo>
                    <a:pt x="268" y="153"/>
                    <a:pt x="268" y="153"/>
                    <a:pt x="268" y="153"/>
                  </a:cubicBezTo>
                  <a:cubicBezTo>
                    <a:pt x="268" y="153"/>
                    <a:pt x="267" y="152"/>
                    <a:pt x="266" y="152"/>
                  </a:cubicBezTo>
                  <a:close/>
                  <a:moveTo>
                    <a:pt x="270" y="154"/>
                  </a:moveTo>
                  <a:cubicBezTo>
                    <a:pt x="268" y="153"/>
                    <a:pt x="268" y="153"/>
                    <a:pt x="268" y="153"/>
                  </a:cubicBezTo>
                  <a:cubicBezTo>
                    <a:pt x="270" y="154"/>
                    <a:pt x="270" y="154"/>
                    <a:pt x="270" y="154"/>
                  </a:cubicBezTo>
                  <a:cubicBezTo>
                    <a:pt x="270" y="154"/>
                    <a:pt x="270" y="154"/>
                    <a:pt x="270" y="154"/>
                  </a:cubicBezTo>
                  <a:close/>
                  <a:moveTo>
                    <a:pt x="267" y="157"/>
                  </a:moveTo>
                  <a:cubicBezTo>
                    <a:pt x="266" y="156"/>
                    <a:pt x="267" y="156"/>
                    <a:pt x="266" y="155"/>
                  </a:cubicBezTo>
                  <a:cubicBezTo>
                    <a:pt x="263" y="154"/>
                    <a:pt x="261" y="154"/>
                    <a:pt x="258" y="152"/>
                  </a:cubicBezTo>
                  <a:cubicBezTo>
                    <a:pt x="257" y="152"/>
                    <a:pt x="256" y="150"/>
                    <a:pt x="255" y="150"/>
                  </a:cubicBezTo>
                  <a:cubicBezTo>
                    <a:pt x="252" y="149"/>
                    <a:pt x="245" y="147"/>
                    <a:pt x="249" y="149"/>
                  </a:cubicBezTo>
                  <a:cubicBezTo>
                    <a:pt x="255" y="151"/>
                    <a:pt x="259" y="153"/>
                    <a:pt x="264" y="155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80" y="162"/>
                    <a:pt x="280" y="162"/>
                    <a:pt x="280" y="162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4" y="158"/>
                    <a:pt x="271" y="158"/>
                    <a:pt x="267" y="157"/>
                  </a:cubicBezTo>
                  <a:close/>
                  <a:moveTo>
                    <a:pt x="300" y="169"/>
                  </a:moveTo>
                  <a:cubicBezTo>
                    <a:pt x="299" y="168"/>
                    <a:pt x="298" y="168"/>
                    <a:pt x="298" y="168"/>
                  </a:cubicBezTo>
                  <a:cubicBezTo>
                    <a:pt x="296" y="166"/>
                    <a:pt x="293" y="165"/>
                    <a:pt x="291" y="164"/>
                  </a:cubicBezTo>
                  <a:cubicBezTo>
                    <a:pt x="292" y="165"/>
                    <a:pt x="292" y="165"/>
                    <a:pt x="292" y="165"/>
                  </a:cubicBezTo>
                  <a:cubicBezTo>
                    <a:pt x="293" y="166"/>
                    <a:pt x="293" y="166"/>
                    <a:pt x="292" y="165"/>
                  </a:cubicBezTo>
                  <a:cubicBezTo>
                    <a:pt x="295" y="167"/>
                    <a:pt x="298" y="168"/>
                    <a:pt x="301" y="170"/>
                  </a:cubicBezTo>
                  <a:cubicBezTo>
                    <a:pt x="301" y="169"/>
                    <a:pt x="301" y="169"/>
                    <a:pt x="300" y="169"/>
                  </a:cubicBezTo>
                  <a:close/>
                  <a:moveTo>
                    <a:pt x="302" y="170"/>
                  </a:moveTo>
                  <a:cubicBezTo>
                    <a:pt x="301" y="170"/>
                    <a:pt x="301" y="170"/>
                    <a:pt x="301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2" y="170"/>
                    <a:pt x="302" y="170"/>
                    <a:pt x="302" y="170"/>
                  </a:cubicBezTo>
                  <a:close/>
                  <a:moveTo>
                    <a:pt x="256" y="150"/>
                  </a:moveTo>
                  <a:cubicBezTo>
                    <a:pt x="254" y="148"/>
                    <a:pt x="251" y="147"/>
                    <a:pt x="248" y="145"/>
                  </a:cubicBezTo>
                  <a:cubicBezTo>
                    <a:pt x="249" y="146"/>
                    <a:pt x="249" y="146"/>
                    <a:pt x="248" y="145"/>
                  </a:cubicBezTo>
                  <a:cubicBezTo>
                    <a:pt x="247" y="144"/>
                    <a:pt x="247" y="144"/>
                    <a:pt x="247" y="144"/>
                  </a:cubicBezTo>
                  <a:cubicBezTo>
                    <a:pt x="249" y="145"/>
                    <a:pt x="252" y="146"/>
                    <a:pt x="254" y="148"/>
                  </a:cubicBezTo>
                  <a:cubicBezTo>
                    <a:pt x="254" y="148"/>
                    <a:pt x="255" y="148"/>
                    <a:pt x="256" y="149"/>
                  </a:cubicBezTo>
                  <a:cubicBezTo>
                    <a:pt x="257" y="149"/>
                    <a:pt x="256" y="149"/>
                    <a:pt x="256" y="150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7" y="149"/>
                    <a:pt x="254" y="147"/>
                    <a:pt x="254" y="147"/>
                  </a:cubicBezTo>
                  <a:cubicBezTo>
                    <a:pt x="246" y="144"/>
                    <a:pt x="240" y="140"/>
                    <a:pt x="233" y="136"/>
                  </a:cubicBezTo>
                  <a:cubicBezTo>
                    <a:pt x="233" y="136"/>
                    <a:pt x="232" y="136"/>
                    <a:pt x="232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26" y="132"/>
                    <a:pt x="226" y="132"/>
                    <a:pt x="226" y="133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1" y="129"/>
                    <a:pt x="221" y="129"/>
                    <a:pt x="221" y="129"/>
                  </a:cubicBezTo>
                  <a:cubicBezTo>
                    <a:pt x="220" y="128"/>
                    <a:pt x="220" y="128"/>
                    <a:pt x="220" y="128"/>
                  </a:cubicBezTo>
                  <a:cubicBezTo>
                    <a:pt x="218" y="127"/>
                    <a:pt x="217" y="126"/>
                    <a:pt x="216" y="125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188" y="94"/>
                    <a:pt x="169" y="79"/>
                    <a:pt x="143" y="76"/>
                  </a:cubicBezTo>
                  <a:cubicBezTo>
                    <a:pt x="129" y="73"/>
                    <a:pt x="116" y="71"/>
                    <a:pt x="105" y="67"/>
                  </a:cubicBezTo>
                  <a:cubicBezTo>
                    <a:pt x="82" y="57"/>
                    <a:pt x="63" y="44"/>
                    <a:pt x="43" y="28"/>
                  </a:cubicBezTo>
                  <a:cubicBezTo>
                    <a:pt x="36" y="21"/>
                    <a:pt x="20" y="11"/>
                    <a:pt x="12" y="6"/>
                  </a:cubicBezTo>
                  <a:cubicBezTo>
                    <a:pt x="0" y="0"/>
                    <a:pt x="4" y="7"/>
                    <a:pt x="4" y="8"/>
                  </a:cubicBezTo>
                  <a:cubicBezTo>
                    <a:pt x="9" y="15"/>
                    <a:pt x="15" y="17"/>
                    <a:pt x="27" y="27"/>
                  </a:cubicBezTo>
                  <a:cubicBezTo>
                    <a:pt x="19" y="20"/>
                    <a:pt x="35" y="30"/>
                    <a:pt x="42" y="38"/>
                  </a:cubicBezTo>
                  <a:cubicBezTo>
                    <a:pt x="52" y="50"/>
                    <a:pt x="71" y="60"/>
                    <a:pt x="88" y="69"/>
                  </a:cubicBezTo>
                  <a:cubicBezTo>
                    <a:pt x="92" y="71"/>
                    <a:pt x="97" y="73"/>
                    <a:pt x="102" y="75"/>
                  </a:cubicBezTo>
                  <a:cubicBezTo>
                    <a:pt x="130" y="86"/>
                    <a:pt x="159" y="80"/>
                    <a:pt x="180" y="99"/>
                  </a:cubicBezTo>
                  <a:cubicBezTo>
                    <a:pt x="186" y="104"/>
                    <a:pt x="191" y="108"/>
                    <a:pt x="197" y="113"/>
                  </a:cubicBezTo>
                  <a:cubicBezTo>
                    <a:pt x="200" y="116"/>
                    <a:pt x="203" y="120"/>
                    <a:pt x="206" y="123"/>
                  </a:cubicBezTo>
                  <a:cubicBezTo>
                    <a:pt x="211" y="127"/>
                    <a:pt x="216" y="130"/>
                    <a:pt x="220" y="133"/>
                  </a:cubicBezTo>
                  <a:cubicBezTo>
                    <a:pt x="215" y="130"/>
                    <a:pt x="212" y="127"/>
                    <a:pt x="207" y="123"/>
                  </a:cubicBezTo>
                  <a:cubicBezTo>
                    <a:pt x="204" y="120"/>
                    <a:pt x="210" y="124"/>
                    <a:pt x="212" y="126"/>
                  </a:cubicBezTo>
                  <a:cubicBezTo>
                    <a:pt x="213" y="126"/>
                    <a:pt x="214" y="128"/>
                    <a:pt x="215" y="129"/>
                  </a:cubicBezTo>
                  <a:cubicBezTo>
                    <a:pt x="217" y="131"/>
                    <a:pt x="220" y="132"/>
                    <a:pt x="222" y="133"/>
                  </a:cubicBezTo>
                  <a:cubicBezTo>
                    <a:pt x="223" y="134"/>
                    <a:pt x="223" y="135"/>
                    <a:pt x="223" y="135"/>
                  </a:cubicBezTo>
                  <a:cubicBezTo>
                    <a:pt x="227" y="137"/>
                    <a:pt x="230" y="137"/>
                    <a:pt x="232" y="139"/>
                  </a:cubicBezTo>
                  <a:cubicBezTo>
                    <a:pt x="236" y="141"/>
                    <a:pt x="236" y="141"/>
                    <a:pt x="236" y="141"/>
                  </a:cubicBezTo>
                  <a:cubicBezTo>
                    <a:pt x="239" y="143"/>
                    <a:pt x="239" y="143"/>
                    <a:pt x="239" y="143"/>
                  </a:cubicBezTo>
                  <a:cubicBezTo>
                    <a:pt x="241" y="144"/>
                    <a:pt x="241" y="144"/>
                    <a:pt x="241" y="144"/>
                  </a:cubicBezTo>
                  <a:cubicBezTo>
                    <a:pt x="246" y="146"/>
                    <a:pt x="251" y="148"/>
                    <a:pt x="257" y="150"/>
                  </a:cubicBezTo>
                  <a:lnTo>
                    <a:pt x="256" y="150"/>
                  </a:lnTo>
                  <a:close/>
                  <a:moveTo>
                    <a:pt x="202" y="111"/>
                  </a:moveTo>
                  <a:cubicBezTo>
                    <a:pt x="204" y="112"/>
                    <a:pt x="205" y="114"/>
                    <a:pt x="206" y="115"/>
                  </a:cubicBezTo>
                  <a:cubicBezTo>
                    <a:pt x="204" y="114"/>
                    <a:pt x="203" y="113"/>
                    <a:pt x="202" y="111"/>
                  </a:cubicBezTo>
                  <a:close/>
                  <a:moveTo>
                    <a:pt x="226" y="132"/>
                  </a:moveTo>
                  <a:cubicBezTo>
                    <a:pt x="226" y="132"/>
                    <a:pt x="226" y="132"/>
                    <a:pt x="226" y="132"/>
                  </a:cubicBezTo>
                  <a:cubicBezTo>
                    <a:pt x="226" y="132"/>
                    <a:pt x="226" y="132"/>
                    <a:pt x="226" y="13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5" name="Freeform 597"/>
            <p:cNvSpPr>
              <a:spLocks noEditPoints="1"/>
            </p:cNvSpPr>
            <p:nvPr/>
          </p:nvSpPr>
          <p:spPr bwMode="auto">
            <a:xfrm>
              <a:off x="7262813" y="4008438"/>
              <a:ext cx="754063" cy="220663"/>
            </a:xfrm>
            <a:custGeom>
              <a:gdLst>
                <a:gd name="T0" fmla="*/ 183 w 201"/>
                <a:gd name="T1" fmla="*/ 52 h 59"/>
                <a:gd name="T2" fmla="*/ 185 w 201"/>
                <a:gd name="T3" fmla="*/ 53 h 59"/>
                <a:gd name="T4" fmla="*/ 181 w 201"/>
                <a:gd name="T5" fmla="*/ 51 h 59"/>
                <a:gd name="T6" fmla="*/ 181 w 201"/>
                <a:gd name="T7" fmla="*/ 51 h 59"/>
                <a:gd name="T8" fmla="*/ 180 w 201"/>
                <a:gd name="T9" fmla="*/ 51 h 59"/>
                <a:gd name="T10" fmla="*/ 181 w 201"/>
                <a:gd name="T11" fmla="*/ 51 h 59"/>
                <a:gd name="T12" fmla="*/ 178 w 201"/>
                <a:gd name="T13" fmla="*/ 54 h 59"/>
                <a:gd name="T14" fmla="*/ 171 w 201"/>
                <a:gd name="T15" fmla="*/ 52 h 59"/>
                <a:gd name="T16" fmla="*/ 177 w 201"/>
                <a:gd name="T17" fmla="*/ 54 h 59"/>
                <a:gd name="T18" fmla="*/ 187 w 201"/>
                <a:gd name="T19" fmla="*/ 56 h 59"/>
                <a:gd name="T20" fmla="*/ 179 w 201"/>
                <a:gd name="T21" fmla="*/ 54 h 59"/>
                <a:gd name="T22" fmla="*/ 194 w 201"/>
                <a:gd name="T23" fmla="*/ 56 h 59"/>
                <a:gd name="T24" fmla="*/ 195 w 201"/>
                <a:gd name="T25" fmla="*/ 57 h 59"/>
                <a:gd name="T26" fmla="*/ 200 w 201"/>
                <a:gd name="T27" fmla="*/ 58 h 59"/>
                <a:gd name="T28" fmla="*/ 201 w 201"/>
                <a:gd name="T29" fmla="*/ 59 h 59"/>
                <a:gd name="T30" fmla="*/ 200 w 201"/>
                <a:gd name="T31" fmla="*/ 59 h 59"/>
                <a:gd name="T32" fmla="*/ 172 w 201"/>
                <a:gd name="T33" fmla="*/ 51 h 59"/>
                <a:gd name="T34" fmla="*/ 166 w 201"/>
                <a:gd name="T35" fmla="*/ 50 h 59"/>
                <a:gd name="T36" fmla="*/ 170 w 201"/>
                <a:gd name="T37" fmla="*/ 50 h 59"/>
                <a:gd name="T38" fmla="*/ 172 w 201"/>
                <a:gd name="T39" fmla="*/ 51 h 59"/>
                <a:gd name="T40" fmla="*/ 170 w 201"/>
                <a:gd name="T41" fmla="*/ 49 h 59"/>
                <a:gd name="T42" fmla="*/ 155 w 201"/>
                <a:gd name="T43" fmla="*/ 46 h 59"/>
                <a:gd name="T44" fmla="*/ 153 w 201"/>
                <a:gd name="T45" fmla="*/ 45 h 59"/>
                <a:gd name="T46" fmla="*/ 152 w 201"/>
                <a:gd name="T47" fmla="*/ 45 h 59"/>
                <a:gd name="T48" fmla="*/ 151 w 201"/>
                <a:gd name="T49" fmla="*/ 45 h 59"/>
                <a:gd name="T50" fmla="*/ 152 w 201"/>
                <a:gd name="T51" fmla="*/ 45 h 59"/>
                <a:gd name="T52" fmla="*/ 152 w 201"/>
                <a:gd name="T53" fmla="*/ 45 h 59"/>
                <a:gd name="T54" fmla="*/ 147 w 201"/>
                <a:gd name="T55" fmla="*/ 44 h 59"/>
                <a:gd name="T56" fmla="*/ 143 w 201"/>
                <a:gd name="T57" fmla="*/ 43 h 59"/>
                <a:gd name="T58" fmla="*/ 143 w 201"/>
                <a:gd name="T59" fmla="*/ 43 h 59"/>
                <a:gd name="T60" fmla="*/ 133 w 201"/>
                <a:gd name="T61" fmla="*/ 41 h 59"/>
                <a:gd name="T62" fmla="*/ 68 w 201"/>
                <a:gd name="T63" fmla="*/ 28 h 59"/>
                <a:gd name="T64" fmla="*/ 7 w 201"/>
                <a:gd name="T65" fmla="*/ 3 h 59"/>
                <a:gd name="T66" fmla="*/ 15 w 201"/>
                <a:gd name="T67" fmla="*/ 18 h 59"/>
                <a:gd name="T68" fmla="*/ 57 w 201"/>
                <a:gd name="T69" fmla="*/ 35 h 59"/>
                <a:gd name="T70" fmla="*/ 117 w 201"/>
                <a:gd name="T71" fmla="*/ 46 h 59"/>
                <a:gd name="T72" fmla="*/ 138 w 201"/>
                <a:gd name="T73" fmla="*/ 48 h 59"/>
                <a:gd name="T74" fmla="*/ 138 w 201"/>
                <a:gd name="T75" fmla="*/ 48 h 59"/>
                <a:gd name="T76" fmla="*/ 145 w 201"/>
                <a:gd name="T77" fmla="*/ 48 h 59"/>
                <a:gd name="T78" fmla="*/ 150 w 201"/>
                <a:gd name="T79" fmla="*/ 49 h 59"/>
                <a:gd name="T80" fmla="*/ 159 w 201"/>
                <a:gd name="T81" fmla="*/ 50 h 59"/>
                <a:gd name="T82" fmla="*/ 162 w 201"/>
                <a:gd name="T83" fmla="*/ 50 h 59"/>
                <a:gd name="T84" fmla="*/ 132 w 201"/>
                <a:gd name="T85" fmla="*/ 41 h 59"/>
                <a:gd name="T86" fmla="*/ 132 w 201"/>
                <a:gd name="T87" fmla="*/ 41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" h="59">
                  <a:moveTo>
                    <a:pt x="185" y="53"/>
                  </a:moveTo>
                  <a:cubicBezTo>
                    <a:pt x="183" y="52"/>
                    <a:pt x="183" y="52"/>
                    <a:pt x="183" y="52"/>
                  </a:cubicBezTo>
                  <a:cubicBezTo>
                    <a:pt x="184" y="52"/>
                    <a:pt x="184" y="52"/>
                    <a:pt x="184" y="52"/>
                  </a:cubicBezTo>
                  <a:cubicBezTo>
                    <a:pt x="185" y="53"/>
                    <a:pt x="185" y="53"/>
                    <a:pt x="185" y="53"/>
                  </a:cubicBezTo>
                  <a:close/>
                  <a:moveTo>
                    <a:pt x="181" y="51"/>
                  </a:moveTo>
                  <a:cubicBezTo>
                    <a:pt x="181" y="51"/>
                    <a:pt x="181" y="51"/>
                    <a:pt x="181" y="51"/>
                  </a:cubicBezTo>
                  <a:cubicBezTo>
                    <a:pt x="181" y="51"/>
                    <a:pt x="181" y="51"/>
                    <a:pt x="181" y="51"/>
                  </a:cubicBezTo>
                  <a:close/>
                  <a:moveTo>
                    <a:pt x="181" y="51"/>
                  </a:moveTo>
                  <a:cubicBezTo>
                    <a:pt x="181" y="51"/>
                    <a:pt x="181" y="51"/>
                    <a:pt x="181" y="51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80" y="51"/>
                    <a:pt x="180" y="51"/>
                    <a:pt x="181" y="51"/>
                  </a:cubicBezTo>
                  <a:close/>
                  <a:moveTo>
                    <a:pt x="179" y="54"/>
                  </a:moveTo>
                  <a:cubicBezTo>
                    <a:pt x="178" y="54"/>
                    <a:pt x="179" y="54"/>
                    <a:pt x="178" y="54"/>
                  </a:cubicBezTo>
                  <a:cubicBezTo>
                    <a:pt x="176" y="53"/>
                    <a:pt x="175" y="53"/>
                    <a:pt x="173" y="53"/>
                  </a:cubicBezTo>
                  <a:cubicBezTo>
                    <a:pt x="172" y="53"/>
                    <a:pt x="172" y="52"/>
                    <a:pt x="171" y="52"/>
                  </a:cubicBezTo>
                  <a:cubicBezTo>
                    <a:pt x="169" y="52"/>
                    <a:pt x="165" y="52"/>
                    <a:pt x="167" y="52"/>
                  </a:cubicBezTo>
                  <a:cubicBezTo>
                    <a:pt x="171" y="53"/>
                    <a:pt x="173" y="54"/>
                    <a:pt x="177" y="54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3" y="54"/>
                    <a:pt x="181" y="55"/>
                    <a:pt x="179" y="54"/>
                  </a:cubicBezTo>
                  <a:close/>
                  <a:moveTo>
                    <a:pt x="199" y="58"/>
                  </a:moveTo>
                  <a:cubicBezTo>
                    <a:pt x="197" y="57"/>
                    <a:pt x="196" y="57"/>
                    <a:pt x="194" y="56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6" y="57"/>
                    <a:pt x="195" y="57"/>
                  </a:cubicBezTo>
                  <a:cubicBezTo>
                    <a:pt x="197" y="58"/>
                    <a:pt x="198" y="58"/>
                    <a:pt x="200" y="59"/>
                  </a:cubicBezTo>
                  <a:cubicBezTo>
                    <a:pt x="200" y="59"/>
                    <a:pt x="200" y="59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lose/>
                  <a:moveTo>
                    <a:pt x="201" y="59"/>
                  </a:move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1" y="59"/>
                    <a:pt x="201" y="59"/>
                    <a:pt x="201" y="59"/>
                  </a:cubicBezTo>
                  <a:close/>
                  <a:moveTo>
                    <a:pt x="172" y="51"/>
                  </a:moveTo>
                  <a:cubicBezTo>
                    <a:pt x="170" y="51"/>
                    <a:pt x="168" y="50"/>
                    <a:pt x="166" y="49"/>
                  </a:cubicBezTo>
                  <a:cubicBezTo>
                    <a:pt x="167" y="50"/>
                    <a:pt x="167" y="50"/>
                    <a:pt x="166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7" y="49"/>
                    <a:pt x="169" y="49"/>
                    <a:pt x="170" y="50"/>
                  </a:cubicBezTo>
                  <a:cubicBezTo>
                    <a:pt x="170" y="50"/>
                    <a:pt x="171" y="50"/>
                    <a:pt x="171" y="50"/>
                  </a:cubicBezTo>
                  <a:cubicBezTo>
                    <a:pt x="172" y="50"/>
                    <a:pt x="172" y="51"/>
                    <a:pt x="172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2" y="51"/>
                    <a:pt x="170" y="49"/>
                    <a:pt x="170" y="49"/>
                  </a:cubicBezTo>
                  <a:cubicBezTo>
                    <a:pt x="165" y="48"/>
                    <a:pt x="161" y="47"/>
                    <a:pt x="156" y="46"/>
                  </a:cubicBezTo>
                  <a:cubicBezTo>
                    <a:pt x="156" y="46"/>
                    <a:pt x="156" y="47"/>
                    <a:pt x="155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1" y="45"/>
                    <a:pt x="152" y="46"/>
                    <a:pt x="152" y="46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6" y="44"/>
                    <a:pt x="145" y="44"/>
                    <a:pt x="144" y="44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19" y="38"/>
                    <a:pt x="106" y="37"/>
                    <a:pt x="91" y="34"/>
                  </a:cubicBezTo>
                  <a:cubicBezTo>
                    <a:pt x="83" y="32"/>
                    <a:pt x="75" y="30"/>
                    <a:pt x="68" y="28"/>
                  </a:cubicBezTo>
                  <a:cubicBezTo>
                    <a:pt x="53" y="24"/>
                    <a:pt x="39" y="21"/>
                    <a:pt x="26" y="13"/>
                  </a:cubicBezTo>
                  <a:cubicBezTo>
                    <a:pt x="21" y="10"/>
                    <a:pt x="11" y="6"/>
                    <a:pt x="7" y="3"/>
                  </a:cubicBezTo>
                  <a:cubicBezTo>
                    <a:pt x="0" y="0"/>
                    <a:pt x="1" y="6"/>
                    <a:pt x="1" y="6"/>
                  </a:cubicBezTo>
                  <a:cubicBezTo>
                    <a:pt x="3" y="11"/>
                    <a:pt x="7" y="12"/>
                    <a:pt x="15" y="18"/>
                  </a:cubicBezTo>
                  <a:cubicBezTo>
                    <a:pt x="10" y="14"/>
                    <a:pt x="20" y="19"/>
                    <a:pt x="25" y="23"/>
                  </a:cubicBezTo>
                  <a:cubicBezTo>
                    <a:pt x="33" y="30"/>
                    <a:pt x="46" y="31"/>
                    <a:pt x="57" y="35"/>
                  </a:cubicBezTo>
                  <a:cubicBezTo>
                    <a:pt x="60" y="36"/>
                    <a:pt x="63" y="36"/>
                    <a:pt x="66" y="37"/>
                  </a:cubicBezTo>
                  <a:cubicBezTo>
                    <a:pt x="83" y="42"/>
                    <a:pt x="99" y="43"/>
                    <a:pt x="117" y="46"/>
                  </a:cubicBezTo>
                  <a:cubicBezTo>
                    <a:pt x="121" y="46"/>
                    <a:pt x="126" y="46"/>
                    <a:pt x="130" y="46"/>
                  </a:cubicBezTo>
                  <a:cubicBezTo>
                    <a:pt x="133" y="47"/>
                    <a:pt x="136" y="47"/>
                    <a:pt x="138" y="48"/>
                  </a:cubicBezTo>
                  <a:cubicBezTo>
                    <a:pt x="142" y="49"/>
                    <a:pt x="145" y="49"/>
                    <a:pt x="148" y="49"/>
                  </a:cubicBezTo>
                  <a:cubicBezTo>
                    <a:pt x="145" y="48"/>
                    <a:pt x="142" y="48"/>
                    <a:pt x="138" y="48"/>
                  </a:cubicBezTo>
                  <a:cubicBezTo>
                    <a:pt x="136" y="47"/>
                    <a:pt x="140" y="47"/>
                    <a:pt x="142" y="47"/>
                  </a:cubicBezTo>
                  <a:cubicBezTo>
                    <a:pt x="143" y="47"/>
                    <a:pt x="144" y="48"/>
                    <a:pt x="145" y="48"/>
                  </a:cubicBezTo>
                  <a:cubicBezTo>
                    <a:pt x="146" y="48"/>
                    <a:pt x="148" y="48"/>
                    <a:pt x="149" y="48"/>
                  </a:cubicBezTo>
                  <a:cubicBezTo>
                    <a:pt x="150" y="48"/>
                    <a:pt x="150" y="49"/>
                    <a:pt x="150" y="49"/>
                  </a:cubicBezTo>
                  <a:cubicBezTo>
                    <a:pt x="153" y="49"/>
                    <a:pt x="154" y="48"/>
                    <a:pt x="156" y="49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5" y="50"/>
                    <a:pt x="169" y="51"/>
                    <a:pt x="172" y="51"/>
                  </a:cubicBezTo>
                  <a:close/>
                  <a:moveTo>
                    <a:pt x="132" y="41"/>
                  </a:moveTo>
                  <a:cubicBezTo>
                    <a:pt x="134" y="41"/>
                    <a:pt x="135" y="42"/>
                    <a:pt x="136" y="43"/>
                  </a:cubicBezTo>
                  <a:cubicBezTo>
                    <a:pt x="135" y="43"/>
                    <a:pt x="133" y="42"/>
                    <a:pt x="132" y="4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6" name="Freeform 598"/>
            <p:cNvSpPr>
              <a:spLocks noEditPoints="1"/>
            </p:cNvSpPr>
            <p:nvPr/>
          </p:nvSpPr>
          <p:spPr bwMode="auto">
            <a:xfrm>
              <a:off x="5654676" y="4110038"/>
              <a:ext cx="855663" cy="536575"/>
            </a:xfrm>
            <a:custGeom>
              <a:gdLst>
                <a:gd name="T0" fmla="*/ 199 w 228"/>
                <a:gd name="T1" fmla="*/ 108 h 143"/>
                <a:gd name="T2" fmla="*/ 202 w 228"/>
                <a:gd name="T3" fmla="*/ 107 h 143"/>
                <a:gd name="T4" fmla="*/ 195 w 228"/>
                <a:gd name="T5" fmla="*/ 110 h 143"/>
                <a:gd name="T6" fmla="*/ 191 w 228"/>
                <a:gd name="T7" fmla="*/ 111 h 143"/>
                <a:gd name="T8" fmla="*/ 191 w 228"/>
                <a:gd name="T9" fmla="*/ 111 h 143"/>
                <a:gd name="T10" fmla="*/ 194 w 228"/>
                <a:gd name="T11" fmla="*/ 110 h 143"/>
                <a:gd name="T12" fmla="*/ 195 w 228"/>
                <a:gd name="T13" fmla="*/ 110 h 143"/>
                <a:gd name="T14" fmla="*/ 195 w 228"/>
                <a:gd name="T15" fmla="*/ 110 h 143"/>
                <a:gd name="T16" fmla="*/ 195 w 228"/>
                <a:gd name="T17" fmla="*/ 110 h 143"/>
                <a:gd name="T18" fmla="*/ 195 w 228"/>
                <a:gd name="T19" fmla="*/ 110 h 143"/>
                <a:gd name="T20" fmla="*/ 194 w 228"/>
                <a:gd name="T21" fmla="*/ 114 h 143"/>
                <a:gd name="T22" fmla="*/ 183 w 228"/>
                <a:gd name="T23" fmla="*/ 118 h 143"/>
                <a:gd name="T24" fmla="*/ 193 w 228"/>
                <a:gd name="T25" fmla="*/ 115 h 143"/>
                <a:gd name="T26" fmla="*/ 208 w 228"/>
                <a:gd name="T27" fmla="*/ 108 h 143"/>
                <a:gd name="T28" fmla="*/ 195 w 228"/>
                <a:gd name="T29" fmla="*/ 114 h 143"/>
                <a:gd name="T30" fmla="*/ 224 w 228"/>
                <a:gd name="T31" fmla="*/ 102 h 143"/>
                <a:gd name="T32" fmla="*/ 218 w 228"/>
                <a:gd name="T33" fmla="*/ 104 h 143"/>
                <a:gd name="T34" fmla="*/ 227 w 228"/>
                <a:gd name="T35" fmla="*/ 102 h 143"/>
                <a:gd name="T36" fmla="*/ 228 w 228"/>
                <a:gd name="T37" fmla="*/ 101 h 143"/>
                <a:gd name="T38" fmla="*/ 227 w 228"/>
                <a:gd name="T39" fmla="*/ 102 h 143"/>
                <a:gd name="T40" fmla="*/ 184 w 228"/>
                <a:gd name="T41" fmla="*/ 117 h 143"/>
                <a:gd name="T42" fmla="*/ 176 w 228"/>
                <a:gd name="T43" fmla="*/ 120 h 143"/>
                <a:gd name="T44" fmla="*/ 181 w 228"/>
                <a:gd name="T45" fmla="*/ 117 h 143"/>
                <a:gd name="T46" fmla="*/ 184 w 228"/>
                <a:gd name="T47" fmla="*/ 117 h 143"/>
                <a:gd name="T48" fmla="*/ 180 w 228"/>
                <a:gd name="T49" fmla="*/ 117 h 143"/>
                <a:gd name="T50" fmla="*/ 159 w 228"/>
                <a:gd name="T51" fmla="*/ 126 h 143"/>
                <a:gd name="T52" fmla="*/ 155 w 228"/>
                <a:gd name="T53" fmla="*/ 128 h 143"/>
                <a:gd name="T54" fmla="*/ 154 w 228"/>
                <a:gd name="T55" fmla="*/ 128 h 143"/>
                <a:gd name="T56" fmla="*/ 155 w 228"/>
                <a:gd name="T57" fmla="*/ 129 h 143"/>
                <a:gd name="T58" fmla="*/ 153 w 228"/>
                <a:gd name="T59" fmla="*/ 129 h 143"/>
                <a:gd name="T60" fmla="*/ 152 w 228"/>
                <a:gd name="T61" fmla="*/ 129 h 143"/>
                <a:gd name="T62" fmla="*/ 154 w 228"/>
                <a:gd name="T63" fmla="*/ 128 h 143"/>
                <a:gd name="T64" fmla="*/ 154 w 228"/>
                <a:gd name="T65" fmla="*/ 128 h 143"/>
                <a:gd name="T66" fmla="*/ 155 w 228"/>
                <a:gd name="T67" fmla="*/ 128 h 143"/>
                <a:gd name="T68" fmla="*/ 147 w 228"/>
                <a:gd name="T69" fmla="*/ 131 h 143"/>
                <a:gd name="T70" fmla="*/ 142 w 228"/>
                <a:gd name="T71" fmla="*/ 133 h 143"/>
                <a:gd name="T72" fmla="*/ 141 w 228"/>
                <a:gd name="T73" fmla="*/ 133 h 143"/>
                <a:gd name="T74" fmla="*/ 129 w 228"/>
                <a:gd name="T75" fmla="*/ 132 h 143"/>
                <a:gd name="T76" fmla="*/ 81 w 228"/>
                <a:gd name="T77" fmla="*/ 133 h 143"/>
                <a:gd name="T78" fmla="*/ 68 w 228"/>
                <a:gd name="T79" fmla="*/ 131 h 143"/>
                <a:gd name="T80" fmla="*/ 34 w 228"/>
                <a:gd name="T81" fmla="*/ 101 h 143"/>
                <a:gd name="T82" fmla="*/ 31 w 228"/>
                <a:gd name="T83" fmla="*/ 95 h 143"/>
                <a:gd name="T84" fmla="*/ 18 w 228"/>
                <a:gd name="T85" fmla="*/ 45 h 143"/>
                <a:gd name="T86" fmla="*/ 1 w 228"/>
                <a:gd name="T87" fmla="*/ 8 h 143"/>
                <a:gd name="T88" fmla="*/ 10 w 228"/>
                <a:gd name="T89" fmla="*/ 52 h 143"/>
                <a:gd name="T90" fmla="*/ 34 w 228"/>
                <a:gd name="T91" fmla="*/ 113 h 143"/>
                <a:gd name="T92" fmla="*/ 69 w 228"/>
                <a:gd name="T93" fmla="*/ 141 h 143"/>
                <a:gd name="T94" fmla="*/ 71 w 228"/>
                <a:gd name="T95" fmla="*/ 142 h 143"/>
                <a:gd name="T96" fmla="*/ 71 w 228"/>
                <a:gd name="T97" fmla="*/ 143 h 143"/>
                <a:gd name="T98" fmla="*/ 77 w 228"/>
                <a:gd name="T99" fmla="*/ 143 h 143"/>
                <a:gd name="T100" fmla="*/ 79 w 228"/>
                <a:gd name="T101" fmla="*/ 142 h 143"/>
                <a:gd name="T102" fmla="*/ 106 w 228"/>
                <a:gd name="T103" fmla="*/ 133 h 143"/>
                <a:gd name="T104" fmla="*/ 136 w 228"/>
                <a:gd name="T105" fmla="*/ 140 h 143"/>
                <a:gd name="T106" fmla="*/ 146 w 228"/>
                <a:gd name="T107" fmla="*/ 136 h 143"/>
                <a:gd name="T108" fmla="*/ 154 w 228"/>
                <a:gd name="T109" fmla="*/ 132 h 143"/>
                <a:gd name="T110" fmla="*/ 166 w 228"/>
                <a:gd name="T111" fmla="*/ 126 h 143"/>
                <a:gd name="T112" fmla="*/ 171 w 228"/>
                <a:gd name="T113" fmla="*/ 124 h 143"/>
                <a:gd name="T114" fmla="*/ 128 w 228"/>
                <a:gd name="T115" fmla="*/ 131 h 143"/>
                <a:gd name="T116" fmla="*/ 128 w 228"/>
                <a:gd name="T117" fmla="*/ 131 h 143"/>
                <a:gd name="T118" fmla="*/ 137 w 228"/>
                <a:gd name="T119" fmla="*/ 140 h 143"/>
                <a:gd name="T120" fmla="*/ 137 w 228"/>
                <a:gd name="T121" fmla="*/ 140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143">
                  <a:moveTo>
                    <a:pt x="202" y="107"/>
                  </a:moveTo>
                  <a:cubicBezTo>
                    <a:pt x="199" y="108"/>
                    <a:pt x="199" y="108"/>
                    <a:pt x="199" y="108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202" y="108"/>
                    <a:pt x="202" y="107"/>
                    <a:pt x="202" y="107"/>
                  </a:cubicBezTo>
                  <a:close/>
                  <a:moveTo>
                    <a:pt x="196" y="109"/>
                  </a:moveTo>
                  <a:cubicBezTo>
                    <a:pt x="195" y="110"/>
                    <a:pt x="195" y="110"/>
                    <a:pt x="195" y="110"/>
                  </a:cubicBezTo>
                  <a:cubicBezTo>
                    <a:pt x="196" y="109"/>
                    <a:pt x="196" y="109"/>
                    <a:pt x="196" y="109"/>
                  </a:cubicBezTo>
                  <a:close/>
                  <a:moveTo>
                    <a:pt x="191" y="111"/>
                  </a:moveTo>
                  <a:cubicBezTo>
                    <a:pt x="194" y="110"/>
                    <a:pt x="194" y="110"/>
                    <a:pt x="194" y="110"/>
                  </a:cubicBezTo>
                  <a:cubicBezTo>
                    <a:pt x="193" y="111"/>
                    <a:pt x="192" y="111"/>
                    <a:pt x="191" y="111"/>
                  </a:cubicBezTo>
                  <a:close/>
                  <a:moveTo>
                    <a:pt x="195" y="110"/>
                  </a:moveTo>
                  <a:cubicBezTo>
                    <a:pt x="194" y="110"/>
                    <a:pt x="194" y="110"/>
                    <a:pt x="194" y="110"/>
                  </a:cubicBezTo>
                  <a:cubicBezTo>
                    <a:pt x="195" y="110"/>
                    <a:pt x="195" y="110"/>
                    <a:pt x="195" y="110"/>
                  </a:cubicBezTo>
                  <a:cubicBezTo>
                    <a:pt x="195" y="110"/>
                    <a:pt x="195" y="110"/>
                    <a:pt x="195" y="110"/>
                  </a:cubicBezTo>
                  <a:close/>
                  <a:moveTo>
                    <a:pt x="195" y="110"/>
                  </a:moveTo>
                  <a:cubicBezTo>
                    <a:pt x="195" y="110"/>
                    <a:pt x="195" y="110"/>
                    <a:pt x="195" y="110"/>
                  </a:cubicBezTo>
                  <a:cubicBezTo>
                    <a:pt x="195" y="110"/>
                    <a:pt x="195" y="110"/>
                    <a:pt x="195" y="110"/>
                  </a:cubicBezTo>
                  <a:close/>
                  <a:moveTo>
                    <a:pt x="195" y="110"/>
                  </a:moveTo>
                  <a:cubicBezTo>
                    <a:pt x="196" y="110"/>
                    <a:pt x="196" y="110"/>
                    <a:pt x="197" y="110"/>
                  </a:cubicBezTo>
                  <a:lnTo>
                    <a:pt x="195" y="110"/>
                  </a:lnTo>
                  <a:close/>
                  <a:moveTo>
                    <a:pt x="195" y="114"/>
                  </a:moveTo>
                  <a:cubicBezTo>
                    <a:pt x="195" y="114"/>
                    <a:pt x="195" y="113"/>
                    <a:pt x="194" y="114"/>
                  </a:cubicBezTo>
                  <a:cubicBezTo>
                    <a:pt x="191" y="115"/>
                    <a:pt x="189" y="116"/>
                    <a:pt x="187" y="117"/>
                  </a:cubicBezTo>
                  <a:cubicBezTo>
                    <a:pt x="186" y="118"/>
                    <a:pt x="184" y="117"/>
                    <a:pt x="183" y="118"/>
                  </a:cubicBezTo>
                  <a:cubicBezTo>
                    <a:pt x="181" y="119"/>
                    <a:pt x="175" y="123"/>
                    <a:pt x="179" y="122"/>
                  </a:cubicBezTo>
                  <a:cubicBezTo>
                    <a:pt x="184" y="119"/>
                    <a:pt x="188" y="117"/>
                    <a:pt x="193" y="115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8" y="108"/>
                    <a:pt x="208" y="108"/>
                    <a:pt x="208" y="108"/>
                  </a:cubicBezTo>
                  <a:cubicBezTo>
                    <a:pt x="206" y="109"/>
                    <a:pt x="205" y="109"/>
                    <a:pt x="203" y="110"/>
                  </a:cubicBezTo>
                  <a:cubicBezTo>
                    <a:pt x="201" y="110"/>
                    <a:pt x="199" y="112"/>
                    <a:pt x="195" y="114"/>
                  </a:cubicBezTo>
                  <a:close/>
                  <a:moveTo>
                    <a:pt x="226" y="101"/>
                  </a:moveTo>
                  <a:cubicBezTo>
                    <a:pt x="225" y="102"/>
                    <a:pt x="224" y="102"/>
                    <a:pt x="224" y="102"/>
                  </a:cubicBezTo>
                  <a:cubicBezTo>
                    <a:pt x="221" y="102"/>
                    <a:pt x="219" y="103"/>
                    <a:pt x="216" y="103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9" y="103"/>
                    <a:pt x="219" y="103"/>
                    <a:pt x="218" y="103"/>
                  </a:cubicBezTo>
                  <a:cubicBezTo>
                    <a:pt x="221" y="103"/>
                    <a:pt x="224" y="103"/>
                    <a:pt x="227" y="102"/>
                  </a:cubicBezTo>
                  <a:cubicBezTo>
                    <a:pt x="226" y="102"/>
                    <a:pt x="226" y="101"/>
                    <a:pt x="226" y="101"/>
                  </a:cubicBezTo>
                  <a:close/>
                  <a:moveTo>
                    <a:pt x="228" y="101"/>
                  </a:moveTo>
                  <a:cubicBezTo>
                    <a:pt x="227" y="102"/>
                    <a:pt x="227" y="102"/>
                    <a:pt x="227" y="10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1"/>
                    <a:pt x="228" y="101"/>
                    <a:pt x="228" y="101"/>
                  </a:cubicBezTo>
                  <a:close/>
                  <a:moveTo>
                    <a:pt x="184" y="117"/>
                  </a:moveTo>
                  <a:cubicBezTo>
                    <a:pt x="181" y="118"/>
                    <a:pt x="179" y="119"/>
                    <a:pt x="176" y="120"/>
                  </a:cubicBezTo>
                  <a:cubicBezTo>
                    <a:pt x="177" y="119"/>
                    <a:pt x="177" y="120"/>
                    <a:pt x="176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7" y="119"/>
                    <a:pt x="179" y="118"/>
                    <a:pt x="181" y="117"/>
                  </a:cubicBezTo>
                  <a:cubicBezTo>
                    <a:pt x="181" y="117"/>
                    <a:pt x="182" y="117"/>
                    <a:pt x="183" y="116"/>
                  </a:cubicBezTo>
                  <a:cubicBezTo>
                    <a:pt x="184" y="116"/>
                    <a:pt x="184" y="116"/>
                    <a:pt x="184" y="117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4" y="116"/>
                    <a:pt x="180" y="117"/>
                    <a:pt x="180" y="117"/>
                  </a:cubicBezTo>
                  <a:cubicBezTo>
                    <a:pt x="174" y="120"/>
                    <a:pt x="167" y="123"/>
                    <a:pt x="161" y="125"/>
                  </a:cubicBezTo>
                  <a:cubicBezTo>
                    <a:pt x="160" y="126"/>
                    <a:pt x="160" y="126"/>
                    <a:pt x="159" y="126"/>
                  </a:cubicBezTo>
                  <a:cubicBezTo>
                    <a:pt x="158" y="127"/>
                    <a:pt x="158" y="127"/>
                    <a:pt x="158" y="127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55" y="129"/>
                    <a:pt x="155" y="129"/>
                    <a:pt x="154" y="12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7" y="131"/>
                    <a:pt x="147" y="131"/>
                    <a:pt x="147" y="131"/>
                  </a:cubicBezTo>
                  <a:cubicBezTo>
                    <a:pt x="145" y="132"/>
                    <a:pt x="144" y="133"/>
                    <a:pt x="143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3" y="137"/>
                    <a:pt x="133" y="134"/>
                    <a:pt x="129" y="132"/>
                  </a:cubicBezTo>
                  <a:cubicBezTo>
                    <a:pt x="120" y="124"/>
                    <a:pt x="107" y="124"/>
                    <a:pt x="96" y="127"/>
                  </a:cubicBezTo>
                  <a:cubicBezTo>
                    <a:pt x="91" y="129"/>
                    <a:pt x="86" y="131"/>
                    <a:pt x="81" y="133"/>
                  </a:cubicBezTo>
                  <a:cubicBezTo>
                    <a:pt x="79" y="134"/>
                    <a:pt x="75" y="135"/>
                    <a:pt x="75" y="136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58" y="123"/>
                    <a:pt x="49" y="115"/>
                    <a:pt x="40" y="107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3" y="99"/>
                    <a:pt x="32" y="99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3" y="67"/>
                    <a:pt x="20" y="56"/>
                    <a:pt x="18" y="45"/>
                  </a:cubicBezTo>
                  <a:cubicBezTo>
                    <a:pt x="16" y="36"/>
                    <a:pt x="10" y="19"/>
                    <a:pt x="8" y="11"/>
                  </a:cubicBezTo>
                  <a:cubicBezTo>
                    <a:pt x="3" y="0"/>
                    <a:pt x="1" y="7"/>
                    <a:pt x="1" y="8"/>
                  </a:cubicBezTo>
                  <a:cubicBezTo>
                    <a:pt x="0" y="15"/>
                    <a:pt x="3" y="20"/>
                    <a:pt x="5" y="34"/>
                  </a:cubicBezTo>
                  <a:cubicBezTo>
                    <a:pt x="4" y="28"/>
                    <a:pt x="10" y="43"/>
                    <a:pt x="10" y="52"/>
                  </a:cubicBezTo>
                  <a:cubicBezTo>
                    <a:pt x="11" y="66"/>
                    <a:pt x="20" y="84"/>
                    <a:pt x="23" y="101"/>
                  </a:cubicBezTo>
                  <a:cubicBezTo>
                    <a:pt x="28" y="109"/>
                    <a:pt x="30" y="109"/>
                    <a:pt x="34" y="113"/>
                  </a:cubicBezTo>
                  <a:cubicBezTo>
                    <a:pt x="44" y="123"/>
                    <a:pt x="54" y="131"/>
                    <a:pt x="65" y="138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3" y="143"/>
                    <a:pt x="65" y="142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4" y="136"/>
                    <a:pt x="100" y="134"/>
                    <a:pt x="106" y="133"/>
                  </a:cubicBezTo>
                  <a:cubicBezTo>
                    <a:pt x="113" y="132"/>
                    <a:pt x="118" y="132"/>
                    <a:pt x="123" y="134"/>
                  </a:cubicBezTo>
                  <a:cubicBezTo>
                    <a:pt x="129" y="135"/>
                    <a:pt x="124" y="140"/>
                    <a:pt x="136" y="140"/>
                  </a:cubicBezTo>
                  <a:cubicBezTo>
                    <a:pt x="136" y="140"/>
                    <a:pt x="140" y="138"/>
                    <a:pt x="142" y="137"/>
                  </a:cubicBezTo>
                  <a:cubicBezTo>
                    <a:pt x="143" y="136"/>
                    <a:pt x="145" y="136"/>
                    <a:pt x="146" y="136"/>
                  </a:cubicBezTo>
                  <a:cubicBezTo>
                    <a:pt x="148" y="135"/>
                    <a:pt x="150" y="134"/>
                    <a:pt x="153" y="132"/>
                  </a:cubicBezTo>
                  <a:cubicBezTo>
                    <a:pt x="154" y="132"/>
                    <a:pt x="154" y="133"/>
                    <a:pt x="154" y="132"/>
                  </a:cubicBezTo>
                  <a:cubicBezTo>
                    <a:pt x="158" y="131"/>
                    <a:pt x="160" y="129"/>
                    <a:pt x="162" y="128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5" y="122"/>
                    <a:pt x="180" y="119"/>
                    <a:pt x="184" y="117"/>
                  </a:cubicBezTo>
                  <a:close/>
                  <a:moveTo>
                    <a:pt x="128" y="131"/>
                  </a:moveTo>
                  <a:cubicBezTo>
                    <a:pt x="129" y="132"/>
                    <a:pt x="131" y="133"/>
                    <a:pt x="131" y="135"/>
                  </a:cubicBezTo>
                  <a:cubicBezTo>
                    <a:pt x="130" y="134"/>
                    <a:pt x="129" y="132"/>
                    <a:pt x="128" y="131"/>
                  </a:cubicBezTo>
                  <a:close/>
                  <a:moveTo>
                    <a:pt x="136" y="140"/>
                  </a:moveTo>
                  <a:cubicBezTo>
                    <a:pt x="137" y="140"/>
                    <a:pt x="137" y="140"/>
                    <a:pt x="137" y="140"/>
                  </a:cubicBezTo>
                  <a:cubicBezTo>
                    <a:pt x="143" y="138"/>
                    <a:pt x="147" y="136"/>
                    <a:pt x="151" y="134"/>
                  </a:cubicBezTo>
                  <a:cubicBezTo>
                    <a:pt x="147" y="136"/>
                    <a:pt x="143" y="138"/>
                    <a:pt x="137" y="140"/>
                  </a:cubicBezTo>
                  <a:cubicBezTo>
                    <a:pt x="137" y="140"/>
                    <a:pt x="137" y="140"/>
                    <a:pt x="136" y="14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7" name="Freeform 599"/>
            <p:cNvSpPr/>
            <p:nvPr/>
          </p:nvSpPr>
          <p:spPr bwMode="auto">
            <a:xfrm>
              <a:off x="6119813" y="4305301"/>
              <a:ext cx="4763" cy="6350"/>
            </a:xfrm>
            <a:custGeom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8" name="Rectangle 600"/>
            <p:cNvSpPr>
              <a:spLocks noChangeArrowheads="1"/>
            </p:cNvSpPr>
            <p:nvPr/>
          </p:nvSpPr>
          <p:spPr bwMode="auto">
            <a:xfrm>
              <a:off x="6116638" y="430847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9" name="Freeform 601"/>
            <p:cNvSpPr/>
            <p:nvPr/>
          </p:nvSpPr>
          <p:spPr bwMode="auto">
            <a:xfrm flipH="1">
              <a:off x="6116638" y="4308476"/>
              <a:ext cx="0" cy="3175"/>
            </a:xfrm>
            <a:custGeom>
              <a:gdLst>
                <a:gd name="T0" fmla="*/ 1 h 1"/>
                <a:gd name="T1" fmla="*/ 0 h 1"/>
                <a:gd name="T2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0" name="Freeform 602"/>
            <p:cNvSpPr/>
            <p:nvPr/>
          </p:nvSpPr>
          <p:spPr bwMode="auto">
            <a:xfrm>
              <a:off x="6116638" y="4308476"/>
              <a:ext cx="3175" cy="3175"/>
            </a:xfrm>
            <a:custGeom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1" name="Freeform 603"/>
            <p:cNvSpPr/>
            <p:nvPr/>
          </p:nvSpPr>
          <p:spPr bwMode="auto">
            <a:xfrm>
              <a:off x="6119813" y="4311651"/>
              <a:ext cx="4763" cy="4763"/>
            </a:xfrm>
            <a:custGeom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2" name="Freeform 604"/>
            <p:cNvSpPr/>
            <p:nvPr/>
          </p:nvSpPr>
          <p:spPr bwMode="auto">
            <a:xfrm>
              <a:off x="6138863" y="4335463"/>
              <a:ext cx="11113" cy="36513"/>
            </a:xfrm>
            <a:custGeom>
              <a:gdLst>
                <a:gd name="T0" fmla="*/ 2 w 3"/>
                <a:gd name="T1" fmla="*/ 6 h 10"/>
                <a:gd name="T2" fmla="*/ 1 w 3"/>
                <a:gd name="T3" fmla="*/ 4 h 10"/>
                <a:gd name="T4" fmla="*/ 2 w 3"/>
                <a:gd name="T5" fmla="*/ 6 h 10"/>
                <a:gd name="T6" fmla="*/ 0 w 3"/>
                <a:gd name="T7" fmla="*/ 5 h 10"/>
                <a:gd name="T8" fmla="*/ 3 w 3"/>
                <a:gd name="T9" fmla="*/ 10 h 10"/>
                <a:gd name="T10" fmla="*/ 3 w 3"/>
                <a:gd name="T11" fmla="*/ 7 h 10"/>
                <a:gd name="T12" fmla="*/ 1 w 3"/>
                <a:gd name="T13" fmla="*/ 2 h 10"/>
                <a:gd name="T14" fmla="*/ 2 w 3"/>
                <a:gd name="T15" fmla="*/ 2 h 10"/>
                <a:gd name="T16" fmla="*/ 1 w 3"/>
                <a:gd name="T17" fmla="*/ 1 h 10"/>
                <a:gd name="T18" fmla="*/ 2 w 3"/>
                <a:gd name="T19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0">
                  <a:moveTo>
                    <a:pt x="2" y="6"/>
                  </a:moveTo>
                  <a:cubicBezTo>
                    <a:pt x="3" y="6"/>
                    <a:pt x="0" y="3"/>
                    <a:pt x="1" y="4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0" y="4"/>
                    <a:pt x="0" y="5"/>
                  </a:cubicBezTo>
                  <a:cubicBezTo>
                    <a:pt x="0" y="6"/>
                    <a:pt x="3" y="10"/>
                    <a:pt x="3" y="10"/>
                  </a:cubicBezTo>
                  <a:cubicBezTo>
                    <a:pt x="3" y="9"/>
                    <a:pt x="3" y="8"/>
                    <a:pt x="3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2" y="5"/>
                    <a:pt x="2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3" name="Freeform 605"/>
            <p:cNvSpPr/>
            <p:nvPr/>
          </p:nvSpPr>
          <p:spPr bwMode="auto">
            <a:xfrm>
              <a:off x="6130926" y="4305301"/>
              <a:ext cx="7938" cy="14288"/>
            </a:xfrm>
            <a:custGeom>
              <a:gdLst>
                <a:gd name="T0" fmla="*/ 1 w 2"/>
                <a:gd name="T1" fmla="*/ 1 h 4"/>
                <a:gd name="T2" fmla="*/ 1 w 2"/>
                <a:gd name="T3" fmla="*/ 2 h 4"/>
                <a:gd name="T4" fmla="*/ 0 w 2"/>
                <a:gd name="T5" fmla="*/ 2 h 4"/>
                <a:gd name="T6" fmla="*/ 1 w 2"/>
                <a:gd name="T7" fmla="*/ 4 h 4"/>
                <a:gd name="T8" fmla="*/ 0 w 2"/>
                <a:gd name="T9" fmla="*/ 2 h 4"/>
                <a:gd name="T10" fmla="*/ 2 w 2"/>
                <a:gd name="T11" fmla="*/ 3 h 4"/>
                <a:gd name="T12" fmla="*/ 1 w 2"/>
                <a:gd name="T13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4" name="Freeform 606"/>
            <p:cNvSpPr/>
            <p:nvPr/>
          </p:nvSpPr>
          <p:spPr bwMode="auto">
            <a:xfrm>
              <a:off x="6138863" y="4316413"/>
              <a:ext cx="3175" cy="0"/>
            </a:xfrm>
            <a:custGeom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5" name="Freeform 608"/>
            <p:cNvSpPr/>
            <p:nvPr/>
          </p:nvSpPr>
          <p:spPr bwMode="auto">
            <a:xfrm>
              <a:off x="5959475" y="4327526"/>
              <a:ext cx="195263" cy="120650"/>
            </a:xfrm>
            <a:custGeom>
              <a:gdLst>
                <a:gd name="T0" fmla="*/ 40 w 52"/>
                <a:gd name="T1" fmla="*/ 1 h 32"/>
                <a:gd name="T2" fmla="*/ 40 w 52"/>
                <a:gd name="T3" fmla="*/ 1 h 32"/>
                <a:gd name="T4" fmla="*/ 40 w 52"/>
                <a:gd name="T5" fmla="*/ 1 h 32"/>
                <a:gd name="T6" fmla="*/ 41 w 52"/>
                <a:gd name="T7" fmla="*/ 3 h 32"/>
                <a:gd name="T8" fmla="*/ 41 w 52"/>
                <a:gd name="T9" fmla="*/ 3 h 32"/>
                <a:gd name="T10" fmla="*/ 40 w 52"/>
                <a:gd name="T11" fmla="*/ 2 h 32"/>
                <a:gd name="T12" fmla="*/ 40 w 52"/>
                <a:gd name="T13" fmla="*/ 1 h 32"/>
                <a:gd name="T14" fmla="*/ 38 w 52"/>
                <a:gd name="T15" fmla="*/ 1 h 32"/>
                <a:gd name="T16" fmla="*/ 38 w 52"/>
                <a:gd name="T17" fmla="*/ 1 h 32"/>
                <a:gd name="T18" fmla="*/ 38 w 52"/>
                <a:gd name="T19" fmla="*/ 1 h 32"/>
                <a:gd name="T20" fmla="*/ 36 w 52"/>
                <a:gd name="T21" fmla="*/ 1 h 32"/>
                <a:gd name="T22" fmla="*/ 36 w 52"/>
                <a:gd name="T23" fmla="*/ 2 h 32"/>
                <a:gd name="T24" fmla="*/ 39 w 52"/>
                <a:gd name="T25" fmla="*/ 6 h 32"/>
                <a:gd name="T26" fmla="*/ 39 w 52"/>
                <a:gd name="T27" fmla="*/ 6 h 32"/>
                <a:gd name="T28" fmla="*/ 35 w 52"/>
                <a:gd name="T29" fmla="*/ 2 h 32"/>
                <a:gd name="T30" fmla="*/ 36 w 52"/>
                <a:gd name="T31" fmla="*/ 2 h 32"/>
                <a:gd name="T32" fmla="*/ 36 w 52"/>
                <a:gd name="T33" fmla="*/ 1 h 32"/>
                <a:gd name="T34" fmla="*/ 26 w 52"/>
                <a:gd name="T35" fmla="*/ 5 h 32"/>
                <a:gd name="T36" fmla="*/ 4 w 52"/>
                <a:gd name="T37" fmla="*/ 13 h 32"/>
                <a:gd name="T38" fmla="*/ 23 w 52"/>
                <a:gd name="T39" fmla="*/ 26 h 32"/>
                <a:gd name="T40" fmla="*/ 39 w 52"/>
                <a:gd name="T41" fmla="*/ 27 h 32"/>
                <a:gd name="T42" fmla="*/ 47 w 52"/>
                <a:gd name="T43" fmla="*/ 27 h 32"/>
                <a:gd name="T44" fmla="*/ 48 w 52"/>
                <a:gd name="T45" fmla="*/ 18 h 32"/>
                <a:gd name="T46" fmla="*/ 49 w 52"/>
                <a:gd name="T47" fmla="*/ 15 h 32"/>
                <a:gd name="T48" fmla="*/ 46 w 52"/>
                <a:gd name="T49" fmla="*/ 13 h 32"/>
                <a:gd name="T50" fmla="*/ 47 w 52"/>
                <a:gd name="T51" fmla="*/ 12 h 32"/>
                <a:gd name="T52" fmla="*/ 46 w 52"/>
                <a:gd name="T53" fmla="*/ 9 h 32"/>
                <a:gd name="T54" fmla="*/ 48 w 52"/>
                <a:gd name="T55" fmla="*/ 10 h 32"/>
                <a:gd name="T56" fmla="*/ 46 w 52"/>
                <a:gd name="T57" fmla="*/ 6 h 32"/>
                <a:gd name="T58" fmla="*/ 46 w 52"/>
                <a:gd name="T59" fmla="*/ 6 h 32"/>
                <a:gd name="T60" fmla="*/ 46 w 52"/>
                <a:gd name="T61" fmla="*/ 4 h 32"/>
                <a:gd name="T62" fmla="*/ 44 w 52"/>
                <a:gd name="T63" fmla="*/ 2 h 32"/>
                <a:gd name="T64" fmla="*/ 44 w 52"/>
                <a:gd name="T65" fmla="*/ 2 h 32"/>
                <a:gd name="T66" fmla="*/ 44 w 52"/>
                <a:gd name="T67" fmla="*/ 1 h 32"/>
                <a:gd name="T68" fmla="*/ 46 w 52"/>
                <a:gd name="T69" fmla="*/ 3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32">
                  <a:moveTo>
                    <a:pt x="43" y="0"/>
                  </a:moveTo>
                  <a:cubicBezTo>
                    <a:pt x="42" y="0"/>
                    <a:pt x="41" y="1"/>
                    <a:pt x="40" y="1"/>
                  </a:cubicBezTo>
                  <a:cubicBezTo>
                    <a:pt x="41" y="1"/>
                    <a:pt x="41" y="2"/>
                    <a:pt x="41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9" y="2"/>
                    <a:pt x="40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7" y="2"/>
                    <a:pt x="37" y="3"/>
                    <a:pt x="37" y="3"/>
                  </a:cubicBezTo>
                  <a:cubicBezTo>
                    <a:pt x="38" y="4"/>
                    <a:pt x="39" y="5"/>
                    <a:pt x="39" y="6"/>
                  </a:cubicBezTo>
                  <a:cubicBezTo>
                    <a:pt x="41" y="7"/>
                    <a:pt x="37" y="2"/>
                    <a:pt x="40" y="5"/>
                  </a:cubicBezTo>
                  <a:cubicBezTo>
                    <a:pt x="37" y="2"/>
                    <a:pt x="41" y="7"/>
                    <a:pt x="39" y="6"/>
                  </a:cubicBezTo>
                  <a:cubicBezTo>
                    <a:pt x="39" y="5"/>
                    <a:pt x="38" y="4"/>
                    <a:pt x="37" y="3"/>
                  </a:cubicBezTo>
                  <a:cubicBezTo>
                    <a:pt x="37" y="4"/>
                    <a:pt x="37" y="4"/>
                    <a:pt x="35" y="2"/>
                  </a:cubicBezTo>
                  <a:cubicBezTo>
                    <a:pt x="35" y="1"/>
                    <a:pt x="36" y="2"/>
                    <a:pt x="37" y="3"/>
                  </a:cubicBezTo>
                  <a:cubicBezTo>
                    <a:pt x="37" y="3"/>
                    <a:pt x="37" y="2"/>
                    <a:pt x="36" y="2"/>
                  </a:cubicBezTo>
                  <a:cubicBezTo>
                    <a:pt x="37" y="2"/>
                    <a:pt x="38" y="3"/>
                    <a:pt x="38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1"/>
                    <a:pt x="29" y="3"/>
                    <a:pt x="26" y="5"/>
                  </a:cubicBezTo>
                  <a:cubicBezTo>
                    <a:pt x="24" y="5"/>
                    <a:pt x="21" y="5"/>
                    <a:pt x="18" y="5"/>
                  </a:cubicBezTo>
                  <a:cubicBezTo>
                    <a:pt x="12" y="6"/>
                    <a:pt x="15" y="12"/>
                    <a:pt x="4" y="13"/>
                  </a:cubicBezTo>
                  <a:cubicBezTo>
                    <a:pt x="0" y="13"/>
                    <a:pt x="0" y="19"/>
                    <a:pt x="0" y="21"/>
                  </a:cubicBezTo>
                  <a:cubicBezTo>
                    <a:pt x="6" y="25"/>
                    <a:pt x="22" y="25"/>
                    <a:pt x="23" y="26"/>
                  </a:cubicBezTo>
                  <a:cubicBezTo>
                    <a:pt x="37" y="27"/>
                    <a:pt x="30" y="26"/>
                    <a:pt x="38" y="27"/>
                  </a:cubicBezTo>
                  <a:cubicBezTo>
                    <a:pt x="33" y="26"/>
                    <a:pt x="29" y="23"/>
                    <a:pt x="39" y="27"/>
                  </a:cubicBezTo>
                  <a:cubicBezTo>
                    <a:pt x="52" y="32"/>
                    <a:pt x="42" y="27"/>
                    <a:pt x="46" y="28"/>
                  </a:cubicBezTo>
                  <a:cubicBezTo>
                    <a:pt x="47" y="28"/>
                    <a:pt x="46" y="27"/>
                    <a:pt x="47" y="27"/>
                  </a:cubicBezTo>
                  <a:cubicBezTo>
                    <a:pt x="51" y="29"/>
                    <a:pt x="48" y="24"/>
                    <a:pt x="50" y="23"/>
                  </a:cubicBezTo>
                  <a:cubicBezTo>
                    <a:pt x="51" y="23"/>
                    <a:pt x="49" y="20"/>
                    <a:pt x="48" y="18"/>
                  </a:cubicBezTo>
                  <a:cubicBezTo>
                    <a:pt x="48" y="17"/>
                    <a:pt x="50" y="18"/>
                    <a:pt x="50" y="18"/>
                  </a:cubicBezTo>
                  <a:cubicBezTo>
                    <a:pt x="50" y="18"/>
                    <a:pt x="50" y="16"/>
                    <a:pt x="49" y="15"/>
                  </a:cubicBezTo>
                  <a:cubicBezTo>
                    <a:pt x="49" y="16"/>
                    <a:pt x="50" y="17"/>
                    <a:pt x="49" y="18"/>
                  </a:cubicBezTo>
                  <a:cubicBezTo>
                    <a:pt x="49" y="18"/>
                    <a:pt x="47" y="14"/>
                    <a:pt x="46" y="13"/>
                  </a:cubicBezTo>
                  <a:cubicBezTo>
                    <a:pt x="46" y="12"/>
                    <a:pt x="48" y="15"/>
                    <a:pt x="48" y="14"/>
                  </a:cubicBezTo>
                  <a:cubicBezTo>
                    <a:pt x="48" y="14"/>
                    <a:pt x="47" y="13"/>
                    <a:pt x="47" y="12"/>
                  </a:cubicBezTo>
                  <a:cubicBezTo>
                    <a:pt x="46" y="11"/>
                    <a:pt x="49" y="14"/>
                    <a:pt x="49" y="13"/>
                  </a:cubicBezTo>
                  <a:cubicBezTo>
                    <a:pt x="48" y="13"/>
                    <a:pt x="46" y="8"/>
                    <a:pt x="46" y="9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6" y="7"/>
                    <a:pt x="46" y="6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7"/>
                    <a:pt x="47" y="8"/>
                    <a:pt x="48" y="9"/>
                  </a:cubicBezTo>
                  <a:cubicBezTo>
                    <a:pt x="47" y="7"/>
                    <a:pt x="46" y="5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4"/>
                    <a:pt x="45" y="4"/>
                    <a:pt x="44" y="2"/>
                  </a:cubicBezTo>
                  <a:cubicBezTo>
                    <a:pt x="44" y="3"/>
                    <a:pt x="45" y="3"/>
                    <a:pt x="45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1"/>
                    <a:pt x="43" y="0"/>
                    <a:pt x="45" y="2"/>
                  </a:cubicBezTo>
                  <a:cubicBezTo>
                    <a:pt x="45" y="2"/>
                    <a:pt x="44" y="1"/>
                    <a:pt x="44" y="1"/>
                  </a:cubicBezTo>
                  <a:cubicBezTo>
                    <a:pt x="45" y="1"/>
                    <a:pt x="45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5" y="1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6" name="Freeform 609"/>
            <p:cNvSpPr/>
            <p:nvPr/>
          </p:nvSpPr>
          <p:spPr bwMode="auto">
            <a:xfrm>
              <a:off x="6105525" y="4330701"/>
              <a:ext cx="3175" cy="7938"/>
            </a:xfrm>
            <a:custGeom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7" name="Freeform 610"/>
            <p:cNvSpPr/>
            <p:nvPr/>
          </p:nvSpPr>
          <p:spPr bwMode="auto">
            <a:xfrm flipH="1">
              <a:off x="6154738" y="4443414"/>
              <a:ext cx="0" cy="4763"/>
            </a:xfrm>
            <a:custGeom>
              <a:gdLst>
                <a:gd name="T0" fmla="*/ 0 h 1"/>
                <a:gd name="T1" fmla="*/ 0 h 1"/>
                <a:gd name="T2" fmla="*/ 1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8" name="Freeform 611"/>
            <p:cNvSpPr/>
            <p:nvPr/>
          </p:nvSpPr>
          <p:spPr bwMode="auto">
            <a:xfrm flipH="1">
              <a:off x="6154738" y="4440239"/>
              <a:ext cx="0" cy="3175"/>
            </a:xfrm>
            <a:custGeom>
              <a:gdLst>
                <a:gd name="T0" fmla="*/ 0 h 2"/>
                <a:gd name="T1" fmla="*/ 0 h 2"/>
                <a:gd name="T2" fmla="*/ 2 h 2"/>
                <a:gd name="T3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9" name="Freeform 612"/>
            <p:cNvSpPr/>
            <p:nvPr/>
          </p:nvSpPr>
          <p:spPr bwMode="auto">
            <a:xfrm flipH="1">
              <a:off x="6149975" y="444341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0" name="Freeform 613"/>
            <p:cNvSpPr/>
            <p:nvPr/>
          </p:nvSpPr>
          <p:spPr bwMode="auto">
            <a:xfrm>
              <a:off x="6149975" y="4443414"/>
              <a:ext cx="4763" cy="4763"/>
            </a:xfrm>
            <a:custGeom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0 h 3"/>
                <a:gd name="T6" fmla="*/ 0 w 3"/>
                <a:gd name="T7" fmla="*/ 0 h 3"/>
                <a:gd name="T8" fmla="*/ 0 w 3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1" name="Freeform 614"/>
            <p:cNvSpPr/>
            <p:nvPr/>
          </p:nvSpPr>
          <p:spPr bwMode="auto">
            <a:xfrm flipH="1">
              <a:off x="6149975" y="4448176"/>
              <a:ext cx="0" cy="6350"/>
            </a:xfrm>
            <a:custGeom>
              <a:gdLst>
                <a:gd name="T0" fmla="*/ 0 h 4"/>
                <a:gd name="T1" fmla="*/ 4 h 4"/>
                <a:gd name="T2" fmla="*/ 0 h 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2" name="Freeform 615"/>
            <p:cNvSpPr/>
            <p:nvPr/>
          </p:nvSpPr>
          <p:spPr bwMode="auto">
            <a:xfrm>
              <a:off x="6124575" y="4478339"/>
              <a:ext cx="22225" cy="33338"/>
            </a:xfrm>
            <a:custGeom>
              <a:gdLst>
                <a:gd name="T0" fmla="*/ 4 w 6"/>
                <a:gd name="T1" fmla="*/ 5 h 9"/>
                <a:gd name="T2" fmla="*/ 4 w 6"/>
                <a:gd name="T3" fmla="*/ 3 h 9"/>
                <a:gd name="T4" fmla="*/ 3 w 6"/>
                <a:gd name="T5" fmla="*/ 5 h 9"/>
                <a:gd name="T6" fmla="*/ 3 w 6"/>
                <a:gd name="T7" fmla="*/ 3 h 9"/>
                <a:gd name="T8" fmla="*/ 1 w 6"/>
                <a:gd name="T9" fmla="*/ 8 h 9"/>
                <a:gd name="T10" fmla="*/ 3 w 6"/>
                <a:gd name="T11" fmla="*/ 7 h 9"/>
                <a:gd name="T12" fmla="*/ 6 w 6"/>
                <a:gd name="T13" fmla="*/ 2 h 9"/>
                <a:gd name="T14" fmla="*/ 6 w 6"/>
                <a:gd name="T15" fmla="*/ 3 h 9"/>
                <a:gd name="T16" fmla="*/ 6 w 6"/>
                <a:gd name="T17" fmla="*/ 1 h 9"/>
                <a:gd name="T18" fmla="*/ 4 w 6"/>
                <a:gd name="T1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4" y="5"/>
                  </a:moveTo>
                  <a:cubicBezTo>
                    <a:pt x="4" y="6"/>
                    <a:pt x="5" y="2"/>
                    <a:pt x="4" y="3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2" y="6"/>
                    <a:pt x="3" y="2"/>
                    <a:pt x="3" y="3"/>
                  </a:cubicBezTo>
                  <a:cubicBezTo>
                    <a:pt x="2" y="4"/>
                    <a:pt x="0" y="9"/>
                    <a:pt x="1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5"/>
                    <a:pt x="5" y="4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3" name="Freeform 616"/>
            <p:cNvSpPr/>
            <p:nvPr/>
          </p:nvSpPr>
          <p:spPr bwMode="auto">
            <a:xfrm>
              <a:off x="6157913" y="4448176"/>
              <a:ext cx="3175" cy="17463"/>
            </a:xfrm>
            <a:custGeom>
              <a:gdLst>
                <a:gd name="T0" fmla="*/ 1 w 1"/>
                <a:gd name="T1" fmla="*/ 2 h 5"/>
                <a:gd name="T2" fmla="*/ 1 w 1"/>
                <a:gd name="T3" fmla="*/ 3 h 5"/>
                <a:gd name="T4" fmla="*/ 0 w 1"/>
                <a:gd name="T5" fmla="*/ 2 h 5"/>
                <a:gd name="T6" fmla="*/ 0 w 1"/>
                <a:gd name="T7" fmla="*/ 4 h 5"/>
                <a:gd name="T8" fmla="*/ 0 w 1"/>
                <a:gd name="T9" fmla="*/ 2 h 5"/>
                <a:gd name="T10" fmla="*/ 1 w 1"/>
                <a:gd name="T11" fmla="*/ 4 h 5"/>
                <a:gd name="T12" fmla="*/ 1 w 1"/>
                <a:gd name="T13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5"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4"/>
                    <a:pt x="0" y="5"/>
                    <a:pt x="1" y="4"/>
                  </a:cubicBezTo>
                  <a:cubicBezTo>
                    <a:pt x="1" y="3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4" name="Freeform 617"/>
            <p:cNvSpPr/>
            <p:nvPr/>
          </p:nvSpPr>
          <p:spPr bwMode="auto">
            <a:xfrm>
              <a:off x="6157913" y="4462464"/>
              <a:ext cx="3175" cy="3175"/>
            </a:xfrm>
            <a:custGeom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5" name="Freeform 618"/>
            <p:cNvSpPr/>
            <p:nvPr/>
          </p:nvSpPr>
          <p:spPr bwMode="auto">
            <a:xfrm>
              <a:off x="6026150" y="4338639"/>
              <a:ext cx="115888" cy="203200"/>
            </a:xfrm>
            <a:custGeom>
              <a:gdLst>
                <a:gd name="T0" fmla="*/ 29 w 31"/>
                <a:gd name="T1" fmla="*/ 30 h 54"/>
                <a:gd name="T2" fmla="*/ 29 w 31"/>
                <a:gd name="T3" fmla="*/ 30 h 54"/>
                <a:gd name="T4" fmla="*/ 28 w 31"/>
                <a:gd name="T5" fmla="*/ 30 h 54"/>
                <a:gd name="T6" fmla="*/ 28 w 31"/>
                <a:gd name="T7" fmla="*/ 32 h 54"/>
                <a:gd name="T8" fmla="*/ 28 w 31"/>
                <a:gd name="T9" fmla="*/ 32 h 54"/>
                <a:gd name="T10" fmla="*/ 28 w 31"/>
                <a:gd name="T11" fmla="*/ 31 h 54"/>
                <a:gd name="T12" fmla="*/ 28 w 31"/>
                <a:gd name="T13" fmla="*/ 30 h 54"/>
                <a:gd name="T14" fmla="*/ 28 w 31"/>
                <a:gd name="T15" fmla="*/ 29 h 54"/>
                <a:gd name="T16" fmla="*/ 28 w 31"/>
                <a:gd name="T17" fmla="*/ 28 h 54"/>
                <a:gd name="T18" fmla="*/ 27 w 31"/>
                <a:gd name="T19" fmla="*/ 29 h 54"/>
                <a:gd name="T20" fmla="*/ 27 w 31"/>
                <a:gd name="T21" fmla="*/ 28 h 54"/>
                <a:gd name="T22" fmla="*/ 27 w 31"/>
                <a:gd name="T23" fmla="*/ 28 h 54"/>
                <a:gd name="T24" fmla="*/ 25 w 31"/>
                <a:gd name="T25" fmla="*/ 33 h 54"/>
                <a:gd name="T26" fmla="*/ 25 w 31"/>
                <a:gd name="T27" fmla="*/ 33 h 54"/>
                <a:gd name="T28" fmla="*/ 26 w 31"/>
                <a:gd name="T29" fmla="*/ 27 h 54"/>
                <a:gd name="T30" fmla="*/ 27 w 31"/>
                <a:gd name="T31" fmla="*/ 28 h 54"/>
                <a:gd name="T32" fmla="*/ 27 w 31"/>
                <a:gd name="T33" fmla="*/ 28 h 54"/>
                <a:gd name="T34" fmla="*/ 22 w 31"/>
                <a:gd name="T35" fmla="*/ 20 h 54"/>
                <a:gd name="T36" fmla="*/ 16 w 31"/>
                <a:gd name="T37" fmla="*/ 3 h 54"/>
                <a:gd name="T38" fmla="*/ 5 w 31"/>
                <a:gd name="T39" fmla="*/ 23 h 54"/>
                <a:gd name="T40" fmla="*/ 4 w 31"/>
                <a:gd name="T41" fmla="*/ 39 h 54"/>
                <a:gd name="T42" fmla="*/ 7 w 31"/>
                <a:gd name="T43" fmla="*/ 48 h 54"/>
                <a:gd name="T44" fmla="*/ 19 w 31"/>
                <a:gd name="T45" fmla="*/ 46 h 54"/>
                <a:gd name="T46" fmla="*/ 23 w 31"/>
                <a:gd name="T47" fmla="*/ 46 h 54"/>
                <a:gd name="T48" fmla="*/ 23 w 31"/>
                <a:gd name="T49" fmla="*/ 42 h 54"/>
                <a:gd name="T50" fmla="*/ 24 w 31"/>
                <a:gd name="T51" fmla="*/ 42 h 54"/>
                <a:gd name="T52" fmla="*/ 26 w 31"/>
                <a:gd name="T53" fmla="*/ 40 h 54"/>
                <a:gd name="T54" fmla="*/ 26 w 31"/>
                <a:gd name="T55" fmla="*/ 42 h 54"/>
                <a:gd name="T56" fmla="*/ 28 w 31"/>
                <a:gd name="T57" fmla="*/ 38 h 54"/>
                <a:gd name="T58" fmla="*/ 28 w 31"/>
                <a:gd name="T59" fmla="*/ 38 h 54"/>
                <a:gd name="T60" fmla="*/ 30 w 31"/>
                <a:gd name="T61" fmla="*/ 36 h 54"/>
                <a:gd name="T62" fmla="*/ 30 w 31"/>
                <a:gd name="T63" fmla="*/ 33 h 54"/>
                <a:gd name="T64" fmla="*/ 30 w 31"/>
                <a:gd name="T65" fmla="*/ 34 h 54"/>
                <a:gd name="T66" fmla="*/ 31 w 31"/>
                <a:gd name="T67" fmla="*/ 33 h 54"/>
                <a:gd name="T68" fmla="*/ 30 w 31"/>
                <a:gd name="T69" fmla="*/ 36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54">
                  <a:moveTo>
                    <a:pt x="31" y="31"/>
                  </a:moveTo>
                  <a:cubicBezTo>
                    <a:pt x="30" y="31"/>
                    <a:pt x="30" y="31"/>
                    <a:pt x="29" y="30"/>
                  </a:cubicBezTo>
                  <a:cubicBezTo>
                    <a:pt x="29" y="31"/>
                    <a:pt x="28" y="32"/>
                    <a:pt x="28" y="32"/>
                  </a:cubicBezTo>
                  <a:cubicBezTo>
                    <a:pt x="29" y="31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0"/>
                    <a:pt x="28" y="30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7" y="30"/>
                    <a:pt x="27" y="30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6" y="29"/>
                    <a:pt x="26" y="30"/>
                  </a:cubicBezTo>
                  <a:cubicBezTo>
                    <a:pt x="26" y="30"/>
                    <a:pt x="26" y="28"/>
                    <a:pt x="27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1"/>
                    <a:pt x="25" y="32"/>
                    <a:pt x="25" y="33"/>
                  </a:cubicBezTo>
                  <a:cubicBezTo>
                    <a:pt x="25" y="34"/>
                    <a:pt x="27" y="29"/>
                    <a:pt x="26" y="32"/>
                  </a:cubicBezTo>
                  <a:cubicBezTo>
                    <a:pt x="27" y="29"/>
                    <a:pt x="25" y="34"/>
                    <a:pt x="25" y="33"/>
                  </a:cubicBezTo>
                  <a:cubicBezTo>
                    <a:pt x="25" y="32"/>
                    <a:pt x="26" y="31"/>
                    <a:pt x="26" y="29"/>
                  </a:cubicBezTo>
                  <a:cubicBezTo>
                    <a:pt x="25" y="30"/>
                    <a:pt x="26" y="29"/>
                    <a:pt x="26" y="27"/>
                  </a:cubicBezTo>
                  <a:cubicBezTo>
                    <a:pt x="27" y="26"/>
                    <a:pt x="26" y="28"/>
                    <a:pt x="26" y="29"/>
                  </a:cubicBezTo>
                  <a:cubicBezTo>
                    <a:pt x="26" y="29"/>
                    <a:pt x="26" y="29"/>
                    <a:pt x="27" y="28"/>
                  </a:cubicBezTo>
                  <a:cubicBezTo>
                    <a:pt x="26" y="28"/>
                    <a:pt x="26" y="30"/>
                    <a:pt x="26" y="30"/>
                  </a:cubicBezTo>
                  <a:cubicBezTo>
                    <a:pt x="26" y="29"/>
                    <a:pt x="27" y="28"/>
                    <a:pt x="27" y="28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5" y="23"/>
                    <a:pt x="23" y="23"/>
                    <a:pt x="22" y="20"/>
                  </a:cubicBezTo>
                  <a:cubicBezTo>
                    <a:pt x="21" y="19"/>
                    <a:pt x="20" y="17"/>
                    <a:pt x="20" y="14"/>
                  </a:cubicBezTo>
                  <a:cubicBezTo>
                    <a:pt x="20" y="9"/>
                    <a:pt x="15" y="13"/>
                    <a:pt x="16" y="3"/>
                  </a:cubicBezTo>
                  <a:cubicBezTo>
                    <a:pt x="16" y="0"/>
                    <a:pt x="14" y="1"/>
                    <a:pt x="13" y="1"/>
                  </a:cubicBezTo>
                  <a:cubicBezTo>
                    <a:pt x="9" y="6"/>
                    <a:pt x="5" y="22"/>
                    <a:pt x="5" y="23"/>
                  </a:cubicBezTo>
                  <a:cubicBezTo>
                    <a:pt x="1" y="37"/>
                    <a:pt x="4" y="30"/>
                    <a:pt x="2" y="38"/>
                  </a:cubicBezTo>
                  <a:cubicBezTo>
                    <a:pt x="3" y="33"/>
                    <a:pt x="6" y="30"/>
                    <a:pt x="4" y="39"/>
                  </a:cubicBezTo>
                  <a:cubicBezTo>
                    <a:pt x="0" y="53"/>
                    <a:pt x="5" y="43"/>
                    <a:pt x="6" y="47"/>
                  </a:cubicBezTo>
                  <a:cubicBezTo>
                    <a:pt x="6" y="48"/>
                    <a:pt x="7" y="47"/>
                    <a:pt x="7" y="48"/>
                  </a:cubicBezTo>
                  <a:cubicBezTo>
                    <a:pt x="8" y="54"/>
                    <a:pt x="12" y="49"/>
                    <a:pt x="15" y="51"/>
                  </a:cubicBezTo>
                  <a:cubicBezTo>
                    <a:pt x="16" y="51"/>
                    <a:pt x="18" y="48"/>
                    <a:pt x="19" y="46"/>
                  </a:cubicBezTo>
                  <a:cubicBezTo>
                    <a:pt x="20" y="46"/>
                    <a:pt x="20" y="48"/>
                    <a:pt x="20" y="48"/>
                  </a:cubicBezTo>
                  <a:cubicBezTo>
                    <a:pt x="21" y="48"/>
                    <a:pt x="22" y="47"/>
                    <a:pt x="23" y="46"/>
                  </a:cubicBezTo>
                  <a:cubicBezTo>
                    <a:pt x="22" y="46"/>
                    <a:pt x="21" y="47"/>
                    <a:pt x="20" y="47"/>
                  </a:cubicBezTo>
                  <a:cubicBezTo>
                    <a:pt x="20" y="48"/>
                    <a:pt x="22" y="43"/>
                    <a:pt x="23" y="42"/>
                  </a:cubicBezTo>
                  <a:cubicBezTo>
                    <a:pt x="23" y="41"/>
                    <a:pt x="22" y="45"/>
                    <a:pt x="23" y="45"/>
                  </a:cubicBezTo>
                  <a:cubicBezTo>
                    <a:pt x="23" y="45"/>
                    <a:pt x="24" y="43"/>
                    <a:pt x="24" y="42"/>
                  </a:cubicBezTo>
                  <a:cubicBezTo>
                    <a:pt x="25" y="41"/>
                    <a:pt x="23" y="45"/>
                    <a:pt x="24" y="45"/>
                  </a:cubicBezTo>
                  <a:cubicBezTo>
                    <a:pt x="24" y="44"/>
                    <a:pt x="26" y="39"/>
                    <a:pt x="26" y="40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0"/>
                    <a:pt x="27" y="39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7" y="40"/>
                    <a:pt x="27" y="42"/>
                  </a:cubicBezTo>
                  <a:cubicBezTo>
                    <a:pt x="28" y="40"/>
                    <a:pt x="29" y="38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29" y="36"/>
                    <a:pt x="30" y="33"/>
                  </a:cubicBezTo>
                  <a:cubicBezTo>
                    <a:pt x="30" y="34"/>
                    <a:pt x="29" y="35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1" y="32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4"/>
                    <a:pt x="30" y="35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4"/>
                    <a:pt x="31" y="31"/>
                    <a:pt x="31" y="3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6" name="Freeform 619"/>
            <p:cNvSpPr/>
            <p:nvPr/>
          </p:nvSpPr>
          <p:spPr bwMode="auto">
            <a:xfrm>
              <a:off x="6127750" y="4451351"/>
              <a:ext cx="3175" cy="3175"/>
            </a:xfrm>
            <a:custGeom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7" name="Freeform 620"/>
            <p:cNvSpPr/>
            <p:nvPr/>
          </p:nvSpPr>
          <p:spPr bwMode="auto">
            <a:xfrm>
              <a:off x="6022975" y="4552951"/>
              <a:ext cx="7938" cy="3175"/>
            </a:xfrm>
            <a:custGeom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8" name="Freeform 621"/>
            <p:cNvSpPr/>
            <p:nvPr/>
          </p:nvSpPr>
          <p:spPr bwMode="auto">
            <a:xfrm>
              <a:off x="6026150" y="4552951"/>
              <a:ext cx="4763" cy="0"/>
            </a:xfrm>
            <a:custGeom>
              <a:gdLst>
                <a:gd name="T0" fmla="*/ 3 w 3"/>
                <a:gd name="T1" fmla="*/ 3 w 3"/>
                <a:gd name="T2" fmla="*/ 0 w 3"/>
                <a:gd name="T3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9" name="Freeform 622"/>
            <p:cNvSpPr/>
            <p:nvPr/>
          </p:nvSpPr>
          <p:spPr bwMode="auto">
            <a:xfrm flipH="1">
              <a:off x="6026150" y="45529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0" name="Freeform 623"/>
            <p:cNvSpPr/>
            <p:nvPr/>
          </p:nvSpPr>
          <p:spPr bwMode="auto">
            <a:xfrm>
              <a:off x="6022975" y="4552951"/>
              <a:ext cx="3175" cy="0"/>
            </a:xfrm>
            <a:custGeom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1" name="Freeform 624"/>
            <p:cNvSpPr/>
            <p:nvPr/>
          </p:nvSpPr>
          <p:spPr bwMode="auto">
            <a:xfrm>
              <a:off x="6018213" y="4552951"/>
              <a:ext cx="4763" cy="3175"/>
            </a:xfrm>
            <a:custGeom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2" name="Freeform 625"/>
            <p:cNvSpPr/>
            <p:nvPr/>
          </p:nvSpPr>
          <p:spPr bwMode="auto">
            <a:xfrm>
              <a:off x="5954713" y="4560889"/>
              <a:ext cx="41275" cy="11113"/>
            </a:xfrm>
            <a:custGeom>
              <a:gdLst>
                <a:gd name="T0" fmla="*/ 5 w 11"/>
                <a:gd name="T1" fmla="*/ 2 h 3"/>
                <a:gd name="T2" fmla="*/ 7 w 11"/>
                <a:gd name="T3" fmla="*/ 1 h 3"/>
                <a:gd name="T4" fmla="*/ 4 w 11"/>
                <a:gd name="T5" fmla="*/ 1 h 3"/>
                <a:gd name="T6" fmla="*/ 7 w 11"/>
                <a:gd name="T7" fmla="*/ 0 h 3"/>
                <a:gd name="T8" fmla="*/ 1 w 11"/>
                <a:gd name="T9" fmla="*/ 0 h 3"/>
                <a:gd name="T10" fmla="*/ 3 w 11"/>
                <a:gd name="T11" fmla="*/ 2 h 3"/>
                <a:gd name="T12" fmla="*/ 8 w 11"/>
                <a:gd name="T13" fmla="*/ 2 h 3"/>
                <a:gd name="T14" fmla="*/ 8 w 11"/>
                <a:gd name="T15" fmla="*/ 3 h 3"/>
                <a:gd name="T16" fmla="*/ 10 w 11"/>
                <a:gd name="T17" fmla="*/ 2 h 3"/>
                <a:gd name="T18" fmla="*/ 5 w 11"/>
                <a:gd name="T1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5" y="2"/>
                  </a:moveTo>
                  <a:cubicBezTo>
                    <a:pt x="4" y="2"/>
                    <a:pt x="8" y="1"/>
                    <a:pt x="7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1"/>
                    <a:pt x="7" y="0"/>
                    <a:pt x="7" y="0"/>
                  </a:cubicBezTo>
                  <a:cubicBezTo>
                    <a:pt x="6" y="0"/>
                    <a:pt x="0" y="0"/>
                    <a:pt x="1" y="0"/>
                  </a:cubicBezTo>
                  <a:cubicBezTo>
                    <a:pt x="1" y="1"/>
                    <a:pt x="3" y="1"/>
                    <a:pt x="3" y="2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6" y="2"/>
                    <a:pt x="5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3" name="Freeform 626"/>
            <p:cNvSpPr/>
            <p:nvPr/>
          </p:nvSpPr>
          <p:spPr bwMode="auto">
            <a:xfrm>
              <a:off x="6011863" y="4560889"/>
              <a:ext cx="14288" cy="6350"/>
            </a:xfrm>
            <a:custGeom>
              <a:gdLst>
                <a:gd name="T0" fmla="*/ 3 w 4"/>
                <a:gd name="T1" fmla="*/ 1 h 2"/>
                <a:gd name="T2" fmla="*/ 2 w 4"/>
                <a:gd name="T3" fmla="*/ 2 h 2"/>
                <a:gd name="T4" fmla="*/ 2 w 4"/>
                <a:gd name="T5" fmla="*/ 1 h 2"/>
                <a:gd name="T6" fmla="*/ 0 w 4"/>
                <a:gd name="T7" fmla="*/ 1 h 2"/>
                <a:gd name="T8" fmla="*/ 2 w 4"/>
                <a:gd name="T9" fmla="*/ 1 h 2"/>
                <a:gd name="T10" fmla="*/ 0 w 4"/>
                <a:gd name="T11" fmla="*/ 2 h 2"/>
                <a:gd name="T12" fmla="*/ 3 w 4"/>
                <a:gd name="T13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4" name="Freeform 627"/>
            <p:cNvSpPr/>
            <p:nvPr/>
          </p:nvSpPr>
          <p:spPr bwMode="auto">
            <a:xfrm>
              <a:off x="6011863" y="4567239"/>
              <a:ext cx="3175" cy="4763"/>
            </a:xfrm>
            <a:custGeom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5" name="Freeform 628"/>
            <p:cNvSpPr/>
            <p:nvPr/>
          </p:nvSpPr>
          <p:spPr bwMode="auto">
            <a:xfrm>
              <a:off x="5894388" y="4432301"/>
              <a:ext cx="206375" cy="123825"/>
            </a:xfrm>
            <a:custGeom>
              <a:gdLst>
                <a:gd name="T0" fmla="*/ 31 w 55"/>
                <a:gd name="T1" fmla="*/ 29 h 33"/>
                <a:gd name="T2" fmla="*/ 31 w 55"/>
                <a:gd name="T3" fmla="*/ 29 h 33"/>
                <a:gd name="T4" fmla="*/ 31 w 55"/>
                <a:gd name="T5" fmla="*/ 29 h 33"/>
                <a:gd name="T6" fmla="*/ 29 w 55"/>
                <a:gd name="T7" fmla="*/ 29 h 33"/>
                <a:gd name="T8" fmla="*/ 29 w 55"/>
                <a:gd name="T9" fmla="*/ 29 h 33"/>
                <a:gd name="T10" fmla="*/ 30 w 55"/>
                <a:gd name="T11" fmla="*/ 28 h 33"/>
                <a:gd name="T12" fmla="*/ 31 w 55"/>
                <a:gd name="T13" fmla="*/ 29 h 33"/>
                <a:gd name="T14" fmla="*/ 32 w 55"/>
                <a:gd name="T15" fmla="*/ 28 h 33"/>
                <a:gd name="T16" fmla="*/ 32 w 55"/>
                <a:gd name="T17" fmla="*/ 27 h 33"/>
                <a:gd name="T18" fmla="*/ 32 w 55"/>
                <a:gd name="T19" fmla="*/ 27 h 33"/>
                <a:gd name="T20" fmla="*/ 33 w 55"/>
                <a:gd name="T21" fmla="*/ 26 h 33"/>
                <a:gd name="T22" fmla="*/ 32 w 55"/>
                <a:gd name="T23" fmla="*/ 26 h 33"/>
                <a:gd name="T24" fmla="*/ 27 w 55"/>
                <a:gd name="T25" fmla="*/ 27 h 33"/>
                <a:gd name="T26" fmla="*/ 27 w 55"/>
                <a:gd name="T27" fmla="*/ 27 h 33"/>
                <a:gd name="T28" fmla="*/ 32 w 55"/>
                <a:gd name="T29" fmla="*/ 25 h 33"/>
                <a:gd name="T30" fmla="*/ 32 w 55"/>
                <a:gd name="T31" fmla="*/ 26 h 33"/>
                <a:gd name="T32" fmla="*/ 33 w 55"/>
                <a:gd name="T33" fmla="*/ 26 h 33"/>
                <a:gd name="T34" fmla="*/ 37 w 55"/>
                <a:gd name="T35" fmla="*/ 19 h 33"/>
                <a:gd name="T36" fmla="*/ 51 w 55"/>
                <a:gd name="T37" fmla="*/ 13 h 33"/>
                <a:gd name="T38" fmla="*/ 30 w 55"/>
                <a:gd name="T39" fmla="*/ 4 h 33"/>
                <a:gd name="T40" fmla="*/ 15 w 55"/>
                <a:gd name="T41" fmla="*/ 6 h 33"/>
                <a:gd name="T42" fmla="*/ 6 w 55"/>
                <a:gd name="T43" fmla="*/ 14 h 33"/>
                <a:gd name="T44" fmla="*/ 12 w 55"/>
                <a:gd name="T45" fmla="*/ 27 h 33"/>
                <a:gd name="T46" fmla="*/ 14 w 55"/>
                <a:gd name="T47" fmla="*/ 31 h 33"/>
                <a:gd name="T48" fmla="*/ 18 w 55"/>
                <a:gd name="T49" fmla="*/ 29 h 33"/>
                <a:gd name="T50" fmla="*/ 18 w 55"/>
                <a:gd name="T51" fmla="*/ 30 h 33"/>
                <a:gd name="T52" fmla="*/ 21 w 55"/>
                <a:gd name="T53" fmla="*/ 31 h 33"/>
                <a:gd name="T54" fmla="*/ 19 w 55"/>
                <a:gd name="T55" fmla="*/ 32 h 33"/>
                <a:gd name="T56" fmla="*/ 24 w 55"/>
                <a:gd name="T57" fmla="*/ 32 h 33"/>
                <a:gd name="T58" fmla="*/ 24 w 55"/>
                <a:gd name="T59" fmla="*/ 32 h 33"/>
                <a:gd name="T60" fmla="*/ 26 w 55"/>
                <a:gd name="T61" fmla="*/ 33 h 33"/>
                <a:gd name="T62" fmla="*/ 29 w 55"/>
                <a:gd name="T63" fmla="*/ 31 h 33"/>
                <a:gd name="T64" fmla="*/ 28 w 55"/>
                <a:gd name="T65" fmla="*/ 31 h 33"/>
                <a:gd name="T66" fmla="*/ 29 w 55"/>
                <a:gd name="T67" fmla="*/ 32 h 33"/>
                <a:gd name="T68" fmla="*/ 27 w 55"/>
                <a:gd name="T69" fmla="*/ 3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" h="33">
                  <a:moveTo>
                    <a:pt x="31" y="31"/>
                  </a:moveTo>
                  <a:cubicBezTo>
                    <a:pt x="31" y="31"/>
                    <a:pt x="31" y="30"/>
                    <a:pt x="31" y="29"/>
                  </a:cubicBezTo>
                  <a:cubicBezTo>
                    <a:pt x="30" y="29"/>
                    <a:pt x="29" y="29"/>
                    <a:pt x="30" y="29"/>
                  </a:cubicBezTo>
                  <a:cubicBezTo>
                    <a:pt x="30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0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0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6"/>
                    <a:pt x="30" y="26"/>
                  </a:cubicBezTo>
                  <a:cubicBezTo>
                    <a:pt x="30" y="26"/>
                    <a:pt x="32" y="26"/>
                    <a:pt x="32" y="26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8" y="27"/>
                    <a:pt x="27" y="27"/>
                  </a:cubicBezTo>
                  <a:cubicBezTo>
                    <a:pt x="25" y="27"/>
                    <a:pt x="31" y="26"/>
                    <a:pt x="28" y="27"/>
                  </a:cubicBezTo>
                  <a:cubicBezTo>
                    <a:pt x="31" y="26"/>
                    <a:pt x="25" y="27"/>
                    <a:pt x="27" y="27"/>
                  </a:cubicBezTo>
                  <a:cubicBezTo>
                    <a:pt x="28" y="27"/>
                    <a:pt x="29" y="26"/>
                    <a:pt x="30" y="26"/>
                  </a:cubicBezTo>
                  <a:cubicBezTo>
                    <a:pt x="30" y="26"/>
                    <a:pt x="30" y="26"/>
                    <a:pt x="32" y="25"/>
                  </a:cubicBezTo>
                  <a:cubicBezTo>
                    <a:pt x="34" y="25"/>
                    <a:pt x="32" y="26"/>
                    <a:pt x="30" y="26"/>
                  </a:cubicBezTo>
                  <a:cubicBezTo>
                    <a:pt x="31" y="26"/>
                    <a:pt x="31" y="26"/>
                    <a:pt x="32" y="26"/>
                  </a:cubicBezTo>
                  <a:cubicBezTo>
                    <a:pt x="32" y="26"/>
                    <a:pt x="30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6" y="23"/>
                    <a:pt x="35" y="21"/>
                    <a:pt x="37" y="19"/>
                  </a:cubicBezTo>
                  <a:cubicBezTo>
                    <a:pt x="38" y="18"/>
                    <a:pt x="40" y="17"/>
                    <a:pt x="42" y="16"/>
                  </a:cubicBezTo>
                  <a:cubicBezTo>
                    <a:pt x="46" y="15"/>
                    <a:pt x="42" y="12"/>
                    <a:pt x="51" y="13"/>
                  </a:cubicBezTo>
                  <a:cubicBezTo>
                    <a:pt x="55" y="13"/>
                    <a:pt x="53" y="12"/>
                    <a:pt x="53" y="12"/>
                  </a:cubicBezTo>
                  <a:cubicBezTo>
                    <a:pt x="47" y="9"/>
                    <a:pt x="31" y="4"/>
                    <a:pt x="30" y="4"/>
                  </a:cubicBezTo>
                  <a:cubicBezTo>
                    <a:pt x="17" y="0"/>
                    <a:pt x="24" y="3"/>
                    <a:pt x="16" y="3"/>
                  </a:cubicBezTo>
                  <a:cubicBezTo>
                    <a:pt x="20" y="3"/>
                    <a:pt x="24" y="6"/>
                    <a:pt x="15" y="6"/>
                  </a:cubicBezTo>
                  <a:cubicBezTo>
                    <a:pt x="0" y="5"/>
                    <a:pt x="10" y="10"/>
                    <a:pt x="7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1" y="18"/>
                    <a:pt x="7" y="21"/>
                    <a:pt x="6" y="25"/>
                  </a:cubicBezTo>
                  <a:cubicBezTo>
                    <a:pt x="7" y="26"/>
                    <a:pt x="10" y="27"/>
                    <a:pt x="12" y="27"/>
                  </a:cubicBezTo>
                  <a:cubicBezTo>
                    <a:pt x="13" y="28"/>
                    <a:pt x="11" y="29"/>
                    <a:pt x="11" y="29"/>
                  </a:cubicBezTo>
                  <a:cubicBezTo>
                    <a:pt x="11" y="30"/>
                    <a:pt x="13" y="30"/>
                    <a:pt x="14" y="31"/>
                  </a:cubicBezTo>
                  <a:cubicBezTo>
                    <a:pt x="14" y="30"/>
                    <a:pt x="13" y="30"/>
                    <a:pt x="12" y="29"/>
                  </a:cubicBezTo>
                  <a:cubicBezTo>
                    <a:pt x="12" y="29"/>
                    <a:pt x="17" y="29"/>
                    <a:pt x="18" y="29"/>
                  </a:cubicBezTo>
                  <a:cubicBezTo>
                    <a:pt x="19" y="29"/>
                    <a:pt x="15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30"/>
                    <a:pt x="15" y="31"/>
                    <a:pt x="16" y="31"/>
                  </a:cubicBezTo>
                  <a:cubicBezTo>
                    <a:pt x="17" y="31"/>
                    <a:pt x="22" y="31"/>
                    <a:pt x="21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2"/>
                    <a:pt x="23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1" y="32"/>
                    <a:pt x="20" y="33"/>
                  </a:cubicBezTo>
                  <a:cubicBezTo>
                    <a:pt x="22" y="33"/>
                    <a:pt x="24" y="33"/>
                    <a:pt x="26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6" y="32"/>
                    <a:pt x="29" y="31"/>
                  </a:cubicBezTo>
                  <a:cubicBezTo>
                    <a:pt x="28" y="32"/>
                    <a:pt x="27" y="32"/>
                    <a:pt x="26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31" y="31"/>
                    <a:pt x="28" y="32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2"/>
                    <a:pt x="28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2"/>
                    <a:pt x="31" y="31"/>
                    <a:pt x="31" y="3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6" name="Freeform 629"/>
            <p:cNvSpPr/>
            <p:nvPr/>
          </p:nvSpPr>
          <p:spPr bwMode="auto">
            <a:xfrm>
              <a:off x="6003925" y="4537076"/>
              <a:ext cx="7938" cy="4763"/>
            </a:xfrm>
            <a:custGeom>
              <a:gdLst>
                <a:gd name="T0" fmla="*/ 1 w 2"/>
                <a:gd name="T1" fmla="*/ 0 h 1"/>
                <a:gd name="T2" fmla="*/ 2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7" name="Freeform 630"/>
            <p:cNvSpPr/>
            <p:nvPr/>
          </p:nvSpPr>
          <p:spPr bwMode="auto">
            <a:xfrm>
              <a:off x="5954713" y="4413251"/>
              <a:ext cx="4763" cy="7938"/>
            </a:xfrm>
            <a:custGeom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8" name="Rectangle 631"/>
            <p:cNvSpPr>
              <a:spLocks noChangeArrowheads="1"/>
            </p:cNvSpPr>
            <p:nvPr/>
          </p:nvSpPr>
          <p:spPr bwMode="auto">
            <a:xfrm>
              <a:off x="5954713" y="441325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9" name="Freeform 632"/>
            <p:cNvSpPr/>
            <p:nvPr/>
          </p:nvSpPr>
          <p:spPr bwMode="auto">
            <a:xfrm flipH="1">
              <a:off x="5954713" y="441801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0" name="Freeform 633"/>
            <p:cNvSpPr/>
            <p:nvPr/>
          </p:nvSpPr>
          <p:spPr bwMode="auto">
            <a:xfrm flipH="1">
              <a:off x="5954713" y="4413251"/>
              <a:ext cx="0" cy="7938"/>
            </a:xfrm>
            <a:custGeom>
              <a:gdLst>
                <a:gd name="T0" fmla="*/ 5 h 5"/>
                <a:gd name="T1" fmla="*/ 0 h 5"/>
                <a:gd name="T2" fmla="*/ 0 h 5"/>
                <a:gd name="T3" fmla="*/ 3 h 5"/>
                <a:gd name="T4" fmla="*/ 5 h 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1" name="Freeform 634"/>
            <p:cNvSpPr/>
            <p:nvPr/>
          </p:nvSpPr>
          <p:spPr bwMode="auto">
            <a:xfrm>
              <a:off x="5954713" y="4421189"/>
              <a:ext cx="4763" cy="3175"/>
            </a:xfrm>
            <a:custGeom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2" name="Freeform 635"/>
            <p:cNvSpPr/>
            <p:nvPr/>
          </p:nvSpPr>
          <p:spPr bwMode="auto">
            <a:xfrm>
              <a:off x="5962650" y="4448176"/>
              <a:ext cx="7938" cy="36513"/>
            </a:xfrm>
            <a:custGeom>
              <a:gdLst>
                <a:gd name="T0" fmla="*/ 1 w 2"/>
                <a:gd name="T1" fmla="*/ 6 h 10"/>
                <a:gd name="T2" fmla="*/ 1 w 2"/>
                <a:gd name="T3" fmla="*/ 4 h 10"/>
                <a:gd name="T4" fmla="*/ 1 w 2"/>
                <a:gd name="T5" fmla="*/ 6 h 10"/>
                <a:gd name="T6" fmla="*/ 0 w 2"/>
                <a:gd name="T7" fmla="*/ 4 h 10"/>
                <a:gd name="T8" fmla="*/ 1 w 2"/>
                <a:gd name="T9" fmla="*/ 10 h 10"/>
                <a:gd name="T10" fmla="*/ 1 w 2"/>
                <a:gd name="T11" fmla="*/ 7 h 10"/>
                <a:gd name="T12" fmla="*/ 2 w 2"/>
                <a:gd name="T13" fmla="*/ 3 h 10"/>
                <a:gd name="T14" fmla="*/ 2 w 2"/>
                <a:gd name="T15" fmla="*/ 3 h 10"/>
                <a:gd name="T16" fmla="*/ 1 w 2"/>
                <a:gd name="T17" fmla="*/ 1 h 10"/>
                <a:gd name="T18" fmla="*/ 1 w 2"/>
                <a:gd name="T19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0">
                  <a:moveTo>
                    <a:pt x="1" y="6"/>
                  </a:moveTo>
                  <a:cubicBezTo>
                    <a:pt x="1" y="6"/>
                    <a:pt x="1" y="3"/>
                    <a:pt x="1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0" y="3"/>
                    <a:pt x="0" y="4"/>
                  </a:cubicBezTo>
                  <a:cubicBezTo>
                    <a:pt x="0" y="5"/>
                    <a:pt x="0" y="10"/>
                    <a:pt x="1" y="10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5"/>
                    <a:pt x="1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3" name="Freeform 636"/>
            <p:cNvSpPr/>
            <p:nvPr/>
          </p:nvSpPr>
          <p:spPr bwMode="auto">
            <a:xfrm>
              <a:off x="5965825" y="4418014"/>
              <a:ext cx="4763" cy="14288"/>
            </a:xfrm>
            <a:custGeom>
              <a:gdLst>
                <a:gd name="T0" fmla="*/ 1 w 1"/>
                <a:gd name="T1" fmla="*/ 1 h 4"/>
                <a:gd name="T2" fmla="*/ 1 w 1"/>
                <a:gd name="T3" fmla="*/ 2 h 4"/>
                <a:gd name="T4" fmla="*/ 0 w 1"/>
                <a:gd name="T5" fmla="*/ 2 h 4"/>
                <a:gd name="T6" fmla="*/ 0 w 1"/>
                <a:gd name="T7" fmla="*/ 4 h 4"/>
                <a:gd name="T8" fmla="*/ 0 w 1"/>
                <a:gd name="T9" fmla="*/ 2 h 4"/>
                <a:gd name="T10" fmla="*/ 1 w 1"/>
                <a:gd name="T11" fmla="*/ 4 h 4"/>
                <a:gd name="T12" fmla="*/ 1 w 1"/>
                <a:gd name="T13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4" name="Rectangle 637"/>
            <p:cNvSpPr>
              <a:spLocks noChangeArrowheads="1"/>
            </p:cNvSpPr>
            <p:nvPr/>
          </p:nvSpPr>
          <p:spPr bwMode="auto">
            <a:xfrm>
              <a:off x="5970588" y="4429126"/>
              <a:ext cx="1588" cy="3175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5" name="Freeform 638"/>
            <p:cNvSpPr/>
            <p:nvPr/>
          </p:nvSpPr>
          <p:spPr bwMode="auto">
            <a:xfrm>
              <a:off x="5797550" y="4402139"/>
              <a:ext cx="161925" cy="150813"/>
            </a:xfrm>
            <a:custGeom>
              <a:gdLst>
                <a:gd name="T0" fmla="*/ 39 w 43"/>
                <a:gd name="T1" fmla="*/ 8 h 40"/>
                <a:gd name="T2" fmla="*/ 39 w 43"/>
                <a:gd name="T3" fmla="*/ 8 h 40"/>
                <a:gd name="T4" fmla="*/ 38 w 43"/>
                <a:gd name="T5" fmla="*/ 8 h 40"/>
                <a:gd name="T6" fmla="*/ 39 w 43"/>
                <a:gd name="T7" fmla="*/ 9 h 40"/>
                <a:gd name="T8" fmla="*/ 39 w 43"/>
                <a:gd name="T9" fmla="*/ 9 h 40"/>
                <a:gd name="T10" fmla="*/ 38 w 43"/>
                <a:gd name="T11" fmla="*/ 9 h 40"/>
                <a:gd name="T12" fmla="*/ 38 w 43"/>
                <a:gd name="T13" fmla="*/ 8 h 40"/>
                <a:gd name="T14" fmla="*/ 38 w 43"/>
                <a:gd name="T15" fmla="*/ 7 h 40"/>
                <a:gd name="T16" fmla="*/ 37 w 43"/>
                <a:gd name="T17" fmla="*/ 7 h 40"/>
                <a:gd name="T18" fmla="*/ 37 w 43"/>
                <a:gd name="T19" fmla="*/ 7 h 40"/>
                <a:gd name="T20" fmla="*/ 36 w 43"/>
                <a:gd name="T21" fmla="*/ 6 h 40"/>
                <a:gd name="T22" fmla="*/ 36 w 43"/>
                <a:gd name="T23" fmla="*/ 7 h 40"/>
                <a:gd name="T24" fmla="*/ 37 w 43"/>
                <a:gd name="T25" fmla="*/ 12 h 40"/>
                <a:gd name="T26" fmla="*/ 37 w 43"/>
                <a:gd name="T27" fmla="*/ 12 h 40"/>
                <a:gd name="T28" fmla="*/ 35 w 43"/>
                <a:gd name="T29" fmla="*/ 7 h 40"/>
                <a:gd name="T30" fmla="*/ 36 w 43"/>
                <a:gd name="T31" fmla="*/ 7 h 40"/>
                <a:gd name="T32" fmla="*/ 36 w 43"/>
                <a:gd name="T33" fmla="*/ 6 h 40"/>
                <a:gd name="T34" fmla="*/ 26 w 43"/>
                <a:gd name="T35" fmla="*/ 4 h 40"/>
                <a:gd name="T36" fmla="*/ 6 w 43"/>
                <a:gd name="T37" fmla="*/ 1 h 40"/>
                <a:gd name="T38" fmla="*/ 18 w 43"/>
                <a:gd name="T39" fmla="*/ 21 h 40"/>
                <a:gd name="T40" fmla="*/ 31 w 43"/>
                <a:gd name="T41" fmla="*/ 29 h 40"/>
                <a:gd name="T42" fmla="*/ 37 w 43"/>
                <a:gd name="T43" fmla="*/ 34 h 40"/>
                <a:gd name="T44" fmla="*/ 40 w 43"/>
                <a:gd name="T45" fmla="*/ 27 h 40"/>
                <a:gd name="T46" fmla="*/ 42 w 43"/>
                <a:gd name="T47" fmla="*/ 24 h 40"/>
                <a:gd name="T48" fmla="*/ 40 w 43"/>
                <a:gd name="T49" fmla="*/ 21 h 40"/>
                <a:gd name="T50" fmla="*/ 41 w 43"/>
                <a:gd name="T51" fmla="*/ 20 h 40"/>
                <a:gd name="T52" fmla="*/ 42 w 43"/>
                <a:gd name="T53" fmla="*/ 18 h 40"/>
                <a:gd name="T54" fmla="*/ 43 w 43"/>
                <a:gd name="T55" fmla="*/ 20 h 40"/>
                <a:gd name="T56" fmla="*/ 42 w 43"/>
                <a:gd name="T57" fmla="*/ 15 h 40"/>
                <a:gd name="T58" fmla="*/ 42 w 43"/>
                <a:gd name="T59" fmla="*/ 15 h 40"/>
                <a:gd name="T60" fmla="*/ 43 w 43"/>
                <a:gd name="T61" fmla="*/ 12 h 40"/>
                <a:gd name="T62" fmla="*/ 41 w 43"/>
                <a:gd name="T63" fmla="*/ 10 h 40"/>
                <a:gd name="T64" fmla="*/ 41 w 43"/>
                <a:gd name="T65" fmla="*/ 10 h 40"/>
                <a:gd name="T66" fmla="*/ 42 w 43"/>
                <a:gd name="T67" fmla="*/ 9 h 40"/>
                <a:gd name="T68" fmla="*/ 43 w 43"/>
                <a:gd name="T69" fmla="*/ 12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40">
                  <a:moveTo>
                    <a:pt x="41" y="8"/>
                  </a:moveTo>
                  <a:cubicBezTo>
                    <a:pt x="41" y="8"/>
                    <a:pt x="40" y="8"/>
                    <a:pt x="39" y="8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9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8"/>
                    <a:pt x="36" y="9"/>
                  </a:cubicBezTo>
                  <a:cubicBezTo>
                    <a:pt x="36" y="9"/>
                    <a:pt x="36" y="7"/>
                    <a:pt x="36" y="7"/>
                  </a:cubicBezTo>
                  <a:cubicBezTo>
                    <a:pt x="36" y="8"/>
                    <a:pt x="36" y="8"/>
                    <a:pt x="36" y="9"/>
                  </a:cubicBezTo>
                  <a:cubicBezTo>
                    <a:pt x="36" y="10"/>
                    <a:pt x="37" y="11"/>
                    <a:pt x="37" y="12"/>
                  </a:cubicBezTo>
                  <a:cubicBezTo>
                    <a:pt x="38" y="14"/>
                    <a:pt x="36" y="8"/>
                    <a:pt x="37" y="11"/>
                  </a:cubicBezTo>
                  <a:cubicBezTo>
                    <a:pt x="36" y="8"/>
                    <a:pt x="38" y="14"/>
                    <a:pt x="37" y="12"/>
                  </a:cubicBezTo>
                  <a:cubicBezTo>
                    <a:pt x="37" y="11"/>
                    <a:pt x="36" y="10"/>
                    <a:pt x="36" y="9"/>
                  </a:cubicBezTo>
                  <a:cubicBezTo>
                    <a:pt x="36" y="9"/>
                    <a:pt x="36" y="9"/>
                    <a:pt x="35" y="7"/>
                  </a:cubicBezTo>
                  <a:cubicBezTo>
                    <a:pt x="35" y="5"/>
                    <a:pt x="35" y="7"/>
                    <a:pt x="36" y="9"/>
                  </a:cubicBezTo>
                  <a:cubicBezTo>
                    <a:pt x="36" y="8"/>
                    <a:pt x="36" y="8"/>
                    <a:pt x="36" y="7"/>
                  </a:cubicBezTo>
                  <a:cubicBezTo>
                    <a:pt x="36" y="7"/>
                    <a:pt x="36" y="9"/>
                    <a:pt x="36" y="9"/>
                  </a:cubicBezTo>
                  <a:cubicBezTo>
                    <a:pt x="36" y="8"/>
                    <a:pt x="36" y="7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2" y="4"/>
                    <a:pt x="30" y="5"/>
                    <a:pt x="26" y="4"/>
                  </a:cubicBezTo>
                  <a:cubicBezTo>
                    <a:pt x="25" y="4"/>
                    <a:pt x="23" y="3"/>
                    <a:pt x="20" y="2"/>
                  </a:cubicBezTo>
                  <a:cubicBezTo>
                    <a:pt x="15" y="0"/>
                    <a:pt x="15" y="6"/>
                    <a:pt x="6" y="1"/>
                  </a:cubicBezTo>
                  <a:cubicBezTo>
                    <a:pt x="2" y="0"/>
                    <a:pt x="1" y="4"/>
                    <a:pt x="0" y="5"/>
                  </a:cubicBezTo>
                  <a:cubicBezTo>
                    <a:pt x="4" y="11"/>
                    <a:pt x="17" y="20"/>
                    <a:pt x="18" y="21"/>
                  </a:cubicBezTo>
                  <a:cubicBezTo>
                    <a:pt x="29" y="29"/>
                    <a:pt x="24" y="24"/>
                    <a:pt x="30" y="29"/>
                  </a:cubicBezTo>
                  <a:cubicBezTo>
                    <a:pt x="26" y="26"/>
                    <a:pt x="24" y="22"/>
                    <a:pt x="31" y="29"/>
                  </a:cubicBezTo>
                  <a:cubicBezTo>
                    <a:pt x="41" y="40"/>
                    <a:pt x="33" y="31"/>
                    <a:pt x="36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0" y="38"/>
                    <a:pt x="38" y="32"/>
                    <a:pt x="41" y="32"/>
                  </a:cubicBezTo>
                  <a:cubicBezTo>
                    <a:pt x="41" y="32"/>
                    <a:pt x="40" y="29"/>
                    <a:pt x="40" y="27"/>
                  </a:cubicBezTo>
                  <a:cubicBezTo>
                    <a:pt x="40" y="26"/>
                    <a:pt x="41" y="27"/>
                    <a:pt x="42" y="27"/>
                  </a:cubicBezTo>
                  <a:cubicBezTo>
                    <a:pt x="42" y="27"/>
                    <a:pt x="42" y="26"/>
                    <a:pt x="42" y="24"/>
                  </a:cubicBezTo>
                  <a:cubicBezTo>
                    <a:pt x="42" y="25"/>
                    <a:pt x="42" y="26"/>
                    <a:pt x="41" y="27"/>
                  </a:cubicBezTo>
                  <a:cubicBezTo>
                    <a:pt x="41" y="27"/>
                    <a:pt x="40" y="22"/>
                    <a:pt x="40" y="21"/>
                  </a:cubicBezTo>
                  <a:cubicBezTo>
                    <a:pt x="40" y="20"/>
                    <a:pt x="41" y="24"/>
                    <a:pt x="41" y="23"/>
                  </a:cubicBezTo>
                  <a:cubicBezTo>
                    <a:pt x="41" y="23"/>
                    <a:pt x="41" y="21"/>
                    <a:pt x="41" y="20"/>
                  </a:cubicBezTo>
                  <a:cubicBezTo>
                    <a:pt x="41" y="19"/>
                    <a:pt x="42" y="23"/>
                    <a:pt x="42" y="23"/>
                  </a:cubicBezTo>
                  <a:cubicBezTo>
                    <a:pt x="42" y="22"/>
                    <a:pt x="41" y="17"/>
                    <a:pt x="42" y="18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7"/>
                    <a:pt x="42" y="16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7"/>
                    <a:pt x="43" y="19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2" y="12"/>
                    <a:pt x="41" y="10"/>
                  </a:cubicBezTo>
                  <a:cubicBezTo>
                    <a:pt x="42" y="11"/>
                    <a:pt x="42" y="12"/>
                    <a:pt x="42" y="12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9"/>
                    <a:pt x="41" y="8"/>
                    <a:pt x="42" y="11"/>
                  </a:cubicBezTo>
                  <a:cubicBezTo>
                    <a:pt x="42" y="11"/>
                    <a:pt x="42" y="10"/>
                    <a:pt x="42" y="9"/>
                  </a:cubicBezTo>
                  <a:cubicBezTo>
                    <a:pt x="42" y="10"/>
                    <a:pt x="42" y="11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0"/>
                    <a:pt x="41" y="8"/>
                    <a:pt x="41" y="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6" name="Freeform 639"/>
            <p:cNvSpPr/>
            <p:nvPr/>
          </p:nvSpPr>
          <p:spPr bwMode="auto">
            <a:xfrm flipH="1">
              <a:off x="5940425" y="4432301"/>
              <a:ext cx="0" cy="4763"/>
            </a:xfrm>
            <a:custGeom>
              <a:gdLst>
                <a:gd name="T0" fmla="*/ 0 h 1"/>
                <a:gd name="T1" fmla="*/ 0 h 1"/>
                <a:gd name="T2" fmla="*/ 0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7" name="Freeform 640"/>
            <p:cNvSpPr/>
            <p:nvPr/>
          </p:nvSpPr>
          <p:spPr bwMode="auto">
            <a:xfrm flipH="1">
              <a:off x="5883275" y="4391026"/>
              <a:ext cx="0" cy="7938"/>
            </a:xfrm>
            <a:custGeom>
              <a:gdLst>
                <a:gd name="T0" fmla="*/ 2 h 2"/>
                <a:gd name="T1" fmla="*/ 2 h 2"/>
                <a:gd name="T2" fmla="*/ 1 h 2"/>
                <a:gd name="T3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8" name="Rectangle 641"/>
            <p:cNvSpPr>
              <a:spLocks noChangeArrowheads="1"/>
            </p:cNvSpPr>
            <p:nvPr/>
          </p:nvSpPr>
          <p:spPr bwMode="auto">
            <a:xfrm>
              <a:off x="5883275" y="4398964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9" name="Freeform 642"/>
            <p:cNvSpPr/>
            <p:nvPr/>
          </p:nvSpPr>
          <p:spPr bwMode="auto">
            <a:xfrm>
              <a:off x="5883275" y="4398964"/>
              <a:ext cx="4763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0" name="Freeform 643"/>
            <p:cNvSpPr/>
            <p:nvPr/>
          </p:nvSpPr>
          <p:spPr bwMode="auto">
            <a:xfrm flipH="1">
              <a:off x="5883275" y="4394201"/>
              <a:ext cx="0" cy="4763"/>
            </a:xfrm>
            <a:custGeom>
              <a:gdLst>
                <a:gd name="T0" fmla="*/ 0 h 3"/>
                <a:gd name="T1" fmla="*/ 3 h 3"/>
                <a:gd name="T2" fmla="*/ 3 h 3"/>
                <a:gd name="T3" fmla="*/ 3 h 3"/>
                <a:gd name="T4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1" name="Freeform 644"/>
            <p:cNvSpPr/>
            <p:nvPr/>
          </p:nvSpPr>
          <p:spPr bwMode="auto">
            <a:xfrm flipH="1">
              <a:off x="5883275" y="4387851"/>
              <a:ext cx="0" cy="6350"/>
            </a:xfrm>
            <a:custGeom>
              <a:gdLst>
                <a:gd name="T0" fmla="*/ 4 h 4"/>
                <a:gd name="T1" fmla="*/ 0 h 4"/>
                <a:gd name="T2" fmla="*/ 4 h 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2" name="Freeform 645"/>
            <p:cNvSpPr/>
            <p:nvPr/>
          </p:nvSpPr>
          <p:spPr bwMode="auto">
            <a:xfrm>
              <a:off x="5888038" y="4327526"/>
              <a:ext cx="14288" cy="38100"/>
            </a:xfrm>
            <a:custGeom>
              <a:gdLst>
                <a:gd name="T0" fmla="*/ 1 w 4"/>
                <a:gd name="T1" fmla="*/ 4 h 10"/>
                <a:gd name="T2" fmla="*/ 1 w 4"/>
                <a:gd name="T3" fmla="*/ 7 h 10"/>
                <a:gd name="T4" fmla="*/ 2 w 4"/>
                <a:gd name="T5" fmla="*/ 4 h 10"/>
                <a:gd name="T6" fmla="*/ 2 w 4"/>
                <a:gd name="T7" fmla="*/ 7 h 10"/>
                <a:gd name="T8" fmla="*/ 3 w 4"/>
                <a:gd name="T9" fmla="*/ 1 h 10"/>
                <a:gd name="T10" fmla="*/ 2 w 4"/>
                <a:gd name="T11" fmla="*/ 3 h 10"/>
                <a:gd name="T12" fmla="*/ 0 w 4"/>
                <a:gd name="T13" fmla="*/ 7 h 10"/>
                <a:gd name="T14" fmla="*/ 0 w 4"/>
                <a:gd name="T15" fmla="*/ 7 h 10"/>
                <a:gd name="T16" fmla="*/ 0 w 4"/>
                <a:gd name="T17" fmla="*/ 9 h 10"/>
                <a:gd name="T18" fmla="*/ 1 w 4"/>
                <a:gd name="T19" fmla="*/ 4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0">
                  <a:moveTo>
                    <a:pt x="1" y="4"/>
                  </a:moveTo>
                  <a:cubicBezTo>
                    <a:pt x="1" y="4"/>
                    <a:pt x="1" y="7"/>
                    <a:pt x="1" y="7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3"/>
                    <a:pt x="2" y="7"/>
                    <a:pt x="2" y="7"/>
                  </a:cubicBezTo>
                  <a:cubicBezTo>
                    <a:pt x="2" y="5"/>
                    <a:pt x="4" y="0"/>
                    <a:pt x="3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4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3" name="Freeform 646"/>
            <p:cNvSpPr/>
            <p:nvPr/>
          </p:nvSpPr>
          <p:spPr bwMode="auto">
            <a:xfrm>
              <a:off x="5876925" y="4376739"/>
              <a:ext cx="3175" cy="17463"/>
            </a:xfrm>
            <a:custGeom>
              <a:gdLst>
                <a:gd name="T0" fmla="*/ 0 w 1"/>
                <a:gd name="T1" fmla="*/ 3 h 5"/>
                <a:gd name="T2" fmla="*/ 0 w 1"/>
                <a:gd name="T3" fmla="*/ 2 h 5"/>
                <a:gd name="T4" fmla="*/ 1 w 1"/>
                <a:gd name="T5" fmla="*/ 3 h 5"/>
                <a:gd name="T6" fmla="*/ 1 w 1"/>
                <a:gd name="T7" fmla="*/ 1 h 5"/>
                <a:gd name="T8" fmla="*/ 1 w 1"/>
                <a:gd name="T9" fmla="*/ 3 h 5"/>
                <a:gd name="T10" fmla="*/ 0 w 1"/>
                <a:gd name="T11" fmla="*/ 1 h 5"/>
                <a:gd name="T12" fmla="*/ 0 w 1"/>
                <a:gd name="T13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5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4" name="Freeform 647"/>
            <p:cNvSpPr/>
            <p:nvPr/>
          </p:nvSpPr>
          <p:spPr bwMode="auto">
            <a:xfrm flipH="1">
              <a:off x="5876925" y="4376739"/>
              <a:ext cx="0" cy="3175"/>
            </a:xfrm>
            <a:custGeom>
              <a:gdLst>
                <a:gd name="T0" fmla="*/ 2 h 2"/>
                <a:gd name="T1" fmla="*/ 2 h 2"/>
                <a:gd name="T2" fmla="*/ 0 h 2"/>
                <a:gd name="T3" fmla="*/ 2 h 2"/>
                <a:gd name="T4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5" name="Freeform 648"/>
            <p:cNvSpPr/>
            <p:nvPr/>
          </p:nvSpPr>
          <p:spPr bwMode="auto">
            <a:xfrm>
              <a:off x="5891213" y="4270376"/>
              <a:ext cx="109538" cy="203200"/>
            </a:xfrm>
            <a:custGeom>
              <a:gdLst>
                <a:gd name="T0" fmla="*/ 2 w 29"/>
                <a:gd name="T1" fmla="*/ 31 h 54"/>
                <a:gd name="T2" fmla="*/ 2 w 29"/>
                <a:gd name="T3" fmla="*/ 31 h 54"/>
                <a:gd name="T4" fmla="*/ 2 w 29"/>
                <a:gd name="T5" fmla="*/ 31 h 54"/>
                <a:gd name="T6" fmla="*/ 2 w 29"/>
                <a:gd name="T7" fmla="*/ 29 h 54"/>
                <a:gd name="T8" fmla="*/ 2 w 29"/>
                <a:gd name="T9" fmla="*/ 29 h 54"/>
                <a:gd name="T10" fmla="*/ 3 w 29"/>
                <a:gd name="T11" fmla="*/ 30 h 54"/>
                <a:gd name="T12" fmla="*/ 2 w 29"/>
                <a:gd name="T13" fmla="*/ 31 h 54"/>
                <a:gd name="T14" fmla="*/ 3 w 29"/>
                <a:gd name="T15" fmla="*/ 32 h 54"/>
                <a:gd name="T16" fmla="*/ 3 w 29"/>
                <a:gd name="T17" fmla="*/ 33 h 54"/>
                <a:gd name="T18" fmla="*/ 3 w 29"/>
                <a:gd name="T19" fmla="*/ 32 h 54"/>
                <a:gd name="T20" fmla="*/ 3 w 29"/>
                <a:gd name="T21" fmla="*/ 33 h 54"/>
                <a:gd name="T22" fmla="*/ 4 w 29"/>
                <a:gd name="T23" fmla="*/ 33 h 54"/>
                <a:gd name="T24" fmla="*/ 5 w 29"/>
                <a:gd name="T25" fmla="*/ 28 h 54"/>
                <a:gd name="T26" fmla="*/ 5 w 29"/>
                <a:gd name="T27" fmla="*/ 28 h 54"/>
                <a:gd name="T28" fmla="*/ 5 w 29"/>
                <a:gd name="T29" fmla="*/ 33 h 54"/>
                <a:gd name="T30" fmla="*/ 4 w 29"/>
                <a:gd name="T31" fmla="*/ 33 h 54"/>
                <a:gd name="T32" fmla="*/ 3 w 29"/>
                <a:gd name="T33" fmla="*/ 33 h 54"/>
                <a:gd name="T34" fmla="*/ 10 w 29"/>
                <a:gd name="T35" fmla="*/ 39 h 54"/>
                <a:gd name="T36" fmla="*/ 24 w 29"/>
                <a:gd name="T37" fmla="*/ 51 h 54"/>
                <a:gd name="T38" fmla="*/ 22 w 29"/>
                <a:gd name="T39" fmla="*/ 28 h 54"/>
                <a:gd name="T40" fmla="*/ 15 w 29"/>
                <a:gd name="T41" fmla="*/ 14 h 54"/>
                <a:gd name="T42" fmla="*/ 11 w 29"/>
                <a:gd name="T43" fmla="*/ 8 h 54"/>
                <a:gd name="T44" fmla="*/ 7 w 29"/>
                <a:gd name="T45" fmla="*/ 13 h 54"/>
                <a:gd name="T46" fmla="*/ 5 w 29"/>
                <a:gd name="T47" fmla="*/ 15 h 54"/>
                <a:gd name="T48" fmla="*/ 5 w 29"/>
                <a:gd name="T49" fmla="*/ 18 h 54"/>
                <a:gd name="T50" fmla="*/ 4 w 29"/>
                <a:gd name="T51" fmla="*/ 19 h 54"/>
                <a:gd name="T52" fmla="*/ 3 w 29"/>
                <a:gd name="T53" fmla="*/ 21 h 54"/>
                <a:gd name="T54" fmla="*/ 3 w 29"/>
                <a:gd name="T55" fmla="*/ 19 h 54"/>
                <a:gd name="T56" fmla="*/ 2 w 29"/>
                <a:gd name="T57" fmla="*/ 23 h 54"/>
                <a:gd name="T58" fmla="*/ 2 w 29"/>
                <a:gd name="T59" fmla="*/ 23 h 54"/>
                <a:gd name="T60" fmla="*/ 0 w 29"/>
                <a:gd name="T61" fmla="*/ 25 h 54"/>
                <a:gd name="T62" fmla="*/ 1 w 29"/>
                <a:gd name="T63" fmla="*/ 28 h 54"/>
                <a:gd name="T64" fmla="*/ 1 w 29"/>
                <a:gd name="T65" fmla="*/ 28 h 54"/>
                <a:gd name="T66" fmla="*/ 0 w 29"/>
                <a:gd name="T67" fmla="*/ 28 h 54"/>
                <a:gd name="T68" fmla="*/ 0 w 29"/>
                <a:gd name="T69" fmla="*/ 26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54">
                  <a:moveTo>
                    <a:pt x="0" y="30"/>
                  </a:moveTo>
                  <a:cubicBezTo>
                    <a:pt x="1" y="30"/>
                    <a:pt x="1" y="30"/>
                    <a:pt x="2" y="31"/>
                  </a:cubicBezTo>
                  <a:cubicBezTo>
                    <a:pt x="2" y="30"/>
                    <a:pt x="2" y="29"/>
                    <a:pt x="2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2" y="31"/>
                    <a:pt x="2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3"/>
                    <a:pt x="4" y="32"/>
                    <a:pt x="4" y="31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0"/>
                    <a:pt x="4" y="29"/>
                    <a:pt x="5" y="28"/>
                  </a:cubicBezTo>
                  <a:cubicBezTo>
                    <a:pt x="5" y="26"/>
                    <a:pt x="4" y="32"/>
                    <a:pt x="4" y="28"/>
                  </a:cubicBezTo>
                  <a:cubicBezTo>
                    <a:pt x="4" y="32"/>
                    <a:pt x="5" y="26"/>
                    <a:pt x="5" y="28"/>
                  </a:cubicBezTo>
                  <a:cubicBezTo>
                    <a:pt x="4" y="29"/>
                    <a:pt x="4" y="30"/>
                    <a:pt x="4" y="31"/>
                  </a:cubicBezTo>
                  <a:cubicBezTo>
                    <a:pt x="5" y="30"/>
                    <a:pt x="5" y="31"/>
                    <a:pt x="5" y="33"/>
                  </a:cubicBezTo>
                  <a:cubicBezTo>
                    <a:pt x="4" y="35"/>
                    <a:pt x="4" y="33"/>
                    <a:pt x="4" y="31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2"/>
                    <a:pt x="4" y="33"/>
                    <a:pt x="3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37"/>
                    <a:pt x="8" y="37"/>
                    <a:pt x="10" y="39"/>
                  </a:cubicBezTo>
                  <a:cubicBezTo>
                    <a:pt x="11" y="40"/>
                    <a:pt x="13" y="41"/>
                    <a:pt x="14" y="43"/>
                  </a:cubicBezTo>
                  <a:cubicBezTo>
                    <a:pt x="18" y="48"/>
                    <a:pt x="19" y="42"/>
                    <a:pt x="24" y="51"/>
                  </a:cubicBezTo>
                  <a:cubicBezTo>
                    <a:pt x="26" y="54"/>
                    <a:pt x="28" y="51"/>
                    <a:pt x="29" y="51"/>
                  </a:cubicBezTo>
                  <a:cubicBezTo>
                    <a:pt x="28" y="44"/>
                    <a:pt x="22" y="29"/>
                    <a:pt x="22" y="28"/>
                  </a:cubicBezTo>
                  <a:cubicBezTo>
                    <a:pt x="17" y="15"/>
                    <a:pt x="19" y="22"/>
                    <a:pt x="16" y="15"/>
                  </a:cubicBezTo>
                  <a:cubicBezTo>
                    <a:pt x="17" y="19"/>
                    <a:pt x="17" y="23"/>
                    <a:pt x="15" y="14"/>
                  </a:cubicBezTo>
                  <a:cubicBezTo>
                    <a:pt x="11" y="0"/>
                    <a:pt x="13" y="12"/>
                    <a:pt x="12" y="8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0" y="3"/>
                    <a:pt x="11" y="9"/>
                    <a:pt x="9" y="8"/>
                  </a:cubicBezTo>
                  <a:cubicBezTo>
                    <a:pt x="8" y="8"/>
                    <a:pt x="8" y="11"/>
                    <a:pt x="7" y="13"/>
                  </a:cubicBezTo>
                  <a:cubicBezTo>
                    <a:pt x="7" y="14"/>
                    <a:pt x="7" y="12"/>
                    <a:pt x="6" y="12"/>
                  </a:cubicBezTo>
                  <a:cubicBezTo>
                    <a:pt x="6" y="12"/>
                    <a:pt x="6" y="13"/>
                    <a:pt x="5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7" y="12"/>
                    <a:pt x="6" y="17"/>
                    <a:pt x="5" y="18"/>
                  </a:cubicBezTo>
                  <a:cubicBezTo>
                    <a:pt x="5" y="19"/>
                    <a:pt x="5" y="15"/>
                    <a:pt x="5" y="16"/>
                  </a:cubicBezTo>
                  <a:cubicBezTo>
                    <a:pt x="5" y="16"/>
                    <a:pt x="5" y="17"/>
                    <a:pt x="4" y="19"/>
                  </a:cubicBezTo>
                  <a:cubicBezTo>
                    <a:pt x="4" y="19"/>
                    <a:pt x="5" y="16"/>
                    <a:pt x="5" y="16"/>
                  </a:cubicBezTo>
                  <a:cubicBezTo>
                    <a:pt x="4" y="17"/>
                    <a:pt x="3" y="22"/>
                    <a:pt x="3" y="21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1"/>
                    <a:pt x="2" y="22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2" y="21"/>
                    <a:pt x="3" y="19"/>
                  </a:cubicBezTo>
                  <a:cubicBezTo>
                    <a:pt x="2" y="22"/>
                    <a:pt x="1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0" y="30"/>
                    <a:pt x="0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7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6" name="Freeform 649"/>
            <p:cNvSpPr/>
            <p:nvPr/>
          </p:nvSpPr>
          <p:spPr bwMode="auto">
            <a:xfrm>
              <a:off x="5899150" y="4383089"/>
              <a:ext cx="3175" cy="4763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7" name="Rectangle 650"/>
            <p:cNvSpPr>
              <a:spLocks noChangeArrowheads="1"/>
            </p:cNvSpPr>
            <p:nvPr/>
          </p:nvSpPr>
          <p:spPr bwMode="auto">
            <a:xfrm>
              <a:off x="6015038" y="4368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8" name="Rectangle 651"/>
            <p:cNvSpPr>
              <a:spLocks noChangeArrowheads="1"/>
            </p:cNvSpPr>
            <p:nvPr/>
          </p:nvSpPr>
          <p:spPr bwMode="auto">
            <a:xfrm>
              <a:off x="6015038" y="4368801"/>
              <a:ext cx="1588" cy="3175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9" name="Freeform 652"/>
            <p:cNvSpPr/>
            <p:nvPr/>
          </p:nvSpPr>
          <p:spPr bwMode="auto">
            <a:xfrm flipH="1">
              <a:off x="6015038" y="43719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0" name="Rectangle 653"/>
            <p:cNvSpPr>
              <a:spLocks noChangeArrowheads="1"/>
            </p:cNvSpPr>
            <p:nvPr/>
          </p:nvSpPr>
          <p:spPr bwMode="auto">
            <a:xfrm>
              <a:off x="6015038" y="43719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1" name="Freeform 654"/>
            <p:cNvSpPr/>
            <p:nvPr/>
          </p:nvSpPr>
          <p:spPr bwMode="auto">
            <a:xfrm>
              <a:off x="6015038" y="4371976"/>
              <a:ext cx="3175" cy="0"/>
            </a:xfrm>
            <a:custGeom>
              <a:gdLst>
                <a:gd name="T0" fmla="*/ 0 w 2"/>
                <a:gd name="T1" fmla="*/ 2 w 2"/>
                <a:gd name="T2" fmla="*/ 0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2" name="Freeform 655"/>
            <p:cNvSpPr/>
            <p:nvPr/>
          </p:nvSpPr>
          <p:spPr bwMode="auto">
            <a:xfrm flipH="1">
              <a:off x="6018213" y="4368801"/>
              <a:ext cx="0" cy="7938"/>
            </a:xfrm>
            <a:custGeom>
              <a:gdLst>
                <a:gd name="T0" fmla="*/ 2 h 5"/>
                <a:gd name="T1" fmla="*/ 2 h 5"/>
                <a:gd name="T2" fmla="*/ 5 h 5"/>
                <a:gd name="T3" fmla="*/ 5 h 5"/>
                <a:gd name="T4" fmla="*/ 5 h 5"/>
                <a:gd name="T5" fmla="*/ 2 h 5"/>
                <a:gd name="T6" fmla="*/ 0 h 5"/>
                <a:gd name="T7" fmla="*/ 0 h 5"/>
                <a:gd name="T8" fmla="*/ 0 h 5"/>
                <a:gd name="T9" fmla="*/ 2 h 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3" name="Freeform 656"/>
            <p:cNvSpPr/>
            <p:nvPr/>
          </p:nvSpPr>
          <p:spPr bwMode="auto">
            <a:xfrm flipH="1">
              <a:off x="6018213" y="436562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4" name="Rectangle 657"/>
            <p:cNvSpPr>
              <a:spLocks noChangeArrowheads="1"/>
            </p:cNvSpPr>
            <p:nvPr/>
          </p:nvSpPr>
          <p:spPr bwMode="auto">
            <a:xfrm>
              <a:off x="6018213" y="436562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5" name="Freeform 658"/>
            <p:cNvSpPr/>
            <p:nvPr/>
          </p:nvSpPr>
          <p:spPr bwMode="auto">
            <a:xfrm>
              <a:off x="6003925" y="4371976"/>
              <a:ext cx="19050" cy="60325"/>
            </a:xfrm>
            <a:custGeom>
              <a:gdLst>
                <a:gd name="T0" fmla="*/ 3 w 5"/>
                <a:gd name="T1" fmla="*/ 2 h 16"/>
                <a:gd name="T2" fmla="*/ 3 w 5"/>
                <a:gd name="T3" fmla="*/ 2 h 16"/>
                <a:gd name="T4" fmla="*/ 3 w 5"/>
                <a:gd name="T5" fmla="*/ 2 h 16"/>
                <a:gd name="T6" fmla="*/ 3 w 5"/>
                <a:gd name="T7" fmla="*/ 2 h 16"/>
                <a:gd name="T8" fmla="*/ 3 w 5"/>
                <a:gd name="T9" fmla="*/ 2 h 16"/>
                <a:gd name="T10" fmla="*/ 3 w 5"/>
                <a:gd name="T11" fmla="*/ 2 h 16"/>
                <a:gd name="T12" fmla="*/ 3 w 5"/>
                <a:gd name="T13" fmla="*/ 2 h 16"/>
                <a:gd name="T14" fmla="*/ 3 w 5"/>
                <a:gd name="T15" fmla="*/ 2 h 16"/>
                <a:gd name="T16" fmla="*/ 3 w 5"/>
                <a:gd name="T17" fmla="*/ 3 h 16"/>
                <a:gd name="T18" fmla="*/ 3 w 5"/>
                <a:gd name="T19" fmla="*/ 3 h 16"/>
                <a:gd name="T20" fmla="*/ 2 w 5"/>
                <a:gd name="T21" fmla="*/ 3 h 16"/>
                <a:gd name="T22" fmla="*/ 2 w 5"/>
                <a:gd name="T23" fmla="*/ 3 h 16"/>
                <a:gd name="T24" fmla="*/ 3 w 5"/>
                <a:gd name="T25" fmla="*/ 3 h 16"/>
                <a:gd name="T26" fmla="*/ 3 w 5"/>
                <a:gd name="T27" fmla="*/ 3 h 16"/>
                <a:gd name="T28" fmla="*/ 2 w 5"/>
                <a:gd name="T29" fmla="*/ 4 h 16"/>
                <a:gd name="T30" fmla="*/ 2 w 5"/>
                <a:gd name="T31" fmla="*/ 3 h 16"/>
                <a:gd name="T32" fmla="*/ 2 w 5"/>
                <a:gd name="T33" fmla="*/ 3 h 16"/>
                <a:gd name="T34" fmla="*/ 1 w 5"/>
                <a:gd name="T35" fmla="*/ 7 h 16"/>
                <a:gd name="T36" fmla="*/ 1 w 5"/>
                <a:gd name="T37" fmla="*/ 14 h 16"/>
                <a:gd name="T38" fmla="*/ 2 w 5"/>
                <a:gd name="T39" fmla="*/ 16 h 16"/>
                <a:gd name="T40" fmla="*/ 4 w 5"/>
                <a:gd name="T41" fmla="*/ 13 h 16"/>
                <a:gd name="T42" fmla="*/ 4 w 5"/>
                <a:gd name="T43" fmla="*/ 10 h 16"/>
                <a:gd name="T44" fmla="*/ 4 w 5"/>
                <a:gd name="T45" fmla="*/ 4 h 16"/>
                <a:gd name="T46" fmla="*/ 4 w 5"/>
                <a:gd name="T47" fmla="*/ 3 h 16"/>
                <a:gd name="T48" fmla="*/ 4 w 5"/>
                <a:gd name="T49" fmla="*/ 3 h 16"/>
                <a:gd name="T50" fmla="*/ 4 w 5"/>
                <a:gd name="T51" fmla="*/ 3 h 16"/>
                <a:gd name="T52" fmla="*/ 4 w 5"/>
                <a:gd name="T53" fmla="*/ 2 h 16"/>
                <a:gd name="T54" fmla="*/ 4 w 5"/>
                <a:gd name="T55" fmla="*/ 2 h 16"/>
                <a:gd name="T56" fmla="*/ 4 w 5"/>
                <a:gd name="T57" fmla="*/ 1 h 16"/>
                <a:gd name="T58" fmla="*/ 4 w 5"/>
                <a:gd name="T59" fmla="*/ 1 h 16"/>
                <a:gd name="T60" fmla="*/ 4 w 5"/>
                <a:gd name="T61" fmla="*/ 1 h 16"/>
                <a:gd name="T62" fmla="*/ 3 w 5"/>
                <a:gd name="T63" fmla="*/ 1 h 16"/>
                <a:gd name="T64" fmla="*/ 3 w 5"/>
                <a:gd name="T65" fmla="*/ 1 h 16"/>
                <a:gd name="T66" fmla="*/ 4 w 5"/>
                <a:gd name="T67" fmla="*/ 1 h 16"/>
                <a:gd name="T68" fmla="*/ 4 w 5"/>
                <a:gd name="T6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16">
                  <a:moveTo>
                    <a:pt x="3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2"/>
                    <a:pt x="1" y="14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4" y="15"/>
                    <a:pt x="3" y="15"/>
                    <a:pt x="4" y="14"/>
                  </a:cubicBezTo>
                  <a:cubicBezTo>
                    <a:pt x="3" y="15"/>
                    <a:pt x="3" y="14"/>
                    <a:pt x="4" y="13"/>
                  </a:cubicBezTo>
                  <a:cubicBezTo>
                    <a:pt x="5" y="12"/>
                    <a:pt x="4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8"/>
                    <a:pt x="3" y="7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6" name="Rectangle 659"/>
            <p:cNvSpPr>
              <a:spLocks noChangeArrowheads="1"/>
            </p:cNvSpPr>
            <p:nvPr/>
          </p:nvSpPr>
          <p:spPr bwMode="auto">
            <a:xfrm>
              <a:off x="6015038" y="4379914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7" name="Oval 660"/>
            <p:cNvSpPr>
              <a:spLocks noChangeArrowheads="1"/>
            </p:cNvSpPr>
            <p:nvPr/>
          </p:nvSpPr>
          <p:spPr bwMode="auto">
            <a:xfrm>
              <a:off x="6011863" y="4346576"/>
              <a:ext cx="19050" cy="222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8" name="Freeform 661"/>
            <p:cNvSpPr/>
            <p:nvPr/>
          </p:nvSpPr>
          <p:spPr bwMode="auto">
            <a:xfrm flipH="1">
              <a:off x="5973763" y="4371976"/>
              <a:ext cx="0" cy="4763"/>
            </a:xfrm>
            <a:custGeom>
              <a:gdLst>
                <a:gd name="T0" fmla="*/ 0 h 3"/>
                <a:gd name="T1" fmla="*/ 3 h 3"/>
                <a:gd name="T2" fmla="*/ 0 h 3"/>
                <a:gd name="T3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9" name="Rectangle 662"/>
            <p:cNvSpPr>
              <a:spLocks noChangeArrowheads="1"/>
            </p:cNvSpPr>
            <p:nvPr/>
          </p:nvSpPr>
          <p:spPr bwMode="auto">
            <a:xfrm>
              <a:off x="5973763" y="4376739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0" name="Freeform 663"/>
            <p:cNvSpPr/>
            <p:nvPr/>
          </p:nvSpPr>
          <p:spPr bwMode="auto">
            <a:xfrm>
              <a:off x="5973763" y="4376739"/>
              <a:ext cx="3175" cy="0"/>
            </a:xfrm>
            <a:custGeom>
              <a:gdLst>
                <a:gd name="T0" fmla="*/ 2 w 2"/>
                <a:gd name="T1" fmla="*/ 0 w 2"/>
                <a:gd name="T2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1" name="Freeform 664"/>
            <p:cNvSpPr/>
            <p:nvPr/>
          </p:nvSpPr>
          <p:spPr bwMode="auto">
            <a:xfrm>
              <a:off x="5973763" y="4376739"/>
              <a:ext cx="3175" cy="0"/>
            </a:xfrm>
            <a:custGeom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2" name="Freeform 665"/>
            <p:cNvSpPr/>
            <p:nvPr/>
          </p:nvSpPr>
          <p:spPr bwMode="auto">
            <a:xfrm flipH="1">
              <a:off x="5976938" y="43767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3" name="Freeform 666"/>
            <p:cNvSpPr/>
            <p:nvPr/>
          </p:nvSpPr>
          <p:spPr bwMode="auto">
            <a:xfrm>
              <a:off x="5976938" y="4371976"/>
              <a:ext cx="4763" cy="7938"/>
            </a:xfrm>
            <a:custGeom>
              <a:gdLst>
                <a:gd name="T0" fmla="*/ 3 w 3"/>
                <a:gd name="T1" fmla="*/ 3 h 5"/>
                <a:gd name="T2" fmla="*/ 0 w 3"/>
                <a:gd name="T3" fmla="*/ 3 h 5"/>
                <a:gd name="T4" fmla="*/ 3 w 3"/>
                <a:gd name="T5" fmla="*/ 3 h 5"/>
                <a:gd name="T6" fmla="*/ 3 w 3"/>
                <a:gd name="T7" fmla="*/ 3 h 5"/>
                <a:gd name="T8" fmla="*/ 3 w 3"/>
                <a:gd name="T9" fmla="*/ 5 h 5"/>
                <a:gd name="T10" fmla="*/ 3 w 3"/>
                <a:gd name="T11" fmla="*/ 3 h 5"/>
                <a:gd name="T12" fmla="*/ 0 w 3"/>
                <a:gd name="T13" fmla="*/ 0 h 5"/>
                <a:gd name="T14" fmla="*/ 0 w 3"/>
                <a:gd name="T15" fmla="*/ 0 h 5"/>
                <a:gd name="T16" fmla="*/ 0 w 3"/>
                <a:gd name="T17" fmla="*/ 0 h 5"/>
                <a:gd name="T18" fmla="*/ 3 w 3"/>
                <a:gd name="T19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4" name="Freeform 667"/>
            <p:cNvSpPr/>
            <p:nvPr/>
          </p:nvSpPr>
          <p:spPr bwMode="auto">
            <a:xfrm>
              <a:off x="5973763" y="4368801"/>
              <a:ext cx="3175" cy="3175"/>
            </a:xfrm>
            <a:custGeom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5" name="Rectangle 668"/>
            <p:cNvSpPr>
              <a:spLocks noChangeArrowheads="1"/>
            </p:cNvSpPr>
            <p:nvPr/>
          </p:nvSpPr>
          <p:spPr bwMode="auto">
            <a:xfrm>
              <a:off x="5973763" y="4368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6" name="Freeform 669"/>
            <p:cNvSpPr/>
            <p:nvPr/>
          </p:nvSpPr>
          <p:spPr bwMode="auto">
            <a:xfrm>
              <a:off x="5976938" y="4376739"/>
              <a:ext cx="30163" cy="55563"/>
            </a:xfrm>
            <a:custGeom>
              <a:gdLst>
                <a:gd name="T0" fmla="*/ 0 w 8"/>
                <a:gd name="T1" fmla="*/ 2 h 15"/>
                <a:gd name="T2" fmla="*/ 0 w 8"/>
                <a:gd name="T3" fmla="*/ 2 h 15"/>
                <a:gd name="T4" fmla="*/ 0 w 8"/>
                <a:gd name="T5" fmla="*/ 2 h 15"/>
                <a:gd name="T6" fmla="*/ 0 w 8"/>
                <a:gd name="T7" fmla="*/ 2 h 15"/>
                <a:gd name="T8" fmla="*/ 0 w 8"/>
                <a:gd name="T9" fmla="*/ 2 h 15"/>
                <a:gd name="T10" fmla="*/ 0 w 8"/>
                <a:gd name="T11" fmla="*/ 3 h 15"/>
                <a:gd name="T12" fmla="*/ 0 w 8"/>
                <a:gd name="T13" fmla="*/ 2 h 15"/>
                <a:gd name="T14" fmla="*/ 0 w 8"/>
                <a:gd name="T15" fmla="*/ 3 h 15"/>
                <a:gd name="T16" fmla="*/ 0 w 8"/>
                <a:gd name="T17" fmla="*/ 3 h 15"/>
                <a:gd name="T18" fmla="*/ 0 w 8"/>
                <a:gd name="T19" fmla="*/ 3 h 15"/>
                <a:gd name="T20" fmla="*/ 0 w 8"/>
                <a:gd name="T21" fmla="*/ 3 h 15"/>
                <a:gd name="T22" fmla="*/ 1 w 8"/>
                <a:gd name="T23" fmla="*/ 4 h 15"/>
                <a:gd name="T24" fmla="*/ 1 w 8"/>
                <a:gd name="T25" fmla="*/ 3 h 15"/>
                <a:gd name="T26" fmla="*/ 1 w 8"/>
                <a:gd name="T27" fmla="*/ 3 h 15"/>
                <a:gd name="T28" fmla="*/ 1 w 8"/>
                <a:gd name="T29" fmla="*/ 4 h 15"/>
                <a:gd name="T30" fmla="*/ 1 w 8"/>
                <a:gd name="T31" fmla="*/ 4 h 15"/>
                <a:gd name="T32" fmla="*/ 0 w 8"/>
                <a:gd name="T33" fmla="*/ 3 h 15"/>
                <a:gd name="T34" fmla="*/ 2 w 8"/>
                <a:gd name="T35" fmla="*/ 8 h 15"/>
                <a:gd name="T36" fmla="*/ 5 w 8"/>
                <a:gd name="T37" fmla="*/ 13 h 15"/>
                <a:gd name="T38" fmla="*/ 7 w 8"/>
                <a:gd name="T39" fmla="*/ 14 h 15"/>
                <a:gd name="T40" fmla="*/ 7 w 8"/>
                <a:gd name="T41" fmla="*/ 11 h 15"/>
                <a:gd name="T42" fmla="*/ 5 w 8"/>
                <a:gd name="T43" fmla="*/ 8 h 15"/>
                <a:gd name="T44" fmla="*/ 2 w 8"/>
                <a:gd name="T45" fmla="*/ 4 h 15"/>
                <a:gd name="T46" fmla="*/ 2 w 8"/>
                <a:gd name="T47" fmla="*/ 2 h 15"/>
                <a:gd name="T48" fmla="*/ 2 w 8"/>
                <a:gd name="T49" fmla="*/ 3 h 15"/>
                <a:gd name="T50" fmla="*/ 1 w 8"/>
                <a:gd name="T51" fmla="*/ 2 h 15"/>
                <a:gd name="T52" fmla="*/ 1 w 8"/>
                <a:gd name="T53" fmla="*/ 2 h 15"/>
                <a:gd name="T54" fmla="*/ 1 w 8"/>
                <a:gd name="T55" fmla="*/ 1 h 15"/>
                <a:gd name="T56" fmla="*/ 1 w 8"/>
                <a:gd name="T57" fmla="*/ 1 h 15"/>
                <a:gd name="T58" fmla="*/ 1 w 8"/>
                <a:gd name="T59" fmla="*/ 1 h 15"/>
                <a:gd name="T60" fmla="*/ 0 w 8"/>
                <a:gd name="T61" fmla="*/ 0 h 15"/>
                <a:gd name="T62" fmla="*/ 0 w 8"/>
                <a:gd name="T63" fmla="*/ 1 h 15"/>
                <a:gd name="T64" fmla="*/ 0 w 8"/>
                <a:gd name="T65" fmla="*/ 1 h 15"/>
                <a:gd name="T66" fmla="*/ 0 w 8"/>
                <a:gd name="T67" fmla="*/ 0 h 15"/>
                <a:gd name="T68" fmla="*/ 0 w 8"/>
                <a:gd name="T6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15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2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4"/>
                    <a:pt x="5" y="15"/>
                    <a:pt x="6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8" y="13"/>
                    <a:pt x="7" y="13"/>
                    <a:pt x="7" y="12"/>
                  </a:cubicBezTo>
                  <a:cubicBezTo>
                    <a:pt x="7" y="13"/>
                    <a:pt x="6" y="12"/>
                    <a:pt x="7" y="11"/>
                  </a:cubicBezTo>
                  <a:cubicBezTo>
                    <a:pt x="7" y="10"/>
                    <a:pt x="6" y="10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7" name="Freeform 670"/>
            <p:cNvSpPr/>
            <p:nvPr/>
          </p:nvSpPr>
          <p:spPr bwMode="auto">
            <a:xfrm flipH="1">
              <a:off x="5976938" y="4383089"/>
              <a:ext cx="0" cy="4763"/>
            </a:xfrm>
            <a:custGeom>
              <a:gdLst>
                <a:gd name="T0" fmla="*/ 0 h 3"/>
                <a:gd name="T1" fmla="*/ 0 h 3"/>
                <a:gd name="T2" fmla="*/ 3 h 3"/>
                <a:gd name="T3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8" name="Freeform 671"/>
            <p:cNvSpPr/>
            <p:nvPr/>
          </p:nvSpPr>
          <p:spPr bwMode="auto">
            <a:xfrm>
              <a:off x="5959475" y="4349751"/>
              <a:ext cx="25400" cy="22225"/>
            </a:xfrm>
            <a:custGeom>
              <a:gdLst>
                <a:gd name="T0" fmla="*/ 6 w 7"/>
                <a:gd name="T1" fmla="*/ 2 h 6"/>
                <a:gd name="T2" fmla="*/ 5 w 7"/>
                <a:gd name="T3" fmla="*/ 5 h 6"/>
                <a:gd name="T4" fmla="*/ 1 w 7"/>
                <a:gd name="T5" fmla="*/ 4 h 6"/>
                <a:gd name="T6" fmla="*/ 2 w 7"/>
                <a:gd name="T7" fmla="*/ 1 h 6"/>
                <a:gd name="T8" fmla="*/ 6 w 7"/>
                <a:gd name="T9" fmla="*/ 2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7" y="3"/>
                    <a:pt x="6" y="5"/>
                    <a:pt x="5" y="5"/>
                  </a:cubicBezTo>
                  <a:cubicBezTo>
                    <a:pt x="4" y="6"/>
                    <a:pt x="2" y="6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9" name="Rectangle 672"/>
            <p:cNvSpPr>
              <a:spLocks noChangeArrowheads="1"/>
            </p:cNvSpPr>
            <p:nvPr/>
          </p:nvSpPr>
          <p:spPr bwMode="auto">
            <a:xfrm>
              <a:off x="5940425" y="44100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0" name="Rectangle 673"/>
            <p:cNvSpPr>
              <a:spLocks noChangeArrowheads="1"/>
            </p:cNvSpPr>
            <p:nvPr/>
          </p:nvSpPr>
          <p:spPr bwMode="auto">
            <a:xfrm>
              <a:off x="5940425" y="44100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1" name="Freeform 674"/>
            <p:cNvSpPr/>
            <p:nvPr/>
          </p:nvSpPr>
          <p:spPr bwMode="auto">
            <a:xfrm flipH="1">
              <a:off x="5940425" y="44100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2" name="Rectangle 675"/>
            <p:cNvSpPr>
              <a:spLocks noChangeArrowheads="1"/>
            </p:cNvSpPr>
            <p:nvPr/>
          </p:nvSpPr>
          <p:spPr bwMode="auto">
            <a:xfrm>
              <a:off x="5940425" y="44100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3" name="Freeform 676"/>
            <p:cNvSpPr/>
            <p:nvPr/>
          </p:nvSpPr>
          <p:spPr bwMode="auto">
            <a:xfrm flipH="1">
              <a:off x="5940425" y="44100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4" name="Freeform 677"/>
            <p:cNvSpPr/>
            <p:nvPr/>
          </p:nvSpPr>
          <p:spPr bwMode="auto">
            <a:xfrm>
              <a:off x="5940425" y="4406901"/>
              <a:ext cx="6350" cy="3175"/>
            </a:xfrm>
            <a:custGeom>
              <a:gdLst>
                <a:gd name="T0" fmla="*/ 2 w 4"/>
                <a:gd name="T1" fmla="*/ 0 h 2"/>
                <a:gd name="T2" fmla="*/ 2 w 4"/>
                <a:gd name="T3" fmla="*/ 2 h 2"/>
                <a:gd name="T4" fmla="*/ 2 w 4"/>
                <a:gd name="T5" fmla="*/ 2 h 2"/>
                <a:gd name="T6" fmla="*/ 2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w 4"/>
                <a:gd name="T13" fmla="*/ 0 h 2"/>
                <a:gd name="T14" fmla="*/ 0 w 4"/>
                <a:gd name="T15" fmla="*/ 0 h 2"/>
                <a:gd name="T16" fmla="*/ 0 w 4"/>
                <a:gd name="T17" fmla="*/ 0 h 2"/>
                <a:gd name="T18" fmla="*/ 2 w 4"/>
                <a:gd name="T1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5" name="Freeform 678"/>
            <p:cNvSpPr/>
            <p:nvPr/>
          </p:nvSpPr>
          <p:spPr bwMode="auto">
            <a:xfrm flipH="1">
              <a:off x="5935663" y="44069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6" name="Rectangle 679"/>
            <p:cNvSpPr>
              <a:spLocks noChangeArrowheads="1"/>
            </p:cNvSpPr>
            <p:nvPr/>
          </p:nvSpPr>
          <p:spPr bwMode="auto">
            <a:xfrm>
              <a:off x="5935663" y="44069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7" name="Freeform 680"/>
            <p:cNvSpPr/>
            <p:nvPr/>
          </p:nvSpPr>
          <p:spPr bwMode="auto">
            <a:xfrm>
              <a:off x="5943600" y="4410076"/>
              <a:ext cx="49213" cy="33338"/>
            </a:xfrm>
            <a:custGeom>
              <a:gdLst>
                <a:gd name="T0" fmla="*/ 1 w 13"/>
                <a:gd name="T1" fmla="*/ 1 h 9"/>
                <a:gd name="T2" fmla="*/ 1 w 13"/>
                <a:gd name="T3" fmla="*/ 1 h 9"/>
                <a:gd name="T4" fmla="*/ 1 w 13"/>
                <a:gd name="T5" fmla="*/ 2 h 9"/>
                <a:gd name="T6" fmla="*/ 1 w 13"/>
                <a:gd name="T7" fmla="*/ 1 h 9"/>
                <a:gd name="T8" fmla="*/ 1 w 13"/>
                <a:gd name="T9" fmla="*/ 2 h 9"/>
                <a:gd name="T10" fmla="*/ 1 w 13"/>
                <a:gd name="T11" fmla="*/ 2 h 9"/>
                <a:gd name="T12" fmla="*/ 1 w 13"/>
                <a:gd name="T13" fmla="*/ 2 h 9"/>
                <a:gd name="T14" fmla="*/ 1 w 13"/>
                <a:gd name="T15" fmla="*/ 2 h 9"/>
                <a:gd name="T16" fmla="*/ 2 w 13"/>
                <a:gd name="T17" fmla="*/ 2 h 9"/>
                <a:gd name="T18" fmla="*/ 2 w 13"/>
                <a:gd name="T19" fmla="*/ 2 h 9"/>
                <a:gd name="T20" fmla="*/ 2 w 13"/>
                <a:gd name="T21" fmla="*/ 2 h 9"/>
                <a:gd name="T22" fmla="*/ 2 w 13"/>
                <a:gd name="T23" fmla="*/ 2 h 9"/>
                <a:gd name="T24" fmla="*/ 2 w 13"/>
                <a:gd name="T25" fmla="*/ 2 h 9"/>
                <a:gd name="T26" fmla="*/ 2 w 13"/>
                <a:gd name="T27" fmla="*/ 2 h 9"/>
                <a:gd name="T28" fmla="*/ 2 w 13"/>
                <a:gd name="T29" fmla="*/ 2 h 9"/>
                <a:gd name="T30" fmla="*/ 2 w 13"/>
                <a:gd name="T31" fmla="*/ 2 h 9"/>
                <a:gd name="T32" fmla="*/ 2 w 13"/>
                <a:gd name="T33" fmla="*/ 3 h 9"/>
                <a:gd name="T34" fmla="*/ 7 w 13"/>
                <a:gd name="T35" fmla="*/ 6 h 9"/>
                <a:gd name="T36" fmla="*/ 13 w 13"/>
                <a:gd name="T37" fmla="*/ 9 h 9"/>
                <a:gd name="T38" fmla="*/ 12 w 13"/>
                <a:gd name="T39" fmla="*/ 6 h 9"/>
                <a:gd name="T40" fmla="*/ 9 w 13"/>
                <a:gd name="T41" fmla="*/ 4 h 9"/>
                <a:gd name="T42" fmla="*/ 4 w 13"/>
                <a:gd name="T43" fmla="*/ 2 h 9"/>
                <a:gd name="T44" fmla="*/ 3 w 13"/>
                <a:gd name="T45" fmla="*/ 1 h 9"/>
                <a:gd name="T46" fmla="*/ 3 w 13"/>
                <a:gd name="T47" fmla="*/ 1 h 9"/>
                <a:gd name="T48" fmla="*/ 2 w 13"/>
                <a:gd name="T49" fmla="*/ 1 h 9"/>
                <a:gd name="T50" fmla="*/ 2 w 13"/>
                <a:gd name="T51" fmla="*/ 1 h 9"/>
                <a:gd name="T52" fmla="*/ 1 w 13"/>
                <a:gd name="T53" fmla="*/ 0 h 9"/>
                <a:gd name="T54" fmla="*/ 1 w 13"/>
                <a:gd name="T55" fmla="*/ 0 h 9"/>
                <a:gd name="T56" fmla="*/ 1 w 13"/>
                <a:gd name="T57" fmla="*/ 0 h 9"/>
                <a:gd name="T58" fmla="*/ 1 w 13"/>
                <a:gd name="T59" fmla="*/ 0 h 9"/>
                <a:gd name="T60" fmla="*/ 0 w 13"/>
                <a:gd name="T61" fmla="*/ 0 h 9"/>
                <a:gd name="T62" fmla="*/ 0 w 13"/>
                <a:gd name="T63" fmla="*/ 0 h 9"/>
                <a:gd name="T64" fmla="*/ 0 w 13"/>
                <a:gd name="T65" fmla="*/ 0 h 9"/>
                <a:gd name="T66" fmla="*/ 0 w 13"/>
                <a:gd name="T67" fmla="*/ 0 h 9"/>
                <a:gd name="T68" fmla="*/ 0 w 13"/>
                <a:gd name="T69" fmla="*/ 1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" h="9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10" y="7"/>
                    <a:pt x="11" y="8"/>
                  </a:cubicBezTo>
                  <a:cubicBezTo>
                    <a:pt x="11" y="9"/>
                    <a:pt x="12" y="9"/>
                    <a:pt x="13" y="9"/>
                  </a:cubicBezTo>
                  <a:cubicBezTo>
                    <a:pt x="13" y="9"/>
                    <a:pt x="13" y="8"/>
                    <a:pt x="13" y="7"/>
                  </a:cubicBezTo>
                  <a:cubicBezTo>
                    <a:pt x="13" y="6"/>
                    <a:pt x="13" y="7"/>
                    <a:pt x="12" y="6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4"/>
                    <a:pt x="10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5" y="3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8" name="Rectangle 681"/>
            <p:cNvSpPr>
              <a:spLocks noChangeArrowheads="1"/>
            </p:cNvSpPr>
            <p:nvPr/>
          </p:nvSpPr>
          <p:spPr bwMode="auto">
            <a:xfrm>
              <a:off x="5946775" y="4418014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9" name="Freeform 682"/>
            <p:cNvSpPr/>
            <p:nvPr/>
          </p:nvSpPr>
          <p:spPr bwMode="auto">
            <a:xfrm>
              <a:off x="5918200" y="4387851"/>
              <a:ext cx="22225" cy="25400"/>
            </a:xfrm>
            <a:custGeom>
              <a:gdLst>
                <a:gd name="T0" fmla="*/ 4 w 6"/>
                <a:gd name="T1" fmla="*/ 1 h 7"/>
                <a:gd name="T2" fmla="*/ 6 w 6"/>
                <a:gd name="T3" fmla="*/ 5 h 7"/>
                <a:gd name="T4" fmla="*/ 2 w 6"/>
                <a:gd name="T5" fmla="*/ 6 h 7"/>
                <a:gd name="T6" fmla="*/ 0 w 6"/>
                <a:gd name="T7" fmla="*/ 2 h 7"/>
                <a:gd name="T8" fmla="*/ 4 w 6"/>
                <a:gd name="T9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6" y="2"/>
                    <a:pt x="6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0" name="Freeform 683"/>
            <p:cNvSpPr/>
            <p:nvPr/>
          </p:nvSpPr>
          <p:spPr bwMode="auto">
            <a:xfrm flipH="1">
              <a:off x="6859588" y="4184651"/>
              <a:ext cx="0" cy="7938"/>
            </a:xfrm>
            <a:custGeom>
              <a:gdLst>
                <a:gd name="T0" fmla="*/ 0 h 2"/>
                <a:gd name="T1" fmla="*/ 0 h 2"/>
                <a:gd name="T2" fmla="*/ 1 h 2"/>
                <a:gd name="T3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1" name="Rectangle 684"/>
            <p:cNvSpPr>
              <a:spLocks noChangeArrowheads="1"/>
            </p:cNvSpPr>
            <p:nvPr/>
          </p:nvSpPr>
          <p:spPr bwMode="auto">
            <a:xfrm>
              <a:off x="6856413" y="418465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2" name="Freeform 685"/>
            <p:cNvSpPr/>
            <p:nvPr/>
          </p:nvSpPr>
          <p:spPr bwMode="auto">
            <a:xfrm flipH="1">
              <a:off x="6853238" y="41846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3" name="Freeform 686"/>
            <p:cNvSpPr/>
            <p:nvPr/>
          </p:nvSpPr>
          <p:spPr bwMode="auto">
            <a:xfrm>
              <a:off x="6853238" y="4184651"/>
              <a:ext cx="3175" cy="7938"/>
            </a:xfrm>
            <a:custGeom>
              <a:gdLst>
                <a:gd name="T0" fmla="*/ 2 w 2"/>
                <a:gd name="T1" fmla="*/ 5 h 5"/>
                <a:gd name="T2" fmla="*/ 2 w 2"/>
                <a:gd name="T3" fmla="*/ 0 h 5"/>
                <a:gd name="T4" fmla="*/ 2 w 2"/>
                <a:gd name="T5" fmla="*/ 0 h 5"/>
                <a:gd name="T6" fmla="*/ 0 w 2"/>
                <a:gd name="T7" fmla="*/ 0 h 5"/>
                <a:gd name="T8" fmla="*/ 2 w 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4" name="Freeform 687"/>
            <p:cNvSpPr/>
            <p:nvPr/>
          </p:nvSpPr>
          <p:spPr bwMode="auto">
            <a:xfrm>
              <a:off x="6853238" y="4192589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5" name="Freeform 688"/>
            <p:cNvSpPr/>
            <p:nvPr/>
          </p:nvSpPr>
          <p:spPr bwMode="auto">
            <a:xfrm>
              <a:off x="6829425" y="4217989"/>
              <a:ext cx="26988" cy="34925"/>
            </a:xfrm>
            <a:custGeom>
              <a:gdLst>
                <a:gd name="T0" fmla="*/ 4 w 7"/>
                <a:gd name="T1" fmla="*/ 6 h 9"/>
                <a:gd name="T2" fmla="*/ 4 w 7"/>
                <a:gd name="T3" fmla="*/ 3 h 9"/>
                <a:gd name="T4" fmla="*/ 3 w 7"/>
                <a:gd name="T5" fmla="*/ 6 h 9"/>
                <a:gd name="T6" fmla="*/ 2 w 7"/>
                <a:gd name="T7" fmla="*/ 3 h 9"/>
                <a:gd name="T8" fmla="*/ 1 w 7"/>
                <a:gd name="T9" fmla="*/ 9 h 9"/>
                <a:gd name="T10" fmla="*/ 3 w 7"/>
                <a:gd name="T11" fmla="*/ 7 h 9"/>
                <a:gd name="T12" fmla="*/ 6 w 7"/>
                <a:gd name="T13" fmla="*/ 3 h 9"/>
                <a:gd name="T14" fmla="*/ 7 w 7"/>
                <a:gd name="T15" fmla="*/ 3 h 9"/>
                <a:gd name="T16" fmla="*/ 6 w 7"/>
                <a:gd name="T17" fmla="*/ 1 h 9"/>
                <a:gd name="T18" fmla="*/ 4 w 7"/>
                <a:gd name="T19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9">
                  <a:moveTo>
                    <a:pt x="4" y="6"/>
                  </a:moveTo>
                  <a:cubicBezTo>
                    <a:pt x="4" y="6"/>
                    <a:pt x="5" y="2"/>
                    <a:pt x="4" y="3"/>
                  </a:cubicBezTo>
                  <a:cubicBezTo>
                    <a:pt x="4" y="4"/>
                    <a:pt x="3" y="6"/>
                    <a:pt x="3" y="6"/>
                  </a:cubicBezTo>
                  <a:cubicBezTo>
                    <a:pt x="2" y="7"/>
                    <a:pt x="3" y="3"/>
                    <a:pt x="2" y="3"/>
                  </a:cubicBezTo>
                  <a:cubicBezTo>
                    <a:pt x="2" y="4"/>
                    <a:pt x="0" y="9"/>
                    <a:pt x="1" y="9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6"/>
                    <a:pt x="5" y="4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5"/>
                    <a:pt x="4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6" name="Freeform 689"/>
            <p:cNvSpPr/>
            <p:nvPr/>
          </p:nvSpPr>
          <p:spPr bwMode="auto">
            <a:xfrm>
              <a:off x="6867525" y="4192589"/>
              <a:ext cx="7938" cy="14288"/>
            </a:xfrm>
            <a:custGeom>
              <a:gdLst>
                <a:gd name="T0" fmla="*/ 2 w 2"/>
                <a:gd name="T1" fmla="*/ 1 h 4"/>
                <a:gd name="T2" fmla="*/ 1 w 2"/>
                <a:gd name="T3" fmla="*/ 3 h 4"/>
                <a:gd name="T4" fmla="*/ 0 w 2"/>
                <a:gd name="T5" fmla="*/ 2 h 4"/>
                <a:gd name="T6" fmla="*/ 0 w 2"/>
                <a:gd name="T7" fmla="*/ 4 h 4"/>
                <a:gd name="T8" fmla="*/ 0 w 2"/>
                <a:gd name="T9" fmla="*/ 2 h 4"/>
                <a:gd name="T10" fmla="*/ 1 w 2"/>
                <a:gd name="T11" fmla="*/ 4 h 4"/>
                <a:gd name="T12" fmla="*/ 2 w 2"/>
                <a:gd name="T13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7" name="Rectangle 690"/>
            <p:cNvSpPr>
              <a:spLocks noChangeArrowheads="1"/>
            </p:cNvSpPr>
            <p:nvPr/>
          </p:nvSpPr>
          <p:spPr bwMode="auto">
            <a:xfrm>
              <a:off x="6870700" y="4206876"/>
              <a:ext cx="4763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8" name="Freeform 691"/>
            <p:cNvSpPr/>
            <p:nvPr/>
          </p:nvSpPr>
          <p:spPr bwMode="auto">
            <a:xfrm>
              <a:off x="6619875" y="4132264"/>
              <a:ext cx="225425" cy="184150"/>
            </a:xfrm>
            <a:custGeom>
              <a:gdLst>
                <a:gd name="T0" fmla="*/ 56 w 60"/>
                <a:gd name="T1" fmla="*/ 17 h 49"/>
                <a:gd name="T2" fmla="*/ 55 w 60"/>
                <a:gd name="T3" fmla="*/ 17 h 49"/>
                <a:gd name="T4" fmla="*/ 54 w 60"/>
                <a:gd name="T5" fmla="*/ 17 h 49"/>
                <a:gd name="T6" fmla="*/ 54 w 60"/>
                <a:gd name="T7" fmla="*/ 18 h 49"/>
                <a:gd name="T8" fmla="*/ 54 w 60"/>
                <a:gd name="T9" fmla="*/ 18 h 49"/>
                <a:gd name="T10" fmla="*/ 53 w 60"/>
                <a:gd name="T11" fmla="*/ 17 h 49"/>
                <a:gd name="T12" fmla="*/ 54 w 60"/>
                <a:gd name="T13" fmla="*/ 17 h 49"/>
                <a:gd name="T14" fmla="*/ 53 w 60"/>
                <a:gd name="T15" fmla="*/ 16 h 49"/>
                <a:gd name="T16" fmla="*/ 52 w 60"/>
                <a:gd name="T17" fmla="*/ 15 h 49"/>
                <a:gd name="T18" fmla="*/ 52 w 60"/>
                <a:gd name="T19" fmla="*/ 15 h 49"/>
                <a:gd name="T20" fmla="*/ 51 w 60"/>
                <a:gd name="T21" fmla="*/ 14 h 49"/>
                <a:gd name="T22" fmla="*/ 50 w 60"/>
                <a:gd name="T23" fmla="*/ 15 h 49"/>
                <a:gd name="T24" fmla="*/ 50 w 60"/>
                <a:gd name="T25" fmla="*/ 20 h 49"/>
                <a:gd name="T26" fmla="*/ 50 w 60"/>
                <a:gd name="T27" fmla="*/ 20 h 49"/>
                <a:gd name="T28" fmla="*/ 49 w 60"/>
                <a:gd name="T29" fmla="*/ 15 h 49"/>
                <a:gd name="T30" fmla="*/ 50 w 60"/>
                <a:gd name="T31" fmla="*/ 15 h 49"/>
                <a:gd name="T32" fmla="*/ 51 w 60"/>
                <a:gd name="T33" fmla="*/ 14 h 49"/>
                <a:gd name="T34" fmla="*/ 37 w 60"/>
                <a:gd name="T35" fmla="*/ 10 h 49"/>
                <a:gd name="T36" fmla="*/ 10 w 60"/>
                <a:gd name="T37" fmla="*/ 2 h 49"/>
                <a:gd name="T38" fmla="*/ 14 w 60"/>
                <a:gd name="T39" fmla="*/ 26 h 49"/>
                <a:gd name="T40" fmla="*/ 27 w 60"/>
                <a:gd name="T41" fmla="*/ 36 h 49"/>
                <a:gd name="T42" fmla="*/ 35 w 60"/>
                <a:gd name="T43" fmla="*/ 41 h 49"/>
                <a:gd name="T44" fmla="*/ 48 w 60"/>
                <a:gd name="T45" fmla="*/ 35 h 49"/>
                <a:gd name="T46" fmla="*/ 52 w 60"/>
                <a:gd name="T47" fmla="*/ 33 h 49"/>
                <a:gd name="T48" fmla="*/ 51 w 60"/>
                <a:gd name="T49" fmla="*/ 29 h 49"/>
                <a:gd name="T50" fmla="*/ 53 w 60"/>
                <a:gd name="T51" fmla="*/ 29 h 49"/>
                <a:gd name="T52" fmla="*/ 55 w 60"/>
                <a:gd name="T53" fmla="*/ 27 h 49"/>
                <a:gd name="T54" fmla="*/ 56 w 60"/>
                <a:gd name="T55" fmla="*/ 29 h 49"/>
                <a:gd name="T56" fmla="*/ 56 w 60"/>
                <a:gd name="T57" fmla="*/ 24 h 49"/>
                <a:gd name="T58" fmla="*/ 56 w 60"/>
                <a:gd name="T59" fmla="*/ 24 h 49"/>
                <a:gd name="T60" fmla="*/ 59 w 60"/>
                <a:gd name="T61" fmla="*/ 23 h 49"/>
                <a:gd name="T62" fmla="*/ 58 w 60"/>
                <a:gd name="T63" fmla="*/ 20 h 49"/>
                <a:gd name="T64" fmla="*/ 58 w 60"/>
                <a:gd name="T65" fmla="*/ 20 h 49"/>
                <a:gd name="T66" fmla="*/ 59 w 60"/>
                <a:gd name="T67" fmla="*/ 20 h 49"/>
                <a:gd name="T68" fmla="*/ 60 w 60"/>
                <a:gd name="T69" fmla="*/ 22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49">
                  <a:moveTo>
                    <a:pt x="59" y="18"/>
                  </a:moveTo>
                  <a:cubicBezTo>
                    <a:pt x="58" y="18"/>
                    <a:pt x="57" y="17"/>
                    <a:pt x="56" y="17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2" y="17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6"/>
                    <a:pt x="50" y="15"/>
                    <a:pt x="50" y="15"/>
                  </a:cubicBezTo>
                  <a:cubicBezTo>
                    <a:pt x="50" y="15"/>
                    <a:pt x="50" y="16"/>
                    <a:pt x="50" y="16"/>
                  </a:cubicBezTo>
                  <a:cubicBezTo>
                    <a:pt x="50" y="18"/>
                    <a:pt x="50" y="19"/>
                    <a:pt x="50" y="20"/>
                  </a:cubicBezTo>
                  <a:cubicBezTo>
                    <a:pt x="50" y="22"/>
                    <a:pt x="51" y="16"/>
                    <a:pt x="51" y="19"/>
                  </a:cubicBezTo>
                  <a:cubicBezTo>
                    <a:pt x="51" y="16"/>
                    <a:pt x="50" y="22"/>
                    <a:pt x="50" y="20"/>
                  </a:cubicBezTo>
                  <a:cubicBezTo>
                    <a:pt x="50" y="19"/>
                    <a:pt x="50" y="18"/>
                    <a:pt x="50" y="16"/>
                  </a:cubicBezTo>
                  <a:cubicBezTo>
                    <a:pt x="50" y="17"/>
                    <a:pt x="49" y="16"/>
                    <a:pt x="49" y="15"/>
                  </a:cubicBezTo>
                  <a:cubicBezTo>
                    <a:pt x="49" y="13"/>
                    <a:pt x="50" y="14"/>
                    <a:pt x="50" y="16"/>
                  </a:cubicBezTo>
                  <a:cubicBezTo>
                    <a:pt x="50" y="16"/>
                    <a:pt x="50" y="15"/>
                    <a:pt x="50" y="15"/>
                  </a:cubicBezTo>
                  <a:cubicBezTo>
                    <a:pt x="50" y="15"/>
                    <a:pt x="50" y="16"/>
                    <a:pt x="50" y="16"/>
                  </a:cubicBezTo>
                  <a:cubicBezTo>
                    <a:pt x="51" y="16"/>
                    <a:pt x="51" y="15"/>
                    <a:pt x="51" y="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5" y="11"/>
                    <a:pt x="41" y="11"/>
                    <a:pt x="37" y="10"/>
                  </a:cubicBezTo>
                  <a:cubicBezTo>
                    <a:pt x="34" y="9"/>
                    <a:pt x="32" y="7"/>
                    <a:pt x="29" y="6"/>
                  </a:cubicBezTo>
                  <a:cubicBezTo>
                    <a:pt x="23" y="2"/>
                    <a:pt x="20" y="8"/>
                    <a:pt x="10" y="2"/>
                  </a:cubicBezTo>
                  <a:cubicBezTo>
                    <a:pt x="6" y="0"/>
                    <a:pt x="2" y="5"/>
                    <a:pt x="0" y="7"/>
                  </a:cubicBezTo>
                  <a:cubicBezTo>
                    <a:pt x="1" y="14"/>
                    <a:pt x="14" y="25"/>
                    <a:pt x="14" y="26"/>
                  </a:cubicBezTo>
                  <a:cubicBezTo>
                    <a:pt x="24" y="37"/>
                    <a:pt x="20" y="30"/>
                    <a:pt x="25" y="36"/>
                  </a:cubicBezTo>
                  <a:cubicBezTo>
                    <a:pt x="22" y="33"/>
                    <a:pt x="22" y="28"/>
                    <a:pt x="27" y="36"/>
                  </a:cubicBezTo>
                  <a:cubicBezTo>
                    <a:pt x="34" y="49"/>
                    <a:pt x="30" y="38"/>
                    <a:pt x="34" y="41"/>
                  </a:cubicBezTo>
                  <a:cubicBezTo>
                    <a:pt x="34" y="42"/>
                    <a:pt x="35" y="41"/>
                    <a:pt x="35" y="41"/>
                  </a:cubicBezTo>
                  <a:cubicBezTo>
                    <a:pt x="39" y="46"/>
                    <a:pt x="41" y="39"/>
                    <a:pt x="45" y="40"/>
                  </a:cubicBezTo>
                  <a:cubicBezTo>
                    <a:pt x="46" y="40"/>
                    <a:pt x="47" y="37"/>
                    <a:pt x="48" y="35"/>
                  </a:cubicBezTo>
                  <a:cubicBezTo>
                    <a:pt x="48" y="34"/>
                    <a:pt x="49" y="36"/>
                    <a:pt x="50" y="36"/>
                  </a:cubicBezTo>
                  <a:cubicBezTo>
                    <a:pt x="50" y="36"/>
                    <a:pt x="51" y="35"/>
                    <a:pt x="52" y="33"/>
                  </a:cubicBezTo>
                  <a:cubicBezTo>
                    <a:pt x="51" y="34"/>
                    <a:pt x="51" y="35"/>
                    <a:pt x="50" y="35"/>
                  </a:cubicBezTo>
                  <a:cubicBezTo>
                    <a:pt x="49" y="35"/>
                    <a:pt x="50" y="30"/>
                    <a:pt x="51" y="29"/>
                  </a:cubicBezTo>
                  <a:cubicBezTo>
                    <a:pt x="51" y="28"/>
                    <a:pt x="51" y="33"/>
                    <a:pt x="51" y="32"/>
                  </a:cubicBezTo>
                  <a:cubicBezTo>
                    <a:pt x="52" y="32"/>
                    <a:pt x="52" y="30"/>
                    <a:pt x="53" y="29"/>
                  </a:cubicBezTo>
                  <a:cubicBezTo>
                    <a:pt x="53" y="28"/>
                    <a:pt x="53" y="32"/>
                    <a:pt x="53" y="32"/>
                  </a:cubicBezTo>
                  <a:cubicBezTo>
                    <a:pt x="53" y="31"/>
                    <a:pt x="54" y="26"/>
                    <a:pt x="55" y="27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6" y="26"/>
                    <a:pt x="56" y="24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6"/>
                    <a:pt x="56" y="27"/>
                    <a:pt x="56" y="28"/>
                  </a:cubicBezTo>
                  <a:cubicBezTo>
                    <a:pt x="57" y="26"/>
                    <a:pt x="58" y="24"/>
                    <a:pt x="59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3"/>
                    <a:pt x="58" y="22"/>
                    <a:pt x="58" y="20"/>
                  </a:cubicBezTo>
                  <a:cubicBezTo>
                    <a:pt x="58" y="21"/>
                    <a:pt x="58" y="22"/>
                    <a:pt x="58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19"/>
                    <a:pt x="59" y="18"/>
                    <a:pt x="59" y="21"/>
                  </a:cubicBezTo>
                  <a:cubicBezTo>
                    <a:pt x="59" y="21"/>
                    <a:pt x="59" y="20"/>
                    <a:pt x="59" y="20"/>
                  </a:cubicBezTo>
                  <a:cubicBezTo>
                    <a:pt x="59" y="20"/>
                    <a:pt x="59" y="21"/>
                    <a:pt x="59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59" y="18"/>
                    <a:pt x="59" y="1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9" name="Freeform 692"/>
            <p:cNvSpPr/>
            <p:nvPr/>
          </p:nvSpPr>
          <p:spPr bwMode="auto">
            <a:xfrm>
              <a:off x="6818313" y="4192589"/>
              <a:ext cx="4763" cy="6350"/>
            </a:xfrm>
            <a:custGeom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0" name="Freeform 693"/>
            <p:cNvSpPr/>
            <p:nvPr/>
          </p:nvSpPr>
          <p:spPr bwMode="auto">
            <a:xfrm>
              <a:off x="6754813" y="4357689"/>
              <a:ext cx="7938" cy="3175"/>
            </a:xfrm>
            <a:custGeom>
              <a:gdLst>
                <a:gd name="T0" fmla="*/ 2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2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1" name="Freeform 694"/>
            <p:cNvSpPr/>
            <p:nvPr/>
          </p:nvSpPr>
          <p:spPr bwMode="auto">
            <a:xfrm>
              <a:off x="6757988" y="4352926"/>
              <a:ext cx="4763" cy="0"/>
            </a:xfrm>
            <a:custGeom>
              <a:gdLst>
                <a:gd name="T0" fmla="*/ 3 w 3"/>
                <a:gd name="T1" fmla="*/ 3 w 3"/>
                <a:gd name="T2" fmla="*/ 0 w 3"/>
                <a:gd name="T3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2" name="Freeform 695"/>
            <p:cNvSpPr/>
            <p:nvPr/>
          </p:nvSpPr>
          <p:spPr bwMode="auto">
            <a:xfrm>
              <a:off x="6754813" y="4352926"/>
              <a:ext cx="3175" cy="0"/>
            </a:xfrm>
            <a:custGeom>
              <a:gdLst>
                <a:gd name="T0" fmla="*/ 0 w 1"/>
                <a:gd name="T1" fmla="*/ 1 w 1"/>
                <a:gd name="T2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3" name="Freeform 696"/>
            <p:cNvSpPr/>
            <p:nvPr/>
          </p:nvSpPr>
          <p:spPr bwMode="auto">
            <a:xfrm>
              <a:off x="6754813" y="4352926"/>
              <a:ext cx="3175" cy="4763"/>
            </a:xfrm>
            <a:custGeom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4" name="Freeform 697"/>
            <p:cNvSpPr/>
            <p:nvPr/>
          </p:nvSpPr>
          <p:spPr bwMode="auto">
            <a:xfrm>
              <a:off x="6751638" y="4357689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5" name="Freeform 698"/>
            <p:cNvSpPr/>
            <p:nvPr/>
          </p:nvSpPr>
          <p:spPr bwMode="auto">
            <a:xfrm>
              <a:off x="6691313" y="4376739"/>
              <a:ext cx="41275" cy="11113"/>
            </a:xfrm>
            <a:custGeom>
              <a:gdLst>
                <a:gd name="T0" fmla="*/ 6 w 11"/>
                <a:gd name="T1" fmla="*/ 3 h 3"/>
                <a:gd name="T2" fmla="*/ 8 w 11"/>
                <a:gd name="T3" fmla="*/ 1 h 3"/>
                <a:gd name="T4" fmla="*/ 5 w 11"/>
                <a:gd name="T5" fmla="*/ 2 h 3"/>
                <a:gd name="T6" fmla="*/ 6 w 11"/>
                <a:gd name="T7" fmla="*/ 0 h 3"/>
                <a:gd name="T8" fmla="*/ 1 w 11"/>
                <a:gd name="T9" fmla="*/ 2 h 3"/>
                <a:gd name="T10" fmla="*/ 4 w 11"/>
                <a:gd name="T11" fmla="*/ 3 h 3"/>
                <a:gd name="T12" fmla="*/ 9 w 11"/>
                <a:gd name="T13" fmla="*/ 2 h 3"/>
                <a:gd name="T14" fmla="*/ 9 w 11"/>
                <a:gd name="T15" fmla="*/ 3 h 3"/>
                <a:gd name="T16" fmla="*/ 10 w 11"/>
                <a:gd name="T17" fmla="*/ 1 h 3"/>
                <a:gd name="T18" fmla="*/ 6 w 11"/>
                <a:gd name="T1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6" y="3"/>
                  </a:moveTo>
                  <a:cubicBezTo>
                    <a:pt x="5" y="3"/>
                    <a:pt x="8" y="1"/>
                    <a:pt x="8" y="1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7" y="0"/>
                    <a:pt x="6" y="0"/>
                  </a:cubicBezTo>
                  <a:cubicBezTo>
                    <a:pt x="5" y="0"/>
                    <a:pt x="0" y="2"/>
                    <a:pt x="1" y="2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6" y="3"/>
                    <a:pt x="8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6" name="Freeform 699"/>
            <p:cNvSpPr/>
            <p:nvPr/>
          </p:nvSpPr>
          <p:spPr bwMode="auto">
            <a:xfrm>
              <a:off x="6751638" y="4368801"/>
              <a:ext cx="14288" cy="11113"/>
            </a:xfrm>
            <a:custGeom>
              <a:gdLst>
                <a:gd name="T0" fmla="*/ 3 w 4"/>
                <a:gd name="T1" fmla="*/ 1 h 3"/>
                <a:gd name="T2" fmla="*/ 2 w 4"/>
                <a:gd name="T3" fmla="*/ 2 h 3"/>
                <a:gd name="T4" fmla="*/ 1 w 4"/>
                <a:gd name="T5" fmla="*/ 1 h 3"/>
                <a:gd name="T6" fmla="*/ 0 w 4"/>
                <a:gd name="T7" fmla="*/ 2 h 3"/>
                <a:gd name="T8" fmla="*/ 2 w 4"/>
                <a:gd name="T9" fmla="*/ 1 h 3"/>
                <a:gd name="T10" fmla="*/ 1 w 4"/>
                <a:gd name="T11" fmla="*/ 3 h 3"/>
                <a:gd name="T12" fmla="*/ 3 w 4"/>
                <a:gd name="T13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7" name="Freeform 700"/>
            <p:cNvSpPr/>
            <p:nvPr/>
          </p:nvSpPr>
          <p:spPr bwMode="auto">
            <a:xfrm>
              <a:off x="6751638" y="4379914"/>
              <a:ext cx="3175" cy="0"/>
            </a:xfrm>
            <a:custGeom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8" name="Freeform 701"/>
            <p:cNvSpPr/>
            <p:nvPr/>
          </p:nvSpPr>
          <p:spPr bwMode="auto">
            <a:xfrm>
              <a:off x="6586538" y="4187826"/>
              <a:ext cx="176213" cy="188913"/>
            </a:xfrm>
            <a:custGeom>
              <a:gdLst>
                <a:gd name="T0" fmla="*/ 40 w 47"/>
                <a:gd name="T1" fmla="*/ 42 h 50"/>
                <a:gd name="T2" fmla="*/ 40 w 47"/>
                <a:gd name="T3" fmla="*/ 42 h 50"/>
                <a:gd name="T4" fmla="*/ 40 w 47"/>
                <a:gd name="T5" fmla="*/ 41 h 50"/>
                <a:gd name="T6" fmla="*/ 38 w 47"/>
                <a:gd name="T7" fmla="*/ 42 h 50"/>
                <a:gd name="T8" fmla="*/ 38 w 47"/>
                <a:gd name="T9" fmla="*/ 42 h 50"/>
                <a:gd name="T10" fmla="*/ 39 w 47"/>
                <a:gd name="T11" fmla="*/ 41 h 50"/>
                <a:gd name="T12" fmla="*/ 40 w 47"/>
                <a:gd name="T13" fmla="*/ 41 h 50"/>
                <a:gd name="T14" fmla="*/ 40 w 47"/>
                <a:gd name="T15" fmla="*/ 40 h 50"/>
                <a:gd name="T16" fmla="*/ 40 w 47"/>
                <a:gd name="T17" fmla="*/ 39 h 50"/>
                <a:gd name="T18" fmla="*/ 40 w 47"/>
                <a:gd name="T19" fmla="*/ 39 h 50"/>
                <a:gd name="T20" fmla="*/ 40 w 47"/>
                <a:gd name="T21" fmla="*/ 38 h 50"/>
                <a:gd name="T22" fmla="*/ 40 w 47"/>
                <a:gd name="T23" fmla="*/ 37 h 50"/>
                <a:gd name="T24" fmla="*/ 35 w 47"/>
                <a:gd name="T25" fmla="*/ 40 h 50"/>
                <a:gd name="T26" fmla="*/ 35 w 47"/>
                <a:gd name="T27" fmla="*/ 40 h 50"/>
                <a:gd name="T28" fmla="*/ 39 w 47"/>
                <a:gd name="T29" fmla="*/ 36 h 50"/>
                <a:gd name="T30" fmla="*/ 40 w 47"/>
                <a:gd name="T31" fmla="*/ 37 h 50"/>
                <a:gd name="T32" fmla="*/ 40 w 47"/>
                <a:gd name="T33" fmla="*/ 38 h 50"/>
                <a:gd name="T34" fmla="*/ 39 w 47"/>
                <a:gd name="T35" fmla="*/ 26 h 50"/>
                <a:gd name="T36" fmla="*/ 45 w 47"/>
                <a:gd name="T37" fmla="*/ 5 h 50"/>
                <a:gd name="T38" fmla="*/ 22 w 47"/>
                <a:gd name="T39" fmla="*/ 11 h 50"/>
                <a:gd name="T40" fmla="*/ 12 w 47"/>
                <a:gd name="T41" fmla="*/ 24 h 50"/>
                <a:gd name="T42" fmla="*/ 9 w 47"/>
                <a:gd name="T43" fmla="*/ 35 h 50"/>
                <a:gd name="T44" fmla="*/ 21 w 47"/>
                <a:gd name="T45" fmla="*/ 46 h 50"/>
                <a:gd name="T46" fmla="*/ 25 w 47"/>
                <a:gd name="T47" fmla="*/ 49 h 50"/>
                <a:gd name="T48" fmla="*/ 27 w 47"/>
                <a:gd name="T49" fmla="*/ 46 h 50"/>
                <a:gd name="T50" fmla="*/ 28 w 47"/>
                <a:gd name="T51" fmla="*/ 47 h 50"/>
                <a:gd name="T52" fmla="*/ 31 w 47"/>
                <a:gd name="T53" fmla="*/ 47 h 50"/>
                <a:gd name="T54" fmla="*/ 30 w 47"/>
                <a:gd name="T55" fmla="*/ 50 h 50"/>
                <a:gd name="T56" fmla="*/ 35 w 47"/>
                <a:gd name="T57" fmla="*/ 47 h 50"/>
                <a:gd name="T58" fmla="*/ 35 w 47"/>
                <a:gd name="T59" fmla="*/ 47 h 50"/>
                <a:gd name="T60" fmla="*/ 38 w 47"/>
                <a:gd name="T61" fmla="*/ 48 h 50"/>
                <a:gd name="T62" fmla="*/ 39 w 47"/>
                <a:gd name="T63" fmla="*/ 45 h 50"/>
                <a:gd name="T64" fmla="*/ 39 w 47"/>
                <a:gd name="T65" fmla="*/ 45 h 50"/>
                <a:gd name="T66" fmla="*/ 40 w 47"/>
                <a:gd name="T67" fmla="*/ 46 h 50"/>
                <a:gd name="T68" fmla="*/ 38 w 47"/>
                <a:gd name="T69" fmla="*/ 48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50">
                  <a:moveTo>
                    <a:pt x="41" y="45"/>
                  </a:moveTo>
                  <a:cubicBezTo>
                    <a:pt x="41" y="44"/>
                    <a:pt x="40" y="43"/>
                    <a:pt x="40" y="42"/>
                  </a:cubicBezTo>
                  <a:cubicBezTo>
                    <a:pt x="39" y="42"/>
                    <a:pt x="39" y="43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8" y="40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38"/>
                    <a:pt x="40" y="37"/>
                  </a:cubicBezTo>
                  <a:cubicBezTo>
                    <a:pt x="39" y="38"/>
                    <a:pt x="38" y="38"/>
                    <a:pt x="38" y="38"/>
                  </a:cubicBezTo>
                  <a:cubicBezTo>
                    <a:pt x="37" y="39"/>
                    <a:pt x="36" y="39"/>
                    <a:pt x="35" y="40"/>
                  </a:cubicBezTo>
                  <a:cubicBezTo>
                    <a:pt x="34" y="41"/>
                    <a:pt x="39" y="38"/>
                    <a:pt x="36" y="40"/>
                  </a:cubicBezTo>
                  <a:cubicBezTo>
                    <a:pt x="39" y="38"/>
                    <a:pt x="34" y="41"/>
                    <a:pt x="35" y="40"/>
                  </a:cubicBezTo>
                  <a:cubicBezTo>
                    <a:pt x="36" y="39"/>
                    <a:pt x="37" y="39"/>
                    <a:pt x="38" y="38"/>
                  </a:cubicBezTo>
                  <a:cubicBezTo>
                    <a:pt x="37" y="38"/>
                    <a:pt x="37" y="38"/>
                    <a:pt x="39" y="36"/>
                  </a:cubicBezTo>
                  <a:cubicBezTo>
                    <a:pt x="41" y="36"/>
                    <a:pt x="39" y="37"/>
                    <a:pt x="38" y="38"/>
                  </a:cubicBezTo>
                  <a:cubicBezTo>
                    <a:pt x="38" y="38"/>
                    <a:pt x="39" y="38"/>
                    <a:pt x="40" y="37"/>
                  </a:cubicBezTo>
                  <a:cubicBezTo>
                    <a:pt x="39" y="38"/>
                    <a:pt x="38" y="38"/>
                    <a:pt x="38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2"/>
                    <a:pt x="39" y="30"/>
                    <a:pt x="39" y="26"/>
                  </a:cubicBezTo>
                  <a:cubicBezTo>
                    <a:pt x="39" y="24"/>
                    <a:pt x="40" y="22"/>
                    <a:pt x="41" y="19"/>
                  </a:cubicBezTo>
                  <a:cubicBezTo>
                    <a:pt x="44" y="14"/>
                    <a:pt x="38" y="13"/>
                    <a:pt x="45" y="5"/>
                  </a:cubicBezTo>
                  <a:cubicBezTo>
                    <a:pt x="47" y="3"/>
                    <a:pt x="44" y="1"/>
                    <a:pt x="43" y="0"/>
                  </a:cubicBezTo>
                  <a:cubicBezTo>
                    <a:pt x="36" y="1"/>
                    <a:pt x="23" y="10"/>
                    <a:pt x="22" y="11"/>
                  </a:cubicBezTo>
                  <a:cubicBezTo>
                    <a:pt x="10" y="19"/>
                    <a:pt x="17" y="16"/>
                    <a:pt x="11" y="22"/>
                  </a:cubicBezTo>
                  <a:cubicBezTo>
                    <a:pt x="15" y="18"/>
                    <a:pt x="20" y="18"/>
                    <a:pt x="12" y="24"/>
                  </a:cubicBezTo>
                  <a:cubicBezTo>
                    <a:pt x="0" y="32"/>
                    <a:pt x="11" y="29"/>
                    <a:pt x="9" y="33"/>
                  </a:cubicBezTo>
                  <a:cubicBezTo>
                    <a:pt x="8" y="34"/>
                    <a:pt x="9" y="34"/>
                    <a:pt x="9" y="35"/>
                  </a:cubicBezTo>
                  <a:cubicBezTo>
                    <a:pt x="7" y="41"/>
                    <a:pt x="13" y="41"/>
                    <a:pt x="15" y="46"/>
                  </a:cubicBezTo>
                  <a:cubicBezTo>
                    <a:pt x="15" y="47"/>
                    <a:pt x="19" y="46"/>
                    <a:pt x="21" y="46"/>
                  </a:cubicBezTo>
                  <a:cubicBezTo>
                    <a:pt x="22" y="46"/>
                    <a:pt x="21" y="48"/>
                    <a:pt x="21" y="48"/>
                  </a:cubicBezTo>
                  <a:cubicBezTo>
                    <a:pt x="22" y="49"/>
                    <a:pt x="23" y="49"/>
                    <a:pt x="25" y="49"/>
                  </a:cubicBezTo>
                  <a:cubicBezTo>
                    <a:pt x="24" y="49"/>
                    <a:pt x="23" y="49"/>
                    <a:pt x="22" y="48"/>
                  </a:cubicBezTo>
                  <a:cubicBezTo>
                    <a:pt x="21" y="48"/>
                    <a:pt x="26" y="46"/>
                    <a:pt x="27" y="46"/>
                  </a:cubicBezTo>
                  <a:cubicBezTo>
                    <a:pt x="28" y="46"/>
                    <a:pt x="25" y="48"/>
                    <a:pt x="26" y="48"/>
                  </a:cubicBezTo>
                  <a:cubicBezTo>
                    <a:pt x="26" y="48"/>
                    <a:pt x="27" y="47"/>
                    <a:pt x="28" y="47"/>
                  </a:cubicBezTo>
                  <a:cubicBezTo>
                    <a:pt x="29" y="47"/>
                    <a:pt x="26" y="49"/>
                    <a:pt x="26" y="49"/>
                  </a:cubicBezTo>
                  <a:cubicBezTo>
                    <a:pt x="28" y="49"/>
                    <a:pt x="32" y="47"/>
                    <a:pt x="31" y="47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3" y="48"/>
                    <a:pt x="35" y="47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8"/>
                    <a:pt x="32" y="49"/>
                    <a:pt x="31" y="49"/>
                  </a:cubicBezTo>
                  <a:cubicBezTo>
                    <a:pt x="34" y="49"/>
                    <a:pt x="36" y="48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7"/>
                    <a:pt x="39" y="45"/>
                  </a:cubicBezTo>
                  <a:cubicBezTo>
                    <a:pt x="38" y="46"/>
                    <a:pt x="38" y="47"/>
                    <a:pt x="37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5"/>
                    <a:pt x="41" y="45"/>
                    <a:pt x="39" y="47"/>
                  </a:cubicBezTo>
                  <a:cubicBezTo>
                    <a:pt x="39" y="47"/>
                    <a:pt x="40" y="46"/>
                    <a:pt x="40" y="46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0" y="47"/>
                    <a:pt x="41" y="45"/>
                    <a:pt x="41" y="4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9" name="Freeform 702"/>
            <p:cNvSpPr/>
            <p:nvPr/>
          </p:nvSpPr>
          <p:spPr bwMode="auto">
            <a:xfrm>
              <a:off x="6729413" y="4338639"/>
              <a:ext cx="6350" cy="3175"/>
            </a:xfrm>
            <a:custGeom>
              <a:gdLst>
                <a:gd name="T0" fmla="*/ 1 w 2"/>
                <a:gd name="T1" fmla="*/ 1 h 1"/>
                <a:gd name="T2" fmla="*/ 1 w 2"/>
                <a:gd name="T3" fmla="*/ 1 h 1"/>
                <a:gd name="T4" fmla="*/ 2 w 2"/>
                <a:gd name="T5" fmla="*/ 0 h 1"/>
                <a:gd name="T6" fmla="*/ 1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0" name="Freeform 703"/>
            <p:cNvSpPr/>
            <p:nvPr/>
          </p:nvSpPr>
          <p:spPr bwMode="auto">
            <a:xfrm>
              <a:off x="6518275" y="4346576"/>
              <a:ext cx="3175" cy="0"/>
            </a:xfrm>
            <a:custGeom>
              <a:gdLst>
                <a:gd name="T0" fmla="*/ 1 w 1"/>
                <a:gd name="T1" fmla="*/ 1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1" name="Rectangle 704"/>
            <p:cNvSpPr>
              <a:spLocks noChangeArrowheads="1"/>
            </p:cNvSpPr>
            <p:nvPr/>
          </p:nvSpPr>
          <p:spPr bwMode="auto">
            <a:xfrm>
              <a:off x="6526213" y="434657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2" name="Freeform 705"/>
            <p:cNvSpPr/>
            <p:nvPr/>
          </p:nvSpPr>
          <p:spPr bwMode="auto">
            <a:xfrm flipH="1">
              <a:off x="6521450" y="434181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3" name="Freeform 706"/>
            <p:cNvSpPr/>
            <p:nvPr/>
          </p:nvSpPr>
          <p:spPr bwMode="auto">
            <a:xfrm>
              <a:off x="6518275" y="4341814"/>
              <a:ext cx="7938" cy="4763"/>
            </a:xfrm>
            <a:custGeom>
              <a:gdLst>
                <a:gd name="T0" fmla="*/ 0 w 5"/>
                <a:gd name="T1" fmla="*/ 0 h 3"/>
                <a:gd name="T2" fmla="*/ 5 w 5"/>
                <a:gd name="T3" fmla="*/ 3 h 3"/>
                <a:gd name="T4" fmla="*/ 5 w 5"/>
                <a:gd name="T5" fmla="*/ 3 h 3"/>
                <a:gd name="T6" fmla="*/ 2 w 5"/>
                <a:gd name="T7" fmla="*/ 0 h 3"/>
                <a:gd name="T8" fmla="*/ 0 w 5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4" name="Freeform 707"/>
            <p:cNvSpPr/>
            <p:nvPr/>
          </p:nvSpPr>
          <p:spPr bwMode="auto">
            <a:xfrm>
              <a:off x="6515100" y="4338639"/>
              <a:ext cx="3175" cy="3175"/>
            </a:xfrm>
            <a:custGeom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5" name="Freeform 708"/>
            <p:cNvSpPr/>
            <p:nvPr/>
          </p:nvSpPr>
          <p:spPr bwMode="auto">
            <a:xfrm>
              <a:off x="6465888" y="4297364"/>
              <a:ext cx="26988" cy="33338"/>
            </a:xfrm>
            <a:custGeom>
              <a:gdLst>
                <a:gd name="T0" fmla="*/ 2 w 7"/>
                <a:gd name="T1" fmla="*/ 6 h 9"/>
                <a:gd name="T2" fmla="*/ 5 w 7"/>
                <a:gd name="T3" fmla="*/ 7 h 9"/>
                <a:gd name="T4" fmla="*/ 3 w 7"/>
                <a:gd name="T5" fmla="*/ 4 h 9"/>
                <a:gd name="T6" fmla="*/ 5 w 7"/>
                <a:gd name="T7" fmla="*/ 5 h 9"/>
                <a:gd name="T8" fmla="*/ 0 w 7"/>
                <a:gd name="T9" fmla="*/ 1 h 9"/>
                <a:gd name="T10" fmla="*/ 1 w 7"/>
                <a:gd name="T11" fmla="*/ 5 h 9"/>
                <a:gd name="T12" fmla="*/ 4 w 7"/>
                <a:gd name="T13" fmla="*/ 9 h 9"/>
                <a:gd name="T14" fmla="*/ 4 w 7"/>
                <a:gd name="T15" fmla="*/ 9 h 9"/>
                <a:gd name="T16" fmla="*/ 6 w 7"/>
                <a:gd name="T17" fmla="*/ 9 h 9"/>
                <a:gd name="T18" fmla="*/ 2 w 7"/>
                <a:gd name="T19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9">
                  <a:moveTo>
                    <a:pt x="2" y="6"/>
                  </a:moveTo>
                  <a:cubicBezTo>
                    <a:pt x="2" y="5"/>
                    <a:pt x="5" y="7"/>
                    <a:pt x="5" y="7"/>
                  </a:cubicBezTo>
                  <a:cubicBezTo>
                    <a:pt x="4" y="6"/>
                    <a:pt x="2" y="5"/>
                    <a:pt x="3" y="4"/>
                  </a:cubicBezTo>
                  <a:cubicBezTo>
                    <a:pt x="2" y="4"/>
                    <a:pt x="6" y="5"/>
                    <a:pt x="5" y="5"/>
                  </a:cubicBezTo>
                  <a:cubicBezTo>
                    <a:pt x="4" y="4"/>
                    <a:pt x="0" y="0"/>
                    <a:pt x="0" y="1"/>
                  </a:cubicBezTo>
                  <a:cubicBezTo>
                    <a:pt x="0" y="2"/>
                    <a:pt x="1" y="3"/>
                    <a:pt x="1" y="5"/>
                  </a:cubicBezTo>
                  <a:cubicBezTo>
                    <a:pt x="2" y="6"/>
                    <a:pt x="3" y="7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3" y="7"/>
                    <a:pt x="2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6" name="Freeform 709"/>
            <p:cNvSpPr/>
            <p:nvPr/>
          </p:nvSpPr>
          <p:spPr bwMode="auto">
            <a:xfrm>
              <a:off x="6499225" y="4346576"/>
              <a:ext cx="15875" cy="6350"/>
            </a:xfrm>
            <a:custGeom>
              <a:gdLst>
                <a:gd name="T0" fmla="*/ 3 w 4"/>
                <a:gd name="T1" fmla="*/ 2 h 2"/>
                <a:gd name="T2" fmla="*/ 1 w 4"/>
                <a:gd name="T3" fmla="*/ 2 h 2"/>
                <a:gd name="T4" fmla="*/ 2 w 4"/>
                <a:gd name="T5" fmla="*/ 1 h 2"/>
                <a:gd name="T6" fmla="*/ 1 w 4"/>
                <a:gd name="T7" fmla="*/ 0 h 2"/>
                <a:gd name="T8" fmla="*/ 3 w 4"/>
                <a:gd name="T9" fmla="*/ 1 h 2"/>
                <a:gd name="T10" fmla="*/ 0 w 4"/>
                <a:gd name="T11" fmla="*/ 1 h 2"/>
                <a:gd name="T12" fmla="*/ 3 w 4"/>
                <a:gd name="T13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4" y="2"/>
                    <a:pt x="3" y="2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7" name="Rectangle 710"/>
            <p:cNvSpPr>
              <a:spLocks noChangeArrowheads="1"/>
            </p:cNvSpPr>
            <p:nvPr/>
          </p:nvSpPr>
          <p:spPr bwMode="auto">
            <a:xfrm>
              <a:off x="6499225" y="4349751"/>
              <a:ext cx="1588" cy="3175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8" name="Freeform 711"/>
            <p:cNvSpPr/>
            <p:nvPr/>
          </p:nvSpPr>
          <p:spPr bwMode="auto">
            <a:xfrm>
              <a:off x="6465888" y="4151314"/>
              <a:ext cx="187325" cy="179388"/>
            </a:xfrm>
            <a:custGeom>
              <a:gdLst>
                <a:gd name="T0" fmla="*/ 15 w 50"/>
                <a:gd name="T1" fmla="*/ 45 h 48"/>
                <a:gd name="T2" fmla="*/ 15 w 50"/>
                <a:gd name="T3" fmla="*/ 45 h 48"/>
                <a:gd name="T4" fmla="*/ 15 w 50"/>
                <a:gd name="T5" fmla="*/ 44 h 48"/>
                <a:gd name="T6" fmla="*/ 14 w 50"/>
                <a:gd name="T7" fmla="*/ 43 h 48"/>
                <a:gd name="T8" fmla="*/ 14 w 50"/>
                <a:gd name="T9" fmla="*/ 43 h 48"/>
                <a:gd name="T10" fmla="*/ 15 w 50"/>
                <a:gd name="T11" fmla="*/ 43 h 48"/>
                <a:gd name="T12" fmla="*/ 15 w 50"/>
                <a:gd name="T13" fmla="*/ 44 h 48"/>
                <a:gd name="T14" fmla="*/ 17 w 50"/>
                <a:gd name="T15" fmla="*/ 44 h 48"/>
                <a:gd name="T16" fmla="*/ 18 w 50"/>
                <a:gd name="T17" fmla="*/ 44 h 48"/>
                <a:gd name="T18" fmla="*/ 17 w 50"/>
                <a:gd name="T19" fmla="*/ 43 h 48"/>
                <a:gd name="T20" fmla="*/ 19 w 50"/>
                <a:gd name="T21" fmla="*/ 43 h 48"/>
                <a:gd name="T22" fmla="*/ 19 w 50"/>
                <a:gd name="T23" fmla="*/ 43 h 48"/>
                <a:gd name="T24" fmla="*/ 14 w 50"/>
                <a:gd name="T25" fmla="*/ 40 h 48"/>
                <a:gd name="T26" fmla="*/ 14 w 50"/>
                <a:gd name="T27" fmla="*/ 40 h 48"/>
                <a:gd name="T28" fmla="*/ 19 w 50"/>
                <a:gd name="T29" fmla="*/ 42 h 48"/>
                <a:gd name="T30" fmla="*/ 19 w 50"/>
                <a:gd name="T31" fmla="*/ 43 h 48"/>
                <a:gd name="T32" fmla="*/ 19 w 50"/>
                <a:gd name="T33" fmla="*/ 43 h 48"/>
                <a:gd name="T34" fmla="*/ 29 w 50"/>
                <a:gd name="T35" fmla="*/ 38 h 48"/>
                <a:gd name="T36" fmla="*/ 47 w 50"/>
                <a:gd name="T37" fmla="*/ 40 h 48"/>
                <a:gd name="T38" fmla="*/ 39 w 50"/>
                <a:gd name="T39" fmla="*/ 18 h 48"/>
                <a:gd name="T40" fmla="*/ 24 w 50"/>
                <a:gd name="T41" fmla="*/ 10 h 48"/>
                <a:gd name="T42" fmla="*/ 10 w 50"/>
                <a:gd name="T43" fmla="*/ 12 h 48"/>
                <a:gd name="T44" fmla="*/ 3 w 50"/>
                <a:gd name="T45" fmla="*/ 30 h 48"/>
                <a:gd name="T46" fmla="*/ 2 w 50"/>
                <a:gd name="T47" fmla="*/ 35 h 48"/>
                <a:gd name="T48" fmla="*/ 6 w 50"/>
                <a:gd name="T49" fmla="*/ 35 h 48"/>
                <a:gd name="T50" fmla="*/ 5 w 50"/>
                <a:gd name="T51" fmla="*/ 37 h 48"/>
                <a:gd name="T52" fmla="*/ 6 w 50"/>
                <a:gd name="T53" fmla="*/ 40 h 48"/>
                <a:gd name="T54" fmla="*/ 4 w 50"/>
                <a:gd name="T55" fmla="*/ 40 h 48"/>
                <a:gd name="T56" fmla="*/ 8 w 50"/>
                <a:gd name="T57" fmla="*/ 43 h 48"/>
                <a:gd name="T58" fmla="*/ 8 w 50"/>
                <a:gd name="T59" fmla="*/ 43 h 48"/>
                <a:gd name="T60" fmla="*/ 8 w 50"/>
                <a:gd name="T61" fmla="*/ 46 h 48"/>
                <a:gd name="T62" fmla="*/ 11 w 50"/>
                <a:gd name="T63" fmla="*/ 46 h 48"/>
                <a:gd name="T64" fmla="*/ 11 w 50"/>
                <a:gd name="T65" fmla="*/ 45 h 48"/>
                <a:gd name="T66" fmla="*/ 11 w 50"/>
                <a:gd name="T67" fmla="*/ 47 h 48"/>
                <a:gd name="T68" fmla="*/ 9 w 50"/>
                <a:gd name="T69" fmla="*/ 46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" h="48">
                  <a:moveTo>
                    <a:pt x="13" y="48"/>
                  </a:moveTo>
                  <a:cubicBezTo>
                    <a:pt x="13" y="47"/>
                    <a:pt x="14" y="46"/>
                    <a:pt x="15" y="45"/>
                  </a:cubicBezTo>
                  <a:cubicBezTo>
                    <a:pt x="14" y="45"/>
                    <a:pt x="13" y="44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3"/>
                    <a:pt x="16" y="43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8" y="42"/>
                    <a:pt x="19" y="43"/>
                  </a:cubicBezTo>
                  <a:cubicBezTo>
                    <a:pt x="18" y="42"/>
                    <a:pt x="18" y="42"/>
                    <a:pt x="17" y="41"/>
                  </a:cubicBezTo>
                  <a:cubicBezTo>
                    <a:pt x="16" y="41"/>
                    <a:pt x="15" y="40"/>
                    <a:pt x="14" y="40"/>
                  </a:cubicBezTo>
                  <a:cubicBezTo>
                    <a:pt x="13" y="39"/>
                    <a:pt x="17" y="42"/>
                    <a:pt x="14" y="40"/>
                  </a:cubicBezTo>
                  <a:cubicBezTo>
                    <a:pt x="17" y="42"/>
                    <a:pt x="13" y="39"/>
                    <a:pt x="14" y="40"/>
                  </a:cubicBezTo>
                  <a:cubicBezTo>
                    <a:pt x="15" y="40"/>
                    <a:pt x="16" y="41"/>
                    <a:pt x="17" y="41"/>
                  </a:cubicBezTo>
                  <a:cubicBezTo>
                    <a:pt x="17" y="41"/>
                    <a:pt x="18" y="41"/>
                    <a:pt x="19" y="42"/>
                  </a:cubicBezTo>
                  <a:cubicBezTo>
                    <a:pt x="20" y="43"/>
                    <a:pt x="19" y="42"/>
                    <a:pt x="17" y="41"/>
                  </a:cubicBezTo>
                  <a:cubicBezTo>
                    <a:pt x="18" y="42"/>
                    <a:pt x="18" y="42"/>
                    <a:pt x="19" y="43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4" y="42"/>
                    <a:pt x="25" y="39"/>
                    <a:pt x="29" y="38"/>
                  </a:cubicBezTo>
                  <a:cubicBezTo>
                    <a:pt x="31" y="37"/>
                    <a:pt x="33" y="37"/>
                    <a:pt x="36" y="38"/>
                  </a:cubicBezTo>
                  <a:cubicBezTo>
                    <a:pt x="41" y="39"/>
                    <a:pt x="39" y="33"/>
                    <a:pt x="47" y="40"/>
                  </a:cubicBezTo>
                  <a:cubicBezTo>
                    <a:pt x="49" y="43"/>
                    <a:pt x="49" y="40"/>
                    <a:pt x="50" y="39"/>
                  </a:cubicBezTo>
                  <a:cubicBezTo>
                    <a:pt x="47" y="33"/>
                    <a:pt x="39" y="19"/>
                    <a:pt x="39" y="18"/>
                  </a:cubicBezTo>
                  <a:cubicBezTo>
                    <a:pt x="31" y="7"/>
                    <a:pt x="34" y="14"/>
                    <a:pt x="27" y="9"/>
                  </a:cubicBezTo>
                  <a:cubicBezTo>
                    <a:pt x="31" y="12"/>
                    <a:pt x="31" y="17"/>
                    <a:pt x="24" y="10"/>
                  </a:cubicBezTo>
                  <a:cubicBezTo>
                    <a:pt x="13" y="0"/>
                    <a:pt x="17" y="12"/>
                    <a:pt x="13" y="11"/>
                  </a:cubicBezTo>
                  <a:cubicBezTo>
                    <a:pt x="11" y="11"/>
                    <a:pt x="11" y="12"/>
                    <a:pt x="10" y="12"/>
                  </a:cubicBezTo>
                  <a:cubicBezTo>
                    <a:pt x="3" y="13"/>
                    <a:pt x="4" y="20"/>
                    <a:pt x="1" y="24"/>
                  </a:cubicBezTo>
                  <a:cubicBezTo>
                    <a:pt x="0" y="25"/>
                    <a:pt x="2" y="28"/>
                    <a:pt x="3" y="30"/>
                  </a:cubicBezTo>
                  <a:cubicBezTo>
                    <a:pt x="3" y="31"/>
                    <a:pt x="1" y="30"/>
                    <a:pt x="1" y="31"/>
                  </a:cubicBezTo>
                  <a:cubicBezTo>
                    <a:pt x="0" y="32"/>
                    <a:pt x="1" y="33"/>
                    <a:pt x="2" y="35"/>
                  </a:cubicBezTo>
                  <a:cubicBezTo>
                    <a:pt x="2" y="34"/>
                    <a:pt x="1" y="33"/>
                    <a:pt x="1" y="31"/>
                  </a:cubicBezTo>
                  <a:cubicBezTo>
                    <a:pt x="2" y="31"/>
                    <a:pt x="5" y="35"/>
                    <a:pt x="6" y="35"/>
                  </a:cubicBezTo>
                  <a:cubicBezTo>
                    <a:pt x="6" y="36"/>
                    <a:pt x="3" y="34"/>
                    <a:pt x="3" y="35"/>
                  </a:cubicBezTo>
                  <a:cubicBezTo>
                    <a:pt x="3" y="35"/>
                    <a:pt x="4" y="36"/>
                    <a:pt x="5" y="37"/>
                  </a:cubicBezTo>
                  <a:cubicBezTo>
                    <a:pt x="6" y="38"/>
                    <a:pt x="2" y="36"/>
                    <a:pt x="3" y="36"/>
                  </a:cubicBezTo>
                  <a:cubicBezTo>
                    <a:pt x="3" y="37"/>
                    <a:pt x="7" y="40"/>
                    <a:pt x="6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9" y="45"/>
                    <a:pt x="11" y="46"/>
                  </a:cubicBezTo>
                  <a:cubicBezTo>
                    <a:pt x="10" y="46"/>
                    <a:pt x="9" y="45"/>
                    <a:pt x="9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2" y="46"/>
                    <a:pt x="13" y="47"/>
                    <a:pt x="10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0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3" y="4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9" name="Freeform 712"/>
            <p:cNvSpPr/>
            <p:nvPr/>
          </p:nvSpPr>
          <p:spPr bwMode="auto">
            <a:xfrm>
              <a:off x="6521450" y="4311651"/>
              <a:ext cx="4763" cy="4763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0" name="Freeform 713"/>
            <p:cNvSpPr/>
            <p:nvPr/>
          </p:nvSpPr>
          <p:spPr bwMode="auto">
            <a:xfrm>
              <a:off x="6581775" y="4143376"/>
              <a:ext cx="4763" cy="3175"/>
            </a:xfrm>
            <a:custGeom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1" name="Rectangle 714"/>
            <p:cNvSpPr>
              <a:spLocks noChangeArrowheads="1"/>
            </p:cNvSpPr>
            <p:nvPr/>
          </p:nvSpPr>
          <p:spPr bwMode="auto">
            <a:xfrm>
              <a:off x="6581775" y="4138614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2" name="Freeform 715"/>
            <p:cNvSpPr/>
            <p:nvPr/>
          </p:nvSpPr>
          <p:spPr bwMode="auto">
            <a:xfrm flipH="1">
              <a:off x="6578600" y="41433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3" name="Freeform 716"/>
            <p:cNvSpPr/>
            <p:nvPr/>
          </p:nvSpPr>
          <p:spPr bwMode="auto">
            <a:xfrm>
              <a:off x="6578600" y="4138614"/>
              <a:ext cx="3175" cy="7938"/>
            </a:xfrm>
            <a:custGeom>
              <a:gdLst>
                <a:gd name="T0" fmla="*/ 0 w 2"/>
                <a:gd name="T1" fmla="*/ 5 h 5"/>
                <a:gd name="T2" fmla="*/ 2 w 2"/>
                <a:gd name="T3" fmla="*/ 3 h 5"/>
                <a:gd name="T4" fmla="*/ 2 w 2"/>
                <a:gd name="T5" fmla="*/ 0 h 5"/>
                <a:gd name="T6" fmla="*/ 0 w 2"/>
                <a:gd name="T7" fmla="*/ 3 h 5"/>
                <a:gd name="T8" fmla="*/ 0 w 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4" name="Freeform 717"/>
            <p:cNvSpPr/>
            <p:nvPr/>
          </p:nvSpPr>
          <p:spPr bwMode="auto">
            <a:xfrm>
              <a:off x="6575425" y="4146551"/>
              <a:ext cx="3175" cy="4763"/>
            </a:xfrm>
            <a:custGeom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5" name="Freeform 718"/>
            <p:cNvSpPr/>
            <p:nvPr/>
          </p:nvSpPr>
          <p:spPr bwMode="auto">
            <a:xfrm>
              <a:off x="6537325" y="4173539"/>
              <a:ext cx="30163" cy="25400"/>
            </a:xfrm>
            <a:custGeom>
              <a:gdLst>
                <a:gd name="T0" fmla="*/ 4 w 8"/>
                <a:gd name="T1" fmla="*/ 5 h 7"/>
                <a:gd name="T2" fmla="*/ 5 w 8"/>
                <a:gd name="T3" fmla="*/ 2 h 7"/>
                <a:gd name="T4" fmla="*/ 3 w 8"/>
                <a:gd name="T5" fmla="*/ 4 h 7"/>
                <a:gd name="T6" fmla="*/ 4 w 8"/>
                <a:gd name="T7" fmla="*/ 2 h 7"/>
                <a:gd name="T8" fmla="*/ 0 w 8"/>
                <a:gd name="T9" fmla="*/ 7 h 7"/>
                <a:gd name="T10" fmla="*/ 3 w 8"/>
                <a:gd name="T11" fmla="*/ 6 h 7"/>
                <a:gd name="T12" fmla="*/ 7 w 8"/>
                <a:gd name="T13" fmla="*/ 2 h 7"/>
                <a:gd name="T14" fmla="*/ 7 w 8"/>
                <a:gd name="T15" fmla="*/ 3 h 7"/>
                <a:gd name="T16" fmla="*/ 8 w 8"/>
                <a:gd name="T17" fmla="*/ 1 h 7"/>
                <a:gd name="T18" fmla="*/ 4 w 8"/>
                <a:gd name="T1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4" y="5"/>
                  </a:moveTo>
                  <a:cubicBezTo>
                    <a:pt x="4" y="5"/>
                    <a:pt x="6" y="2"/>
                    <a:pt x="5" y="2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2" y="5"/>
                    <a:pt x="4" y="1"/>
                    <a:pt x="4" y="2"/>
                  </a:cubicBezTo>
                  <a:cubicBezTo>
                    <a:pt x="3" y="3"/>
                    <a:pt x="0" y="7"/>
                    <a:pt x="0" y="7"/>
                  </a:cubicBezTo>
                  <a:cubicBezTo>
                    <a:pt x="1" y="7"/>
                    <a:pt x="2" y="6"/>
                    <a:pt x="3" y="6"/>
                  </a:cubicBezTo>
                  <a:cubicBezTo>
                    <a:pt x="4" y="5"/>
                    <a:pt x="6" y="3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6" name="Freeform 719"/>
            <p:cNvSpPr/>
            <p:nvPr/>
          </p:nvSpPr>
          <p:spPr bwMode="auto">
            <a:xfrm>
              <a:off x="6581775" y="4151314"/>
              <a:ext cx="11113" cy="14288"/>
            </a:xfrm>
            <a:custGeom>
              <a:gdLst>
                <a:gd name="T0" fmla="*/ 2 w 3"/>
                <a:gd name="T1" fmla="*/ 2 h 4"/>
                <a:gd name="T2" fmla="*/ 2 w 3"/>
                <a:gd name="T3" fmla="*/ 3 h 4"/>
                <a:gd name="T4" fmla="*/ 1 w 3"/>
                <a:gd name="T5" fmla="*/ 2 h 4"/>
                <a:gd name="T6" fmla="*/ 0 w 3"/>
                <a:gd name="T7" fmla="*/ 3 h 4"/>
                <a:gd name="T8" fmla="*/ 1 w 3"/>
                <a:gd name="T9" fmla="*/ 2 h 4"/>
                <a:gd name="T10" fmla="*/ 1 w 3"/>
                <a:gd name="T11" fmla="*/ 4 h 4"/>
                <a:gd name="T12" fmla="*/ 2 w 3"/>
                <a:gd name="T13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7" name="Freeform 720"/>
            <p:cNvSpPr/>
            <p:nvPr/>
          </p:nvSpPr>
          <p:spPr bwMode="auto">
            <a:xfrm>
              <a:off x="6586538" y="4165601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8" name="Freeform 721"/>
            <p:cNvSpPr/>
            <p:nvPr/>
          </p:nvSpPr>
          <p:spPr bwMode="auto">
            <a:xfrm>
              <a:off x="6413500" y="4019551"/>
              <a:ext cx="153988" cy="209550"/>
            </a:xfrm>
            <a:custGeom>
              <a:gdLst>
                <a:gd name="T0" fmla="*/ 38 w 41"/>
                <a:gd name="T1" fmla="*/ 33 h 56"/>
                <a:gd name="T2" fmla="*/ 38 w 41"/>
                <a:gd name="T3" fmla="*/ 33 h 56"/>
                <a:gd name="T4" fmla="*/ 37 w 41"/>
                <a:gd name="T5" fmla="*/ 33 h 56"/>
                <a:gd name="T6" fmla="*/ 37 w 41"/>
                <a:gd name="T7" fmla="*/ 34 h 56"/>
                <a:gd name="T8" fmla="*/ 37 w 41"/>
                <a:gd name="T9" fmla="*/ 34 h 56"/>
                <a:gd name="T10" fmla="*/ 36 w 41"/>
                <a:gd name="T11" fmla="*/ 33 h 56"/>
                <a:gd name="T12" fmla="*/ 37 w 41"/>
                <a:gd name="T13" fmla="*/ 33 h 56"/>
                <a:gd name="T14" fmla="*/ 37 w 41"/>
                <a:gd name="T15" fmla="*/ 31 h 56"/>
                <a:gd name="T16" fmla="*/ 36 w 41"/>
                <a:gd name="T17" fmla="*/ 31 h 56"/>
                <a:gd name="T18" fmla="*/ 36 w 41"/>
                <a:gd name="T19" fmla="*/ 31 h 56"/>
                <a:gd name="T20" fmla="*/ 36 w 41"/>
                <a:gd name="T21" fmla="*/ 30 h 56"/>
                <a:gd name="T22" fmla="*/ 35 w 41"/>
                <a:gd name="T23" fmla="*/ 30 h 56"/>
                <a:gd name="T24" fmla="*/ 33 w 41"/>
                <a:gd name="T25" fmla="*/ 34 h 56"/>
                <a:gd name="T26" fmla="*/ 33 w 41"/>
                <a:gd name="T27" fmla="*/ 34 h 56"/>
                <a:gd name="T28" fmla="*/ 34 w 41"/>
                <a:gd name="T29" fmla="*/ 29 h 56"/>
                <a:gd name="T30" fmla="*/ 35 w 41"/>
                <a:gd name="T31" fmla="*/ 30 h 56"/>
                <a:gd name="T32" fmla="*/ 36 w 41"/>
                <a:gd name="T33" fmla="*/ 30 h 56"/>
                <a:gd name="T34" fmla="*/ 27 w 41"/>
                <a:gd name="T35" fmla="*/ 20 h 56"/>
                <a:gd name="T36" fmla="*/ 10 w 41"/>
                <a:gd name="T37" fmla="*/ 3 h 56"/>
                <a:gd name="T38" fmla="*/ 4 w 41"/>
                <a:gd name="T39" fmla="*/ 26 h 56"/>
                <a:gd name="T40" fmla="*/ 10 w 41"/>
                <a:gd name="T41" fmla="*/ 41 h 56"/>
                <a:gd name="T42" fmla="*/ 14 w 41"/>
                <a:gd name="T43" fmla="*/ 49 h 56"/>
                <a:gd name="T44" fmla="*/ 25 w 41"/>
                <a:gd name="T45" fmla="*/ 47 h 56"/>
                <a:gd name="T46" fmla="*/ 29 w 41"/>
                <a:gd name="T47" fmla="*/ 47 h 56"/>
                <a:gd name="T48" fmla="*/ 30 w 41"/>
                <a:gd name="T49" fmla="*/ 43 h 56"/>
                <a:gd name="T50" fmla="*/ 31 w 41"/>
                <a:gd name="T51" fmla="*/ 44 h 56"/>
                <a:gd name="T52" fmla="*/ 33 w 41"/>
                <a:gd name="T53" fmla="*/ 42 h 56"/>
                <a:gd name="T54" fmla="*/ 33 w 41"/>
                <a:gd name="T55" fmla="*/ 45 h 56"/>
                <a:gd name="T56" fmla="*/ 36 w 41"/>
                <a:gd name="T57" fmla="*/ 40 h 56"/>
                <a:gd name="T58" fmla="*/ 36 w 41"/>
                <a:gd name="T59" fmla="*/ 40 h 56"/>
                <a:gd name="T60" fmla="*/ 39 w 41"/>
                <a:gd name="T61" fmla="*/ 40 h 56"/>
                <a:gd name="T62" fmla="*/ 39 w 41"/>
                <a:gd name="T63" fmla="*/ 37 h 56"/>
                <a:gd name="T64" fmla="*/ 39 w 41"/>
                <a:gd name="T65" fmla="*/ 37 h 56"/>
                <a:gd name="T66" fmla="*/ 40 w 41"/>
                <a:gd name="T67" fmla="*/ 37 h 56"/>
                <a:gd name="T68" fmla="*/ 39 w 41"/>
                <a:gd name="T69" fmla="*/ 39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" h="56">
                  <a:moveTo>
                    <a:pt x="41" y="35"/>
                  </a:moveTo>
                  <a:cubicBezTo>
                    <a:pt x="40" y="35"/>
                    <a:pt x="39" y="34"/>
                    <a:pt x="38" y="33"/>
                  </a:cubicBezTo>
                  <a:cubicBezTo>
                    <a:pt x="38" y="34"/>
                    <a:pt x="37" y="35"/>
                    <a:pt x="37" y="34"/>
                  </a:cubicBezTo>
                  <a:cubicBezTo>
                    <a:pt x="38" y="34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1"/>
                    <a:pt x="34" y="31"/>
                  </a:cubicBezTo>
                  <a:cubicBezTo>
                    <a:pt x="34" y="31"/>
                    <a:pt x="35" y="30"/>
                    <a:pt x="35" y="30"/>
                  </a:cubicBezTo>
                  <a:cubicBezTo>
                    <a:pt x="35" y="30"/>
                    <a:pt x="34" y="31"/>
                    <a:pt x="34" y="31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2" y="36"/>
                    <a:pt x="35" y="31"/>
                    <a:pt x="34" y="34"/>
                  </a:cubicBezTo>
                  <a:cubicBezTo>
                    <a:pt x="35" y="31"/>
                    <a:pt x="32" y="36"/>
                    <a:pt x="33" y="34"/>
                  </a:cubicBezTo>
                  <a:cubicBezTo>
                    <a:pt x="33" y="33"/>
                    <a:pt x="34" y="32"/>
                    <a:pt x="34" y="31"/>
                  </a:cubicBezTo>
                  <a:cubicBezTo>
                    <a:pt x="34" y="32"/>
                    <a:pt x="34" y="31"/>
                    <a:pt x="34" y="29"/>
                  </a:cubicBezTo>
                  <a:cubicBezTo>
                    <a:pt x="35" y="28"/>
                    <a:pt x="35" y="29"/>
                    <a:pt x="34" y="31"/>
                  </a:cubicBezTo>
                  <a:cubicBezTo>
                    <a:pt x="34" y="31"/>
                    <a:pt x="35" y="30"/>
                    <a:pt x="35" y="30"/>
                  </a:cubicBezTo>
                  <a:cubicBezTo>
                    <a:pt x="35" y="30"/>
                    <a:pt x="34" y="31"/>
                    <a:pt x="34" y="31"/>
                  </a:cubicBezTo>
                  <a:cubicBezTo>
                    <a:pt x="35" y="31"/>
                    <a:pt x="35" y="30"/>
                    <a:pt x="36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3" y="24"/>
                    <a:pt x="30" y="23"/>
                    <a:pt x="27" y="20"/>
                  </a:cubicBezTo>
                  <a:cubicBezTo>
                    <a:pt x="26" y="19"/>
                    <a:pt x="24" y="16"/>
                    <a:pt x="23" y="14"/>
                  </a:cubicBezTo>
                  <a:cubicBezTo>
                    <a:pt x="19" y="8"/>
                    <a:pt x="15" y="13"/>
                    <a:pt x="10" y="3"/>
                  </a:cubicBezTo>
                  <a:cubicBezTo>
                    <a:pt x="7" y="0"/>
                    <a:pt x="3" y="2"/>
                    <a:pt x="2" y="3"/>
                  </a:cubicBezTo>
                  <a:cubicBezTo>
                    <a:pt x="0" y="9"/>
                    <a:pt x="4" y="25"/>
                    <a:pt x="4" y="26"/>
                  </a:cubicBezTo>
                  <a:cubicBezTo>
                    <a:pt x="7" y="40"/>
                    <a:pt x="6" y="32"/>
                    <a:pt x="8" y="40"/>
                  </a:cubicBezTo>
                  <a:cubicBezTo>
                    <a:pt x="7" y="36"/>
                    <a:pt x="9" y="31"/>
                    <a:pt x="10" y="41"/>
                  </a:cubicBezTo>
                  <a:cubicBezTo>
                    <a:pt x="10" y="56"/>
                    <a:pt x="12" y="44"/>
                    <a:pt x="13" y="48"/>
                  </a:cubicBezTo>
                  <a:cubicBezTo>
                    <a:pt x="13" y="49"/>
                    <a:pt x="14" y="48"/>
                    <a:pt x="14" y="49"/>
                  </a:cubicBezTo>
                  <a:cubicBezTo>
                    <a:pt x="14" y="54"/>
                    <a:pt x="18" y="49"/>
                    <a:pt x="20" y="51"/>
                  </a:cubicBezTo>
                  <a:cubicBezTo>
                    <a:pt x="21" y="51"/>
                    <a:pt x="23" y="48"/>
                    <a:pt x="25" y="47"/>
                  </a:cubicBezTo>
                  <a:cubicBezTo>
                    <a:pt x="26" y="47"/>
                    <a:pt x="25" y="49"/>
                    <a:pt x="26" y="49"/>
                  </a:cubicBezTo>
                  <a:cubicBezTo>
                    <a:pt x="26" y="49"/>
                    <a:pt x="28" y="48"/>
                    <a:pt x="29" y="47"/>
                  </a:cubicBezTo>
                  <a:cubicBezTo>
                    <a:pt x="28" y="47"/>
                    <a:pt x="27" y="48"/>
                    <a:pt x="26" y="48"/>
                  </a:cubicBezTo>
                  <a:cubicBezTo>
                    <a:pt x="26" y="48"/>
                    <a:pt x="29" y="44"/>
                    <a:pt x="30" y="43"/>
                  </a:cubicBezTo>
                  <a:cubicBezTo>
                    <a:pt x="30" y="42"/>
                    <a:pt x="28" y="46"/>
                    <a:pt x="29" y="46"/>
                  </a:cubicBezTo>
                  <a:cubicBezTo>
                    <a:pt x="29" y="46"/>
                    <a:pt x="30" y="44"/>
                    <a:pt x="31" y="44"/>
                  </a:cubicBezTo>
                  <a:cubicBezTo>
                    <a:pt x="32" y="43"/>
                    <a:pt x="30" y="46"/>
                    <a:pt x="30" y="46"/>
                  </a:cubicBezTo>
                  <a:cubicBezTo>
                    <a:pt x="31" y="45"/>
                    <a:pt x="33" y="41"/>
                    <a:pt x="33" y="42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2"/>
                    <a:pt x="37" y="41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40"/>
                    <a:pt x="38" y="39"/>
                    <a:pt x="39" y="37"/>
                  </a:cubicBezTo>
                  <a:cubicBezTo>
                    <a:pt x="39" y="38"/>
                    <a:pt x="38" y="39"/>
                    <a:pt x="38" y="39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40" y="35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8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0" y="37"/>
                    <a:pt x="41" y="35"/>
                    <a:pt x="41" y="3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9" name="Freeform 722"/>
            <p:cNvSpPr/>
            <p:nvPr/>
          </p:nvSpPr>
          <p:spPr bwMode="auto">
            <a:xfrm>
              <a:off x="6548438" y="4138614"/>
              <a:ext cx="3175" cy="7938"/>
            </a:xfrm>
            <a:custGeom>
              <a:gdLst>
                <a:gd name="T0" fmla="*/ 1 w 1"/>
                <a:gd name="T1" fmla="*/ 1 h 2"/>
                <a:gd name="T2" fmla="*/ 1 w 1"/>
                <a:gd name="T3" fmla="*/ 1 h 2"/>
                <a:gd name="T4" fmla="*/ 1 w 1"/>
                <a:gd name="T5" fmla="*/ 0 h 2"/>
                <a:gd name="T6" fmla="*/ 1 w 1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0" name="Freeform 723"/>
            <p:cNvSpPr/>
            <p:nvPr/>
          </p:nvSpPr>
          <p:spPr bwMode="auto">
            <a:xfrm>
              <a:off x="6529388" y="4038601"/>
              <a:ext cx="4763" cy="6350"/>
            </a:xfrm>
            <a:custGeom>
              <a:gdLst>
                <a:gd name="T0" fmla="*/ 0 w 1"/>
                <a:gd name="T1" fmla="*/ 1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1" name="Freeform 724"/>
            <p:cNvSpPr/>
            <p:nvPr/>
          </p:nvSpPr>
          <p:spPr bwMode="auto">
            <a:xfrm>
              <a:off x="6529388" y="4044951"/>
              <a:ext cx="4763" cy="0"/>
            </a:xfrm>
            <a:custGeom>
              <a:gdLst>
                <a:gd name="T0" fmla="*/ 0 w 3"/>
                <a:gd name="T1" fmla="*/ 0 w 3"/>
                <a:gd name="T2" fmla="*/ 3 w 3"/>
                <a:gd name="T3" fmla="*/ 0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2" name="Freeform 725"/>
            <p:cNvSpPr/>
            <p:nvPr/>
          </p:nvSpPr>
          <p:spPr bwMode="auto">
            <a:xfrm flipH="1">
              <a:off x="6534150" y="40449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3" name="Freeform 726"/>
            <p:cNvSpPr/>
            <p:nvPr/>
          </p:nvSpPr>
          <p:spPr bwMode="auto">
            <a:xfrm>
              <a:off x="6534150" y="4041776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4" name="Freeform 727"/>
            <p:cNvSpPr/>
            <p:nvPr/>
          </p:nvSpPr>
          <p:spPr bwMode="auto">
            <a:xfrm>
              <a:off x="6537325" y="4038601"/>
              <a:ext cx="3175" cy="3175"/>
            </a:xfrm>
            <a:custGeom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5" name="Freeform 728"/>
            <p:cNvSpPr/>
            <p:nvPr/>
          </p:nvSpPr>
          <p:spPr bwMode="auto">
            <a:xfrm>
              <a:off x="6556375" y="4003676"/>
              <a:ext cx="36513" cy="15875"/>
            </a:xfrm>
            <a:custGeom>
              <a:gdLst>
                <a:gd name="T0" fmla="*/ 5 w 10"/>
                <a:gd name="T1" fmla="*/ 1 h 4"/>
                <a:gd name="T2" fmla="*/ 4 w 10"/>
                <a:gd name="T3" fmla="*/ 3 h 4"/>
                <a:gd name="T4" fmla="*/ 6 w 10"/>
                <a:gd name="T5" fmla="*/ 2 h 4"/>
                <a:gd name="T6" fmla="*/ 5 w 10"/>
                <a:gd name="T7" fmla="*/ 4 h 4"/>
                <a:gd name="T8" fmla="*/ 10 w 10"/>
                <a:gd name="T9" fmla="*/ 1 h 4"/>
                <a:gd name="T10" fmla="*/ 7 w 10"/>
                <a:gd name="T11" fmla="*/ 1 h 4"/>
                <a:gd name="T12" fmla="*/ 2 w 10"/>
                <a:gd name="T13" fmla="*/ 3 h 4"/>
                <a:gd name="T14" fmla="*/ 2 w 10"/>
                <a:gd name="T15" fmla="*/ 2 h 4"/>
                <a:gd name="T16" fmla="*/ 1 w 10"/>
                <a:gd name="T17" fmla="*/ 4 h 4"/>
                <a:gd name="T18" fmla="*/ 5 w 10"/>
                <a:gd name="T19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5" y="1"/>
                  </a:moveTo>
                  <a:cubicBezTo>
                    <a:pt x="6" y="1"/>
                    <a:pt x="3" y="4"/>
                    <a:pt x="4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7" y="2"/>
                    <a:pt x="4" y="4"/>
                    <a:pt x="5" y="4"/>
                  </a:cubicBezTo>
                  <a:cubicBezTo>
                    <a:pt x="6" y="3"/>
                    <a:pt x="10" y="1"/>
                    <a:pt x="10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4" y="2"/>
                    <a:pt x="5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6" name="Freeform 729"/>
            <p:cNvSpPr/>
            <p:nvPr/>
          </p:nvSpPr>
          <p:spPr bwMode="auto">
            <a:xfrm>
              <a:off x="6526213" y="4022726"/>
              <a:ext cx="14288" cy="11113"/>
            </a:xfrm>
            <a:custGeom>
              <a:gdLst>
                <a:gd name="T0" fmla="*/ 1 w 4"/>
                <a:gd name="T1" fmla="*/ 2 h 3"/>
                <a:gd name="T2" fmla="*/ 2 w 4"/>
                <a:gd name="T3" fmla="*/ 1 h 3"/>
                <a:gd name="T4" fmla="*/ 2 w 4"/>
                <a:gd name="T5" fmla="*/ 2 h 3"/>
                <a:gd name="T6" fmla="*/ 4 w 4"/>
                <a:gd name="T7" fmla="*/ 1 h 3"/>
                <a:gd name="T8" fmla="*/ 2 w 4"/>
                <a:gd name="T9" fmla="*/ 2 h 3"/>
                <a:gd name="T10" fmla="*/ 3 w 4"/>
                <a:gd name="T11" fmla="*/ 0 h 3"/>
                <a:gd name="T12" fmla="*/ 1 w 4"/>
                <a:gd name="T13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7" name="Rectangle 730"/>
            <p:cNvSpPr>
              <a:spLocks noChangeArrowheads="1"/>
            </p:cNvSpPr>
            <p:nvPr/>
          </p:nvSpPr>
          <p:spPr bwMode="auto">
            <a:xfrm>
              <a:off x="6537325" y="402272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8" name="Freeform 731"/>
            <p:cNvSpPr/>
            <p:nvPr/>
          </p:nvSpPr>
          <p:spPr bwMode="auto">
            <a:xfrm>
              <a:off x="6548438" y="4000501"/>
              <a:ext cx="123825" cy="192088"/>
            </a:xfrm>
            <a:custGeom>
              <a:gdLst>
                <a:gd name="T0" fmla="*/ 1 w 33"/>
                <a:gd name="T1" fmla="*/ 13 h 51"/>
                <a:gd name="T2" fmla="*/ 1 w 33"/>
                <a:gd name="T3" fmla="*/ 13 h 51"/>
                <a:gd name="T4" fmla="*/ 2 w 33"/>
                <a:gd name="T5" fmla="*/ 14 h 51"/>
                <a:gd name="T6" fmla="*/ 3 w 33"/>
                <a:gd name="T7" fmla="*/ 13 h 51"/>
                <a:gd name="T8" fmla="*/ 3 w 33"/>
                <a:gd name="T9" fmla="*/ 13 h 51"/>
                <a:gd name="T10" fmla="*/ 3 w 33"/>
                <a:gd name="T11" fmla="*/ 13 h 51"/>
                <a:gd name="T12" fmla="*/ 2 w 33"/>
                <a:gd name="T13" fmla="*/ 14 h 51"/>
                <a:gd name="T14" fmla="*/ 1 w 33"/>
                <a:gd name="T15" fmla="*/ 15 h 51"/>
                <a:gd name="T16" fmla="*/ 2 w 33"/>
                <a:gd name="T17" fmla="*/ 16 h 51"/>
                <a:gd name="T18" fmla="*/ 2 w 33"/>
                <a:gd name="T19" fmla="*/ 15 h 51"/>
                <a:gd name="T20" fmla="*/ 2 w 33"/>
                <a:gd name="T21" fmla="*/ 16 h 51"/>
                <a:gd name="T22" fmla="*/ 2 w 33"/>
                <a:gd name="T23" fmla="*/ 17 h 51"/>
                <a:gd name="T24" fmla="*/ 6 w 33"/>
                <a:gd name="T25" fmla="*/ 13 h 51"/>
                <a:gd name="T26" fmla="*/ 6 w 33"/>
                <a:gd name="T27" fmla="*/ 13 h 51"/>
                <a:gd name="T28" fmla="*/ 3 w 33"/>
                <a:gd name="T29" fmla="*/ 17 h 51"/>
                <a:gd name="T30" fmla="*/ 2 w 33"/>
                <a:gd name="T31" fmla="*/ 17 h 51"/>
                <a:gd name="T32" fmla="*/ 2 w 33"/>
                <a:gd name="T33" fmla="*/ 16 h 51"/>
                <a:gd name="T34" fmla="*/ 5 w 33"/>
                <a:gd name="T35" fmla="*/ 27 h 51"/>
                <a:gd name="T36" fmla="*/ 10 w 33"/>
                <a:gd name="T37" fmla="*/ 48 h 51"/>
                <a:gd name="T38" fmla="*/ 24 w 33"/>
                <a:gd name="T39" fmla="*/ 29 h 51"/>
                <a:gd name="T40" fmla="*/ 27 w 33"/>
                <a:gd name="T41" fmla="*/ 14 h 51"/>
                <a:gd name="T42" fmla="*/ 27 w 33"/>
                <a:gd name="T43" fmla="*/ 5 h 51"/>
                <a:gd name="T44" fmla="*/ 18 w 33"/>
                <a:gd name="T45" fmla="*/ 4 h 51"/>
                <a:gd name="T46" fmla="*/ 15 w 33"/>
                <a:gd name="T47" fmla="*/ 3 h 51"/>
                <a:gd name="T48" fmla="*/ 13 w 33"/>
                <a:gd name="T49" fmla="*/ 7 h 51"/>
                <a:gd name="T50" fmla="*/ 12 w 33"/>
                <a:gd name="T51" fmla="*/ 6 h 51"/>
                <a:gd name="T52" fmla="*/ 9 w 33"/>
                <a:gd name="T53" fmla="*/ 6 h 51"/>
                <a:gd name="T54" fmla="*/ 10 w 33"/>
                <a:gd name="T55" fmla="*/ 4 h 51"/>
                <a:gd name="T56" fmla="*/ 6 w 33"/>
                <a:gd name="T57" fmla="*/ 7 h 51"/>
                <a:gd name="T58" fmla="*/ 6 w 33"/>
                <a:gd name="T59" fmla="*/ 7 h 51"/>
                <a:gd name="T60" fmla="*/ 4 w 33"/>
                <a:gd name="T61" fmla="*/ 7 h 51"/>
                <a:gd name="T62" fmla="*/ 2 w 33"/>
                <a:gd name="T63" fmla="*/ 10 h 51"/>
                <a:gd name="T64" fmla="*/ 3 w 33"/>
                <a:gd name="T65" fmla="*/ 10 h 51"/>
                <a:gd name="T66" fmla="*/ 1 w 33"/>
                <a:gd name="T67" fmla="*/ 9 h 51"/>
                <a:gd name="T68" fmla="*/ 3 w 33"/>
                <a:gd name="T69" fmla="*/ 7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51">
                  <a:moveTo>
                    <a:pt x="0" y="11"/>
                  </a:moveTo>
                  <a:cubicBezTo>
                    <a:pt x="1" y="11"/>
                    <a:pt x="1" y="12"/>
                    <a:pt x="1" y="13"/>
                  </a:cubicBezTo>
                  <a:cubicBezTo>
                    <a:pt x="2" y="12"/>
                    <a:pt x="3" y="12"/>
                    <a:pt x="2" y="12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3" y="14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2" y="17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5"/>
                    <a:pt x="5" y="14"/>
                    <a:pt x="6" y="13"/>
                  </a:cubicBezTo>
                  <a:cubicBezTo>
                    <a:pt x="7" y="12"/>
                    <a:pt x="3" y="16"/>
                    <a:pt x="5" y="13"/>
                  </a:cubicBezTo>
                  <a:cubicBezTo>
                    <a:pt x="3" y="16"/>
                    <a:pt x="7" y="12"/>
                    <a:pt x="6" y="13"/>
                  </a:cubicBezTo>
                  <a:cubicBezTo>
                    <a:pt x="5" y="14"/>
                    <a:pt x="4" y="15"/>
                    <a:pt x="4" y="16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1" y="18"/>
                    <a:pt x="2" y="17"/>
                    <a:pt x="4" y="16"/>
                  </a:cubicBezTo>
                  <a:cubicBezTo>
                    <a:pt x="3" y="16"/>
                    <a:pt x="3" y="16"/>
                    <a:pt x="2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22"/>
                    <a:pt x="3" y="23"/>
                    <a:pt x="5" y="27"/>
                  </a:cubicBezTo>
                  <a:cubicBezTo>
                    <a:pt x="5" y="29"/>
                    <a:pt x="5" y="31"/>
                    <a:pt x="5" y="34"/>
                  </a:cubicBezTo>
                  <a:cubicBezTo>
                    <a:pt x="6" y="40"/>
                    <a:pt x="11" y="37"/>
                    <a:pt x="10" y="48"/>
                  </a:cubicBezTo>
                  <a:cubicBezTo>
                    <a:pt x="10" y="51"/>
                    <a:pt x="13" y="51"/>
                    <a:pt x="15" y="51"/>
                  </a:cubicBezTo>
                  <a:cubicBezTo>
                    <a:pt x="19" y="46"/>
                    <a:pt x="24" y="30"/>
                    <a:pt x="24" y="29"/>
                  </a:cubicBezTo>
                  <a:cubicBezTo>
                    <a:pt x="29" y="16"/>
                    <a:pt x="26" y="23"/>
                    <a:pt x="28" y="15"/>
                  </a:cubicBezTo>
                  <a:cubicBezTo>
                    <a:pt x="27" y="20"/>
                    <a:pt x="23" y="23"/>
                    <a:pt x="27" y="14"/>
                  </a:cubicBezTo>
                  <a:cubicBezTo>
                    <a:pt x="33" y="0"/>
                    <a:pt x="26" y="10"/>
                    <a:pt x="27" y="6"/>
                  </a:cubicBezTo>
                  <a:cubicBezTo>
                    <a:pt x="28" y="5"/>
                    <a:pt x="27" y="6"/>
                    <a:pt x="27" y="5"/>
                  </a:cubicBezTo>
                  <a:cubicBezTo>
                    <a:pt x="29" y="1"/>
                    <a:pt x="24" y="5"/>
                    <a:pt x="24" y="2"/>
                  </a:cubicBezTo>
                  <a:cubicBezTo>
                    <a:pt x="23" y="2"/>
                    <a:pt x="20" y="4"/>
                    <a:pt x="18" y="4"/>
                  </a:cubicBezTo>
                  <a:cubicBezTo>
                    <a:pt x="17" y="5"/>
                    <a:pt x="18" y="3"/>
                    <a:pt x="18" y="3"/>
                  </a:cubicBezTo>
                  <a:cubicBezTo>
                    <a:pt x="18" y="2"/>
                    <a:pt x="17" y="3"/>
                    <a:pt x="15" y="3"/>
                  </a:cubicBezTo>
                  <a:cubicBezTo>
                    <a:pt x="16" y="3"/>
                    <a:pt x="17" y="3"/>
                    <a:pt x="18" y="3"/>
                  </a:cubicBezTo>
                  <a:cubicBezTo>
                    <a:pt x="18" y="3"/>
                    <a:pt x="14" y="6"/>
                    <a:pt x="13" y="7"/>
                  </a:cubicBezTo>
                  <a:cubicBezTo>
                    <a:pt x="12" y="7"/>
                    <a:pt x="15" y="4"/>
                    <a:pt x="14" y="5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1" y="6"/>
                    <a:pt x="14" y="4"/>
                    <a:pt x="14" y="4"/>
                  </a:cubicBezTo>
                  <a:cubicBezTo>
                    <a:pt x="13" y="4"/>
                    <a:pt x="9" y="7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7" y="6"/>
                    <a:pt x="5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8"/>
                    <a:pt x="2" y="10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11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9" name="Freeform 732"/>
            <p:cNvSpPr/>
            <p:nvPr/>
          </p:nvSpPr>
          <p:spPr bwMode="auto">
            <a:xfrm>
              <a:off x="6556375" y="4049714"/>
              <a:ext cx="3175" cy="3175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0" name="Freeform 733"/>
            <p:cNvSpPr/>
            <p:nvPr/>
          </p:nvSpPr>
          <p:spPr bwMode="auto">
            <a:xfrm>
              <a:off x="6691313" y="4143376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1" name="Rectangle 734"/>
            <p:cNvSpPr>
              <a:spLocks noChangeArrowheads="1"/>
            </p:cNvSpPr>
            <p:nvPr/>
          </p:nvSpPr>
          <p:spPr bwMode="auto">
            <a:xfrm>
              <a:off x="6691313" y="414655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2" name="Freeform 735"/>
            <p:cNvSpPr/>
            <p:nvPr/>
          </p:nvSpPr>
          <p:spPr bwMode="auto">
            <a:xfrm flipH="1">
              <a:off x="6691313" y="41465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3" name="Rectangle 736"/>
            <p:cNvSpPr>
              <a:spLocks noChangeArrowheads="1"/>
            </p:cNvSpPr>
            <p:nvPr/>
          </p:nvSpPr>
          <p:spPr bwMode="auto">
            <a:xfrm>
              <a:off x="6691313" y="414655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4" name="Freeform 737"/>
            <p:cNvSpPr/>
            <p:nvPr/>
          </p:nvSpPr>
          <p:spPr bwMode="auto">
            <a:xfrm flipH="1">
              <a:off x="6691313" y="41465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5" name="Freeform 738"/>
            <p:cNvSpPr/>
            <p:nvPr/>
          </p:nvSpPr>
          <p:spPr bwMode="auto">
            <a:xfrm>
              <a:off x="6688138" y="4146551"/>
              <a:ext cx="6350" cy="7938"/>
            </a:xfrm>
            <a:custGeom>
              <a:gdLst>
                <a:gd name="T0" fmla="*/ 2 w 4"/>
                <a:gd name="T1" fmla="*/ 3 h 5"/>
                <a:gd name="T2" fmla="*/ 2 w 4"/>
                <a:gd name="T3" fmla="*/ 3 h 5"/>
                <a:gd name="T4" fmla="*/ 2 w 4"/>
                <a:gd name="T5" fmla="*/ 3 h 5"/>
                <a:gd name="T6" fmla="*/ 0 w 4"/>
                <a:gd name="T7" fmla="*/ 3 h 5"/>
                <a:gd name="T8" fmla="*/ 0 w 4"/>
                <a:gd name="T9" fmla="*/ 5 h 5"/>
                <a:gd name="T10" fmla="*/ 2 w 4"/>
                <a:gd name="T11" fmla="*/ 3 h 5"/>
                <a:gd name="T12" fmla="*/ 4 w 4"/>
                <a:gd name="T13" fmla="*/ 0 h 5"/>
                <a:gd name="T14" fmla="*/ 4 w 4"/>
                <a:gd name="T15" fmla="*/ 0 h 5"/>
                <a:gd name="T16" fmla="*/ 4 w 4"/>
                <a:gd name="T17" fmla="*/ 0 h 5"/>
                <a:gd name="T18" fmla="*/ 2 w 4"/>
                <a:gd name="T19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6" name="Freeform 739"/>
            <p:cNvSpPr/>
            <p:nvPr/>
          </p:nvSpPr>
          <p:spPr bwMode="auto">
            <a:xfrm flipH="1">
              <a:off x="6699250" y="41433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7" name="Rectangle 740"/>
            <p:cNvSpPr>
              <a:spLocks noChangeArrowheads="1"/>
            </p:cNvSpPr>
            <p:nvPr/>
          </p:nvSpPr>
          <p:spPr bwMode="auto">
            <a:xfrm>
              <a:off x="6699250" y="4143376"/>
              <a:ext cx="3175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8" name="Freeform 741"/>
            <p:cNvSpPr/>
            <p:nvPr/>
          </p:nvSpPr>
          <p:spPr bwMode="auto">
            <a:xfrm>
              <a:off x="6623050" y="4151314"/>
              <a:ext cx="65088" cy="55563"/>
            </a:xfrm>
            <a:custGeom>
              <a:gdLst>
                <a:gd name="T0" fmla="*/ 15 w 17"/>
                <a:gd name="T1" fmla="*/ 0 h 15"/>
                <a:gd name="T2" fmla="*/ 15 w 17"/>
                <a:gd name="T3" fmla="*/ 0 h 15"/>
                <a:gd name="T4" fmla="*/ 15 w 17"/>
                <a:gd name="T5" fmla="*/ 1 h 15"/>
                <a:gd name="T6" fmla="*/ 15 w 17"/>
                <a:gd name="T7" fmla="*/ 1 h 15"/>
                <a:gd name="T8" fmla="*/ 15 w 17"/>
                <a:gd name="T9" fmla="*/ 1 h 15"/>
                <a:gd name="T10" fmla="*/ 15 w 17"/>
                <a:gd name="T11" fmla="*/ 1 h 15"/>
                <a:gd name="T12" fmla="*/ 15 w 17"/>
                <a:gd name="T13" fmla="*/ 1 h 15"/>
                <a:gd name="T14" fmla="*/ 14 w 17"/>
                <a:gd name="T15" fmla="*/ 1 h 15"/>
                <a:gd name="T16" fmla="*/ 14 w 17"/>
                <a:gd name="T17" fmla="*/ 1 h 15"/>
                <a:gd name="T18" fmla="*/ 14 w 17"/>
                <a:gd name="T19" fmla="*/ 1 h 15"/>
                <a:gd name="T20" fmla="*/ 14 w 17"/>
                <a:gd name="T21" fmla="*/ 1 h 15"/>
                <a:gd name="T22" fmla="*/ 13 w 17"/>
                <a:gd name="T23" fmla="*/ 2 h 15"/>
                <a:gd name="T24" fmla="*/ 14 w 17"/>
                <a:gd name="T25" fmla="*/ 2 h 15"/>
                <a:gd name="T26" fmla="*/ 14 w 17"/>
                <a:gd name="T27" fmla="*/ 2 h 15"/>
                <a:gd name="T28" fmla="*/ 13 w 17"/>
                <a:gd name="T29" fmla="*/ 2 h 15"/>
                <a:gd name="T30" fmla="*/ 13 w 17"/>
                <a:gd name="T31" fmla="*/ 2 h 15"/>
                <a:gd name="T32" fmla="*/ 14 w 17"/>
                <a:gd name="T33" fmla="*/ 1 h 15"/>
                <a:gd name="T34" fmla="*/ 9 w 17"/>
                <a:gd name="T35" fmla="*/ 5 h 15"/>
                <a:gd name="T36" fmla="*/ 2 w 17"/>
                <a:gd name="T37" fmla="*/ 11 h 15"/>
                <a:gd name="T38" fmla="*/ 2 w 17"/>
                <a:gd name="T39" fmla="*/ 15 h 15"/>
                <a:gd name="T40" fmla="*/ 5 w 17"/>
                <a:gd name="T41" fmla="*/ 13 h 15"/>
                <a:gd name="T42" fmla="*/ 8 w 17"/>
                <a:gd name="T43" fmla="*/ 9 h 15"/>
                <a:gd name="T44" fmla="*/ 14 w 17"/>
                <a:gd name="T45" fmla="*/ 3 h 15"/>
                <a:gd name="T46" fmla="*/ 15 w 17"/>
                <a:gd name="T47" fmla="*/ 2 h 15"/>
                <a:gd name="T48" fmla="*/ 15 w 17"/>
                <a:gd name="T49" fmla="*/ 2 h 15"/>
                <a:gd name="T50" fmla="*/ 15 w 17"/>
                <a:gd name="T51" fmla="*/ 2 h 15"/>
                <a:gd name="T52" fmla="*/ 16 w 17"/>
                <a:gd name="T53" fmla="*/ 1 h 15"/>
                <a:gd name="T54" fmla="*/ 16 w 17"/>
                <a:gd name="T55" fmla="*/ 1 h 15"/>
                <a:gd name="T56" fmla="*/ 16 w 17"/>
                <a:gd name="T57" fmla="*/ 1 h 15"/>
                <a:gd name="T58" fmla="*/ 16 w 17"/>
                <a:gd name="T59" fmla="*/ 1 h 15"/>
                <a:gd name="T60" fmla="*/ 17 w 17"/>
                <a:gd name="T61" fmla="*/ 0 h 15"/>
                <a:gd name="T62" fmla="*/ 17 w 17"/>
                <a:gd name="T63" fmla="*/ 0 h 15"/>
                <a:gd name="T64" fmla="*/ 17 w 17"/>
                <a:gd name="T65" fmla="*/ 0 h 15"/>
                <a:gd name="T66" fmla="*/ 17 w 17"/>
                <a:gd name="T67" fmla="*/ 0 h 15"/>
                <a:gd name="T68" fmla="*/ 17 w 17"/>
                <a:gd name="T6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15"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2" y="11"/>
                  </a:cubicBezTo>
                  <a:cubicBezTo>
                    <a:pt x="1" y="12"/>
                    <a:pt x="1" y="13"/>
                    <a:pt x="0" y="14"/>
                  </a:cubicBezTo>
                  <a:cubicBezTo>
                    <a:pt x="0" y="15"/>
                    <a:pt x="2" y="15"/>
                    <a:pt x="2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6" y="12"/>
                    <a:pt x="6" y="11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1" y="6"/>
                    <a:pt x="1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9" name="Freeform 742"/>
            <p:cNvSpPr/>
            <p:nvPr/>
          </p:nvSpPr>
          <p:spPr bwMode="auto">
            <a:xfrm>
              <a:off x="6675438" y="4154489"/>
              <a:ext cx="4763" cy="0"/>
            </a:xfrm>
            <a:custGeom>
              <a:gdLst>
                <a:gd name="T0" fmla="*/ 3 w 3"/>
                <a:gd name="T1" fmla="*/ 3 w 3"/>
                <a:gd name="T2" fmla="*/ 0 w 3"/>
                <a:gd name="T3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0" name="Freeform 743"/>
            <p:cNvSpPr/>
            <p:nvPr/>
          </p:nvSpPr>
          <p:spPr bwMode="auto">
            <a:xfrm>
              <a:off x="6691313" y="4121151"/>
              <a:ext cx="33338" cy="30163"/>
            </a:xfrm>
            <a:custGeom>
              <a:gdLst>
                <a:gd name="T0" fmla="*/ 8 w 9"/>
                <a:gd name="T1" fmla="*/ 7 h 8"/>
                <a:gd name="T2" fmla="*/ 2 w 9"/>
                <a:gd name="T3" fmla="*/ 7 h 8"/>
                <a:gd name="T4" fmla="*/ 2 w 9"/>
                <a:gd name="T5" fmla="*/ 1 h 8"/>
                <a:gd name="T6" fmla="*/ 7 w 9"/>
                <a:gd name="T7" fmla="*/ 1 h 8"/>
                <a:gd name="T8" fmla="*/ 8 w 9"/>
                <a:gd name="T9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8" y="7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" y="2"/>
                    <a:pt x="9" y="5"/>
                    <a:pt x="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1" name="Freeform 744"/>
            <p:cNvSpPr/>
            <p:nvPr/>
          </p:nvSpPr>
          <p:spPr bwMode="auto">
            <a:xfrm flipH="1">
              <a:off x="6646863" y="4110039"/>
              <a:ext cx="0" cy="3175"/>
            </a:xfrm>
            <a:custGeom>
              <a:gdLst>
                <a:gd name="T0" fmla="*/ 0 h 2"/>
                <a:gd name="T1" fmla="*/ 2 h 2"/>
                <a:gd name="T2" fmla="*/ 0 h 2"/>
                <a:gd name="T3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2" name="Rectangle 745"/>
            <p:cNvSpPr>
              <a:spLocks noChangeArrowheads="1"/>
            </p:cNvSpPr>
            <p:nvPr/>
          </p:nvSpPr>
          <p:spPr bwMode="auto">
            <a:xfrm>
              <a:off x="6646863" y="4113214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3" name="Freeform 746"/>
            <p:cNvSpPr/>
            <p:nvPr/>
          </p:nvSpPr>
          <p:spPr bwMode="auto">
            <a:xfrm>
              <a:off x="6642100" y="4113214"/>
              <a:ext cx="4763" cy="0"/>
            </a:xfrm>
            <a:custGeom>
              <a:gdLst>
                <a:gd name="T0" fmla="*/ 0 w 3"/>
                <a:gd name="T1" fmla="*/ 3 w 3"/>
                <a:gd name="T2" fmla="*/ 0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4" name="Rectangle 747"/>
            <p:cNvSpPr>
              <a:spLocks noChangeArrowheads="1"/>
            </p:cNvSpPr>
            <p:nvPr/>
          </p:nvSpPr>
          <p:spPr bwMode="auto">
            <a:xfrm>
              <a:off x="6646863" y="4113214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5" name="Freeform 748"/>
            <p:cNvSpPr/>
            <p:nvPr/>
          </p:nvSpPr>
          <p:spPr bwMode="auto">
            <a:xfrm flipH="1">
              <a:off x="6646863" y="411321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6" name="Freeform 749"/>
            <p:cNvSpPr/>
            <p:nvPr/>
          </p:nvSpPr>
          <p:spPr bwMode="auto">
            <a:xfrm>
              <a:off x="6646863" y="4113214"/>
              <a:ext cx="3175" cy="7938"/>
            </a:xfrm>
            <a:custGeom>
              <a:gdLst>
                <a:gd name="T0" fmla="*/ 2 w 2"/>
                <a:gd name="T1" fmla="*/ 2 h 5"/>
                <a:gd name="T2" fmla="*/ 0 w 2"/>
                <a:gd name="T3" fmla="*/ 2 h 5"/>
                <a:gd name="T4" fmla="*/ 0 w 2"/>
                <a:gd name="T5" fmla="*/ 2 h 5"/>
                <a:gd name="T6" fmla="*/ 0 w 2"/>
                <a:gd name="T7" fmla="*/ 2 h 5"/>
                <a:gd name="T8" fmla="*/ 0 w 2"/>
                <a:gd name="T9" fmla="*/ 5 h 5"/>
                <a:gd name="T10" fmla="*/ 2 w 2"/>
                <a:gd name="T11" fmla="*/ 2 h 5"/>
                <a:gd name="T12" fmla="*/ 2 w 2"/>
                <a:gd name="T13" fmla="*/ 0 h 5"/>
                <a:gd name="T14" fmla="*/ 2 w 2"/>
                <a:gd name="T15" fmla="*/ 0 h 5"/>
                <a:gd name="T16" fmla="*/ 2 w 2"/>
                <a:gd name="T17" fmla="*/ 0 h 5"/>
                <a:gd name="T18" fmla="*/ 2 w 2"/>
                <a:gd name="T1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7" name="Freeform 750"/>
            <p:cNvSpPr/>
            <p:nvPr/>
          </p:nvSpPr>
          <p:spPr bwMode="auto">
            <a:xfrm flipH="1">
              <a:off x="6650038" y="41052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8" name="Rectangle 751"/>
            <p:cNvSpPr>
              <a:spLocks noChangeArrowheads="1"/>
            </p:cNvSpPr>
            <p:nvPr/>
          </p:nvSpPr>
          <p:spPr bwMode="auto">
            <a:xfrm>
              <a:off x="6650038" y="41052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9" name="Freeform 752"/>
            <p:cNvSpPr/>
            <p:nvPr/>
          </p:nvSpPr>
          <p:spPr bwMode="auto">
            <a:xfrm>
              <a:off x="6616700" y="4116389"/>
              <a:ext cx="30163" cy="82550"/>
            </a:xfrm>
            <a:custGeom>
              <a:gdLst>
                <a:gd name="T0" fmla="*/ 6 w 8"/>
                <a:gd name="T1" fmla="*/ 2 h 22"/>
                <a:gd name="T2" fmla="*/ 6 w 8"/>
                <a:gd name="T3" fmla="*/ 2 h 22"/>
                <a:gd name="T4" fmla="*/ 6 w 8"/>
                <a:gd name="T5" fmla="*/ 2 h 22"/>
                <a:gd name="T6" fmla="*/ 6 w 8"/>
                <a:gd name="T7" fmla="*/ 2 h 22"/>
                <a:gd name="T8" fmla="*/ 6 w 8"/>
                <a:gd name="T9" fmla="*/ 2 h 22"/>
                <a:gd name="T10" fmla="*/ 6 w 8"/>
                <a:gd name="T11" fmla="*/ 3 h 22"/>
                <a:gd name="T12" fmla="*/ 6 w 8"/>
                <a:gd name="T13" fmla="*/ 2 h 22"/>
                <a:gd name="T14" fmla="*/ 6 w 8"/>
                <a:gd name="T15" fmla="*/ 3 h 22"/>
                <a:gd name="T16" fmla="*/ 6 w 8"/>
                <a:gd name="T17" fmla="*/ 3 h 22"/>
                <a:gd name="T18" fmla="*/ 6 w 8"/>
                <a:gd name="T19" fmla="*/ 3 h 22"/>
                <a:gd name="T20" fmla="*/ 5 w 8"/>
                <a:gd name="T21" fmla="*/ 4 h 22"/>
                <a:gd name="T22" fmla="*/ 5 w 8"/>
                <a:gd name="T23" fmla="*/ 4 h 22"/>
                <a:gd name="T24" fmla="*/ 6 w 8"/>
                <a:gd name="T25" fmla="*/ 4 h 22"/>
                <a:gd name="T26" fmla="*/ 6 w 8"/>
                <a:gd name="T27" fmla="*/ 4 h 22"/>
                <a:gd name="T28" fmla="*/ 5 w 8"/>
                <a:gd name="T29" fmla="*/ 4 h 22"/>
                <a:gd name="T30" fmla="*/ 5 w 8"/>
                <a:gd name="T31" fmla="*/ 4 h 22"/>
                <a:gd name="T32" fmla="*/ 5 w 8"/>
                <a:gd name="T33" fmla="*/ 4 h 22"/>
                <a:gd name="T34" fmla="*/ 3 w 8"/>
                <a:gd name="T35" fmla="*/ 9 h 22"/>
                <a:gd name="T36" fmla="*/ 1 w 8"/>
                <a:gd name="T37" fmla="*/ 18 h 22"/>
                <a:gd name="T38" fmla="*/ 2 w 8"/>
                <a:gd name="T39" fmla="*/ 21 h 22"/>
                <a:gd name="T40" fmla="*/ 4 w 8"/>
                <a:gd name="T41" fmla="*/ 18 h 22"/>
                <a:gd name="T42" fmla="*/ 5 w 8"/>
                <a:gd name="T43" fmla="*/ 13 h 22"/>
                <a:gd name="T44" fmla="*/ 6 w 8"/>
                <a:gd name="T45" fmla="*/ 5 h 22"/>
                <a:gd name="T46" fmla="*/ 7 w 8"/>
                <a:gd name="T47" fmla="*/ 3 h 22"/>
                <a:gd name="T48" fmla="*/ 7 w 8"/>
                <a:gd name="T49" fmla="*/ 4 h 22"/>
                <a:gd name="T50" fmla="*/ 7 w 8"/>
                <a:gd name="T51" fmla="*/ 3 h 22"/>
                <a:gd name="T52" fmla="*/ 7 w 8"/>
                <a:gd name="T53" fmla="*/ 2 h 22"/>
                <a:gd name="T54" fmla="*/ 7 w 8"/>
                <a:gd name="T55" fmla="*/ 2 h 22"/>
                <a:gd name="T56" fmla="*/ 7 w 8"/>
                <a:gd name="T57" fmla="*/ 1 h 22"/>
                <a:gd name="T58" fmla="*/ 7 w 8"/>
                <a:gd name="T59" fmla="*/ 1 h 22"/>
                <a:gd name="T60" fmla="*/ 8 w 8"/>
                <a:gd name="T61" fmla="*/ 0 h 22"/>
                <a:gd name="T62" fmla="*/ 7 w 8"/>
                <a:gd name="T63" fmla="*/ 1 h 22"/>
                <a:gd name="T64" fmla="*/ 7 w 8"/>
                <a:gd name="T65" fmla="*/ 1 h 22"/>
                <a:gd name="T66" fmla="*/ 7 w 8"/>
                <a:gd name="T67" fmla="*/ 0 h 22"/>
                <a:gd name="T68" fmla="*/ 8 w 8"/>
                <a:gd name="T69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22">
                  <a:moveTo>
                    <a:pt x="7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6"/>
                    <a:pt x="3" y="7"/>
                    <a:pt x="3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4"/>
                    <a:pt x="1" y="16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1" y="22"/>
                    <a:pt x="2" y="21"/>
                    <a:pt x="2" y="21"/>
                  </a:cubicBezTo>
                  <a:cubicBezTo>
                    <a:pt x="4" y="21"/>
                    <a:pt x="3" y="20"/>
                    <a:pt x="4" y="19"/>
                  </a:cubicBezTo>
                  <a:cubicBezTo>
                    <a:pt x="3" y="20"/>
                    <a:pt x="3" y="18"/>
                    <a:pt x="4" y="18"/>
                  </a:cubicBezTo>
                  <a:cubicBezTo>
                    <a:pt x="5" y="17"/>
                    <a:pt x="4" y="15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1"/>
                    <a:pt x="5" y="9"/>
                    <a:pt x="6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0" name="Freeform 753"/>
            <p:cNvSpPr/>
            <p:nvPr/>
          </p:nvSpPr>
          <p:spPr bwMode="auto">
            <a:xfrm flipH="1">
              <a:off x="6638925" y="4124326"/>
              <a:ext cx="0" cy="3175"/>
            </a:xfrm>
            <a:custGeom>
              <a:gdLst>
                <a:gd name="T0" fmla="*/ 0 h 2"/>
                <a:gd name="T1" fmla="*/ 0 h 2"/>
                <a:gd name="T2" fmla="*/ 2 h 2"/>
                <a:gd name="T3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1" name="Freeform 754"/>
            <p:cNvSpPr/>
            <p:nvPr/>
          </p:nvSpPr>
          <p:spPr bwMode="auto">
            <a:xfrm>
              <a:off x="6638925" y="4079876"/>
              <a:ext cx="33338" cy="30163"/>
            </a:xfrm>
            <a:custGeom>
              <a:gdLst>
                <a:gd name="T0" fmla="*/ 8 w 9"/>
                <a:gd name="T1" fmla="*/ 5 h 8"/>
                <a:gd name="T2" fmla="*/ 4 w 9"/>
                <a:gd name="T3" fmla="*/ 8 h 8"/>
                <a:gd name="T4" fmla="*/ 0 w 9"/>
                <a:gd name="T5" fmla="*/ 3 h 8"/>
                <a:gd name="T6" fmla="*/ 5 w 9"/>
                <a:gd name="T7" fmla="*/ 0 h 8"/>
                <a:gd name="T8" fmla="*/ 8 w 9"/>
                <a:gd name="T9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8" y="5"/>
                  </a:moveTo>
                  <a:cubicBezTo>
                    <a:pt x="8" y="7"/>
                    <a:pt x="6" y="8"/>
                    <a:pt x="4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3"/>
                    <a:pt x="8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2" name="Rectangle 755"/>
            <p:cNvSpPr>
              <a:spLocks noChangeArrowheads="1"/>
            </p:cNvSpPr>
            <p:nvPr/>
          </p:nvSpPr>
          <p:spPr bwMode="auto">
            <a:xfrm>
              <a:off x="6570663" y="4113214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3" name="Freeform 756"/>
            <p:cNvSpPr/>
            <p:nvPr/>
          </p:nvSpPr>
          <p:spPr bwMode="auto">
            <a:xfrm flipH="1">
              <a:off x="6570663" y="4113214"/>
              <a:ext cx="0" cy="3175"/>
            </a:xfrm>
            <a:custGeom>
              <a:gdLst>
                <a:gd name="T0" fmla="*/ 0 h 2"/>
                <a:gd name="T1" fmla="*/ 0 h 2"/>
                <a:gd name="T2" fmla="*/ 2 h 2"/>
                <a:gd name="T3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4" name="Freeform 757"/>
            <p:cNvSpPr/>
            <p:nvPr/>
          </p:nvSpPr>
          <p:spPr bwMode="auto">
            <a:xfrm flipH="1">
              <a:off x="6570663" y="411638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5" name="Freeform 758"/>
            <p:cNvSpPr/>
            <p:nvPr/>
          </p:nvSpPr>
          <p:spPr bwMode="auto">
            <a:xfrm>
              <a:off x="6570663" y="4116389"/>
              <a:ext cx="4763" cy="0"/>
            </a:xfrm>
            <a:custGeom>
              <a:gdLst>
                <a:gd name="T0" fmla="*/ 3 w 3"/>
                <a:gd name="T1" fmla="*/ 0 w 3"/>
                <a:gd name="T2" fmla="*/ 0 w 3"/>
                <a:gd name="T3" fmla="*/ 0 w 3"/>
                <a:gd name="T4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6" name="Freeform 759"/>
            <p:cNvSpPr/>
            <p:nvPr/>
          </p:nvSpPr>
          <p:spPr bwMode="auto">
            <a:xfrm flipH="1">
              <a:off x="6575425" y="4113214"/>
              <a:ext cx="0" cy="3175"/>
            </a:xfrm>
            <a:custGeom>
              <a:gdLst>
                <a:gd name="T0" fmla="*/ 2 h 2"/>
                <a:gd name="T1" fmla="*/ 0 h 2"/>
                <a:gd name="T2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7" name="Freeform 760"/>
            <p:cNvSpPr/>
            <p:nvPr/>
          </p:nvSpPr>
          <p:spPr bwMode="auto">
            <a:xfrm>
              <a:off x="6575425" y="4113214"/>
              <a:ext cx="3175" cy="7938"/>
            </a:xfrm>
            <a:custGeom>
              <a:gdLst>
                <a:gd name="T0" fmla="*/ 2 w 2"/>
                <a:gd name="T1" fmla="*/ 2 h 5"/>
                <a:gd name="T2" fmla="*/ 0 w 2"/>
                <a:gd name="T3" fmla="*/ 2 h 5"/>
                <a:gd name="T4" fmla="*/ 2 w 2"/>
                <a:gd name="T5" fmla="*/ 2 h 5"/>
                <a:gd name="T6" fmla="*/ 2 w 2"/>
                <a:gd name="T7" fmla="*/ 5 h 5"/>
                <a:gd name="T8" fmla="*/ 2 w 2"/>
                <a:gd name="T9" fmla="*/ 5 h 5"/>
                <a:gd name="T10" fmla="*/ 2 w 2"/>
                <a:gd name="T11" fmla="*/ 2 h 5"/>
                <a:gd name="T12" fmla="*/ 0 w 2"/>
                <a:gd name="T13" fmla="*/ 0 h 5"/>
                <a:gd name="T14" fmla="*/ 0 w 2"/>
                <a:gd name="T15" fmla="*/ 0 h 5"/>
                <a:gd name="T16" fmla="*/ 0 w 2"/>
                <a:gd name="T17" fmla="*/ 0 h 5"/>
                <a:gd name="T18" fmla="*/ 2 w 2"/>
                <a:gd name="T1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8" name="Freeform 761"/>
            <p:cNvSpPr/>
            <p:nvPr/>
          </p:nvSpPr>
          <p:spPr bwMode="auto">
            <a:xfrm>
              <a:off x="6570663" y="4105276"/>
              <a:ext cx="4763" cy="4763"/>
            </a:xfrm>
            <a:custGeom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0 h 3"/>
                <a:gd name="T12" fmla="*/ 0 w 3"/>
                <a:gd name="T13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9" name="Rectangle 762"/>
            <p:cNvSpPr>
              <a:spLocks noChangeArrowheads="1"/>
            </p:cNvSpPr>
            <p:nvPr/>
          </p:nvSpPr>
          <p:spPr bwMode="auto">
            <a:xfrm>
              <a:off x="6575425" y="41052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0" name="Freeform 763"/>
            <p:cNvSpPr/>
            <p:nvPr/>
          </p:nvSpPr>
          <p:spPr bwMode="auto">
            <a:xfrm>
              <a:off x="6575425" y="4116389"/>
              <a:ext cx="28575" cy="82550"/>
            </a:xfrm>
            <a:custGeom>
              <a:gdLst>
                <a:gd name="T0" fmla="*/ 0 w 8"/>
                <a:gd name="T1" fmla="*/ 3 h 22"/>
                <a:gd name="T2" fmla="*/ 0 w 8"/>
                <a:gd name="T3" fmla="*/ 3 h 22"/>
                <a:gd name="T4" fmla="*/ 0 w 8"/>
                <a:gd name="T5" fmla="*/ 3 h 22"/>
                <a:gd name="T6" fmla="*/ 0 w 8"/>
                <a:gd name="T7" fmla="*/ 3 h 22"/>
                <a:gd name="T8" fmla="*/ 0 w 8"/>
                <a:gd name="T9" fmla="*/ 3 h 22"/>
                <a:gd name="T10" fmla="*/ 0 w 8"/>
                <a:gd name="T11" fmla="*/ 3 h 22"/>
                <a:gd name="T12" fmla="*/ 0 w 8"/>
                <a:gd name="T13" fmla="*/ 3 h 22"/>
                <a:gd name="T14" fmla="*/ 0 w 8"/>
                <a:gd name="T15" fmla="*/ 4 h 22"/>
                <a:gd name="T16" fmla="*/ 0 w 8"/>
                <a:gd name="T17" fmla="*/ 4 h 22"/>
                <a:gd name="T18" fmla="*/ 0 w 8"/>
                <a:gd name="T19" fmla="*/ 4 h 22"/>
                <a:gd name="T20" fmla="*/ 0 w 8"/>
                <a:gd name="T21" fmla="*/ 5 h 22"/>
                <a:gd name="T22" fmla="*/ 0 w 8"/>
                <a:gd name="T23" fmla="*/ 5 h 22"/>
                <a:gd name="T24" fmla="*/ 1 w 8"/>
                <a:gd name="T25" fmla="*/ 5 h 22"/>
                <a:gd name="T26" fmla="*/ 0 w 8"/>
                <a:gd name="T27" fmla="*/ 5 h 22"/>
                <a:gd name="T28" fmla="*/ 0 w 8"/>
                <a:gd name="T29" fmla="*/ 5 h 22"/>
                <a:gd name="T30" fmla="*/ 0 w 8"/>
                <a:gd name="T31" fmla="*/ 5 h 22"/>
                <a:gd name="T32" fmla="*/ 0 w 8"/>
                <a:gd name="T33" fmla="*/ 5 h 22"/>
                <a:gd name="T34" fmla="*/ 2 w 8"/>
                <a:gd name="T35" fmla="*/ 14 h 22"/>
                <a:gd name="T36" fmla="*/ 6 w 8"/>
                <a:gd name="T37" fmla="*/ 22 h 22"/>
                <a:gd name="T38" fmla="*/ 7 w 8"/>
                <a:gd name="T39" fmla="*/ 18 h 22"/>
                <a:gd name="T40" fmla="*/ 5 w 8"/>
                <a:gd name="T41" fmla="*/ 14 h 22"/>
                <a:gd name="T42" fmla="*/ 3 w 8"/>
                <a:gd name="T43" fmla="*/ 7 h 22"/>
                <a:gd name="T44" fmla="*/ 2 w 8"/>
                <a:gd name="T45" fmla="*/ 4 h 22"/>
                <a:gd name="T46" fmla="*/ 2 w 8"/>
                <a:gd name="T47" fmla="*/ 4 h 22"/>
                <a:gd name="T48" fmla="*/ 1 w 8"/>
                <a:gd name="T49" fmla="*/ 4 h 22"/>
                <a:gd name="T50" fmla="*/ 1 w 8"/>
                <a:gd name="T51" fmla="*/ 3 h 22"/>
                <a:gd name="T52" fmla="*/ 1 w 8"/>
                <a:gd name="T53" fmla="*/ 2 h 22"/>
                <a:gd name="T54" fmla="*/ 1 w 8"/>
                <a:gd name="T55" fmla="*/ 2 h 22"/>
                <a:gd name="T56" fmla="*/ 1 w 8"/>
                <a:gd name="T57" fmla="*/ 2 h 22"/>
                <a:gd name="T58" fmla="*/ 1 w 8"/>
                <a:gd name="T59" fmla="*/ 2 h 22"/>
                <a:gd name="T60" fmla="*/ 0 w 8"/>
                <a:gd name="T61" fmla="*/ 1 h 22"/>
                <a:gd name="T62" fmla="*/ 0 w 8"/>
                <a:gd name="T63" fmla="*/ 1 h 22"/>
                <a:gd name="T64" fmla="*/ 0 w 8"/>
                <a:gd name="T65" fmla="*/ 1 h 22"/>
                <a:gd name="T66" fmla="*/ 0 w 8"/>
                <a:gd name="T67" fmla="*/ 1 h 22"/>
                <a:gd name="T68" fmla="*/ 0 w 8"/>
                <a:gd name="T69" fmla="*/ 1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22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9"/>
                    <a:pt x="2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5" y="20"/>
                    <a:pt x="6" y="21"/>
                    <a:pt x="6" y="22"/>
                  </a:cubicBezTo>
                  <a:cubicBezTo>
                    <a:pt x="7" y="22"/>
                    <a:pt x="8" y="21"/>
                    <a:pt x="8" y="21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8" y="19"/>
                    <a:pt x="7" y="18"/>
                    <a:pt x="7" y="17"/>
                  </a:cubicBezTo>
                  <a:cubicBezTo>
                    <a:pt x="7" y="16"/>
                    <a:pt x="6" y="15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1" name="Freeform 764"/>
            <p:cNvSpPr/>
            <p:nvPr/>
          </p:nvSpPr>
          <p:spPr bwMode="auto">
            <a:xfrm flipH="1">
              <a:off x="6575425" y="4127501"/>
              <a:ext cx="0" cy="4763"/>
            </a:xfrm>
            <a:custGeom>
              <a:gdLst>
                <a:gd name="T0" fmla="*/ 0 h 3"/>
                <a:gd name="T1" fmla="*/ 0 h 3"/>
                <a:gd name="T2" fmla="*/ 3 h 3"/>
                <a:gd name="T3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2" name="Freeform 765"/>
            <p:cNvSpPr/>
            <p:nvPr/>
          </p:nvSpPr>
          <p:spPr bwMode="auto">
            <a:xfrm>
              <a:off x="6551613" y="4079876"/>
              <a:ext cx="34925" cy="33338"/>
            </a:xfrm>
            <a:custGeom>
              <a:gdLst>
                <a:gd name="T0" fmla="*/ 9 w 9"/>
                <a:gd name="T1" fmla="*/ 2 h 9"/>
                <a:gd name="T2" fmla="*/ 7 w 9"/>
                <a:gd name="T3" fmla="*/ 8 h 9"/>
                <a:gd name="T4" fmla="*/ 1 w 9"/>
                <a:gd name="T5" fmla="*/ 6 h 9"/>
                <a:gd name="T6" fmla="*/ 3 w 9"/>
                <a:gd name="T7" fmla="*/ 0 h 9"/>
                <a:gd name="T8" fmla="*/ 9 w 9"/>
                <a:gd name="T9" fmla="*/ 2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cubicBezTo>
                    <a:pt x="9" y="4"/>
                    <a:pt x="9" y="7"/>
                    <a:pt x="7" y="8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3" name="Freeform 766"/>
            <p:cNvSpPr/>
            <p:nvPr/>
          </p:nvSpPr>
          <p:spPr bwMode="auto">
            <a:xfrm>
              <a:off x="6053138" y="5011739"/>
              <a:ext cx="3175" cy="3175"/>
            </a:xfrm>
            <a:custGeom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4" name="Rectangle 767"/>
            <p:cNvSpPr>
              <a:spLocks noChangeArrowheads="1"/>
            </p:cNvSpPr>
            <p:nvPr/>
          </p:nvSpPr>
          <p:spPr bwMode="auto">
            <a:xfrm>
              <a:off x="6059488" y="5014914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5" name="Freeform 768"/>
            <p:cNvSpPr/>
            <p:nvPr/>
          </p:nvSpPr>
          <p:spPr bwMode="auto">
            <a:xfrm flipH="1">
              <a:off x="6059488" y="50117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6" name="Freeform 769"/>
            <p:cNvSpPr/>
            <p:nvPr/>
          </p:nvSpPr>
          <p:spPr bwMode="auto">
            <a:xfrm>
              <a:off x="6056313" y="5006976"/>
              <a:ext cx="3175" cy="7938"/>
            </a:xfrm>
            <a:custGeom>
              <a:gdLst>
                <a:gd name="T0" fmla="*/ 0 w 2"/>
                <a:gd name="T1" fmla="*/ 0 h 5"/>
                <a:gd name="T2" fmla="*/ 2 w 2"/>
                <a:gd name="T3" fmla="*/ 5 h 5"/>
                <a:gd name="T4" fmla="*/ 2 w 2"/>
                <a:gd name="T5" fmla="*/ 5 h 5"/>
                <a:gd name="T6" fmla="*/ 2 w 2"/>
                <a:gd name="T7" fmla="*/ 3 h 5"/>
                <a:gd name="T8" fmla="*/ 0 w 2"/>
                <a:gd name="T9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7" name="Freeform 770"/>
            <p:cNvSpPr/>
            <p:nvPr/>
          </p:nvSpPr>
          <p:spPr bwMode="auto">
            <a:xfrm>
              <a:off x="6053138" y="5003801"/>
              <a:ext cx="3175" cy="3175"/>
            </a:xfrm>
            <a:custGeom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8" name="Freeform 771"/>
            <p:cNvSpPr/>
            <p:nvPr/>
          </p:nvSpPr>
          <p:spPr bwMode="auto">
            <a:xfrm>
              <a:off x="6030913" y="4943476"/>
              <a:ext cx="14288" cy="41275"/>
            </a:xfrm>
            <a:custGeom>
              <a:gdLst>
                <a:gd name="T0" fmla="*/ 0 w 4"/>
                <a:gd name="T1" fmla="*/ 6 h 11"/>
                <a:gd name="T2" fmla="*/ 2 w 4"/>
                <a:gd name="T3" fmla="*/ 8 h 11"/>
                <a:gd name="T4" fmla="*/ 1 w 4"/>
                <a:gd name="T5" fmla="*/ 5 h 11"/>
                <a:gd name="T6" fmla="*/ 3 w 4"/>
                <a:gd name="T7" fmla="*/ 6 h 11"/>
                <a:gd name="T8" fmla="*/ 1 w 4"/>
                <a:gd name="T9" fmla="*/ 1 h 11"/>
                <a:gd name="T10" fmla="*/ 0 w 4"/>
                <a:gd name="T11" fmla="*/ 4 h 11"/>
                <a:gd name="T12" fmla="*/ 1 w 4"/>
                <a:gd name="T13" fmla="*/ 9 h 11"/>
                <a:gd name="T14" fmla="*/ 0 w 4"/>
                <a:gd name="T15" fmla="*/ 9 h 11"/>
                <a:gd name="T16" fmla="*/ 2 w 4"/>
                <a:gd name="T17" fmla="*/ 10 h 11"/>
                <a:gd name="T18" fmla="*/ 0 w 4"/>
                <a:gd name="T19" fmla="*/ 6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0" y="6"/>
                  </a:moveTo>
                  <a:cubicBezTo>
                    <a:pt x="0" y="5"/>
                    <a:pt x="2" y="8"/>
                    <a:pt x="2" y="8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4"/>
                    <a:pt x="4" y="7"/>
                    <a:pt x="3" y="6"/>
                  </a:cubicBezTo>
                  <a:cubicBezTo>
                    <a:pt x="3" y="5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9" name="Freeform 772"/>
            <p:cNvSpPr/>
            <p:nvPr/>
          </p:nvSpPr>
          <p:spPr bwMode="auto">
            <a:xfrm>
              <a:off x="6034088" y="5003801"/>
              <a:ext cx="7938" cy="15875"/>
            </a:xfrm>
            <a:custGeom>
              <a:gdLst>
                <a:gd name="T0" fmla="*/ 1 w 2"/>
                <a:gd name="T1" fmla="*/ 3 h 4"/>
                <a:gd name="T2" fmla="*/ 1 w 2"/>
                <a:gd name="T3" fmla="*/ 2 h 4"/>
                <a:gd name="T4" fmla="*/ 2 w 2"/>
                <a:gd name="T5" fmla="*/ 2 h 4"/>
                <a:gd name="T6" fmla="*/ 1 w 2"/>
                <a:gd name="T7" fmla="*/ 0 h 4"/>
                <a:gd name="T8" fmla="*/ 2 w 2"/>
                <a:gd name="T9" fmla="*/ 2 h 4"/>
                <a:gd name="T10" fmla="*/ 0 w 2"/>
                <a:gd name="T11" fmla="*/ 1 h 4"/>
                <a:gd name="T12" fmla="*/ 1 w 2"/>
                <a:gd name="T13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1" y="3"/>
                    <a:pt x="1" y="2"/>
                    <a:pt x="1" y="2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0" name="Freeform 773"/>
            <p:cNvSpPr/>
            <p:nvPr/>
          </p:nvSpPr>
          <p:spPr bwMode="auto">
            <a:xfrm>
              <a:off x="6030913" y="5006976"/>
              <a:ext cx="3175" cy="0"/>
            </a:xfrm>
            <a:custGeom>
              <a:gdLst>
                <a:gd name="T0" fmla="*/ 0 w 2"/>
                <a:gd name="T1" fmla="*/ 2 w 2"/>
                <a:gd name="T2" fmla="*/ 0 w 2"/>
                <a:gd name="T3" fmla="*/ 0 w 2"/>
                <a:gd name="T4" fmla="*/ 0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1" name="Freeform 774"/>
            <p:cNvSpPr/>
            <p:nvPr/>
          </p:nvSpPr>
          <p:spPr bwMode="auto">
            <a:xfrm>
              <a:off x="6042025" y="4841876"/>
              <a:ext cx="212725" cy="153988"/>
            </a:xfrm>
            <a:custGeom>
              <a:gdLst>
                <a:gd name="T0" fmla="*/ 9 w 57"/>
                <a:gd name="T1" fmla="*/ 39 h 41"/>
                <a:gd name="T2" fmla="*/ 9 w 57"/>
                <a:gd name="T3" fmla="*/ 39 h 41"/>
                <a:gd name="T4" fmla="*/ 10 w 57"/>
                <a:gd name="T5" fmla="*/ 38 h 41"/>
                <a:gd name="T6" fmla="*/ 9 w 57"/>
                <a:gd name="T7" fmla="*/ 37 h 41"/>
                <a:gd name="T8" fmla="*/ 9 w 57"/>
                <a:gd name="T9" fmla="*/ 37 h 41"/>
                <a:gd name="T10" fmla="*/ 10 w 57"/>
                <a:gd name="T11" fmla="*/ 37 h 41"/>
                <a:gd name="T12" fmla="*/ 10 w 57"/>
                <a:gd name="T13" fmla="*/ 38 h 41"/>
                <a:gd name="T14" fmla="*/ 11 w 57"/>
                <a:gd name="T15" fmla="*/ 38 h 41"/>
                <a:gd name="T16" fmla="*/ 12 w 57"/>
                <a:gd name="T17" fmla="*/ 38 h 41"/>
                <a:gd name="T18" fmla="*/ 12 w 57"/>
                <a:gd name="T19" fmla="*/ 38 h 41"/>
                <a:gd name="T20" fmla="*/ 14 w 57"/>
                <a:gd name="T21" fmla="*/ 38 h 41"/>
                <a:gd name="T22" fmla="*/ 14 w 57"/>
                <a:gd name="T23" fmla="*/ 37 h 41"/>
                <a:gd name="T24" fmla="*/ 11 w 57"/>
                <a:gd name="T25" fmla="*/ 33 h 41"/>
                <a:gd name="T26" fmla="*/ 11 w 57"/>
                <a:gd name="T27" fmla="*/ 33 h 41"/>
                <a:gd name="T28" fmla="*/ 15 w 57"/>
                <a:gd name="T29" fmla="*/ 36 h 41"/>
                <a:gd name="T30" fmla="*/ 14 w 57"/>
                <a:gd name="T31" fmla="*/ 37 h 41"/>
                <a:gd name="T32" fmla="*/ 14 w 57"/>
                <a:gd name="T33" fmla="*/ 38 h 41"/>
                <a:gd name="T34" fmla="*/ 28 w 57"/>
                <a:gd name="T35" fmla="*/ 32 h 41"/>
                <a:gd name="T36" fmla="*/ 53 w 57"/>
                <a:gd name="T37" fmla="*/ 21 h 41"/>
                <a:gd name="T38" fmla="*/ 34 w 57"/>
                <a:gd name="T39" fmla="*/ 5 h 41"/>
                <a:gd name="T40" fmla="*/ 18 w 57"/>
                <a:gd name="T41" fmla="*/ 6 h 41"/>
                <a:gd name="T42" fmla="*/ 9 w 57"/>
                <a:gd name="T43" fmla="*/ 7 h 41"/>
                <a:gd name="T44" fmla="*/ 3 w 57"/>
                <a:gd name="T45" fmla="*/ 20 h 41"/>
                <a:gd name="T46" fmla="*/ 1 w 57"/>
                <a:gd name="T47" fmla="*/ 24 h 41"/>
                <a:gd name="T48" fmla="*/ 4 w 57"/>
                <a:gd name="T49" fmla="*/ 26 h 41"/>
                <a:gd name="T50" fmla="*/ 3 w 57"/>
                <a:gd name="T51" fmla="*/ 28 h 41"/>
                <a:gd name="T52" fmla="*/ 3 w 57"/>
                <a:gd name="T53" fmla="*/ 30 h 41"/>
                <a:gd name="T54" fmla="*/ 1 w 57"/>
                <a:gd name="T55" fmla="*/ 29 h 41"/>
                <a:gd name="T56" fmla="*/ 3 w 57"/>
                <a:gd name="T57" fmla="*/ 34 h 41"/>
                <a:gd name="T58" fmla="*/ 3 w 57"/>
                <a:gd name="T59" fmla="*/ 34 h 41"/>
                <a:gd name="T60" fmla="*/ 2 w 57"/>
                <a:gd name="T61" fmla="*/ 37 h 41"/>
                <a:gd name="T62" fmla="*/ 5 w 57"/>
                <a:gd name="T63" fmla="*/ 38 h 41"/>
                <a:gd name="T64" fmla="*/ 5 w 57"/>
                <a:gd name="T65" fmla="*/ 38 h 41"/>
                <a:gd name="T66" fmla="*/ 4 w 57"/>
                <a:gd name="T67" fmla="*/ 39 h 41"/>
                <a:gd name="T68" fmla="*/ 2 w 57"/>
                <a:gd name="T69" fmla="*/ 37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" h="41">
                  <a:moveTo>
                    <a:pt x="5" y="41"/>
                  </a:moveTo>
                  <a:cubicBezTo>
                    <a:pt x="6" y="40"/>
                    <a:pt x="7" y="39"/>
                    <a:pt x="9" y="39"/>
                  </a:cubicBezTo>
                  <a:cubicBezTo>
                    <a:pt x="8" y="38"/>
                    <a:pt x="8" y="37"/>
                    <a:pt x="8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4" y="37"/>
                    <a:pt x="14" y="37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2" y="35"/>
                    <a:pt x="12" y="34"/>
                    <a:pt x="11" y="33"/>
                  </a:cubicBezTo>
                  <a:cubicBezTo>
                    <a:pt x="10" y="32"/>
                    <a:pt x="13" y="37"/>
                    <a:pt x="11" y="34"/>
                  </a:cubicBezTo>
                  <a:cubicBezTo>
                    <a:pt x="13" y="37"/>
                    <a:pt x="10" y="32"/>
                    <a:pt x="11" y="33"/>
                  </a:cubicBezTo>
                  <a:cubicBezTo>
                    <a:pt x="12" y="34"/>
                    <a:pt x="12" y="35"/>
                    <a:pt x="13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16" y="38"/>
                    <a:pt x="15" y="37"/>
                    <a:pt x="13" y="35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4" y="37"/>
                    <a:pt x="13" y="36"/>
                    <a:pt x="13" y="3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0" y="37"/>
                    <a:pt x="23" y="34"/>
                    <a:pt x="28" y="32"/>
                  </a:cubicBezTo>
                  <a:cubicBezTo>
                    <a:pt x="30" y="31"/>
                    <a:pt x="33" y="31"/>
                    <a:pt x="36" y="30"/>
                  </a:cubicBezTo>
                  <a:cubicBezTo>
                    <a:pt x="43" y="29"/>
                    <a:pt x="41" y="22"/>
                    <a:pt x="53" y="21"/>
                  </a:cubicBezTo>
                  <a:cubicBezTo>
                    <a:pt x="57" y="20"/>
                    <a:pt x="57" y="13"/>
                    <a:pt x="57" y="11"/>
                  </a:cubicBezTo>
                  <a:cubicBezTo>
                    <a:pt x="52" y="6"/>
                    <a:pt x="35" y="5"/>
                    <a:pt x="34" y="5"/>
                  </a:cubicBezTo>
                  <a:cubicBezTo>
                    <a:pt x="20" y="3"/>
                    <a:pt x="28" y="5"/>
                    <a:pt x="19" y="4"/>
                  </a:cubicBezTo>
                  <a:cubicBezTo>
                    <a:pt x="24" y="5"/>
                    <a:pt x="28" y="9"/>
                    <a:pt x="18" y="6"/>
                  </a:cubicBezTo>
                  <a:cubicBezTo>
                    <a:pt x="5" y="0"/>
                    <a:pt x="14" y="7"/>
                    <a:pt x="10" y="7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3" y="6"/>
                    <a:pt x="6" y="12"/>
                    <a:pt x="2" y="14"/>
                  </a:cubicBezTo>
                  <a:cubicBezTo>
                    <a:pt x="1" y="15"/>
                    <a:pt x="3" y="18"/>
                    <a:pt x="3" y="20"/>
                  </a:cubicBezTo>
                  <a:cubicBezTo>
                    <a:pt x="3" y="21"/>
                    <a:pt x="1" y="20"/>
                    <a:pt x="1" y="20"/>
                  </a:cubicBezTo>
                  <a:cubicBezTo>
                    <a:pt x="0" y="21"/>
                    <a:pt x="0" y="22"/>
                    <a:pt x="1" y="24"/>
                  </a:cubicBezTo>
                  <a:cubicBezTo>
                    <a:pt x="1" y="23"/>
                    <a:pt x="1" y="22"/>
                    <a:pt x="1" y="21"/>
                  </a:cubicBezTo>
                  <a:cubicBezTo>
                    <a:pt x="2" y="20"/>
                    <a:pt x="4" y="25"/>
                    <a:pt x="4" y="26"/>
                  </a:cubicBezTo>
                  <a:cubicBezTo>
                    <a:pt x="5" y="27"/>
                    <a:pt x="2" y="24"/>
                    <a:pt x="2" y="25"/>
                  </a:cubicBezTo>
                  <a:cubicBezTo>
                    <a:pt x="2" y="25"/>
                    <a:pt x="3" y="26"/>
                    <a:pt x="3" y="28"/>
                  </a:cubicBezTo>
                  <a:cubicBezTo>
                    <a:pt x="3" y="28"/>
                    <a:pt x="1" y="25"/>
                    <a:pt x="1" y="26"/>
                  </a:cubicBezTo>
                  <a:cubicBezTo>
                    <a:pt x="1" y="27"/>
                    <a:pt x="4" y="31"/>
                    <a:pt x="3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2"/>
                    <a:pt x="2" y="31"/>
                    <a:pt x="1" y="30"/>
                  </a:cubicBezTo>
                  <a:cubicBezTo>
                    <a:pt x="2" y="33"/>
                    <a:pt x="2" y="35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6"/>
                    <a:pt x="3" y="36"/>
                    <a:pt x="5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40"/>
                    <a:pt x="3" y="38"/>
                  </a:cubicBezTo>
                  <a:cubicBezTo>
                    <a:pt x="3" y="38"/>
                    <a:pt x="4" y="39"/>
                    <a:pt x="4" y="39"/>
                  </a:cubicBezTo>
                  <a:cubicBezTo>
                    <a:pt x="4" y="39"/>
                    <a:pt x="3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9"/>
                    <a:pt x="5" y="41"/>
                    <a:pt x="5" y="4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2" name="Freeform 775"/>
            <p:cNvSpPr/>
            <p:nvPr/>
          </p:nvSpPr>
          <p:spPr bwMode="auto">
            <a:xfrm>
              <a:off x="6078538" y="4976814"/>
              <a:ext cx="4763" cy="7938"/>
            </a:xfrm>
            <a:custGeom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3" name="Freeform 776"/>
            <p:cNvSpPr/>
            <p:nvPr/>
          </p:nvSpPr>
          <p:spPr bwMode="auto">
            <a:xfrm>
              <a:off x="6018213" y="4816476"/>
              <a:ext cx="4763" cy="3175"/>
            </a:xfrm>
            <a:custGeom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4" name="Freeform 777"/>
            <p:cNvSpPr/>
            <p:nvPr/>
          </p:nvSpPr>
          <p:spPr bwMode="auto">
            <a:xfrm flipH="1">
              <a:off x="6022975" y="4819651"/>
              <a:ext cx="0" cy="3175"/>
            </a:xfrm>
            <a:custGeom>
              <a:gdLst>
                <a:gd name="T0" fmla="*/ 2 h 2"/>
                <a:gd name="T1" fmla="*/ 2 h 2"/>
                <a:gd name="T2" fmla="*/ 0 h 2"/>
                <a:gd name="T3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5" name="Freeform 778"/>
            <p:cNvSpPr/>
            <p:nvPr/>
          </p:nvSpPr>
          <p:spPr bwMode="auto">
            <a:xfrm flipH="1">
              <a:off x="6026150" y="48196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6" name="Freeform 779"/>
            <p:cNvSpPr/>
            <p:nvPr/>
          </p:nvSpPr>
          <p:spPr bwMode="auto">
            <a:xfrm>
              <a:off x="6022975" y="4816476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7" name="Freeform 780"/>
            <p:cNvSpPr/>
            <p:nvPr/>
          </p:nvSpPr>
          <p:spPr bwMode="auto">
            <a:xfrm flipH="1">
              <a:off x="6026150" y="4811714"/>
              <a:ext cx="0" cy="4763"/>
            </a:xfrm>
            <a:custGeom>
              <a:gdLst>
                <a:gd name="T0" fmla="*/ 3 h 3"/>
                <a:gd name="T1" fmla="*/ 0 h 3"/>
                <a:gd name="T2" fmla="*/ 3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8" name="Freeform 781"/>
            <p:cNvSpPr/>
            <p:nvPr/>
          </p:nvSpPr>
          <p:spPr bwMode="auto">
            <a:xfrm>
              <a:off x="6030913" y="4756151"/>
              <a:ext cx="25400" cy="30163"/>
            </a:xfrm>
            <a:custGeom>
              <a:gdLst>
                <a:gd name="T0" fmla="*/ 2 w 7"/>
                <a:gd name="T1" fmla="*/ 3 h 8"/>
                <a:gd name="T2" fmla="*/ 2 w 7"/>
                <a:gd name="T3" fmla="*/ 5 h 8"/>
                <a:gd name="T4" fmla="*/ 4 w 7"/>
                <a:gd name="T5" fmla="*/ 3 h 8"/>
                <a:gd name="T6" fmla="*/ 4 w 7"/>
                <a:gd name="T7" fmla="*/ 6 h 8"/>
                <a:gd name="T8" fmla="*/ 6 w 7"/>
                <a:gd name="T9" fmla="*/ 0 h 8"/>
                <a:gd name="T10" fmla="*/ 3 w 7"/>
                <a:gd name="T11" fmla="*/ 2 h 8"/>
                <a:gd name="T12" fmla="*/ 0 w 7"/>
                <a:gd name="T13" fmla="*/ 6 h 8"/>
                <a:gd name="T14" fmla="*/ 0 w 7"/>
                <a:gd name="T15" fmla="*/ 5 h 8"/>
                <a:gd name="T16" fmla="*/ 0 w 7"/>
                <a:gd name="T17" fmla="*/ 7 h 8"/>
                <a:gd name="T18" fmla="*/ 2 w 7"/>
                <a:gd name="T19" fmla="*/ 3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2" y="3"/>
                  </a:moveTo>
                  <a:cubicBezTo>
                    <a:pt x="3" y="2"/>
                    <a:pt x="2" y="6"/>
                    <a:pt x="2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2"/>
                    <a:pt x="3" y="6"/>
                    <a:pt x="4" y="6"/>
                  </a:cubicBezTo>
                  <a:cubicBezTo>
                    <a:pt x="4" y="5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9" name="Freeform 782"/>
            <p:cNvSpPr/>
            <p:nvPr/>
          </p:nvSpPr>
          <p:spPr bwMode="auto">
            <a:xfrm>
              <a:off x="6011863" y="4797426"/>
              <a:ext cx="3175" cy="19050"/>
            </a:xfrm>
            <a:custGeom>
              <a:gdLst>
                <a:gd name="T0" fmla="*/ 0 w 1"/>
                <a:gd name="T1" fmla="*/ 3 h 5"/>
                <a:gd name="T2" fmla="*/ 0 w 1"/>
                <a:gd name="T3" fmla="*/ 2 h 5"/>
                <a:gd name="T4" fmla="*/ 1 w 1"/>
                <a:gd name="T5" fmla="*/ 3 h 5"/>
                <a:gd name="T6" fmla="*/ 1 w 1"/>
                <a:gd name="T7" fmla="*/ 1 h 5"/>
                <a:gd name="T8" fmla="*/ 1 w 1"/>
                <a:gd name="T9" fmla="*/ 3 h 5"/>
                <a:gd name="T10" fmla="*/ 0 w 1"/>
                <a:gd name="T11" fmla="*/ 0 h 5"/>
                <a:gd name="T12" fmla="*/ 0 w 1"/>
                <a:gd name="T13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5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0" name="Rectangle 783"/>
            <p:cNvSpPr>
              <a:spLocks noChangeArrowheads="1"/>
            </p:cNvSpPr>
            <p:nvPr/>
          </p:nvSpPr>
          <p:spPr bwMode="auto">
            <a:xfrm>
              <a:off x="6011863" y="479742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1" name="Freeform 784"/>
            <p:cNvSpPr/>
            <p:nvPr/>
          </p:nvSpPr>
          <p:spPr bwMode="auto">
            <a:xfrm>
              <a:off x="6037263" y="4737101"/>
              <a:ext cx="150813" cy="206375"/>
            </a:xfrm>
            <a:custGeom>
              <a:gdLst>
                <a:gd name="T0" fmla="*/ 2 w 40"/>
                <a:gd name="T1" fmla="*/ 20 h 55"/>
                <a:gd name="T2" fmla="*/ 3 w 40"/>
                <a:gd name="T3" fmla="*/ 21 h 55"/>
                <a:gd name="T4" fmla="*/ 3 w 40"/>
                <a:gd name="T5" fmla="*/ 21 h 55"/>
                <a:gd name="T6" fmla="*/ 4 w 40"/>
                <a:gd name="T7" fmla="*/ 19 h 55"/>
                <a:gd name="T8" fmla="*/ 4 w 40"/>
                <a:gd name="T9" fmla="*/ 19 h 55"/>
                <a:gd name="T10" fmla="*/ 4 w 40"/>
                <a:gd name="T11" fmla="*/ 20 h 55"/>
                <a:gd name="T12" fmla="*/ 3 w 40"/>
                <a:gd name="T13" fmla="*/ 21 h 55"/>
                <a:gd name="T14" fmla="*/ 4 w 40"/>
                <a:gd name="T15" fmla="*/ 22 h 55"/>
                <a:gd name="T16" fmla="*/ 5 w 40"/>
                <a:gd name="T17" fmla="*/ 23 h 55"/>
                <a:gd name="T18" fmla="*/ 5 w 40"/>
                <a:gd name="T19" fmla="*/ 22 h 55"/>
                <a:gd name="T20" fmla="*/ 5 w 40"/>
                <a:gd name="T21" fmla="*/ 24 h 55"/>
                <a:gd name="T22" fmla="*/ 6 w 40"/>
                <a:gd name="T23" fmla="*/ 24 h 55"/>
                <a:gd name="T24" fmla="*/ 8 w 40"/>
                <a:gd name="T25" fmla="*/ 19 h 55"/>
                <a:gd name="T26" fmla="*/ 8 w 40"/>
                <a:gd name="T27" fmla="*/ 19 h 55"/>
                <a:gd name="T28" fmla="*/ 7 w 40"/>
                <a:gd name="T29" fmla="*/ 24 h 55"/>
                <a:gd name="T30" fmla="*/ 6 w 40"/>
                <a:gd name="T31" fmla="*/ 24 h 55"/>
                <a:gd name="T32" fmla="*/ 5 w 40"/>
                <a:gd name="T33" fmla="*/ 24 h 55"/>
                <a:gd name="T34" fmla="*/ 13 w 40"/>
                <a:gd name="T35" fmla="*/ 32 h 55"/>
                <a:gd name="T36" fmla="*/ 23 w 40"/>
                <a:gd name="T37" fmla="*/ 51 h 55"/>
                <a:gd name="T38" fmla="*/ 36 w 40"/>
                <a:gd name="T39" fmla="*/ 32 h 55"/>
                <a:gd name="T40" fmla="*/ 36 w 40"/>
                <a:gd name="T41" fmla="*/ 16 h 55"/>
                <a:gd name="T42" fmla="*/ 31 w 40"/>
                <a:gd name="T43" fmla="*/ 6 h 55"/>
                <a:gd name="T44" fmla="*/ 14 w 40"/>
                <a:gd name="T45" fmla="*/ 5 h 55"/>
                <a:gd name="T46" fmla="*/ 10 w 40"/>
                <a:gd name="T47" fmla="*/ 5 h 55"/>
                <a:gd name="T48" fmla="*/ 10 w 40"/>
                <a:gd name="T49" fmla="*/ 9 h 55"/>
                <a:gd name="T50" fmla="*/ 8 w 40"/>
                <a:gd name="T51" fmla="*/ 9 h 55"/>
                <a:gd name="T52" fmla="*/ 6 w 40"/>
                <a:gd name="T53" fmla="*/ 10 h 55"/>
                <a:gd name="T54" fmla="*/ 5 w 40"/>
                <a:gd name="T55" fmla="*/ 8 h 55"/>
                <a:gd name="T56" fmla="*/ 3 w 40"/>
                <a:gd name="T57" fmla="*/ 13 h 55"/>
                <a:gd name="T58" fmla="*/ 3 w 40"/>
                <a:gd name="T59" fmla="*/ 13 h 55"/>
                <a:gd name="T60" fmla="*/ 1 w 40"/>
                <a:gd name="T61" fmla="*/ 14 h 55"/>
                <a:gd name="T62" fmla="*/ 1 w 40"/>
                <a:gd name="T63" fmla="*/ 17 h 55"/>
                <a:gd name="T64" fmla="*/ 1 w 40"/>
                <a:gd name="T65" fmla="*/ 17 h 55"/>
                <a:gd name="T66" fmla="*/ 0 w 40"/>
                <a:gd name="T67" fmla="*/ 17 h 55"/>
                <a:gd name="T68" fmla="*/ 0 w 40"/>
                <a:gd name="T69" fmla="*/ 15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55">
                  <a:moveTo>
                    <a:pt x="0" y="19"/>
                  </a:moveTo>
                  <a:cubicBezTo>
                    <a:pt x="1" y="19"/>
                    <a:pt x="2" y="20"/>
                    <a:pt x="2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6" y="23"/>
                    <a:pt x="7" y="22"/>
                    <a:pt x="7" y="22"/>
                  </a:cubicBezTo>
                  <a:cubicBezTo>
                    <a:pt x="7" y="21"/>
                    <a:pt x="7" y="19"/>
                    <a:pt x="8" y="19"/>
                  </a:cubicBezTo>
                  <a:cubicBezTo>
                    <a:pt x="8" y="17"/>
                    <a:pt x="6" y="22"/>
                    <a:pt x="7" y="19"/>
                  </a:cubicBezTo>
                  <a:cubicBezTo>
                    <a:pt x="6" y="22"/>
                    <a:pt x="8" y="17"/>
                    <a:pt x="8" y="19"/>
                  </a:cubicBezTo>
                  <a:cubicBezTo>
                    <a:pt x="7" y="19"/>
                    <a:pt x="7" y="21"/>
                    <a:pt x="7" y="22"/>
                  </a:cubicBezTo>
                  <a:cubicBezTo>
                    <a:pt x="7" y="21"/>
                    <a:pt x="7" y="22"/>
                    <a:pt x="7" y="24"/>
                  </a:cubicBezTo>
                  <a:cubicBezTo>
                    <a:pt x="6" y="25"/>
                    <a:pt x="6" y="24"/>
                    <a:pt x="7" y="22"/>
                  </a:cubicBezTo>
                  <a:cubicBezTo>
                    <a:pt x="7" y="22"/>
                    <a:pt x="6" y="23"/>
                    <a:pt x="6" y="24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3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9"/>
                    <a:pt x="11" y="29"/>
                    <a:pt x="13" y="32"/>
                  </a:cubicBezTo>
                  <a:cubicBezTo>
                    <a:pt x="15" y="34"/>
                    <a:pt x="16" y="36"/>
                    <a:pt x="16" y="39"/>
                  </a:cubicBezTo>
                  <a:cubicBezTo>
                    <a:pt x="18" y="44"/>
                    <a:pt x="23" y="41"/>
                    <a:pt x="23" y="51"/>
                  </a:cubicBezTo>
                  <a:cubicBezTo>
                    <a:pt x="23" y="55"/>
                    <a:pt x="26" y="54"/>
                    <a:pt x="27" y="54"/>
                  </a:cubicBezTo>
                  <a:cubicBezTo>
                    <a:pt x="31" y="49"/>
                    <a:pt x="36" y="33"/>
                    <a:pt x="36" y="32"/>
                  </a:cubicBezTo>
                  <a:cubicBezTo>
                    <a:pt x="40" y="19"/>
                    <a:pt x="37" y="26"/>
                    <a:pt x="38" y="17"/>
                  </a:cubicBezTo>
                  <a:cubicBezTo>
                    <a:pt x="38" y="22"/>
                    <a:pt x="34" y="25"/>
                    <a:pt x="36" y="16"/>
                  </a:cubicBezTo>
                  <a:cubicBezTo>
                    <a:pt x="40" y="2"/>
                    <a:pt x="33" y="12"/>
                    <a:pt x="32" y="7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29" y="0"/>
                    <a:pt x="24" y="4"/>
                    <a:pt x="19" y="1"/>
                  </a:cubicBezTo>
                  <a:cubicBezTo>
                    <a:pt x="18" y="1"/>
                    <a:pt x="16" y="4"/>
                    <a:pt x="14" y="5"/>
                  </a:cubicBezTo>
                  <a:cubicBezTo>
                    <a:pt x="14" y="6"/>
                    <a:pt x="13" y="3"/>
                    <a:pt x="13" y="3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11" y="5"/>
                    <a:pt x="12" y="4"/>
                    <a:pt x="13" y="4"/>
                  </a:cubicBezTo>
                  <a:cubicBezTo>
                    <a:pt x="13" y="4"/>
                    <a:pt x="10" y="8"/>
                    <a:pt x="10" y="9"/>
                  </a:cubicBezTo>
                  <a:cubicBezTo>
                    <a:pt x="9" y="10"/>
                    <a:pt x="10" y="6"/>
                    <a:pt x="10" y="7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8" y="10"/>
                    <a:pt x="9" y="6"/>
                    <a:pt x="9" y="6"/>
                  </a:cubicBezTo>
                  <a:cubicBezTo>
                    <a:pt x="8" y="7"/>
                    <a:pt x="6" y="12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2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0"/>
                    <a:pt x="5" y="9"/>
                  </a:cubicBezTo>
                  <a:cubicBezTo>
                    <a:pt x="3" y="11"/>
                    <a:pt x="2" y="13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5"/>
                    <a:pt x="1" y="17"/>
                  </a:cubicBezTo>
                  <a:cubicBezTo>
                    <a:pt x="1" y="16"/>
                    <a:pt x="1" y="15"/>
                    <a:pt x="2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0" y="19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2" name="Freeform 785"/>
            <p:cNvSpPr/>
            <p:nvPr/>
          </p:nvSpPr>
          <p:spPr bwMode="auto">
            <a:xfrm>
              <a:off x="6048375" y="4811714"/>
              <a:ext cx="7938" cy="4763"/>
            </a:xfrm>
            <a:custGeom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1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3" name="Freeform 786"/>
            <p:cNvSpPr/>
            <p:nvPr/>
          </p:nvSpPr>
          <p:spPr bwMode="auto">
            <a:xfrm>
              <a:off x="6210300" y="4673601"/>
              <a:ext cx="3175" cy="3175"/>
            </a:xfrm>
            <a:custGeom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4" name="Rectangle 787"/>
            <p:cNvSpPr>
              <a:spLocks noChangeArrowheads="1"/>
            </p:cNvSpPr>
            <p:nvPr/>
          </p:nvSpPr>
          <p:spPr bwMode="auto">
            <a:xfrm>
              <a:off x="6210300" y="467677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5" name="Freeform 788"/>
            <p:cNvSpPr/>
            <p:nvPr/>
          </p:nvSpPr>
          <p:spPr bwMode="auto">
            <a:xfrm>
              <a:off x="6210300" y="4676776"/>
              <a:ext cx="3175" cy="3175"/>
            </a:xfrm>
            <a:custGeom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6" name="Freeform 789"/>
            <p:cNvSpPr/>
            <p:nvPr/>
          </p:nvSpPr>
          <p:spPr bwMode="auto">
            <a:xfrm>
              <a:off x="6210300" y="4676776"/>
              <a:ext cx="7938" cy="0"/>
            </a:xfrm>
            <a:custGeom>
              <a:gdLst>
                <a:gd name="T0" fmla="*/ 5 w 5"/>
                <a:gd name="T1" fmla="*/ 0 w 5"/>
                <a:gd name="T2" fmla="*/ 0 w 5"/>
                <a:gd name="T3" fmla="*/ 2 w 5"/>
                <a:gd name="T4" fmla="*/ 5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7" name="Freeform 790"/>
            <p:cNvSpPr/>
            <p:nvPr/>
          </p:nvSpPr>
          <p:spPr bwMode="auto">
            <a:xfrm>
              <a:off x="6218238" y="4673601"/>
              <a:ext cx="3175" cy="3175"/>
            </a:xfrm>
            <a:custGeom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8" name="Freeform 791"/>
            <p:cNvSpPr/>
            <p:nvPr/>
          </p:nvSpPr>
          <p:spPr bwMode="auto">
            <a:xfrm>
              <a:off x="6243638" y="4657726"/>
              <a:ext cx="38100" cy="19050"/>
            </a:xfrm>
            <a:custGeom>
              <a:gdLst>
                <a:gd name="T0" fmla="*/ 6 w 10"/>
                <a:gd name="T1" fmla="*/ 2 h 5"/>
                <a:gd name="T2" fmla="*/ 3 w 10"/>
                <a:gd name="T3" fmla="*/ 3 h 5"/>
                <a:gd name="T4" fmla="*/ 6 w 10"/>
                <a:gd name="T5" fmla="*/ 3 h 5"/>
                <a:gd name="T6" fmla="*/ 4 w 10"/>
                <a:gd name="T7" fmla="*/ 4 h 5"/>
                <a:gd name="T8" fmla="*/ 10 w 10"/>
                <a:gd name="T9" fmla="*/ 4 h 5"/>
                <a:gd name="T10" fmla="*/ 7 w 10"/>
                <a:gd name="T11" fmla="*/ 2 h 5"/>
                <a:gd name="T12" fmla="*/ 2 w 10"/>
                <a:gd name="T13" fmla="*/ 1 h 5"/>
                <a:gd name="T14" fmla="*/ 2 w 10"/>
                <a:gd name="T15" fmla="*/ 0 h 5"/>
                <a:gd name="T16" fmla="*/ 1 w 10"/>
                <a:gd name="T17" fmla="*/ 2 h 5"/>
                <a:gd name="T18" fmla="*/ 6 w 10"/>
                <a:gd name="T1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">
                  <a:moveTo>
                    <a:pt x="6" y="2"/>
                  </a:moveTo>
                  <a:cubicBezTo>
                    <a:pt x="6" y="2"/>
                    <a:pt x="2" y="3"/>
                    <a:pt x="3" y="3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7" y="3"/>
                    <a:pt x="3" y="5"/>
                    <a:pt x="4" y="4"/>
                  </a:cubicBezTo>
                  <a:cubicBezTo>
                    <a:pt x="5" y="5"/>
                    <a:pt x="10" y="5"/>
                    <a:pt x="10" y="4"/>
                  </a:cubicBezTo>
                  <a:cubicBezTo>
                    <a:pt x="9" y="3"/>
                    <a:pt x="8" y="3"/>
                    <a:pt x="7" y="2"/>
                  </a:cubicBezTo>
                  <a:cubicBezTo>
                    <a:pt x="6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5" y="1"/>
                    <a:pt x="6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9" name="Freeform 792"/>
            <p:cNvSpPr/>
            <p:nvPr/>
          </p:nvSpPr>
          <p:spPr bwMode="auto">
            <a:xfrm>
              <a:off x="6210300" y="4657726"/>
              <a:ext cx="15875" cy="7938"/>
            </a:xfrm>
            <a:custGeom>
              <a:gdLst>
                <a:gd name="T0" fmla="*/ 1 w 4"/>
                <a:gd name="T1" fmla="*/ 1 h 2"/>
                <a:gd name="T2" fmla="*/ 3 w 4"/>
                <a:gd name="T3" fmla="*/ 0 h 2"/>
                <a:gd name="T4" fmla="*/ 2 w 4"/>
                <a:gd name="T5" fmla="*/ 2 h 2"/>
                <a:gd name="T6" fmla="*/ 4 w 4"/>
                <a:gd name="T7" fmla="*/ 1 h 2"/>
                <a:gd name="T8" fmla="*/ 2 w 4"/>
                <a:gd name="T9" fmla="*/ 1 h 2"/>
                <a:gd name="T10" fmla="*/ 4 w 4"/>
                <a:gd name="T11" fmla="*/ 0 h 2"/>
                <a:gd name="T12" fmla="*/ 1 w 4"/>
                <a:gd name="T13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0" name="Freeform 793"/>
            <p:cNvSpPr/>
            <p:nvPr/>
          </p:nvSpPr>
          <p:spPr bwMode="auto">
            <a:xfrm flipH="1">
              <a:off x="6226175" y="4654551"/>
              <a:ext cx="0" cy="3175"/>
            </a:xfrm>
            <a:custGeom>
              <a:gdLst>
                <a:gd name="T0" fmla="*/ 0 h 2"/>
                <a:gd name="T1" fmla="*/ 2 h 2"/>
                <a:gd name="T2" fmla="*/ 0 h 2"/>
                <a:gd name="T3" fmla="*/ 0 h 2"/>
                <a:gd name="T4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1" name="Freeform 794"/>
            <p:cNvSpPr/>
            <p:nvPr/>
          </p:nvSpPr>
          <p:spPr bwMode="auto">
            <a:xfrm>
              <a:off x="6135688" y="4676776"/>
              <a:ext cx="206375" cy="165100"/>
            </a:xfrm>
            <a:custGeom>
              <a:gdLst>
                <a:gd name="T0" fmla="*/ 25 w 55"/>
                <a:gd name="T1" fmla="*/ 5 h 44"/>
                <a:gd name="T2" fmla="*/ 25 w 55"/>
                <a:gd name="T3" fmla="*/ 5 h 44"/>
                <a:gd name="T4" fmla="*/ 25 w 55"/>
                <a:gd name="T5" fmla="*/ 6 h 44"/>
                <a:gd name="T6" fmla="*/ 27 w 55"/>
                <a:gd name="T7" fmla="*/ 5 h 44"/>
                <a:gd name="T8" fmla="*/ 27 w 55"/>
                <a:gd name="T9" fmla="*/ 5 h 44"/>
                <a:gd name="T10" fmla="*/ 26 w 55"/>
                <a:gd name="T11" fmla="*/ 6 h 44"/>
                <a:gd name="T12" fmla="*/ 25 w 55"/>
                <a:gd name="T13" fmla="*/ 6 h 44"/>
                <a:gd name="T14" fmla="*/ 24 w 55"/>
                <a:gd name="T15" fmla="*/ 7 h 44"/>
                <a:gd name="T16" fmla="*/ 24 w 55"/>
                <a:gd name="T17" fmla="*/ 8 h 44"/>
                <a:gd name="T18" fmla="*/ 24 w 55"/>
                <a:gd name="T19" fmla="*/ 8 h 44"/>
                <a:gd name="T20" fmla="*/ 23 w 55"/>
                <a:gd name="T21" fmla="*/ 9 h 44"/>
                <a:gd name="T22" fmla="*/ 23 w 55"/>
                <a:gd name="T23" fmla="*/ 9 h 44"/>
                <a:gd name="T24" fmla="*/ 28 w 55"/>
                <a:gd name="T25" fmla="*/ 9 h 44"/>
                <a:gd name="T26" fmla="*/ 28 w 55"/>
                <a:gd name="T27" fmla="*/ 9 h 44"/>
                <a:gd name="T28" fmla="*/ 23 w 55"/>
                <a:gd name="T29" fmla="*/ 10 h 44"/>
                <a:gd name="T30" fmla="*/ 23 w 55"/>
                <a:gd name="T31" fmla="*/ 9 h 44"/>
                <a:gd name="T32" fmla="*/ 23 w 55"/>
                <a:gd name="T33" fmla="*/ 9 h 44"/>
                <a:gd name="T34" fmla="*/ 19 w 55"/>
                <a:gd name="T35" fmla="*/ 19 h 44"/>
                <a:gd name="T36" fmla="*/ 3 w 55"/>
                <a:gd name="T37" fmla="*/ 29 h 44"/>
                <a:gd name="T38" fmla="*/ 24 w 55"/>
                <a:gd name="T39" fmla="*/ 40 h 44"/>
                <a:gd name="T40" fmla="*/ 40 w 55"/>
                <a:gd name="T41" fmla="*/ 38 h 44"/>
                <a:gd name="T42" fmla="*/ 49 w 55"/>
                <a:gd name="T43" fmla="*/ 27 h 44"/>
                <a:gd name="T44" fmla="*/ 44 w 55"/>
                <a:gd name="T45" fmla="*/ 9 h 44"/>
                <a:gd name="T46" fmla="*/ 41 w 55"/>
                <a:gd name="T47" fmla="*/ 4 h 44"/>
                <a:gd name="T48" fmla="*/ 38 w 55"/>
                <a:gd name="T49" fmla="*/ 6 h 44"/>
                <a:gd name="T50" fmla="*/ 37 w 55"/>
                <a:gd name="T51" fmla="*/ 4 h 44"/>
                <a:gd name="T52" fmla="*/ 35 w 55"/>
                <a:gd name="T53" fmla="*/ 3 h 44"/>
                <a:gd name="T54" fmla="*/ 37 w 55"/>
                <a:gd name="T55" fmla="*/ 1 h 44"/>
                <a:gd name="T56" fmla="*/ 32 w 55"/>
                <a:gd name="T57" fmla="*/ 2 h 44"/>
                <a:gd name="T58" fmla="*/ 32 w 55"/>
                <a:gd name="T59" fmla="*/ 2 h 44"/>
                <a:gd name="T60" fmla="*/ 29 w 55"/>
                <a:gd name="T61" fmla="*/ 0 h 44"/>
                <a:gd name="T62" fmla="*/ 27 w 55"/>
                <a:gd name="T63" fmla="*/ 2 h 44"/>
                <a:gd name="T64" fmla="*/ 27 w 55"/>
                <a:gd name="T65" fmla="*/ 2 h 44"/>
                <a:gd name="T66" fmla="*/ 26 w 55"/>
                <a:gd name="T67" fmla="*/ 1 h 44"/>
                <a:gd name="T68" fmla="*/ 29 w 55"/>
                <a:gd name="T69" fmla="*/ 0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" h="44">
                  <a:moveTo>
                    <a:pt x="25" y="2"/>
                  </a:moveTo>
                  <a:cubicBezTo>
                    <a:pt x="25" y="3"/>
                    <a:pt x="25" y="4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6" y="9"/>
                    <a:pt x="28" y="9"/>
                    <a:pt x="28" y="9"/>
                  </a:cubicBezTo>
                  <a:cubicBezTo>
                    <a:pt x="30" y="8"/>
                    <a:pt x="25" y="9"/>
                    <a:pt x="28" y="8"/>
                  </a:cubicBezTo>
                  <a:cubicBezTo>
                    <a:pt x="25" y="9"/>
                    <a:pt x="30" y="8"/>
                    <a:pt x="28" y="9"/>
                  </a:cubicBezTo>
                  <a:cubicBezTo>
                    <a:pt x="28" y="9"/>
                    <a:pt x="26" y="9"/>
                    <a:pt x="25" y="9"/>
                  </a:cubicBezTo>
                  <a:cubicBezTo>
                    <a:pt x="26" y="9"/>
                    <a:pt x="25" y="10"/>
                    <a:pt x="23" y="10"/>
                  </a:cubicBezTo>
                  <a:cubicBezTo>
                    <a:pt x="22" y="10"/>
                    <a:pt x="23" y="10"/>
                    <a:pt x="25" y="9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0" y="13"/>
                    <a:pt x="21" y="16"/>
                    <a:pt x="19" y="19"/>
                  </a:cubicBezTo>
                  <a:cubicBezTo>
                    <a:pt x="17" y="21"/>
                    <a:pt x="16" y="22"/>
                    <a:pt x="13" y="24"/>
                  </a:cubicBezTo>
                  <a:cubicBezTo>
                    <a:pt x="9" y="26"/>
                    <a:pt x="13" y="29"/>
                    <a:pt x="3" y="29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7" y="35"/>
                    <a:pt x="23" y="40"/>
                    <a:pt x="24" y="40"/>
                  </a:cubicBezTo>
                  <a:cubicBezTo>
                    <a:pt x="37" y="44"/>
                    <a:pt x="30" y="41"/>
                    <a:pt x="39" y="41"/>
                  </a:cubicBezTo>
                  <a:cubicBezTo>
                    <a:pt x="34" y="41"/>
                    <a:pt x="30" y="37"/>
                    <a:pt x="40" y="38"/>
                  </a:cubicBezTo>
                  <a:cubicBezTo>
                    <a:pt x="55" y="38"/>
                    <a:pt x="45" y="32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54" y="22"/>
                    <a:pt x="49" y="17"/>
                    <a:pt x="49" y="12"/>
                  </a:cubicBezTo>
                  <a:cubicBezTo>
                    <a:pt x="49" y="11"/>
                    <a:pt x="46" y="10"/>
                    <a:pt x="44" y="9"/>
                  </a:cubicBezTo>
                  <a:cubicBezTo>
                    <a:pt x="43" y="8"/>
                    <a:pt x="45" y="7"/>
                    <a:pt x="45" y="7"/>
                  </a:cubicBezTo>
                  <a:cubicBezTo>
                    <a:pt x="45" y="6"/>
                    <a:pt x="43" y="5"/>
                    <a:pt x="41" y="4"/>
                  </a:cubicBezTo>
                  <a:cubicBezTo>
                    <a:pt x="42" y="5"/>
                    <a:pt x="43" y="6"/>
                    <a:pt x="44" y="7"/>
                  </a:cubicBezTo>
                  <a:cubicBezTo>
                    <a:pt x="44" y="7"/>
                    <a:pt x="39" y="7"/>
                    <a:pt x="38" y="6"/>
                  </a:cubicBezTo>
                  <a:cubicBezTo>
                    <a:pt x="37" y="6"/>
                    <a:pt x="41" y="5"/>
                    <a:pt x="40" y="5"/>
                  </a:cubicBezTo>
                  <a:cubicBezTo>
                    <a:pt x="40" y="5"/>
                    <a:pt x="39" y="5"/>
                    <a:pt x="37" y="4"/>
                  </a:cubicBezTo>
                  <a:cubicBezTo>
                    <a:pt x="37" y="4"/>
                    <a:pt x="40" y="4"/>
                    <a:pt x="40" y="4"/>
                  </a:cubicBezTo>
                  <a:cubicBezTo>
                    <a:pt x="39" y="3"/>
                    <a:pt x="34" y="4"/>
                    <a:pt x="35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3" y="2"/>
                    <a:pt x="32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5" y="2"/>
                    <a:pt x="36" y="1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1"/>
                    <a:pt x="29" y="1"/>
                    <a:pt x="27" y="2"/>
                  </a:cubicBezTo>
                  <a:cubicBezTo>
                    <a:pt x="28" y="2"/>
                    <a:pt x="29" y="1"/>
                    <a:pt x="29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2"/>
                    <a:pt x="25" y="2"/>
                    <a:pt x="28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1"/>
                    <a:pt x="25" y="2"/>
                    <a:pt x="25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2" name="Freeform 795"/>
            <p:cNvSpPr/>
            <p:nvPr/>
          </p:nvSpPr>
          <p:spPr bwMode="auto">
            <a:xfrm>
              <a:off x="6229350" y="4699001"/>
              <a:ext cx="3175" cy="4763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3" name="Freeform 796"/>
            <p:cNvSpPr/>
            <p:nvPr/>
          </p:nvSpPr>
          <p:spPr bwMode="auto">
            <a:xfrm>
              <a:off x="6292850" y="4864101"/>
              <a:ext cx="3175" cy="7938"/>
            </a:xfrm>
            <a:custGeom>
              <a:gdLst>
                <a:gd name="T0" fmla="*/ 0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4" name="Freeform 797"/>
            <p:cNvSpPr/>
            <p:nvPr/>
          </p:nvSpPr>
          <p:spPr bwMode="auto">
            <a:xfrm flipH="1">
              <a:off x="6296025" y="4868864"/>
              <a:ext cx="0" cy="3175"/>
            </a:xfrm>
            <a:custGeom>
              <a:gdLst>
                <a:gd name="T0" fmla="*/ 2 h 2"/>
                <a:gd name="T1" fmla="*/ 2 h 2"/>
                <a:gd name="T2" fmla="*/ 0 h 2"/>
                <a:gd name="T3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5" name="Freeform 798"/>
            <p:cNvSpPr/>
            <p:nvPr/>
          </p:nvSpPr>
          <p:spPr bwMode="auto">
            <a:xfrm>
              <a:off x="6296025" y="4868864"/>
              <a:ext cx="4763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6" name="Freeform 799"/>
            <p:cNvSpPr/>
            <p:nvPr/>
          </p:nvSpPr>
          <p:spPr bwMode="auto">
            <a:xfrm flipH="1">
              <a:off x="6296025" y="4864101"/>
              <a:ext cx="0" cy="4763"/>
            </a:xfrm>
            <a:custGeom>
              <a:gdLst>
                <a:gd name="T0" fmla="*/ 0 h 3"/>
                <a:gd name="T1" fmla="*/ 3 h 3"/>
                <a:gd name="T2" fmla="*/ 3 h 3"/>
                <a:gd name="T3" fmla="*/ 3 h 3"/>
                <a:gd name="T4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7" name="Freeform 800"/>
            <p:cNvSpPr/>
            <p:nvPr/>
          </p:nvSpPr>
          <p:spPr bwMode="auto">
            <a:xfrm flipH="1">
              <a:off x="6296025" y="4857751"/>
              <a:ext cx="0" cy="6350"/>
            </a:xfrm>
            <a:custGeom>
              <a:gdLst>
                <a:gd name="T0" fmla="*/ 4 h 4"/>
                <a:gd name="T1" fmla="*/ 0 h 4"/>
                <a:gd name="T2" fmla="*/ 4 h 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8" name="Freeform 801"/>
            <p:cNvSpPr/>
            <p:nvPr/>
          </p:nvSpPr>
          <p:spPr bwMode="auto">
            <a:xfrm>
              <a:off x="6281738" y="4797426"/>
              <a:ext cx="14288" cy="36513"/>
            </a:xfrm>
            <a:custGeom>
              <a:gdLst>
                <a:gd name="T0" fmla="*/ 1 w 4"/>
                <a:gd name="T1" fmla="*/ 4 h 10"/>
                <a:gd name="T2" fmla="*/ 2 w 4"/>
                <a:gd name="T3" fmla="*/ 7 h 10"/>
                <a:gd name="T4" fmla="*/ 3 w 4"/>
                <a:gd name="T5" fmla="*/ 4 h 10"/>
                <a:gd name="T6" fmla="*/ 4 w 4"/>
                <a:gd name="T7" fmla="*/ 6 h 10"/>
                <a:gd name="T8" fmla="*/ 3 w 4"/>
                <a:gd name="T9" fmla="*/ 0 h 10"/>
                <a:gd name="T10" fmla="*/ 2 w 4"/>
                <a:gd name="T11" fmla="*/ 3 h 10"/>
                <a:gd name="T12" fmla="*/ 1 w 4"/>
                <a:gd name="T13" fmla="*/ 8 h 10"/>
                <a:gd name="T14" fmla="*/ 0 w 4"/>
                <a:gd name="T15" fmla="*/ 8 h 10"/>
                <a:gd name="T16" fmla="*/ 1 w 4"/>
                <a:gd name="T17" fmla="*/ 9 h 10"/>
                <a:gd name="T18" fmla="*/ 1 w 4"/>
                <a:gd name="T19" fmla="*/ 4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0">
                  <a:moveTo>
                    <a:pt x="1" y="4"/>
                  </a:moveTo>
                  <a:cubicBezTo>
                    <a:pt x="1" y="4"/>
                    <a:pt x="2" y="8"/>
                    <a:pt x="2" y="7"/>
                  </a:cubicBezTo>
                  <a:cubicBezTo>
                    <a:pt x="2" y="6"/>
                    <a:pt x="2" y="4"/>
                    <a:pt x="3" y="4"/>
                  </a:cubicBezTo>
                  <a:cubicBezTo>
                    <a:pt x="3" y="3"/>
                    <a:pt x="4" y="7"/>
                    <a:pt x="4" y="6"/>
                  </a:cubicBezTo>
                  <a:cubicBezTo>
                    <a:pt x="4" y="5"/>
                    <a:pt x="4" y="0"/>
                    <a:pt x="3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5"/>
                    <a:pt x="1" y="7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9" name="Freeform 802"/>
            <p:cNvSpPr/>
            <p:nvPr/>
          </p:nvSpPr>
          <p:spPr bwMode="auto">
            <a:xfrm>
              <a:off x="6278563" y="4852989"/>
              <a:ext cx="6350" cy="15875"/>
            </a:xfrm>
            <a:custGeom>
              <a:gdLst>
                <a:gd name="T0" fmla="*/ 1 w 2"/>
                <a:gd name="T1" fmla="*/ 3 h 4"/>
                <a:gd name="T2" fmla="*/ 0 w 2"/>
                <a:gd name="T3" fmla="*/ 2 h 4"/>
                <a:gd name="T4" fmla="*/ 2 w 2"/>
                <a:gd name="T5" fmla="*/ 2 h 4"/>
                <a:gd name="T6" fmla="*/ 1 w 2"/>
                <a:gd name="T7" fmla="*/ 0 h 4"/>
                <a:gd name="T8" fmla="*/ 2 w 2"/>
                <a:gd name="T9" fmla="*/ 2 h 4"/>
                <a:gd name="T10" fmla="*/ 0 w 2"/>
                <a:gd name="T11" fmla="*/ 0 h 4"/>
                <a:gd name="T12" fmla="*/ 1 w 2"/>
                <a:gd name="T13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0" name="Freeform 803"/>
            <p:cNvSpPr/>
            <p:nvPr/>
          </p:nvSpPr>
          <p:spPr bwMode="auto">
            <a:xfrm flipH="1">
              <a:off x="6278563" y="4852989"/>
              <a:ext cx="0" cy="4763"/>
            </a:xfrm>
            <a:custGeom>
              <a:gdLst>
                <a:gd name="T0" fmla="*/ 3 h 3"/>
                <a:gd name="T1" fmla="*/ 0 h 3"/>
                <a:gd name="T2" fmla="*/ 0 h 3"/>
                <a:gd name="T3" fmla="*/ 0 h 3"/>
                <a:gd name="T4" fmla="*/ 3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1" name="Freeform 804"/>
            <p:cNvSpPr/>
            <p:nvPr/>
          </p:nvSpPr>
          <p:spPr bwMode="auto">
            <a:xfrm>
              <a:off x="6296025" y="4721226"/>
              <a:ext cx="200025" cy="155575"/>
            </a:xfrm>
            <a:custGeom>
              <a:gdLst>
                <a:gd name="T0" fmla="*/ 5 w 53"/>
                <a:gd name="T1" fmla="*/ 35 h 41"/>
                <a:gd name="T2" fmla="*/ 5 w 53"/>
                <a:gd name="T3" fmla="*/ 35 h 41"/>
                <a:gd name="T4" fmla="*/ 6 w 53"/>
                <a:gd name="T5" fmla="*/ 34 h 41"/>
                <a:gd name="T6" fmla="*/ 5 w 53"/>
                <a:gd name="T7" fmla="*/ 33 h 41"/>
                <a:gd name="T8" fmla="*/ 5 w 53"/>
                <a:gd name="T9" fmla="*/ 33 h 41"/>
                <a:gd name="T10" fmla="*/ 6 w 53"/>
                <a:gd name="T11" fmla="*/ 34 h 41"/>
                <a:gd name="T12" fmla="*/ 6 w 53"/>
                <a:gd name="T13" fmla="*/ 34 h 41"/>
                <a:gd name="T14" fmla="*/ 7 w 53"/>
                <a:gd name="T15" fmla="*/ 35 h 41"/>
                <a:gd name="T16" fmla="*/ 8 w 53"/>
                <a:gd name="T17" fmla="*/ 35 h 41"/>
                <a:gd name="T18" fmla="*/ 8 w 53"/>
                <a:gd name="T19" fmla="*/ 35 h 41"/>
                <a:gd name="T20" fmla="*/ 9 w 53"/>
                <a:gd name="T21" fmla="*/ 36 h 41"/>
                <a:gd name="T22" fmla="*/ 9 w 53"/>
                <a:gd name="T23" fmla="*/ 35 h 41"/>
                <a:gd name="T24" fmla="*/ 8 w 53"/>
                <a:gd name="T25" fmla="*/ 31 h 41"/>
                <a:gd name="T26" fmla="*/ 8 w 53"/>
                <a:gd name="T27" fmla="*/ 31 h 41"/>
                <a:gd name="T28" fmla="*/ 11 w 53"/>
                <a:gd name="T29" fmla="*/ 35 h 41"/>
                <a:gd name="T30" fmla="*/ 9 w 53"/>
                <a:gd name="T31" fmla="*/ 35 h 41"/>
                <a:gd name="T32" fmla="*/ 9 w 53"/>
                <a:gd name="T33" fmla="*/ 36 h 41"/>
                <a:gd name="T34" fmla="*/ 21 w 53"/>
                <a:gd name="T35" fmla="*/ 37 h 41"/>
                <a:gd name="T36" fmla="*/ 46 w 53"/>
                <a:gd name="T37" fmla="*/ 39 h 41"/>
                <a:gd name="T38" fmla="*/ 36 w 53"/>
                <a:gd name="T39" fmla="*/ 18 h 41"/>
                <a:gd name="T40" fmla="*/ 22 w 53"/>
                <a:gd name="T41" fmla="*/ 11 h 41"/>
                <a:gd name="T42" fmla="*/ 13 w 53"/>
                <a:gd name="T43" fmla="*/ 7 h 41"/>
                <a:gd name="T44" fmla="*/ 6 w 53"/>
                <a:gd name="T45" fmla="*/ 15 h 41"/>
                <a:gd name="T46" fmla="*/ 3 w 53"/>
                <a:gd name="T47" fmla="*/ 18 h 41"/>
                <a:gd name="T48" fmla="*/ 5 w 53"/>
                <a:gd name="T49" fmla="*/ 21 h 41"/>
                <a:gd name="T50" fmla="*/ 4 w 53"/>
                <a:gd name="T51" fmla="*/ 22 h 41"/>
                <a:gd name="T52" fmla="*/ 3 w 53"/>
                <a:gd name="T53" fmla="*/ 24 h 41"/>
                <a:gd name="T54" fmla="*/ 1 w 53"/>
                <a:gd name="T55" fmla="*/ 23 h 41"/>
                <a:gd name="T56" fmla="*/ 2 w 53"/>
                <a:gd name="T57" fmla="*/ 28 h 41"/>
                <a:gd name="T58" fmla="*/ 2 w 53"/>
                <a:gd name="T59" fmla="*/ 28 h 41"/>
                <a:gd name="T60" fmla="*/ 0 w 53"/>
                <a:gd name="T61" fmla="*/ 30 h 41"/>
                <a:gd name="T62" fmla="*/ 2 w 53"/>
                <a:gd name="T63" fmla="*/ 32 h 41"/>
                <a:gd name="T64" fmla="*/ 2 w 53"/>
                <a:gd name="T65" fmla="*/ 32 h 41"/>
                <a:gd name="T66" fmla="*/ 1 w 53"/>
                <a:gd name="T67" fmla="*/ 33 h 41"/>
                <a:gd name="T68" fmla="*/ 0 w 53"/>
                <a:gd name="T69" fmla="*/ 31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41">
                  <a:moveTo>
                    <a:pt x="2" y="35"/>
                  </a:moveTo>
                  <a:cubicBezTo>
                    <a:pt x="3" y="34"/>
                    <a:pt x="4" y="34"/>
                    <a:pt x="5" y="35"/>
                  </a:cubicBezTo>
                  <a:cubicBezTo>
                    <a:pt x="5" y="34"/>
                    <a:pt x="5" y="33"/>
                    <a:pt x="5" y="33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2"/>
                    <a:pt x="9" y="31"/>
                    <a:pt x="8" y="31"/>
                  </a:cubicBezTo>
                  <a:cubicBezTo>
                    <a:pt x="8" y="29"/>
                    <a:pt x="9" y="34"/>
                    <a:pt x="8" y="31"/>
                  </a:cubicBezTo>
                  <a:cubicBezTo>
                    <a:pt x="9" y="34"/>
                    <a:pt x="8" y="29"/>
                    <a:pt x="8" y="31"/>
                  </a:cubicBezTo>
                  <a:cubicBezTo>
                    <a:pt x="9" y="31"/>
                    <a:pt x="9" y="32"/>
                    <a:pt x="9" y="34"/>
                  </a:cubicBezTo>
                  <a:cubicBezTo>
                    <a:pt x="9" y="33"/>
                    <a:pt x="10" y="33"/>
                    <a:pt x="11" y="35"/>
                  </a:cubicBezTo>
                  <a:cubicBezTo>
                    <a:pt x="11" y="37"/>
                    <a:pt x="10" y="35"/>
                    <a:pt x="9" y="34"/>
                  </a:cubicBezTo>
                  <a:cubicBezTo>
                    <a:pt x="9" y="34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5"/>
                    <a:pt x="9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4" y="38"/>
                    <a:pt x="17" y="37"/>
                    <a:pt x="21" y="37"/>
                  </a:cubicBezTo>
                  <a:cubicBezTo>
                    <a:pt x="24" y="37"/>
                    <a:pt x="26" y="38"/>
                    <a:pt x="29" y="39"/>
                  </a:cubicBezTo>
                  <a:cubicBezTo>
                    <a:pt x="35" y="41"/>
                    <a:pt x="36" y="35"/>
                    <a:pt x="46" y="39"/>
                  </a:cubicBezTo>
                  <a:cubicBezTo>
                    <a:pt x="50" y="40"/>
                    <a:pt x="52" y="36"/>
                    <a:pt x="53" y="34"/>
                  </a:cubicBezTo>
                  <a:cubicBezTo>
                    <a:pt x="50" y="28"/>
                    <a:pt x="36" y="19"/>
                    <a:pt x="36" y="18"/>
                  </a:cubicBezTo>
                  <a:cubicBezTo>
                    <a:pt x="24" y="9"/>
                    <a:pt x="30" y="15"/>
                    <a:pt x="23" y="10"/>
                  </a:cubicBezTo>
                  <a:cubicBezTo>
                    <a:pt x="27" y="13"/>
                    <a:pt x="28" y="18"/>
                    <a:pt x="22" y="11"/>
                  </a:cubicBezTo>
                  <a:cubicBezTo>
                    <a:pt x="12" y="0"/>
                    <a:pt x="18" y="10"/>
                    <a:pt x="15" y="7"/>
                  </a:cubicBezTo>
                  <a:cubicBezTo>
                    <a:pt x="14" y="6"/>
                    <a:pt x="14" y="7"/>
                    <a:pt x="13" y="7"/>
                  </a:cubicBezTo>
                  <a:cubicBezTo>
                    <a:pt x="10" y="3"/>
                    <a:pt x="10" y="10"/>
                    <a:pt x="7" y="10"/>
                  </a:cubicBezTo>
                  <a:cubicBezTo>
                    <a:pt x="6" y="10"/>
                    <a:pt x="6" y="13"/>
                    <a:pt x="6" y="15"/>
                  </a:cubicBezTo>
                  <a:cubicBezTo>
                    <a:pt x="6" y="16"/>
                    <a:pt x="5" y="15"/>
                    <a:pt x="4" y="15"/>
                  </a:cubicBezTo>
                  <a:cubicBezTo>
                    <a:pt x="4" y="15"/>
                    <a:pt x="3" y="16"/>
                    <a:pt x="3" y="18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15"/>
                    <a:pt x="5" y="20"/>
                    <a:pt x="5" y="21"/>
                  </a:cubicBezTo>
                  <a:cubicBezTo>
                    <a:pt x="5" y="22"/>
                    <a:pt x="4" y="18"/>
                    <a:pt x="4" y="19"/>
                  </a:cubicBezTo>
                  <a:cubicBezTo>
                    <a:pt x="4" y="19"/>
                    <a:pt x="4" y="21"/>
                    <a:pt x="4" y="22"/>
                  </a:cubicBezTo>
                  <a:cubicBezTo>
                    <a:pt x="4" y="23"/>
                    <a:pt x="3" y="19"/>
                    <a:pt x="3" y="20"/>
                  </a:cubicBezTo>
                  <a:cubicBezTo>
                    <a:pt x="3" y="21"/>
                    <a:pt x="3" y="25"/>
                    <a:pt x="3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2" y="26"/>
                    <a:pt x="2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1" y="25"/>
                    <a:pt x="1" y="24"/>
                  </a:cubicBezTo>
                  <a:cubicBezTo>
                    <a:pt x="1" y="26"/>
                    <a:pt x="1" y="28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2" y="32"/>
                  </a:cubicBezTo>
                  <a:cubicBezTo>
                    <a:pt x="2" y="32"/>
                    <a:pt x="1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1" y="32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1" y="32"/>
                    <a:pt x="1" y="31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2" y="35"/>
                    <a:pt x="2" y="3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2" name="Freeform 805"/>
            <p:cNvSpPr/>
            <p:nvPr/>
          </p:nvSpPr>
          <p:spPr bwMode="auto">
            <a:xfrm>
              <a:off x="6319838" y="4846639"/>
              <a:ext cx="3175" cy="6350"/>
            </a:xfrm>
            <a:custGeom>
              <a:gdLst>
                <a:gd name="T0" fmla="*/ 0 w 1"/>
                <a:gd name="T1" fmla="*/ 1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3" name="Freeform 806"/>
            <p:cNvSpPr/>
            <p:nvPr/>
          </p:nvSpPr>
          <p:spPr bwMode="auto">
            <a:xfrm>
              <a:off x="6397625" y="4910139"/>
              <a:ext cx="4763" cy="7938"/>
            </a:xfrm>
            <a:custGeom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4" name="Rectangle 807"/>
            <p:cNvSpPr>
              <a:spLocks noChangeArrowheads="1"/>
            </p:cNvSpPr>
            <p:nvPr/>
          </p:nvSpPr>
          <p:spPr bwMode="auto">
            <a:xfrm>
              <a:off x="6397625" y="4910139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5" name="Freeform 809"/>
            <p:cNvSpPr/>
            <p:nvPr/>
          </p:nvSpPr>
          <p:spPr bwMode="auto">
            <a:xfrm flipH="1">
              <a:off x="6394450" y="49133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6" name="Freeform 810"/>
            <p:cNvSpPr/>
            <p:nvPr/>
          </p:nvSpPr>
          <p:spPr bwMode="auto">
            <a:xfrm>
              <a:off x="6394450" y="4910138"/>
              <a:ext cx="3175" cy="7938"/>
            </a:xfrm>
            <a:custGeom>
              <a:gdLst>
                <a:gd name="T0" fmla="*/ 0 w 2"/>
                <a:gd name="T1" fmla="*/ 5 h 5"/>
                <a:gd name="T2" fmla="*/ 2 w 2"/>
                <a:gd name="T3" fmla="*/ 0 h 5"/>
                <a:gd name="T4" fmla="*/ 2 w 2"/>
                <a:gd name="T5" fmla="*/ 0 h 5"/>
                <a:gd name="T6" fmla="*/ 0 w 2"/>
                <a:gd name="T7" fmla="*/ 2 h 5"/>
                <a:gd name="T8" fmla="*/ 0 w 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7" name="Freeform 811"/>
            <p:cNvSpPr/>
            <p:nvPr/>
          </p:nvSpPr>
          <p:spPr bwMode="auto">
            <a:xfrm flipH="1">
              <a:off x="6394450" y="4918076"/>
              <a:ext cx="0" cy="3175"/>
            </a:xfrm>
            <a:custGeom>
              <a:gdLst>
                <a:gd name="T0" fmla="*/ 0 h 2"/>
                <a:gd name="T1" fmla="*/ 2 h 2"/>
                <a:gd name="T2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8" name="Freeform 812"/>
            <p:cNvSpPr/>
            <p:nvPr/>
          </p:nvSpPr>
          <p:spPr bwMode="auto">
            <a:xfrm>
              <a:off x="6375400" y="4948238"/>
              <a:ext cx="19050" cy="33338"/>
            </a:xfrm>
            <a:custGeom>
              <a:gdLst>
                <a:gd name="T0" fmla="*/ 3 w 5"/>
                <a:gd name="T1" fmla="*/ 5 h 9"/>
                <a:gd name="T2" fmla="*/ 3 w 5"/>
                <a:gd name="T3" fmla="*/ 3 h 9"/>
                <a:gd name="T4" fmla="*/ 2 w 5"/>
                <a:gd name="T5" fmla="*/ 5 h 9"/>
                <a:gd name="T6" fmla="*/ 2 w 5"/>
                <a:gd name="T7" fmla="*/ 3 h 9"/>
                <a:gd name="T8" fmla="*/ 0 w 5"/>
                <a:gd name="T9" fmla="*/ 9 h 9"/>
                <a:gd name="T10" fmla="*/ 2 w 5"/>
                <a:gd name="T11" fmla="*/ 7 h 9"/>
                <a:gd name="T12" fmla="*/ 5 w 5"/>
                <a:gd name="T13" fmla="*/ 2 h 9"/>
                <a:gd name="T14" fmla="*/ 5 w 5"/>
                <a:gd name="T15" fmla="*/ 3 h 9"/>
                <a:gd name="T16" fmla="*/ 5 w 5"/>
                <a:gd name="T17" fmla="*/ 1 h 9"/>
                <a:gd name="T18" fmla="*/ 3 w 5"/>
                <a:gd name="T1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9">
                  <a:moveTo>
                    <a:pt x="3" y="5"/>
                  </a:moveTo>
                  <a:cubicBezTo>
                    <a:pt x="3" y="6"/>
                    <a:pt x="4" y="2"/>
                    <a:pt x="3" y="3"/>
                  </a:cubicBezTo>
                  <a:cubicBezTo>
                    <a:pt x="3" y="4"/>
                    <a:pt x="2" y="6"/>
                    <a:pt x="2" y="5"/>
                  </a:cubicBezTo>
                  <a:cubicBezTo>
                    <a:pt x="2" y="6"/>
                    <a:pt x="2" y="2"/>
                    <a:pt x="2" y="3"/>
                  </a:cubicBezTo>
                  <a:cubicBezTo>
                    <a:pt x="1" y="4"/>
                    <a:pt x="0" y="9"/>
                    <a:pt x="0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5"/>
                    <a:pt x="4" y="4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9" name="Freeform 813"/>
            <p:cNvSpPr/>
            <p:nvPr/>
          </p:nvSpPr>
          <p:spPr bwMode="auto">
            <a:xfrm>
              <a:off x="6402388" y="4918076"/>
              <a:ext cx="6350" cy="17463"/>
            </a:xfrm>
            <a:custGeom>
              <a:gdLst>
                <a:gd name="T0" fmla="*/ 2 w 2"/>
                <a:gd name="T1" fmla="*/ 1 h 5"/>
                <a:gd name="T2" fmla="*/ 1 w 2"/>
                <a:gd name="T3" fmla="*/ 3 h 5"/>
                <a:gd name="T4" fmla="*/ 1 w 2"/>
                <a:gd name="T5" fmla="*/ 2 h 5"/>
                <a:gd name="T6" fmla="*/ 0 w 2"/>
                <a:gd name="T7" fmla="*/ 4 h 5"/>
                <a:gd name="T8" fmla="*/ 1 w 2"/>
                <a:gd name="T9" fmla="*/ 2 h 5"/>
                <a:gd name="T10" fmla="*/ 1 w 2"/>
                <a:gd name="T11" fmla="*/ 4 h 5"/>
                <a:gd name="T12" fmla="*/ 2 w 2"/>
                <a:gd name="T13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4"/>
                    <a:pt x="1" y="5"/>
                    <a:pt x="1" y="4"/>
                  </a:cubicBezTo>
                  <a:cubicBezTo>
                    <a:pt x="2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0" name="Freeform 814"/>
            <p:cNvSpPr/>
            <p:nvPr/>
          </p:nvSpPr>
          <p:spPr bwMode="auto">
            <a:xfrm>
              <a:off x="6405563" y="4932363"/>
              <a:ext cx="3175" cy="3175"/>
            </a:xfrm>
            <a:custGeom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1" name="Freeform 815"/>
            <p:cNvSpPr/>
            <p:nvPr/>
          </p:nvSpPr>
          <p:spPr bwMode="auto">
            <a:xfrm>
              <a:off x="6248400" y="4833938"/>
              <a:ext cx="138113" cy="203200"/>
            </a:xfrm>
            <a:custGeom>
              <a:gdLst>
                <a:gd name="T0" fmla="*/ 35 w 37"/>
                <a:gd name="T1" fmla="*/ 23 h 54"/>
                <a:gd name="T2" fmla="*/ 35 w 37"/>
                <a:gd name="T3" fmla="*/ 23 h 54"/>
                <a:gd name="T4" fmla="*/ 34 w 37"/>
                <a:gd name="T5" fmla="*/ 23 h 54"/>
                <a:gd name="T6" fmla="*/ 34 w 37"/>
                <a:gd name="T7" fmla="*/ 25 h 54"/>
                <a:gd name="T8" fmla="*/ 34 w 37"/>
                <a:gd name="T9" fmla="*/ 25 h 54"/>
                <a:gd name="T10" fmla="*/ 33 w 37"/>
                <a:gd name="T11" fmla="*/ 24 h 54"/>
                <a:gd name="T12" fmla="*/ 34 w 37"/>
                <a:gd name="T13" fmla="*/ 23 h 54"/>
                <a:gd name="T14" fmla="*/ 34 w 37"/>
                <a:gd name="T15" fmla="*/ 22 h 54"/>
                <a:gd name="T16" fmla="*/ 33 w 37"/>
                <a:gd name="T17" fmla="*/ 22 h 54"/>
                <a:gd name="T18" fmla="*/ 33 w 37"/>
                <a:gd name="T19" fmla="*/ 22 h 54"/>
                <a:gd name="T20" fmla="*/ 32 w 37"/>
                <a:gd name="T21" fmla="*/ 21 h 54"/>
                <a:gd name="T22" fmla="*/ 32 w 37"/>
                <a:gd name="T23" fmla="*/ 21 h 54"/>
                <a:gd name="T24" fmla="*/ 31 w 37"/>
                <a:gd name="T25" fmla="*/ 26 h 54"/>
                <a:gd name="T26" fmla="*/ 31 w 37"/>
                <a:gd name="T27" fmla="*/ 26 h 54"/>
                <a:gd name="T28" fmla="*/ 31 w 37"/>
                <a:gd name="T29" fmla="*/ 21 h 54"/>
                <a:gd name="T30" fmla="*/ 32 w 37"/>
                <a:gd name="T31" fmla="*/ 21 h 54"/>
                <a:gd name="T32" fmla="*/ 32 w 37"/>
                <a:gd name="T33" fmla="*/ 21 h 54"/>
                <a:gd name="T34" fmla="*/ 23 w 37"/>
                <a:gd name="T35" fmla="*/ 15 h 54"/>
                <a:gd name="T36" fmla="*/ 6 w 37"/>
                <a:gd name="T37" fmla="*/ 3 h 54"/>
                <a:gd name="T38" fmla="*/ 7 w 37"/>
                <a:gd name="T39" fmla="*/ 26 h 54"/>
                <a:gd name="T40" fmla="*/ 15 w 37"/>
                <a:gd name="T41" fmla="*/ 39 h 54"/>
                <a:gd name="T42" fmla="*/ 20 w 37"/>
                <a:gd name="T43" fmla="*/ 46 h 54"/>
                <a:gd name="T44" fmla="*/ 28 w 37"/>
                <a:gd name="T45" fmla="*/ 41 h 54"/>
                <a:gd name="T46" fmla="*/ 31 w 37"/>
                <a:gd name="T47" fmla="*/ 39 h 54"/>
                <a:gd name="T48" fmla="*/ 30 w 37"/>
                <a:gd name="T49" fmla="*/ 36 h 54"/>
                <a:gd name="T50" fmla="*/ 31 w 37"/>
                <a:gd name="T51" fmla="*/ 36 h 54"/>
                <a:gd name="T52" fmla="*/ 33 w 37"/>
                <a:gd name="T53" fmla="*/ 34 h 54"/>
                <a:gd name="T54" fmla="*/ 34 w 37"/>
                <a:gd name="T55" fmla="*/ 36 h 54"/>
                <a:gd name="T56" fmla="*/ 35 w 37"/>
                <a:gd name="T57" fmla="*/ 31 h 54"/>
                <a:gd name="T58" fmla="*/ 35 w 37"/>
                <a:gd name="T59" fmla="*/ 31 h 54"/>
                <a:gd name="T60" fmla="*/ 37 w 37"/>
                <a:gd name="T61" fmla="*/ 29 h 54"/>
                <a:gd name="T62" fmla="*/ 36 w 37"/>
                <a:gd name="T63" fmla="*/ 26 h 54"/>
                <a:gd name="T64" fmla="*/ 36 w 37"/>
                <a:gd name="T65" fmla="*/ 27 h 54"/>
                <a:gd name="T66" fmla="*/ 37 w 37"/>
                <a:gd name="T67" fmla="*/ 26 h 54"/>
                <a:gd name="T68" fmla="*/ 37 w 37"/>
                <a:gd name="T69" fmla="*/ 29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54">
                  <a:moveTo>
                    <a:pt x="37" y="24"/>
                  </a:moveTo>
                  <a:cubicBezTo>
                    <a:pt x="36" y="24"/>
                    <a:pt x="36" y="24"/>
                    <a:pt x="35" y="23"/>
                  </a:cubicBezTo>
                  <a:cubicBezTo>
                    <a:pt x="35" y="24"/>
                    <a:pt x="34" y="25"/>
                    <a:pt x="34" y="25"/>
                  </a:cubicBezTo>
                  <a:cubicBezTo>
                    <a:pt x="35" y="24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3"/>
                    <a:pt x="33" y="23"/>
                    <a:pt x="33" y="2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32" y="23"/>
                    <a:pt x="32" y="22"/>
                    <a:pt x="32" y="21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1" y="24"/>
                    <a:pt x="31" y="25"/>
                    <a:pt x="31" y="26"/>
                  </a:cubicBezTo>
                  <a:cubicBezTo>
                    <a:pt x="31" y="28"/>
                    <a:pt x="32" y="22"/>
                    <a:pt x="31" y="26"/>
                  </a:cubicBezTo>
                  <a:cubicBezTo>
                    <a:pt x="32" y="22"/>
                    <a:pt x="31" y="28"/>
                    <a:pt x="31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19"/>
                    <a:pt x="31" y="21"/>
                    <a:pt x="31" y="23"/>
                  </a:cubicBezTo>
                  <a:cubicBezTo>
                    <a:pt x="31" y="23"/>
                    <a:pt x="31" y="22"/>
                    <a:pt x="32" y="21"/>
                  </a:cubicBezTo>
                  <a:cubicBezTo>
                    <a:pt x="32" y="22"/>
                    <a:pt x="32" y="23"/>
                    <a:pt x="32" y="23"/>
                  </a:cubicBezTo>
                  <a:cubicBezTo>
                    <a:pt x="32" y="22"/>
                    <a:pt x="32" y="22"/>
                    <a:pt x="32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17"/>
                    <a:pt x="26" y="17"/>
                    <a:pt x="23" y="15"/>
                  </a:cubicBezTo>
                  <a:cubicBezTo>
                    <a:pt x="22" y="14"/>
                    <a:pt x="20" y="12"/>
                    <a:pt x="18" y="10"/>
                  </a:cubicBezTo>
                  <a:cubicBezTo>
                    <a:pt x="14" y="5"/>
                    <a:pt x="12" y="11"/>
                    <a:pt x="6" y="3"/>
                  </a:cubicBezTo>
                  <a:cubicBezTo>
                    <a:pt x="4" y="0"/>
                    <a:pt x="1" y="2"/>
                    <a:pt x="0" y="3"/>
                  </a:cubicBezTo>
                  <a:cubicBezTo>
                    <a:pt x="0" y="9"/>
                    <a:pt x="6" y="25"/>
                    <a:pt x="7" y="26"/>
                  </a:cubicBezTo>
                  <a:cubicBezTo>
                    <a:pt x="11" y="39"/>
                    <a:pt x="10" y="31"/>
                    <a:pt x="13" y="39"/>
                  </a:cubicBezTo>
                  <a:cubicBezTo>
                    <a:pt x="11" y="35"/>
                    <a:pt x="12" y="30"/>
                    <a:pt x="15" y="39"/>
                  </a:cubicBezTo>
                  <a:cubicBezTo>
                    <a:pt x="18" y="54"/>
                    <a:pt x="18" y="42"/>
                    <a:pt x="19" y="45"/>
                  </a:cubicBezTo>
                  <a:cubicBezTo>
                    <a:pt x="19" y="46"/>
                    <a:pt x="20" y="46"/>
                    <a:pt x="20" y="46"/>
                  </a:cubicBezTo>
                  <a:cubicBezTo>
                    <a:pt x="21" y="51"/>
                    <a:pt x="22" y="44"/>
                    <a:pt x="25" y="46"/>
                  </a:cubicBezTo>
                  <a:cubicBezTo>
                    <a:pt x="26" y="46"/>
                    <a:pt x="27" y="43"/>
                    <a:pt x="28" y="41"/>
                  </a:cubicBezTo>
                  <a:cubicBezTo>
                    <a:pt x="28" y="40"/>
                    <a:pt x="28" y="42"/>
                    <a:pt x="29" y="42"/>
                  </a:cubicBezTo>
                  <a:cubicBezTo>
                    <a:pt x="29" y="42"/>
                    <a:pt x="30" y="41"/>
                    <a:pt x="31" y="39"/>
                  </a:cubicBezTo>
                  <a:cubicBezTo>
                    <a:pt x="30" y="40"/>
                    <a:pt x="29" y="41"/>
                    <a:pt x="29" y="41"/>
                  </a:cubicBezTo>
                  <a:cubicBezTo>
                    <a:pt x="28" y="42"/>
                    <a:pt x="30" y="37"/>
                    <a:pt x="30" y="36"/>
                  </a:cubicBezTo>
                  <a:cubicBezTo>
                    <a:pt x="30" y="35"/>
                    <a:pt x="30" y="39"/>
                    <a:pt x="30" y="38"/>
                  </a:cubicBezTo>
                  <a:cubicBezTo>
                    <a:pt x="30" y="38"/>
                    <a:pt x="31" y="37"/>
                    <a:pt x="31" y="36"/>
                  </a:cubicBezTo>
                  <a:cubicBezTo>
                    <a:pt x="32" y="35"/>
                    <a:pt x="31" y="39"/>
                    <a:pt x="31" y="38"/>
                  </a:cubicBezTo>
                  <a:cubicBezTo>
                    <a:pt x="32" y="37"/>
                    <a:pt x="33" y="33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2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2"/>
                    <a:pt x="34" y="34"/>
                    <a:pt x="34" y="35"/>
                  </a:cubicBezTo>
                  <a:cubicBezTo>
                    <a:pt x="35" y="33"/>
                    <a:pt x="36" y="31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6"/>
                  </a:cubicBezTo>
                  <a:cubicBezTo>
                    <a:pt x="36" y="27"/>
                    <a:pt x="36" y="28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7" y="25"/>
                    <a:pt x="37" y="27"/>
                  </a:cubicBezTo>
                  <a:cubicBezTo>
                    <a:pt x="37" y="27"/>
                    <a:pt x="37" y="27"/>
                    <a:pt x="37" y="26"/>
                  </a:cubicBezTo>
                  <a:cubicBezTo>
                    <a:pt x="37" y="27"/>
                    <a:pt x="37" y="28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7"/>
                    <a:pt x="37" y="24"/>
                    <a:pt x="37" y="2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2" name="Freeform 816"/>
            <p:cNvSpPr/>
            <p:nvPr/>
          </p:nvSpPr>
          <p:spPr bwMode="auto">
            <a:xfrm>
              <a:off x="6372225" y="4921251"/>
              <a:ext cx="3175" cy="7938"/>
            </a:xfrm>
            <a:custGeom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3" name="Rectangle 817"/>
            <p:cNvSpPr>
              <a:spLocks noChangeArrowheads="1"/>
            </p:cNvSpPr>
            <p:nvPr/>
          </p:nvSpPr>
          <p:spPr bwMode="auto">
            <a:xfrm>
              <a:off x="6210300" y="49403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4" name="Rectangle 818"/>
            <p:cNvSpPr>
              <a:spLocks noChangeArrowheads="1"/>
            </p:cNvSpPr>
            <p:nvPr/>
          </p:nvSpPr>
          <p:spPr bwMode="auto">
            <a:xfrm>
              <a:off x="6210300" y="49355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5" name="Freeform 819"/>
            <p:cNvSpPr/>
            <p:nvPr/>
          </p:nvSpPr>
          <p:spPr bwMode="auto">
            <a:xfrm flipH="1">
              <a:off x="6210300" y="49355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6" name="Rectangle 820"/>
            <p:cNvSpPr>
              <a:spLocks noChangeArrowheads="1"/>
            </p:cNvSpPr>
            <p:nvPr/>
          </p:nvSpPr>
          <p:spPr bwMode="auto">
            <a:xfrm>
              <a:off x="6210300" y="49355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7" name="Freeform 821"/>
            <p:cNvSpPr/>
            <p:nvPr/>
          </p:nvSpPr>
          <p:spPr bwMode="auto">
            <a:xfrm flipH="1">
              <a:off x="6210300" y="49355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8" name="Freeform 822"/>
            <p:cNvSpPr/>
            <p:nvPr/>
          </p:nvSpPr>
          <p:spPr bwMode="auto">
            <a:xfrm>
              <a:off x="6207125" y="4929188"/>
              <a:ext cx="3175" cy="11113"/>
            </a:xfrm>
            <a:custGeom>
              <a:gdLst>
                <a:gd name="T0" fmla="*/ 0 w 2"/>
                <a:gd name="T1" fmla="*/ 4 h 7"/>
                <a:gd name="T2" fmla="*/ 0 w 2"/>
                <a:gd name="T3" fmla="*/ 4 h 7"/>
                <a:gd name="T4" fmla="*/ 0 w 2"/>
                <a:gd name="T5" fmla="*/ 2 h 7"/>
                <a:gd name="T6" fmla="*/ 2 w 2"/>
                <a:gd name="T7" fmla="*/ 2 h 7"/>
                <a:gd name="T8" fmla="*/ 0 w 2"/>
                <a:gd name="T9" fmla="*/ 0 h 7"/>
                <a:gd name="T10" fmla="*/ 0 w 2"/>
                <a:gd name="T11" fmla="*/ 2 h 7"/>
                <a:gd name="T12" fmla="*/ 0 w 2"/>
                <a:gd name="T13" fmla="*/ 7 h 7"/>
                <a:gd name="T14" fmla="*/ 0 w 2"/>
                <a:gd name="T15" fmla="*/ 7 h 7"/>
                <a:gd name="T16" fmla="*/ 0 w 2"/>
                <a:gd name="T17" fmla="*/ 7 h 7"/>
                <a:gd name="T18" fmla="*/ 0 w 2"/>
                <a:gd name="T1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7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9" name="Freeform 823"/>
            <p:cNvSpPr/>
            <p:nvPr/>
          </p:nvSpPr>
          <p:spPr bwMode="auto">
            <a:xfrm flipH="1">
              <a:off x="6207125" y="4943476"/>
              <a:ext cx="0" cy="4763"/>
            </a:xfrm>
            <a:custGeom>
              <a:gdLst>
                <a:gd name="T0" fmla="*/ 3 h 3"/>
                <a:gd name="T1" fmla="*/ 0 h 3"/>
                <a:gd name="T2" fmla="*/ 0 h 3"/>
                <a:gd name="T3" fmla="*/ 0 h 3"/>
                <a:gd name="T4" fmla="*/ 0 h 3"/>
                <a:gd name="T5" fmla="*/ 3 h 3"/>
                <a:gd name="T6" fmla="*/ 3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0" name="Rectangle 824"/>
            <p:cNvSpPr>
              <a:spLocks noChangeArrowheads="1"/>
            </p:cNvSpPr>
            <p:nvPr/>
          </p:nvSpPr>
          <p:spPr bwMode="auto">
            <a:xfrm>
              <a:off x="6207125" y="49482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1" name="Freeform 825"/>
            <p:cNvSpPr/>
            <p:nvPr/>
          </p:nvSpPr>
          <p:spPr bwMode="auto">
            <a:xfrm>
              <a:off x="6210300" y="4849813"/>
              <a:ext cx="15875" cy="82550"/>
            </a:xfrm>
            <a:custGeom>
              <a:gdLst>
                <a:gd name="T0" fmla="*/ 1 w 4"/>
                <a:gd name="T1" fmla="*/ 20 h 22"/>
                <a:gd name="T2" fmla="*/ 1 w 4"/>
                <a:gd name="T3" fmla="*/ 20 h 22"/>
                <a:gd name="T4" fmla="*/ 1 w 4"/>
                <a:gd name="T5" fmla="*/ 20 h 22"/>
                <a:gd name="T6" fmla="*/ 1 w 4"/>
                <a:gd name="T7" fmla="*/ 20 h 22"/>
                <a:gd name="T8" fmla="*/ 1 w 4"/>
                <a:gd name="T9" fmla="*/ 20 h 22"/>
                <a:gd name="T10" fmla="*/ 1 w 4"/>
                <a:gd name="T11" fmla="*/ 19 h 22"/>
                <a:gd name="T12" fmla="*/ 1 w 4"/>
                <a:gd name="T13" fmla="*/ 20 h 22"/>
                <a:gd name="T14" fmla="*/ 1 w 4"/>
                <a:gd name="T15" fmla="*/ 19 h 22"/>
                <a:gd name="T16" fmla="*/ 2 w 4"/>
                <a:gd name="T17" fmla="*/ 19 h 22"/>
                <a:gd name="T18" fmla="*/ 2 w 4"/>
                <a:gd name="T19" fmla="*/ 19 h 22"/>
                <a:gd name="T20" fmla="*/ 2 w 4"/>
                <a:gd name="T21" fmla="*/ 18 h 22"/>
                <a:gd name="T22" fmla="*/ 2 w 4"/>
                <a:gd name="T23" fmla="*/ 18 h 22"/>
                <a:gd name="T24" fmla="*/ 1 w 4"/>
                <a:gd name="T25" fmla="*/ 18 h 22"/>
                <a:gd name="T26" fmla="*/ 1 w 4"/>
                <a:gd name="T27" fmla="*/ 18 h 22"/>
                <a:gd name="T28" fmla="*/ 2 w 4"/>
                <a:gd name="T29" fmla="*/ 17 h 22"/>
                <a:gd name="T30" fmla="*/ 2 w 4"/>
                <a:gd name="T31" fmla="*/ 18 h 22"/>
                <a:gd name="T32" fmla="*/ 2 w 4"/>
                <a:gd name="T33" fmla="*/ 18 h 22"/>
                <a:gd name="T34" fmla="*/ 3 w 4"/>
                <a:gd name="T35" fmla="*/ 12 h 22"/>
                <a:gd name="T36" fmla="*/ 4 w 4"/>
                <a:gd name="T37" fmla="*/ 3 h 22"/>
                <a:gd name="T38" fmla="*/ 2 w 4"/>
                <a:gd name="T39" fmla="*/ 0 h 22"/>
                <a:gd name="T40" fmla="*/ 1 w 4"/>
                <a:gd name="T41" fmla="*/ 4 h 22"/>
                <a:gd name="T42" fmla="*/ 1 w 4"/>
                <a:gd name="T43" fmla="*/ 9 h 22"/>
                <a:gd name="T44" fmla="*/ 0 w 4"/>
                <a:gd name="T45" fmla="*/ 17 h 22"/>
                <a:gd name="T46" fmla="*/ 0 w 4"/>
                <a:gd name="T47" fmla="*/ 19 h 22"/>
                <a:gd name="T48" fmla="*/ 0 w 4"/>
                <a:gd name="T49" fmla="*/ 18 h 22"/>
                <a:gd name="T50" fmla="*/ 0 w 4"/>
                <a:gd name="T51" fmla="*/ 19 h 22"/>
                <a:gd name="T52" fmla="*/ 0 w 4"/>
                <a:gd name="T53" fmla="*/ 20 h 22"/>
                <a:gd name="T54" fmla="*/ 0 w 4"/>
                <a:gd name="T55" fmla="*/ 21 h 22"/>
                <a:gd name="T56" fmla="*/ 0 w 4"/>
                <a:gd name="T57" fmla="*/ 21 h 22"/>
                <a:gd name="T58" fmla="*/ 0 w 4"/>
                <a:gd name="T59" fmla="*/ 21 h 22"/>
                <a:gd name="T60" fmla="*/ 0 w 4"/>
                <a:gd name="T61" fmla="*/ 22 h 22"/>
                <a:gd name="T62" fmla="*/ 0 w 4"/>
                <a:gd name="T63" fmla="*/ 21 h 22"/>
                <a:gd name="T64" fmla="*/ 0 w 4"/>
                <a:gd name="T65" fmla="*/ 21 h 22"/>
                <a:gd name="T66" fmla="*/ 0 w 4"/>
                <a:gd name="T67" fmla="*/ 22 h 22"/>
                <a:gd name="T68" fmla="*/ 0 w 4"/>
                <a:gd name="T69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" h="22">
                  <a:moveTo>
                    <a:pt x="0" y="22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3" y="14"/>
                    <a:pt x="3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4" y="6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2" y="2"/>
                    <a:pt x="1" y="3"/>
                  </a:cubicBezTo>
                  <a:cubicBezTo>
                    <a:pt x="1" y="2"/>
                    <a:pt x="2" y="3"/>
                    <a:pt x="1" y="4"/>
                  </a:cubicBezTo>
                  <a:cubicBezTo>
                    <a:pt x="0" y="5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3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2" name="Freeform 826"/>
            <p:cNvSpPr/>
            <p:nvPr/>
          </p:nvSpPr>
          <p:spPr bwMode="auto">
            <a:xfrm flipH="1">
              <a:off x="6213475" y="4921251"/>
              <a:ext cx="0" cy="3175"/>
            </a:xfrm>
            <a:custGeom>
              <a:gdLst>
                <a:gd name="T0" fmla="*/ 2 h 2"/>
                <a:gd name="T1" fmla="*/ 2 h 2"/>
                <a:gd name="T2" fmla="*/ 0 h 2"/>
                <a:gd name="T3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3" name="Freeform 827"/>
            <p:cNvSpPr/>
            <p:nvPr/>
          </p:nvSpPr>
          <p:spPr bwMode="auto">
            <a:xfrm>
              <a:off x="6188075" y="4940301"/>
              <a:ext cx="30163" cy="33338"/>
            </a:xfrm>
            <a:custGeom>
              <a:gdLst>
                <a:gd name="T0" fmla="*/ 0 w 8"/>
                <a:gd name="T1" fmla="*/ 4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8 h 9"/>
                <a:gd name="T8" fmla="*/ 0 w 8"/>
                <a:gd name="T9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7"/>
                    <a:pt x="6" y="9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4" name="Freeform 828"/>
            <p:cNvSpPr/>
            <p:nvPr/>
          </p:nvSpPr>
          <p:spPr bwMode="auto">
            <a:xfrm flipH="1">
              <a:off x="6267450" y="4932363"/>
              <a:ext cx="0" cy="3175"/>
            </a:xfrm>
            <a:custGeom>
              <a:gdLst>
                <a:gd name="T0" fmla="*/ 2 h 2"/>
                <a:gd name="T1" fmla="*/ 0 h 2"/>
                <a:gd name="T2" fmla="*/ 2 h 2"/>
                <a:gd name="T3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5" name="Rectangle 829"/>
            <p:cNvSpPr>
              <a:spLocks noChangeArrowheads="1"/>
            </p:cNvSpPr>
            <p:nvPr/>
          </p:nvSpPr>
          <p:spPr bwMode="auto">
            <a:xfrm>
              <a:off x="6267450" y="49323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6" name="Freeform 830"/>
            <p:cNvSpPr/>
            <p:nvPr/>
          </p:nvSpPr>
          <p:spPr bwMode="auto">
            <a:xfrm flipH="1">
              <a:off x="6267450" y="49323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7" name="Rectangle 831"/>
            <p:cNvSpPr>
              <a:spLocks noChangeArrowheads="1"/>
            </p:cNvSpPr>
            <p:nvPr/>
          </p:nvSpPr>
          <p:spPr bwMode="auto">
            <a:xfrm>
              <a:off x="6267450" y="49323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8" name="Freeform 832"/>
            <p:cNvSpPr/>
            <p:nvPr/>
          </p:nvSpPr>
          <p:spPr bwMode="auto">
            <a:xfrm flipH="1">
              <a:off x="6267450" y="49323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9" name="Freeform 833"/>
            <p:cNvSpPr/>
            <p:nvPr/>
          </p:nvSpPr>
          <p:spPr bwMode="auto">
            <a:xfrm>
              <a:off x="6262688" y="4929188"/>
              <a:ext cx="4763" cy="6350"/>
            </a:xfrm>
            <a:custGeom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2 h 4"/>
                <a:gd name="T12" fmla="*/ 0 w 3"/>
                <a:gd name="T13" fmla="*/ 4 h 4"/>
                <a:gd name="T14" fmla="*/ 0 w 3"/>
                <a:gd name="T15" fmla="*/ 4 h 4"/>
                <a:gd name="T16" fmla="*/ 3 w 3"/>
                <a:gd name="T17" fmla="*/ 4 h 4"/>
                <a:gd name="T18" fmla="*/ 0 w 3"/>
                <a:gd name="T1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0" name="Freeform 834"/>
            <p:cNvSpPr/>
            <p:nvPr/>
          </p:nvSpPr>
          <p:spPr bwMode="auto">
            <a:xfrm>
              <a:off x="6267450" y="4940301"/>
              <a:ext cx="3175" cy="3175"/>
            </a:xfrm>
            <a:custGeom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2 h 2"/>
                <a:gd name="T12" fmla="*/ 2 w 2"/>
                <a:gd name="T13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1" name="Rectangle 835"/>
            <p:cNvSpPr>
              <a:spLocks noChangeArrowheads="1"/>
            </p:cNvSpPr>
            <p:nvPr/>
          </p:nvSpPr>
          <p:spPr bwMode="auto">
            <a:xfrm>
              <a:off x="6267450" y="49434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2" name="Freeform 836"/>
            <p:cNvSpPr/>
            <p:nvPr/>
          </p:nvSpPr>
          <p:spPr bwMode="auto">
            <a:xfrm>
              <a:off x="6226175" y="4849813"/>
              <a:ext cx="41275" cy="79375"/>
            </a:xfrm>
            <a:custGeom>
              <a:gdLst>
                <a:gd name="T0" fmla="*/ 10 w 11"/>
                <a:gd name="T1" fmla="*/ 19 h 21"/>
                <a:gd name="T2" fmla="*/ 10 w 11"/>
                <a:gd name="T3" fmla="*/ 19 h 21"/>
                <a:gd name="T4" fmla="*/ 10 w 11"/>
                <a:gd name="T5" fmla="*/ 19 h 21"/>
                <a:gd name="T6" fmla="*/ 10 w 11"/>
                <a:gd name="T7" fmla="*/ 19 h 21"/>
                <a:gd name="T8" fmla="*/ 10 w 11"/>
                <a:gd name="T9" fmla="*/ 18 h 21"/>
                <a:gd name="T10" fmla="*/ 10 w 11"/>
                <a:gd name="T11" fmla="*/ 18 h 21"/>
                <a:gd name="T12" fmla="*/ 10 w 11"/>
                <a:gd name="T13" fmla="*/ 19 h 21"/>
                <a:gd name="T14" fmla="*/ 10 w 11"/>
                <a:gd name="T15" fmla="*/ 18 h 21"/>
                <a:gd name="T16" fmla="*/ 10 w 11"/>
                <a:gd name="T17" fmla="*/ 17 h 21"/>
                <a:gd name="T18" fmla="*/ 10 w 11"/>
                <a:gd name="T19" fmla="*/ 17 h 21"/>
                <a:gd name="T20" fmla="*/ 10 w 11"/>
                <a:gd name="T21" fmla="*/ 17 h 21"/>
                <a:gd name="T22" fmla="*/ 10 w 11"/>
                <a:gd name="T23" fmla="*/ 17 h 21"/>
                <a:gd name="T24" fmla="*/ 10 w 11"/>
                <a:gd name="T25" fmla="*/ 17 h 21"/>
                <a:gd name="T26" fmla="*/ 10 w 11"/>
                <a:gd name="T27" fmla="*/ 17 h 21"/>
                <a:gd name="T28" fmla="*/ 10 w 11"/>
                <a:gd name="T29" fmla="*/ 17 h 21"/>
                <a:gd name="T30" fmla="*/ 10 w 11"/>
                <a:gd name="T31" fmla="*/ 17 h 21"/>
                <a:gd name="T32" fmla="*/ 10 w 11"/>
                <a:gd name="T33" fmla="*/ 16 h 21"/>
                <a:gd name="T34" fmla="*/ 7 w 11"/>
                <a:gd name="T35" fmla="*/ 8 h 21"/>
                <a:gd name="T36" fmla="*/ 3 w 11"/>
                <a:gd name="T37" fmla="*/ 1 h 21"/>
                <a:gd name="T38" fmla="*/ 1 w 11"/>
                <a:gd name="T39" fmla="*/ 4 h 21"/>
                <a:gd name="T40" fmla="*/ 4 w 11"/>
                <a:gd name="T41" fmla="*/ 9 h 21"/>
                <a:gd name="T42" fmla="*/ 7 w 11"/>
                <a:gd name="T43" fmla="*/ 15 h 21"/>
                <a:gd name="T44" fmla="*/ 8 w 11"/>
                <a:gd name="T45" fmla="*/ 17 h 21"/>
                <a:gd name="T46" fmla="*/ 8 w 11"/>
                <a:gd name="T47" fmla="*/ 17 h 21"/>
                <a:gd name="T48" fmla="*/ 9 w 11"/>
                <a:gd name="T49" fmla="*/ 18 h 21"/>
                <a:gd name="T50" fmla="*/ 9 w 11"/>
                <a:gd name="T51" fmla="*/ 19 h 21"/>
                <a:gd name="T52" fmla="*/ 10 w 11"/>
                <a:gd name="T53" fmla="*/ 20 h 21"/>
                <a:gd name="T54" fmla="*/ 10 w 11"/>
                <a:gd name="T55" fmla="*/ 20 h 21"/>
                <a:gd name="T56" fmla="*/ 10 w 11"/>
                <a:gd name="T57" fmla="*/ 20 h 21"/>
                <a:gd name="T58" fmla="*/ 10 w 11"/>
                <a:gd name="T59" fmla="*/ 20 h 21"/>
                <a:gd name="T60" fmla="*/ 10 w 11"/>
                <a:gd name="T61" fmla="*/ 21 h 21"/>
                <a:gd name="T62" fmla="*/ 10 w 11"/>
                <a:gd name="T63" fmla="*/ 20 h 21"/>
                <a:gd name="T64" fmla="*/ 11 w 11"/>
                <a:gd name="T65" fmla="*/ 21 h 21"/>
                <a:gd name="T66" fmla="*/ 10 w 11"/>
                <a:gd name="T67" fmla="*/ 21 h 21"/>
                <a:gd name="T68" fmla="*/ 11 w 11"/>
                <a:gd name="T69" fmla="*/ 21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21">
                  <a:moveTo>
                    <a:pt x="11" y="21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4"/>
                    <a:pt x="9" y="13"/>
                    <a:pt x="8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5" y="5"/>
                    <a:pt x="4" y="3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2" y="7"/>
                    <a:pt x="4" y="7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2"/>
                    <a:pt x="7" y="13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3" name="Freeform 837"/>
            <p:cNvSpPr/>
            <p:nvPr/>
          </p:nvSpPr>
          <p:spPr bwMode="auto">
            <a:xfrm flipH="1">
              <a:off x="6262688" y="4918076"/>
              <a:ext cx="0" cy="3175"/>
            </a:xfrm>
            <a:custGeom>
              <a:gdLst>
                <a:gd name="T0" fmla="*/ 0 h 2"/>
                <a:gd name="T1" fmla="*/ 2 h 2"/>
                <a:gd name="T2" fmla="*/ 0 h 2"/>
                <a:gd name="T3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4" name="Freeform 838"/>
            <p:cNvSpPr/>
            <p:nvPr/>
          </p:nvSpPr>
          <p:spPr bwMode="auto">
            <a:xfrm>
              <a:off x="6254750" y="4935538"/>
              <a:ext cx="34925" cy="34925"/>
            </a:xfrm>
            <a:custGeom>
              <a:gdLst>
                <a:gd name="T0" fmla="*/ 1 w 9"/>
                <a:gd name="T1" fmla="*/ 6 h 9"/>
                <a:gd name="T2" fmla="*/ 2 w 9"/>
                <a:gd name="T3" fmla="*/ 1 h 9"/>
                <a:gd name="T4" fmla="*/ 8 w 9"/>
                <a:gd name="T5" fmla="*/ 2 h 9"/>
                <a:gd name="T6" fmla="*/ 6 w 9"/>
                <a:gd name="T7" fmla="*/ 8 h 9"/>
                <a:gd name="T8" fmla="*/ 1 w 9"/>
                <a:gd name="T9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9" y="4"/>
                    <a:pt x="8" y="7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5" name="Freeform 839"/>
            <p:cNvSpPr/>
            <p:nvPr/>
          </p:nvSpPr>
          <p:spPr bwMode="auto">
            <a:xfrm flipH="1">
              <a:off x="6323013" y="4883151"/>
              <a:ext cx="0" cy="4763"/>
            </a:xfrm>
            <a:custGeom>
              <a:gdLst>
                <a:gd name="T0" fmla="*/ 3 h 3"/>
                <a:gd name="T1" fmla="*/ 0 h 3"/>
                <a:gd name="T2" fmla="*/ 3 h 3"/>
                <a:gd name="T3" fmla="*/ 3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6" name="Rectangle 840"/>
            <p:cNvSpPr>
              <a:spLocks noChangeArrowheads="1"/>
            </p:cNvSpPr>
            <p:nvPr/>
          </p:nvSpPr>
          <p:spPr bwMode="auto">
            <a:xfrm>
              <a:off x="6323013" y="488315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7" name="Freeform 841"/>
            <p:cNvSpPr/>
            <p:nvPr/>
          </p:nvSpPr>
          <p:spPr bwMode="auto">
            <a:xfrm flipH="1">
              <a:off x="6319838" y="48831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8" name="Rectangle 842"/>
            <p:cNvSpPr>
              <a:spLocks noChangeArrowheads="1"/>
            </p:cNvSpPr>
            <p:nvPr/>
          </p:nvSpPr>
          <p:spPr bwMode="auto">
            <a:xfrm>
              <a:off x="6319838" y="4883151"/>
              <a:ext cx="3175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9" name="Freeform 843"/>
            <p:cNvSpPr/>
            <p:nvPr/>
          </p:nvSpPr>
          <p:spPr bwMode="auto">
            <a:xfrm flipH="1">
              <a:off x="6319838" y="48831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0" name="Freeform 844"/>
            <p:cNvSpPr/>
            <p:nvPr/>
          </p:nvSpPr>
          <p:spPr bwMode="auto">
            <a:xfrm>
              <a:off x="6311900" y="4883151"/>
              <a:ext cx="7938" cy="7938"/>
            </a:xfrm>
            <a:custGeom>
              <a:gdLst>
                <a:gd name="T0" fmla="*/ 5 w 5"/>
                <a:gd name="T1" fmla="*/ 3 h 5"/>
                <a:gd name="T2" fmla="*/ 5 w 5"/>
                <a:gd name="T3" fmla="*/ 3 h 5"/>
                <a:gd name="T4" fmla="*/ 2 w 5"/>
                <a:gd name="T5" fmla="*/ 0 h 5"/>
                <a:gd name="T6" fmla="*/ 2 w 5"/>
                <a:gd name="T7" fmla="*/ 0 h 5"/>
                <a:gd name="T8" fmla="*/ 0 w 5"/>
                <a:gd name="T9" fmla="*/ 0 h 5"/>
                <a:gd name="T10" fmla="*/ 2 w 5"/>
                <a:gd name="T11" fmla="*/ 3 h 5"/>
                <a:gd name="T12" fmla="*/ 5 w 5"/>
                <a:gd name="T13" fmla="*/ 3 h 5"/>
                <a:gd name="T14" fmla="*/ 5 w 5"/>
                <a:gd name="T15" fmla="*/ 5 h 5"/>
                <a:gd name="T16" fmla="*/ 5 w 5"/>
                <a:gd name="T17" fmla="*/ 3 h 5"/>
                <a:gd name="T18" fmla="*/ 5 w 5"/>
                <a:gd name="T19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1" name="Freeform 845"/>
            <p:cNvSpPr/>
            <p:nvPr/>
          </p:nvSpPr>
          <p:spPr bwMode="auto">
            <a:xfrm flipH="1">
              <a:off x="6326188" y="48910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2" name="Rectangle 846"/>
            <p:cNvSpPr>
              <a:spLocks noChangeArrowheads="1"/>
            </p:cNvSpPr>
            <p:nvPr/>
          </p:nvSpPr>
          <p:spPr bwMode="auto">
            <a:xfrm>
              <a:off x="6326188" y="48910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3" name="Freeform 847"/>
            <p:cNvSpPr/>
            <p:nvPr/>
          </p:nvSpPr>
          <p:spPr bwMode="auto">
            <a:xfrm>
              <a:off x="6243638" y="4833938"/>
              <a:ext cx="71438" cy="49213"/>
            </a:xfrm>
            <a:custGeom>
              <a:gdLst>
                <a:gd name="T0" fmla="*/ 18 w 19"/>
                <a:gd name="T1" fmla="*/ 11 h 13"/>
                <a:gd name="T2" fmla="*/ 18 w 19"/>
                <a:gd name="T3" fmla="*/ 11 h 13"/>
                <a:gd name="T4" fmla="*/ 18 w 19"/>
                <a:gd name="T5" fmla="*/ 11 h 13"/>
                <a:gd name="T6" fmla="*/ 18 w 19"/>
                <a:gd name="T7" fmla="*/ 11 h 13"/>
                <a:gd name="T8" fmla="*/ 18 w 19"/>
                <a:gd name="T9" fmla="*/ 11 h 13"/>
                <a:gd name="T10" fmla="*/ 17 w 19"/>
                <a:gd name="T11" fmla="*/ 11 h 13"/>
                <a:gd name="T12" fmla="*/ 18 w 19"/>
                <a:gd name="T13" fmla="*/ 11 h 13"/>
                <a:gd name="T14" fmla="*/ 17 w 19"/>
                <a:gd name="T15" fmla="*/ 10 h 13"/>
                <a:gd name="T16" fmla="*/ 17 w 19"/>
                <a:gd name="T17" fmla="*/ 10 h 13"/>
                <a:gd name="T18" fmla="*/ 17 w 19"/>
                <a:gd name="T19" fmla="*/ 10 h 13"/>
                <a:gd name="T20" fmla="*/ 17 w 19"/>
                <a:gd name="T21" fmla="*/ 10 h 13"/>
                <a:gd name="T22" fmla="*/ 16 w 19"/>
                <a:gd name="T23" fmla="*/ 10 h 13"/>
                <a:gd name="T24" fmla="*/ 16 w 19"/>
                <a:gd name="T25" fmla="*/ 10 h 13"/>
                <a:gd name="T26" fmla="*/ 16 w 19"/>
                <a:gd name="T27" fmla="*/ 10 h 13"/>
                <a:gd name="T28" fmla="*/ 16 w 19"/>
                <a:gd name="T29" fmla="*/ 9 h 13"/>
                <a:gd name="T30" fmla="*/ 16 w 19"/>
                <a:gd name="T31" fmla="*/ 10 h 13"/>
                <a:gd name="T32" fmla="*/ 17 w 19"/>
                <a:gd name="T33" fmla="*/ 10 h 13"/>
                <a:gd name="T34" fmla="*/ 12 w 19"/>
                <a:gd name="T35" fmla="*/ 6 h 13"/>
                <a:gd name="T36" fmla="*/ 4 w 19"/>
                <a:gd name="T37" fmla="*/ 1 h 13"/>
                <a:gd name="T38" fmla="*/ 0 w 19"/>
                <a:gd name="T39" fmla="*/ 2 h 13"/>
                <a:gd name="T40" fmla="*/ 3 w 19"/>
                <a:gd name="T41" fmla="*/ 4 h 13"/>
                <a:gd name="T42" fmla="*/ 8 w 19"/>
                <a:gd name="T43" fmla="*/ 7 h 13"/>
                <a:gd name="T44" fmla="*/ 15 w 19"/>
                <a:gd name="T45" fmla="*/ 10 h 13"/>
                <a:gd name="T46" fmla="*/ 17 w 19"/>
                <a:gd name="T47" fmla="*/ 12 h 13"/>
                <a:gd name="T48" fmla="*/ 16 w 19"/>
                <a:gd name="T49" fmla="*/ 11 h 13"/>
                <a:gd name="T50" fmla="*/ 17 w 19"/>
                <a:gd name="T51" fmla="*/ 11 h 13"/>
                <a:gd name="T52" fmla="*/ 18 w 19"/>
                <a:gd name="T53" fmla="*/ 12 h 13"/>
                <a:gd name="T54" fmla="*/ 18 w 19"/>
                <a:gd name="T55" fmla="*/ 12 h 13"/>
                <a:gd name="T56" fmla="*/ 18 w 19"/>
                <a:gd name="T57" fmla="*/ 12 h 13"/>
                <a:gd name="T58" fmla="*/ 18 w 19"/>
                <a:gd name="T59" fmla="*/ 12 h 13"/>
                <a:gd name="T60" fmla="*/ 19 w 19"/>
                <a:gd name="T61" fmla="*/ 13 h 13"/>
                <a:gd name="T62" fmla="*/ 19 w 19"/>
                <a:gd name="T63" fmla="*/ 12 h 13"/>
                <a:gd name="T64" fmla="*/ 19 w 19"/>
                <a:gd name="T65" fmla="*/ 12 h 13"/>
                <a:gd name="T66" fmla="*/ 19 w 19"/>
                <a:gd name="T67" fmla="*/ 13 h 13"/>
                <a:gd name="T68" fmla="*/ 19 w 19"/>
                <a:gd name="T69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3">
                  <a:moveTo>
                    <a:pt x="19" y="12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8"/>
                    <a:pt x="13" y="7"/>
                    <a:pt x="12" y="6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6" y="3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4" y="6"/>
                    <a:pt x="6" y="5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2" y="8"/>
                    <a:pt x="13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4" name="Freeform 848"/>
            <p:cNvSpPr/>
            <p:nvPr/>
          </p:nvSpPr>
          <p:spPr bwMode="auto">
            <a:xfrm>
              <a:off x="6308725" y="4872038"/>
              <a:ext cx="3175" cy="4763"/>
            </a:xfrm>
            <a:custGeom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5" name="Freeform 849"/>
            <p:cNvSpPr/>
            <p:nvPr/>
          </p:nvSpPr>
          <p:spPr bwMode="auto">
            <a:xfrm>
              <a:off x="6319838" y="4883151"/>
              <a:ext cx="33338" cy="34925"/>
            </a:xfrm>
            <a:custGeom>
              <a:gdLst>
                <a:gd name="T0" fmla="*/ 3 w 9"/>
                <a:gd name="T1" fmla="*/ 8 h 9"/>
                <a:gd name="T2" fmla="*/ 1 w 9"/>
                <a:gd name="T3" fmla="*/ 2 h 9"/>
                <a:gd name="T4" fmla="*/ 6 w 9"/>
                <a:gd name="T5" fmla="*/ 0 h 9"/>
                <a:gd name="T6" fmla="*/ 8 w 9"/>
                <a:gd name="T7" fmla="*/ 6 h 9"/>
                <a:gd name="T8" fmla="*/ 3 w 9"/>
                <a:gd name="T9" fmla="*/ 8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1" y="7"/>
                    <a:pt x="0" y="4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1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936" name="Picture 8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8675" y="4111626"/>
              <a:ext cx="25241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本框 7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22679" y="180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327836" y="388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422679" y="180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454836" y="515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10915" y="1611819"/>
            <a:ext cx="911980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en-US" altLang="zh-CN" sz="16600" b="1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  <a:ea typeface="汉仪特细等线简" panose="02010604000101010101" pitchFamily="2" charset="-122"/>
                <a:cs typeface="Arial" panose="020b0604020202020204" pitchFamily="34" charset="0"/>
              </a:rPr>
              <a:t>Your title</a:t>
            </a:r>
            <a:endParaRPr lang="en-US" altLang="zh-CN" sz="16600" b="1">
              <a:solidFill>
                <a:schemeClr val="bg1">
                  <a:lumMod val="50000"/>
                </a:schemeClr>
              </a:solidFill>
              <a:latin typeface="Freehand521 BT" panose="03080802030307080304" pitchFamily="66" charset="0"/>
              <a:ea typeface="汉仪特细等线简" panose="0201060400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490" y="3836084"/>
            <a:ext cx="4549643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en-US" altLang="zh-CN" sz="16600" b="1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  <a:ea typeface="汉仪特细等线简" panose="02010604000101010101" pitchFamily="2" charset="-122"/>
                <a:cs typeface="Arial" panose="020b0604020202020204" pitchFamily="34" charset="0"/>
              </a:rPr>
              <a:t>Here</a:t>
            </a:r>
            <a:endParaRPr lang="zh-CN" altLang="en-US" sz="16600" b="1">
              <a:solidFill>
                <a:schemeClr val="bg1">
                  <a:lumMod val="50000"/>
                </a:schemeClr>
              </a:solidFill>
              <a:latin typeface="Freehand521 BT" panose="03080802030307080304" pitchFamily="66" charset="0"/>
              <a:ea typeface="汉仪特细等线简" panose="0201060400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96"/>
          <p:cNvSpPr/>
          <p:nvPr/>
        </p:nvSpPr>
        <p:spPr>
          <a:xfrm>
            <a:off x="286603" y="5547220"/>
            <a:ext cx="5120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Class aptent taciti sociosqu ad litora torquent per conubia nostra, per inceptos himenaeos.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7490" y="284202"/>
            <a:ext cx="3613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>
                <a:solidFill>
                  <a:schemeClr val="bg1">
                    <a:lumMod val="9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Part four</a:t>
            </a:r>
            <a:endParaRPr lang="zh-CN" altLang="en-US" sz="6600" b="1">
              <a:solidFill>
                <a:schemeClr val="bg1">
                  <a:lumMod val="9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34780" y="-285203"/>
            <a:ext cx="470513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" name="Rectangle 96"/>
          <p:cNvSpPr/>
          <p:nvPr/>
        </p:nvSpPr>
        <p:spPr>
          <a:xfrm>
            <a:off x="6380810" y="1264589"/>
            <a:ext cx="4693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Your title here, such as meilechen.tmall.com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grpSp>
        <p:nvGrpSpPr>
          <p:cNvPr id="965" name="组合 964"/>
          <p:cNvGrpSpPr/>
          <p:nvPr/>
        </p:nvGrpSpPr>
        <p:grpSpPr>
          <a:xfrm>
            <a:off x="-266700" y="-953222"/>
            <a:ext cx="9909699" cy="8395214"/>
            <a:chOff x="895172" y="31082"/>
            <a:chExt cx="8747827" cy="7410909"/>
          </a:xfrm>
        </p:grpSpPr>
        <p:sp>
          <p:nvSpPr>
            <p:cNvPr id="5" name="泪滴形 4"/>
            <p:cNvSpPr/>
            <p:nvPr/>
          </p:nvSpPr>
          <p:spPr>
            <a:xfrm rot="4904228">
              <a:off x="895172" y="31082"/>
              <a:ext cx="4744230" cy="4744230"/>
            </a:xfrm>
            <a:prstGeom prst="teardrop">
              <a:avLst>
                <a:gd name="adj" fmla="val 153003"/>
              </a:avLst>
            </a:prstGeom>
            <a:solidFill>
              <a:srgbClr val="F8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4" name="泪滴形 963"/>
            <p:cNvSpPr/>
            <p:nvPr/>
          </p:nvSpPr>
          <p:spPr>
            <a:xfrm rot="15631406">
              <a:off x="6863167" y="4662159"/>
              <a:ext cx="2779832" cy="2779832"/>
            </a:xfrm>
            <a:prstGeom prst="teardrop">
              <a:avLst>
                <a:gd name="adj" fmla="val 153003"/>
              </a:avLst>
            </a:prstGeom>
            <a:solidFill>
              <a:srgbClr val="F8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6" name="Rectangle 96"/>
          <p:cNvSpPr/>
          <p:nvPr/>
        </p:nvSpPr>
        <p:spPr>
          <a:xfrm>
            <a:off x="286603" y="5547220"/>
            <a:ext cx="5120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Class aptent taciti sociosqu ad litora torquent per conubia nostra, per inceptos himenaeos.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967" name="Freeform 110"/>
          <p:cNvSpPr>
            <a:spLocks noEditPoints="1"/>
          </p:cNvSpPr>
          <p:nvPr/>
        </p:nvSpPr>
        <p:spPr bwMode="auto">
          <a:xfrm>
            <a:off x="7662011" y="4779421"/>
            <a:ext cx="1039297" cy="779475"/>
          </a:xfrm>
          <a:custGeom>
            <a:gdLst>
              <a:gd name="T0" fmla="*/ 41 w 51"/>
              <a:gd name="T1" fmla="*/ 38 h 38"/>
              <a:gd name="T2" fmla="*/ 12 w 51"/>
              <a:gd name="T3" fmla="*/ 38 h 38"/>
              <a:gd name="T4" fmla="*/ 0 w 51"/>
              <a:gd name="T5" fmla="*/ 26 h 38"/>
              <a:gd name="T6" fmla="*/ 7 w 51"/>
              <a:gd name="T7" fmla="*/ 15 h 38"/>
              <a:gd name="T8" fmla="*/ 7 w 51"/>
              <a:gd name="T9" fmla="*/ 14 h 38"/>
              <a:gd name="T10" fmla="*/ 20 w 51"/>
              <a:gd name="T11" fmla="*/ 0 h 38"/>
              <a:gd name="T12" fmla="*/ 33 w 51"/>
              <a:gd name="T13" fmla="*/ 9 h 38"/>
              <a:gd name="T14" fmla="*/ 37 w 51"/>
              <a:gd name="T15" fmla="*/ 7 h 38"/>
              <a:gd name="T16" fmla="*/ 44 w 51"/>
              <a:gd name="T17" fmla="*/ 14 h 38"/>
              <a:gd name="T18" fmla="*/ 43 w 51"/>
              <a:gd name="T19" fmla="*/ 17 h 38"/>
              <a:gd name="T20" fmla="*/ 51 w 51"/>
              <a:gd name="T21" fmla="*/ 28 h 38"/>
              <a:gd name="T22" fmla="*/ 41 w 51"/>
              <a:gd name="T23" fmla="*/ 38 h 38"/>
              <a:gd name="T24" fmla="*/ 34 w 51"/>
              <a:gd name="T25" fmla="*/ 19 h 38"/>
              <a:gd name="T26" fmla="*/ 24 w 51"/>
              <a:gd name="T27" fmla="*/ 10 h 38"/>
              <a:gd name="T28" fmla="*/ 24 w 51"/>
              <a:gd name="T29" fmla="*/ 10 h 38"/>
              <a:gd name="T30" fmla="*/ 23 w 51"/>
              <a:gd name="T31" fmla="*/ 10 h 38"/>
              <a:gd name="T32" fmla="*/ 14 w 51"/>
              <a:gd name="T33" fmla="*/ 19 h 38"/>
              <a:gd name="T34" fmla="*/ 13 w 51"/>
              <a:gd name="T35" fmla="*/ 20 h 38"/>
              <a:gd name="T36" fmla="*/ 14 w 51"/>
              <a:gd name="T37" fmla="*/ 21 h 38"/>
              <a:gd name="T38" fmla="*/ 20 w 51"/>
              <a:gd name="T39" fmla="*/ 21 h 38"/>
              <a:gd name="T40" fmla="*/ 20 w 51"/>
              <a:gd name="T41" fmla="*/ 30 h 38"/>
              <a:gd name="T42" fmla="*/ 21 w 51"/>
              <a:gd name="T43" fmla="*/ 31 h 38"/>
              <a:gd name="T44" fmla="*/ 26 w 51"/>
              <a:gd name="T45" fmla="*/ 31 h 38"/>
              <a:gd name="T46" fmla="*/ 27 w 51"/>
              <a:gd name="T47" fmla="*/ 30 h 38"/>
              <a:gd name="T48" fmla="*/ 27 w 51"/>
              <a:gd name="T49" fmla="*/ 21 h 38"/>
              <a:gd name="T50" fmla="*/ 33 w 51"/>
              <a:gd name="T51" fmla="*/ 21 h 38"/>
              <a:gd name="T52" fmla="*/ 34 w 51"/>
              <a:gd name="T53" fmla="*/ 20 h 38"/>
              <a:gd name="T54" fmla="*/ 34 w 51"/>
              <a:gd name="T55" fmla="*/ 19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38">
                <a:moveTo>
                  <a:pt x="41" y="38"/>
                </a:moveTo>
                <a:cubicBezTo>
                  <a:pt x="12" y="38"/>
                  <a:pt x="12" y="38"/>
                  <a:pt x="12" y="38"/>
                </a:cubicBezTo>
                <a:cubicBezTo>
                  <a:pt x="5" y="38"/>
                  <a:pt x="0" y="32"/>
                  <a:pt x="0" y="26"/>
                </a:cubicBezTo>
                <a:cubicBezTo>
                  <a:pt x="0" y="21"/>
                  <a:pt x="2" y="17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6"/>
                  <a:pt x="13" y="0"/>
                  <a:pt x="20" y="0"/>
                </a:cubicBezTo>
                <a:cubicBezTo>
                  <a:pt x="26" y="0"/>
                  <a:pt x="31" y="3"/>
                  <a:pt x="33" y="9"/>
                </a:cubicBezTo>
                <a:cubicBezTo>
                  <a:pt x="34" y="8"/>
                  <a:pt x="36" y="7"/>
                  <a:pt x="37" y="7"/>
                </a:cubicBezTo>
                <a:cubicBezTo>
                  <a:pt x="41" y="7"/>
                  <a:pt x="44" y="10"/>
                  <a:pt x="44" y="14"/>
                </a:cubicBezTo>
                <a:cubicBezTo>
                  <a:pt x="44" y="15"/>
                  <a:pt x="44" y="16"/>
                  <a:pt x="43" y="17"/>
                </a:cubicBezTo>
                <a:cubicBezTo>
                  <a:pt x="48" y="19"/>
                  <a:pt x="51" y="23"/>
                  <a:pt x="51" y="28"/>
                </a:cubicBezTo>
                <a:cubicBezTo>
                  <a:pt x="51" y="33"/>
                  <a:pt x="47" y="38"/>
                  <a:pt x="41" y="38"/>
                </a:cubicBezTo>
                <a:close/>
                <a:moveTo>
                  <a:pt x="34" y="19"/>
                </a:move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3" y="20"/>
                  <a:pt x="13" y="20"/>
                </a:cubicBezTo>
                <a:cubicBezTo>
                  <a:pt x="13" y="20"/>
                  <a:pt x="14" y="21"/>
                  <a:pt x="14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1" y="31"/>
                  <a:pt x="21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21"/>
                  <a:pt x="27" y="21"/>
                  <a:pt x="27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20"/>
                  <a:pt x="34" y="19"/>
                  <a:pt x="34" y="19"/>
                </a:cubicBezTo>
                <a:close/>
              </a:path>
            </a:pathLst>
          </a:custGeom>
          <a:solidFill>
            <a:srgbClr val="42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968" name="Freeform 136"/>
          <p:cNvSpPr>
            <a:spLocks noEditPoints="1"/>
          </p:cNvSpPr>
          <p:nvPr/>
        </p:nvSpPr>
        <p:spPr bwMode="auto">
          <a:xfrm>
            <a:off x="2043681" y="249587"/>
            <a:ext cx="1085153" cy="917525"/>
          </a:xfrm>
          <a:custGeom>
            <a:gdLst>
              <a:gd name="T0" fmla="*/ 52 w 52"/>
              <a:gd name="T1" fmla="*/ 33 h 44"/>
              <a:gd name="T2" fmla="*/ 47 w 52"/>
              <a:gd name="T3" fmla="*/ 38 h 44"/>
              <a:gd name="T4" fmla="*/ 33 w 52"/>
              <a:gd name="T5" fmla="*/ 38 h 44"/>
              <a:gd name="T6" fmla="*/ 35 w 52"/>
              <a:gd name="T7" fmla="*/ 43 h 44"/>
              <a:gd name="T8" fmla="*/ 33 w 52"/>
              <a:gd name="T9" fmla="*/ 44 h 44"/>
              <a:gd name="T10" fmla="*/ 19 w 52"/>
              <a:gd name="T11" fmla="*/ 44 h 44"/>
              <a:gd name="T12" fmla="*/ 17 w 52"/>
              <a:gd name="T13" fmla="*/ 43 h 44"/>
              <a:gd name="T14" fmla="*/ 19 w 52"/>
              <a:gd name="T15" fmla="*/ 38 h 44"/>
              <a:gd name="T16" fmla="*/ 5 w 52"/>
              <a:gd name="T17" fmla="*/ 38 h 44"/>
              <a:gd name="T18" fmla="*/ 0 w 52"/>
              <a:gd name="T19" fmla="*/ 33 h 44"/>
              <a:gd name="T20" fmla="*/ 0 w 52"/>
              <a:gd name="T21" fmla="*/ 4 h 44"/>
              <a:gd name="T22" fmla="*/ 5 w 52"/>
              <a:gd name="T23" fmla="*/ 0 h 44"/>
              <a:gd name="T24" fmla="*/ 47 w 52"/>
              <a:gd name="T25" fmla="*/ 0 h 44"/>
              <a:gd name="T26" fmla="*/ 52 w 52"/>
              <a:gd name="T27" fmla="*/ 4 h 44"/>
              <a:gd name="T28" fmla="*/ 52 w 52"/>
              <a:gd name="T29" fmla="*/ 33 h 44"/>
              <a:gd name="T30" fmla="*/ 48 w 52"/>
              <a:gd name="T31" fmla="*/ 4 h 44"/>
              <a:gd name="T32" fmla="*/ 47 w 52"/>
              <a:gd name="T33" fmla="*/ 3 h 44"/>
              <a:gd name="T34" fmla="*/ 5 w 52"/>
              <a:gd name="T35" fmla="*/ 3 h 44"/>
              <a:gd name="T36" fmla="*/ 4 w 52"/>
              <a:gd name="T37" fmla="*/ 4 h 44"/>
              <a:gd name="T38" fmla="*/ 4 w 52"/>
              <a:gd name="T39" fmla="*/ 26 h 44"/>
              <a:gd name="T40" fmla="*/ 5 w 52"/>
              <a:gd name="T41" fmla="*/ 27 h 44"/>
              <a:gd name="T42" fmla="*/ 47 w 52"/>
              <a:gd name="T43" fmla="*/ 27 h 44"/>
              <a:gd name="T44" fmla="*/ 48 w 52"/>
              <a:gd name="T45" fmla="*/ 26 h 44"/>
              <a:gd name="T46" fmla="*/ 48 w 52"/>
              <a:gd name="T47" fmla="*/ 4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" h="44">
                <a:moveTo>
                  <a:pt x="52" y="33"/>
                </a:moveTo>
                <a:cubicBezTo>
                  <a:pt x="52" y="36"/>
                  <a:pt x="50" y="38"/>
                  <a:pt x="47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40"/>
                  <a:pt x="35" y="42"/>
                  <a:pt x="35" y="43"/>
                </a:cubicBezTo>
                <a:cubicBezTo>
                  <a:pt x="35" y="44"/>
                  <a:pt x="34" y="44"/>
                  <a:pt x="33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4"/>
                  <a:pt x="17" y="44"/>
                  <a:pt x="17" y="43"/>
                </a:cubicBezTo>
                <a:cubicBezTo>
                  <a:pt x="17" y="42"/>
                  <a:pt x="19" y="40"/>
                  <a:pt x="19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2" y="38"/>
                  <a:pt x="0" y="36"/>
                  <a:pt x="0" y="3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0"/>
                  <a:pt x="52" y="2"/>
                  <a:pt x="52" y="4"/>
                </a:cubicBezTo>
                <a:lnTo>
                  <a:pt x="52" y="33"/>
                </a:lnTo>
                <a:close/>
                <a:moveTo>
                  <a:pt x="48" y="4"/>
                </a:moveTo>
                <a:cubicBezTo>
                  <a:pt x="48" y="4"/>
                  <a:pt x="48" y="3"/>
                  <a:pt x="47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4" y="27"/>
                  <a:pt x="5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7"/>
                  <a:pt x="48" y="27"/>
                  <a:pt x="48" y="26"/>
                </a:cubicBezTo>
                <a:lnTo>
                  <a:pt x="48" y="4"/>
                </a:lnTo>
                <a:close/>
              </a:path>
            </a:pathLst>
          </a:custGeom>
          <a:solidFill>
            <a:srgbClr val="42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69" name="文本框 968"/>
          <p:cNvSpPr txBox="1"/>
          <p:nvPr/>
        </p:nvSpPr>
        <p:spPr>
          <a:xfrm>
            <a:off x="2012235" y="1267908"/>
            <a:ext cx="1148045" cy="7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75%</a:t>
            </a:r>
            <a:endParaRPr lang="zh-CN" altLang="en-US" sz="4000">
              <a:solidFill>
                <a:srgbClr val="424B5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70" name="文本框 969"/>
          <p:cNvSpPr txBox="1"/>
          <p:nvPr/>
        </p:nvSpPr>
        <p:spPr>
          <a:xfrm>
            <a:off x="7598909" y="5603493"/>
            <a:ext cx="1148045" cy="7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25%</a:t>
            </a:r>
            <a:endParaRPr lang="zh-CN" altLang="en-US" sz="4000">
              <a:solidFill>
                <a:srgbClr val="424B5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71" name="Rectangle 96"/>
          <p:cNvSpPr/>
          <p:nvPr/>
        </p:nvSpPr>
        <p:spPr>
          <a:xfrm>
            <a:off x="2012235" y="2082240"/>
            <a:ext cx="30852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Class aptent taciti sociosqu ad litora torquent per conubia nostra, per inceptos himenaeos. </a:t>
            </a:r>
            <a:endParaRPr lang="en-US" sz="1600">
              <a:solidFill>
                <a:schemeClr val="bg1"/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972" name="平行四边形 971"/>
          <p:cNvSpPr/>
          <p:nvPr/>
        </p:nvSpPr>
        <p:spPr>
          <a:xfrm rot="5400000">
            <a:off x="634357" y="2666459"/>
            <a:ext cx="1981665" cy="656321"/>
          </a:xfrm>
          <a:prstGeom prst="parallelogram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3" name="文本框 972"/>
          <p:cNvSpPr txBox="1"/>
          <p:nvPr/>
        </p:nvSpPr>
        <p:spPr>
          <a:xfrm>
            <a:off x="1221973" y="2269327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974" name="平行四边形 973"/>
          <p:cNvSpPr/>
          <p:nvPr/>
        </p:nvSpPr>
        <p:spPr>
          <a:xfrm rot="5400000">
            <a:off x="8183376" y="3136286"/>
            <a:ext cx="1981665" cy="656321"/>
          </a:xfrm>
          <a:prstGeom prst="parallelogram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5" name="文本框 974"/>
          <p:cNvSpPr txBox="1"/>
          <p:nvPr/>
        </p:nvSpPr>
        <p:spPr>
          <a:xfrm>
            <a:off x="8770992" y="2739154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976" name="Rectangle 96"/>
          <p:cNvSpPr/>
          <p:nvPr/>
        </p:nvSpPr>
        <p:spPr>
          <a:xfrm>
            <a:off x="9596612" y="2556505"/>
            <a:ext cx="19142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Class aptent taciti sociosqu ad litora torquent per conubia nostra, per inceptos himenaeos.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916055" y="0"/>
            <a:ext cx="2162252" cy="62170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99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目录</a:t>
            </a:r>
            <a:endParaRPr lang="en-US" altLang="zh-CN" sz="199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91201" y="536792"/>
            <a:ext cx="774700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6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一、帅哥</a:t>
            </a:r>
            <a:endParaRPr lang="zh-CN" altLang="en-US" sz="4000">
              <a:solidFill>
                <a:schemeClr val="bg1">
                  <a:lumMod val="6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6501" y="536792"/>
            <a:ext cx="774700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6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二、</a:t>
            </a:r>
            <a:endParaRPr lang="en-US" altLang="zh-CN" sz="4000">
              <a:solidFill>
                <a:schemeClr val="bg1">
                  <a:lumMod val="6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  <a:p>
            <a:r>
              <a:rPr lang="zh-CN" altLang="en-US" sz="4000">
                <a:solidFill>
                  <a:schemeClr val="bg1">
                    <a:lumMod val="6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脸皮</a:t>
            </a:r>
            <a:endParaRPr lang="zh-CN" altLang="en-US" sz="4000">
              <a:solidFill>
                <a:schemeClr val="bg1">
                  <a:lumMod val="6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41801" y="536791"/>
            <a:ext cx="774700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6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三、</a:t>
            </a:r>
            <a:endParaRPr lang="en-US" altLang="zh-CN" sz="4000">
              <a:solidFill>
                <a:schemeClr val="bg1">
                  <a:lumMod val="6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  <a:p>
            <a:r>
              <a:rPr lang="zh-CN" altLang="en-US" sz="4000">
                <a:solidFill>
                  <a:schemeClr val="bg1">
                    <a:lumMod val="6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模板</a:t>
            </a:r>
            <a:endParaRPr lang="zh-CN" altLang="en-US" sz="4000">
              <a:solidFill>
                <a:schemeClr val="bg1">
                  <a:lumMod val="6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67101" y="536790"/>
            <a:ext cx="774700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6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四、</a:t>
            </a:r>
            <a:endParaRPr lang="en-US" altLang="zh-CN" sz="4000">
              <a:solidFill>
                <a:schemeClr val="bg1">
                  <a:lumMod val="6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  <a:p>
            <a:r>
              <a:rPr lang="zh-CN" altLang="en-US" sz="4000">
                <a:solidFill>
                  <a:schemeClr val="bg1">
                    <a:lumMod val="6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低调</a:t>
            </a:r>
            <a:endParaRPr lang="zh-CN" altLang="en-US" sz="4000">
              <a:solidFill>
                <a:schemeClr val="bg1">
                  <a:lumMod val="6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汉仪特细等线简" panose="02010604000101010101" pitchFamily="2" charset="-122"/>
                <a:ea typeface="汉仪特细等线简" panose="02010604000101010101" pitchFamily="2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汉仪特细等线简" panose="02010604000101010101" pitchFamily="2" charset="-122"/>
              <a:ea typeface="汉仪特细等线简" panose="0201060400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334780" y="-285203"/>
            <a:ext cx="470513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" name="Rectangle 96"/>
          <p:cNvSpPr/>
          <p:nvPr/>
        </p:nvSpPr>
        <p:spPr>
          <a:xfrm>
            <a:off x="6380810" y="1264589"/>
            <a:ext cx="4246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Your title here, such as meilechen.tmall.com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3078" y="327625"/>
            <a:ext cx="2582862" cy="2606311"/>
            <a:chOff x="7018338" y="5334002"/>
            <a:chExt cx="1223963" cy="1235075"/>
          </a:xfrm>
          <a:solidFill>
            <a:srgbClr val="424B50"/>
          </a:solidFill>
        </p:grpSpPr>
        <p:sp>
          <p:nvSpPr>
            <p:cNvPr id="9" name="Freeform 5463"/>
            <p:cNvSpPr/>
            <p:nvPr/>
          </p:nvSpPr>
          <p:spPr bwMode="auto">
            <a:xfrm>
              <a:off x="7623176" y="5334002"/>
              <a:ext cx="19050" cy="14288"/>
            </a:xfrm>
            <a:custGeom>
              <a:gdLst>
                <a:gd name="T0" fmla="*/ 5 w 5"/>
                <a:gd name="T1" fmla="*/ 2 h 4"/>
                <a:gd name="T2" fmla="*/ 3 w 5"/>
                <a:gd name="T3" fmla="*/ 3 h 4"/>
                <a:gd name="T4" fmla="*/ 2 w 5"/>
                <a:gd name="T5" fmla="*/ 4 h 4"/>
                <a:gd name="T6" fmla="*/ 0 w 5"/>
                <a:gd name="T7" fmla="*/ 3 h 4"/>
                <a:gd name="T8" fmla="*/ 5 w 5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5" y="3"/>
                    <a:pt x="2" y="2"/>
                    <a:pt x="2" y="4"/>
                  </a:cubicBezTo>
                  <a:cubicBezTo>
                    <a:pt x="1" y="3"/>
                    <a:pt x="2" y="3"/>
                    <a:pt x="0" y="3"/>
                  </a:cubicBezTo>
                  <a:cubicBezTo>
                    <a:pt x="0" y="0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464"/>
            <p:cNvSpPr/>
            <p:nvPr/>
          </p:nvSpPr>
          <p:spPr bwMode="auto">
            <a:xfrm>
              <a:off x="7656513" y="5341939"/>
              <a:ext cx="19050" cy="6350"/>
            </a:xfrm>
            <a:custGeom>
              <a:gdLst>
                <a:gd name="T0" fmla="*/ 2 w 5"/>
                <a:gd name="T1" fmla="*/ 1 h 2"/>
                <a:gd name="T2" fmla="*/ 5 w 5"/>
                <a:gd name="T3" fmla="*/ 0 h 2"/>
                <a:gd name="T4" fmla="*/ 4 w 5"/>
                <a:gd name="T5" fmla="*/ 2 h 2"/>
                <a:gd name="T6" fmla="*/ 0 w 5"/>
                <a:gd name="T7" fmla="*/ 1 h 2"/>
                <a:gd name="T8" fmla="*/ 2 w 5"/>
                <a:gd name="T9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1"/>
                  </a:moveTo>
                  <a:cubicBezTo>
                    <a:pt x="3" y="1"/>
                    <a:pt x="3" y="0"/>
                    <a:pt x="5" y="0"/>
                  </a:cubicBezTo>
                  <a:cubicBezTo>
                    <a:pt x="5" y="2"/>
                    <a:pt x="4" y="1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465"/>
            <p:cNvSpPr/>
            <p:nvPr/>
          </p:nvSpPr>
          <p:spPr bwMode="auto">
            <a:xfrm>
              <a:off x="7645401" y="5337177"/>
              <a:ext cx="7938" cy="15875"/>
            </a:xfrm>
            <a:custGeom>
              <a:gdLst>
                <a:gd name="T0" fmla="*/ 0 w 2"/>
                <a:gd name="T1" fmla="*/ 2 h 4"/>
                <a:gd name="T2" fmla="*/ 0 w 2"/>
                <a:gd name="T3" fmla="*/ 3 h 4"/>
                <a:gd name="T4" fmla="*/ 0 w 2"/>
                <a:gd name="T5" fmla="*/ 2 h 4"/>
                <a:gd name="T6" fmla="*/ 1 w 2"/>
                <a:gd name="T7" fmla="*/ 2 h 4"/>
                <a:gd name="T8" fmla="*/ 0 w 2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1" y="0"/>
                    <a:pt x="2" y="4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466"/>
            <p:cNvSpPr/>
            <p:nvPr/>
          </p:nvSpPr>
          <p:spPr bwMode="auto">
            <a:xfrm>
              <a:off x="7526338" y="5353052"/>
              <a:ext cx="11113" cy="6350"/>
            </a:xfrm>
            <a:custGeom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5467"/>
            <p:cNvSpPr>
              <a:spLocks noChangeShapeType="1"/>
            </p:cNvSpPr>
            <p:nvPr/>
          </p:nvSpPr>
          <p:spPr bwMode="auto">
            <a:xfrm flipH="1"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5468"/>
            <p:cNvSpPr>
              <a:spLocks noChangeShapeType="1"/>
            </p:cNvSpPr>
            <p:nvPr/>
          </p:nvSpPr>
          <p:spPr bwMode="auto">
            <a:xfrm flipH="1"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469"/>
            <p:cNvSpPr>
              <a:spLocks noEditPoints="1"/>
            </p:cNvSpPr>
            <p:nvPr/>
          </p:nvSpPr>
          <p:spPr bwMode="auto">
            <a:xfrm>
              <a:off x="7092951" y="5356227"/>
              <a:ext cx="403225" cy="311150"/>
            </a:xfrm>
            <a:custGeom>
              <a:gdLst>
                <a:gd name="T0" fmla="*/ 92 w 107"/>
                <a:gd name="T1" fmla="*/ 8 h 83"/>
                <a:gd name="T2" fmla="*/ 92 w 107"/>
                <a:gd name="T3" fmla="*/ 10 h 83"/>
                <a:gd name="T4" fmla="*/ 90 w 107"/>
                <a:gd name="T5" fmla="*/ 10 h 83"/>
                <a:gd name="T6" fmla="*/ 72 w 107"/>
                <a:gd name="T7" fmla="*/ 20 h 83"/>
                <a:gd name="T8" fmla="*/ 69 w 107"/>
                <a:gd name="T9" fmla="*/ 21 h 83"/>
                <a:gd name="T10" fmla="*/ 47 w 107"/>
                <a:gd name="T11" fmla="*/ 36 h 83"/>
                <a:gd name="T12" fmla="*/ 36 w 107"/>
                <a:gd name="T13" fmla="*/ 43 h 83"/>
                <a:gd name="T14" fmla="*/ 28 w 107"/>
                <a:gd name="T15" fmla="*/ 52 h 83"/>
                <a:gd name="T16" fmla="*/ 20 w 107"/>
                <a:gd name="T17" fmla="*/ 64 h 83"/>
                <a:gd name="T18" fmla="*/ 19 w 107"/>
                <a:gd name="T19" fmla="*/ 62 h 83"/>
                <a:gd name="T20" fmla="*/ 18 w 107"/>
                <a:gd name="T21" fmla="*/ 67 h 83"/>
                <a:gd name="T22" fmla="*/ 16 w 107"/>
                <a:gd name="T23" fmla="*/ 68 h 83"/>
                <a:gd name="T24" fmla="*/ 17 w 107"/>
                <a:gd name="T25" fmla="*/ 68 h 83"/>
                <a:gd name="T26" fmla="*/ 13 w 107"/>
                <a:gd name="T27" fmla="*/ 77 h 83"/>
                <a:gd name="T28" fmla="*/ 12 w 107"/>
                <a:gd name="T29" fmla="*/ 76 h 83"/>
                <a:gd name="T30" fmla="*/ 13 w 107"/>
                <a:gd name="T31" fmla="*/ 77 h 83"/>
                <a:gd name="T32" fmla="*/ 10 w 107"/>
                <a:gd name="T33" fmla="*/ 79 h 83"/>
                <a:gd name="T34" fmla="*/ 11 w 107"/>
                <a:gd name="T35" fmla="*/ 78 h 83"/>
                <a:gd name="T36" fmla="*/ 8 w 107"/>
                <a:gd name="T37" fmla="*/ 79 h 83"/>
                <a:gd name="T38" fmla="*/ 7 w 107"/>
                <a:gd name="T39" fmla="*/ 80 h 83"/>
                <a:gd name="T40" fmla="*/ 5 w 107"/>
                <a:gd name="T41" fmla="*/ 83 h 83"/>
                <a:gd name="T42" fmla="*/ 5 w 107"/>
                <a:gd name="T43" fmla="*/ 81 h 83"/>
                <a:gd name="T44" fmla="*/ 3 w 107"/>
                <a:gd name="T45" fmla="*/ 83 h 83"/>
                <a:gd name="T46" fmla="*/ 1 w 107"/>
                <a:gd name="T47" fmla="*/ 82 h 83"/>
                <a:gd name="T48" fmla="*/ 3 w 107"/>
                <a:gd name="T49" fmla="*/ 79 h 83"/>
                <a:gd name="T50" fmla="*/ 5 w 107"/>
                <a:gd name="T51" fmla="*/ 70 h 83"/>
                <a:gd name="T52" fmla="*/ 8 w 107"/>
                <a:gd name="T53" fmla="*/ 68 h 83"/>
                <a:gd name="T54" fmla="*/ 13 w 107"/>
                <a:gd name="T55" fmla="*/ 61 h 83"/>
                <a:gd name="T56" fmla="*/ 14 w 107"/>
                <a:gd name="T57" fmla="*/ 62 h 83"/>
                <a:gd name="T58" fmla="*/ 16 w 107"/>
                <a:gd name="T59" fmla="*/ 57 h 83"/>
                <a:gd name="T60" fmla="*/ 18 w 107"/>
                <a:gd name="T61" fmla="*/ 55 h 83"/>
                <a:gd name="T62" fmla="*/ 18 w 107"/>
                <a:gd name="T63" fmla="*/ 54 h 83"/>
                <a:gd name="T64" fmla="*/ 19 w 107"/>
                <a:gd name="T65" fmla="*/ 54 h 83"/>
                <a:gd name="T66" fmla="*/ 19 w 107"/>
                <a:gd name="T67" fmla="*/ 53 h 83"/>
                <a:gd name="T68" fmla="*/ 30 w 107"/>
                <a:gd name="T69" fmla="*/ 41 h 83"/>
                <a:gd name="T70" fmla="*/ 31 w 107"/>
                <a:gd name="T71" fmla="*/ 38 h 83"/>
                <a:gd name="T72" fmla="*/ 42 w 107"/>
                <a:gd name="T73" fmla="*/ 30 h 83"/>
                <a:gd name="T74" fmla="*/ 65 w 107"/>
                <a:gd name="T75" fmla="*/ 15 h 83"/>
                <a:gd name="T76" fmla="*/ 65 w 107"/>
                <a:gd name="T77" fmla="*/ 16 h 83"/>
                <a:gd name="T78" fmla="*/ 68 w 107"/>
                <a:gd name="T79" fmla="*/ 16 h 83"/>
                <a:gd name="T80" fmla="*/ 69 w 107"/>
                <a:gd name="T81" fmla="*/ 13 h 83"/>
                <a:gd name="T82" fmla="*/ 76 w 107"/>
                <a:gd name="T83" fmla="*/ 9 h 83"/>
                <a:gd name="T84" fmla="*/ 80 w 107"/>
                <a:gd name="T85" fmla="*/ 9 h 83"/>
                <a:gd name="T86" fmla="*/ 81 w 107"/>
                <a:gd name="T87" fmla="*/ 7 h 83"/>
                <a:gd name="T88" fmla="*/ 87 w 107"/>
                <a:gd name="T89" fmla="*/ 6 h 83"/>
                <a:gd name="T90" fmla="*/ 96 w 107"/>
                <a:gd name="T91" fmla="*/ 2 h 83"/>
                <a:gd name="T92" fmla="*/ 106 w 107"/>
                <a:gd name="T93" fmla="*/ 0 h 83"/>
                <a:gd name="T94" fmla="*/ 106 w 107"/>
                <a:gd name="T95" fmla="*/ 2 h 83"/>
                <a:gd name="T96" fmla="*/ 103 w 107"/>
                <a:gd name="T97" fmla="*/ 3 h 83"/>
                <a:gd name="T98" fmla="*/ 97 w 107"/>
                <a:gd name="T99" fmla="*/ 5 h 83"/>
                <a:gd name="T100" fmla="*/ 95 w 107"/>
                <a:gd name="T101" fmla="*/ 7 h 83"/>
                <a:gd name="T102" fmla="*/ 95 w 107"/>
                <a:gd name="T103" fmla="*/ 8 h 83"/>
                <a:gd name="T104" fmla="*/ 95 w 107"/>
                <a:gd name="T105" fmla="*/ 8 h 83"/>
                <a:gd name="T106" fmla="*/ 92 w 107"/>
                <a:gd name="T107" fmla="*/ 8 h 83"/>
                <a:gd name="T108" fmla="*/ 14 w 107"/>
                <a:gd name="T109" fmla="*/ 74 h 83"/>
                <a:gd name="T110" fmla="*/ 15 w 107"/>
                <a:gd name="T111" fmla="*/ 73 h 83"/>
                <a:gd name="T112" fmla="*/ 14 w 107"/>
                <a:gd name="T113" fmla="*/ 73 h 83"/>
                <a:gd name="T114" fmla="*/ 14 w 107"/>
                <a:gd name="T115" fmla="*/ 74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83">
                  <a:moveTo>
                    <a:pt x="92" y="8"/>
                  </a:moveTo>
                  <a:cubicBezTo>
                    <a:pt x="92" y="8"/>
                    <a:pt x="92" y="9"/>
                    <a:pt x="92" y="10"/>
                  </a:cubicBezTo>
                  <a:cubicBezTo>
                    <a:pt x="92" y="9"/>
                    <a:pt x="91" y="10"/>
                    <a:pt x="90" y="10"/>
                  </a:cubicBezTo>
                  <a:cubicBezTo>
                    <a:pt x="85" y="15"/>
                    <a:pt x="78" y="17"/>
                    <a:pt x="72" y="20"/>
                  </a:cubicBezTo>
                  <a:cubicBezTo>
                    <a:pt x="71" y="20"/>
                    <a:pt x="70" y="20"/>
                    <a:pt x="69" y="21"/>
                  </a:cubicBezTo>
                  <a:cubicBezTo>
                    <a:pt x="62" y="26"/>
                    <a:pt x="56" y="33"/>
                    <a:pt x="47" y="36"/>
                  </a:cubicBezTo>
                  <a:cubicBezTo>
                    <a:pt x="41" y="33"/>
                    <a:pt x="40" y="41"/>
                    <a:pt x="36" y="43"/>
                  </a:cubicBezTo>
                  <a:cubicBezTo>
                    <a:pt x="34" y="48"/>
                    <a:pt x="32" y="52"/>
                    <a:pt x="28" y="52"/>
                  </a:cubicBezTo>
                  <a:cubicBezTo>
                    <a:pt x="25" y="57"/>
                    <a:pt x="23" y="59"/>
                    <a:pt x="20" y="64"/>
                  </a:cubicBezTo>
                  <a:cubicBezTo>
                    <a:pt x="19" y="64"/>
                    <a:pt x="20" y="62"/>
                    <a:pt x="19" y="62"/>
                  </a:cubicBezTo>
                  <a:cubicBezTo>
                    <a:pt x="18" y="64"/>
                    <a:pt x="17" y="66"/>
                    <a:pt x="18" y="67"/>
                  </a:cubicBezTo>
                  <a:cubicBezTo>
                    <a:pt x="17" y="67"/>
                    <a:pt x="17" y="68"/>
                    <a:pt x="16" y="68"/>
                  </a:cubicBezTo>
                  <a:cubicBezTo>
                    <a:pt x="16" y="68"/>
                    <a:pt x="17" y="68"/>
                    <a:pt x="17" y="68"/>
                  </a:cubicBezTo>
                  <a:cubicBezTo>
                    <a:pt x="13" y="70"/>
                    <a:pt x="18" y="74"/>
                    <a:pt x="13" y="77"/>
                  </a:cubicBezTo>
                  <a:cubicBezTo>
                    <a:pt x="14" y="75"/>
                    <a:pt x="13" y="77"/>
                    <a:pt x="12" y="76"/>
                  </a:cubicBezTo>
                  <a:cubicBezTo>
                    <a:pt x="12" y="77"/>
                    <a:pt x="12" y="77"/>
                    <a:pt x="13" y="77"/>
                  </a:cubicBezTo>
                  <a:cubicBezTo>
                    <a:pt x="13" y="78"/>
                    <a:pt x="12" y="79"/>
                    <a:pt x="10" y="79"/>
                  </a:cubicBezTo>
                  <a:cubicBezTo>
                    <a:pt x="10" y="79"/>
                    <a:pt x="10" y="78"/>
                    <a:pt x="11" y="78"/>
                  </a:cubicBezTo>
                  <a:cubicBezTo>
                    <a:pt x="10" y="77"/>
                    <a:pt x="9" y="80"/>
                    <a:pt x="8" y="79"/>
                  </a:cubicBezTo>
                  <a:cubicBezTo>
                    <a:pt x="8" y="80"/>
                    <a:pt x="8" y="79"/>
                    <a:pt x="7" y="80"/>
                  </a:cubicBezTo>
                  <a:cubicBezTo>
                    <a:pt x="8" y="82"/>
                    <a:pt x="7" y="83"/>
                    <a:pt x="5" y="83"/>
                  </a:cubicBezTo>
                  <a:cubicBezTo>
                    <a:pt x="5" y="82"/>
                    <a:pt x="5" y="82"/>
                    <a:pt x="5" y="81"/>
                  </a:cubicBezTo>
                  <a:cubicBezTo>
                    <a:pt x="4" y="81"/>
                    <a:pt x="4" y="82"/>
                    <a:pt x="3" y="83"/>
                  </a:cubicBezTo>
                  <a:cubicBezTo>
                    <a:pt x="2" y="82"/>
                    <a:pt x="1" y="82"/>
                    <a:pt x="1" y="82"/>
                  </a:cubicBezTo>
                  <a:cubicBezTo>
                    <a:pt x="0" y="80"/>
                    <a:pt x="1" y="80"/>
                    <a:pt x="3" y="79"/>
                  </a:cubicBezTo>
                  <a:cubicBezTo>
                    <a:pt x="2" y="76"/>
                    <a:pt x="5" y="74"/>
                    <a:pt x="5" y="70"/>
                  </a:cubicBezTo>
                  <a:cubicBezTo>
                    <a:pt x="7" y="70"/>
                    <a:pt x="6" y="68"/>
                    <a:pt x="8" y="68"/>
                  </a:cubicBezTo>
                  <a:cubicBezTo>
                    <a:pt x="8" y="64"/>
                    <a:pt x="11" y="63"/>
                    <a:pt x="13" y="61"/>
                  </a:cubicBezTo>
                  <a:cubicBezTo>
                    <a:pt x="14" y="60"/>
                    <a:pt x="13" y="62"/>
                    <a:pt x="14" y="62"/>
                  </a:cubicBezTo>
                  <a:cubicBezTo>
                    <a:pt x="15" y="60"/>
                    <a:pt x="17" y="58"/>
                    <a:pt x="16" y="57"/>
                  </a:cubicBezTo>
                  <a:cubicBezTo>
                    <a:pt x="17" y="56"/>
                    <a:pt x="18" y="56"/>
                    <a:pt x="18" y="55"/>
                  </a:cubicBezTo>
                  <a:cubicBezTo>
                    <a:pt x="18" y="55"/>
                    <a:pt x="17" y="55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23" y="50"/>
                    <a:pt x="25" y="43"/>
                    <a:pt x="30" y="41"/>
                  </a:cubicBezTo>
                  <a:cubicBezTo>
                    <a:pt x="30" y="40"/>
                    <a:pt x="31" y="40"/>
                    <a:pt x="31" y="38"/>
                  </a:cubicBezTo>
                  <a:cubicBezTo>
                    <a:pt x="34" y="37"/>
                    <a:pt x="38" y="30"/>
                    <a:pt x="42" y="30"/>
                  </a:cubicBezTo>
                  <a:cubicBezTo>
                    <a:pt x="47" y="24"/>
                    <a:pt x="56" y="18"/>
                    <a:pt x="65" y="15"/>
                  </a:cubicBezTo>
                  <a:cubicBezTo>
                    <a:pt x="65" y="15"/>
                    <a:pt x="64" y="15"/>
                    <a:pt x="65" y="16"/>
                  </a:cubicBezTo>
                  <a:cubicBezTo>
                    <a:pt x="66" y="16"/>
                    <a:pt x="66" y="15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2" y="13"/>
                    <a:pt x="74" y="10"/>
                    <a:pt x="76" y="9"/>
                  </a:cubicBezTo>
                  <a:cubicBezTo>
                    <a:pt x="78" y="9"/>
                    <a:pt x="80" y="7"/>
                    <a:pt x="80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3" y="6"/>
                    <a:pt x="85" y="4"/>
                    <a:pt x="87" y="6"/>
                  </a:cubicBezTo>
                  <a:cubicBezTo>
                    <a:pt x="89" y="2"/>
                    <a:pt x="95" y="6"/>
                    <a:pt x="96" y="2"/>
                  </a:cubicBezTo>
                  <a:cubicBezTo>
                    <a:pt x="99" y="2"/>
                    <a:pt x="103" y="0"/>
                    <a:pt x="106" y="0"/>
                  </a:cubicBezTo>
                  <a:cubicBezTo>
                    <a:pt x="106" y="1"/>
                    <a:pt x="106" y="3"/>
                    <a:pt x="106" y="2"/>
                  </a:cubicBezTo>
                  <a:cubicBezTo>
                    <a:pt x="107" y="3"/>
                    <a:pt x="104" y="4"/>
                    <a:pt x="103" y="3"/>
                  </a:cubicBezTo>
                  <a:cubicBezTo>
                    <a:pt x="103" y="5"/>
                    <a:pt x="99" y="6"/>
                    <a:pt x="97" y="5"/>
                  </a:cubicBezTo>
                  <a:cubicBezTo>
                    <a:pt x="96" y="6"/>
                    <a:pt x="96" y="7"/>
                    <a:pt x="95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9"/>
                    <a:pt x="94" y="8"/>
                    <a:pt x="95" y="8"/>
                  </a:cubicBezTo>
                  <a:cubicBezTo>
                    <a:pt x="94" y="6"/>
                    <a:pt x="93" y="8"/>
                    <a:pt x="92" y="8"/>
                  </a:cubicBezTo>
                  <a:close/>
                  <a:moveTo>
                    <a:pt x="14" y="74"/>
                  </a:moveTo>
                  <a:cubicBezTo>
                    <a:pt x="14" y="74"/>
                    <a:pt x="15" y="74"/>
                    <a:pt x="1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3" y="74"/>
                    <a:pt x="1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470"/>
            <p:cNvSpPr/>
            <p:nvPr/>
          </p:nvSpPr>
          <p:spPr bwMode="auto">
            <a:xfrm>
              <a:off x="7499351" y="5356227"/>
              <a:ext cx="11113" cy="15875"/>
            </a:xfrm>
            <a:custGeom>
              <a:gdLst>
                <a:gd name="T0" fmla="*/ 2 w 3"/>
                <a:gd name="T1" fmla="*/ 0 h 4"/>
                <a:gd name="T2" fmla="*/ 0 w 3"/>
                <a:gd name="T3" fmla="*/ 3 h 4"/>
                <a:gd name="T4" fmla="*/ 0 w 3"/>
                <a:gd name="T5" fmla="*/ 1 h 4"/>
                <a:gd name="T6" fmla="*/ 2 w 3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2" y="4"/>
                    <a:pt x="0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471"/>
            <p:cNvSpPr/>
            <p:nvPr/>
          </p:nvSpPr>
          <p:spPr bwMode="auto">
            <a:xfrm>
              <a:off x="7029451" y="5856289"/>
              <a:ext cx="30163" cy="71438"/>
            </a:xfrm>
            <a:custGeom>
              <a:gdLst>
                <a:gd name="T0" fmla="*/ 1 w 8"/>
                <a:gd name="T1" fmla="*/ 0 h 19"/>
                <a:gd name="T2" fmla="*/ 3 w 8"/>
                <a:gd name="T3" fmla="*/ 2 h 19"/>
                <a:gd name="T4" fmla="*/ 7 w 8"/>
                <a:gd name="T5" fmla="*/ 2 h 19"/>
                <a:gd name="T6" fmla="*/ 6 w 8"/>
                <a:gd name="T7" fmla="*/ 5 h 19"/>
                <a:gd name="T8" fmla="*/ 7 w 8"/>
                <a:gd name="T9" fmla="*/ 7 h 19"/>
                <a:gd name="T10" fmla="*/ 5 w 8"/>
                <a:gd name="T11" fmla="*/ 7 h 19"/>
                <a:gd name="T12" fmla="*/ 5 w 8"/>
                <a:gd name="T13" fmla="*/ 8 h 19"/>
                <a:gd name="T14" fmla="*/ 7 w 8"/>
                <a:gd name="T15" fmla="*/ 8 h 19"/>
                <a:gd name="T16" fmla="*/ 3 w 8"/>
                <a:gd name="T17" fmla="*/ 12 h 19"/>
                <a:gd name="T18" fmla="*/ 3 w 8"/>
                <a:gd name="T19" fmla="*/ 19 h 19"/>
                <a:gd name="T20" fmla="*/ 3 w 8"/>
                <a:gd name="T21" fmla="*/ 16 h 19"/>
                <a:gd name="T22" fmla="*/ 4 w 8"/>
                <a:gd name="T23" fmla="*/ 16 h 19"/>
                <a:gd name="T24" fmla="*/ 1 w 8"/>
                <a:gd name="T25" fmla="*/ 11 h 19"/>
                <a:gd name="T26" fmla="*/ 1 w 8"/>
                <a:gd name="T27" fmla="*/ 9 h 19"/>
                <a:gd name="T28" fmla="*/ 3 w 8"/>
                <a:gd name="T29" fmla="*/ 11 h 19"/>
                <a:gd name="T30" fmla="*/ 4 w 8"/>
                <a:gd name="T31" fmla="*/ 7 h 19"/>
                <a:gd name="T32" fmla="*/ 1 w 8"/>
                <a:gd name="T33" fmla="*/ 5 h 19"/>
                <a:gd name="T34" fmla="*/ 1 w 8"/>
                <a:gd name="T35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cubicBezTo>
                    <a:pt x="2" y="1"/>
                    <a:pt x="3" y="0"/>
                    <a:pt x="3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6" y="4"/>
                    <a:pt x="8" y="3"/>
                    <a:pt x="6" y="5"/>
                  </a:cubicBezTo>
                  <a:cubicBezTo>
                    <a:pt x="5" y="6"/>
                    <a:pt x="7" y="6"/>
                    <a:pt x="7" y="7"/>
                  </a:cubicBezTo>
                  <a:cubicBezTo>
                    <a:pt x="6" y="7"/>
                    <a:pt x="5" y="6"/>
                    <a:pt x="5" y="7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5" y="10"/>
                    <a:pt x="6" y="12"/>
                    <a:pt x="3" y="12"/>
                  </a:cubicBezTo>
                  <a:cubicBezTo>
                    <a:pt x="5" y="14"/>
                    <a:pt x="5" y="16"/>
                    <a:pt x="3" y="19"/>
                  </a:cubicBezTo>
                  <a:cubicBezTo>
                    <a:pt x="3" y="18"/>
                    <a:pt x="2" y="18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2" y="15"/>
                    <a:pt x="4" y="11"/>
                    <a:pt x="1" y="11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10"/>
                    <a:pt x="3" y="9"/>
                    <a:pt x="3" y="11"/>
                  </a:cubicBezTo>
                  <a:cubicBezTo>
                    <a:pt x="4" y="9"/>
                    <a:pt x="2" y="8"/>
                    <a:pt x="4" y="7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0" y="3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472"/>
            <p:cNvSpPr/>
            <p:nvPr/>
          </p:nvSpPr>
          <p:spPr bwMode="auto">
            <a:xfrm>
              <a:off x="7743826" y="5348289"/>
              <a:ext cx="288925" cy="158750"/>
            </a:xfrm>
            <a:custGeom>
              <a:gdLst>
                <a:gd name="T0" fmla="*/ 1 w 77"/>
                <a:gd name="T1" fmla="*/ 0 h 42"/>
                <a:gd name="T2" fmla="*/ 17 w 77"/>
                <a:gd name="T3" fmla="*/ 5 h 42"/>
                <a:gd name="T4" fmla="*/ 20 w 77"/>
                <a:gd name="T5" fmla="*/ 5 h 42"/>
                <a:gd name="T6" fmla="*/ 74 w 77"/>
                <a:gd name="T7" fmla="*/ 37 h 42"/>
                <a:gd name="T8" fmla="*/ 75 w 77"/>
                <a:gd name="T9" fmla="*/ 40 h 42"/>
                <a:gd name="T10" fmla="*/ 76 w 77"/>
                <a:gd name="T11" fmla="*/ 42 h 42"/>
                <a:gd name="T12" fmla="*/ 69 w 77"/>
                <a:gd name="T13" fmla="*/ 36 h 42"/>
                <a:gd name="T14" fmla="*/ 67 w 77"/>
                <a:gd name="T15" fmla="*/ 36 h 42"/>
                <a:gd name="T16" fmla="*/ 59 w 77"/>
                <a:gd name="T17" fmla="*/ 30 h 42"/>
                <a:gd name="T18" fmla="*/ 24 w 77"/>
                <a:gd name="T19" fmla="*/ 14 h 42"/>
                <a:gd name="T20" fmla="*/ 9 w 77"/>
                <a:gd name="T21" fmla="*/ 7 h 42"/>
                <a:gd name="T22" fmla="*/ 6 w 77"/>
                <a:gd name="T23" fmla="*/ 4 h 42"/>
                <a:gd name="T24" fmla="*/ 1 w 77"/>
                <a:gd name="T25" fmla="*/ 2 h 42"/>
                <a:gd name="T26" fmla="*/ 1 w 77"/>
                <a:gd name="T27" fmla="*/ 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2">
                  <a:moveTo>
                    <a:pt x="1" y="0"/>
                  </a:moveTo>
                  <a:cubicBezTo>
                    <a:pt x="6" y="3"/>
                    <a:pt x="12" y="2"/>
                    <a:pt x="17" y="5"/>
                  </a:cubicBezTo>
                  <a:cubicBezTo>
                    <a:pt x="18" y="5"/>
                    <a:pt x="18" y="5"/>
                    <a:pt x="20" y="5"/>
                  </a:cubicBezTo>
                  <a:cubicBezTo>
                    <a:pt x="41" y="12"/>
                    <a:pt x="60" y="22"/>
                    <a:pt x="74" y="37"/>
                  </a:cubicBezTo>
                  <a:cubicBezTo>
                    <a:pt x="74" y="39"/>
                    <a:pt x="75" y="39"/>
                    <a:pt x="75" y="40"/>
                  </a:cubicBezTo>
                  <a:cubicBezTo>
                    <a:pt x="76" y="40"/>
                    <a:pt x="77" y="41"/>
                    <a:pt x="76" y="42"/>
                  </a:cubicBezTo>
                  <a:cubicBezTo>
                    <a:pt x="73" y="41"/>
                    <a:pt x="70" y="39"/>
                    <a:pt x="69" y="36"/>
                  </a:cubicBezTo>
                  <a:cubicBezTo>
                    <a:pt x="68" y="35"/>
                    <a:pt x="68" y="37"/>
                    <a:pt x="67" y="36"/>
                  </a:cubicBezTo>
                  <a:cubicBezTo>
                    <a:pt x="64" y="34"/>
                    <a:pt x="62" y="33"/>
                    <a:pt x="59" y="30"/>
                  </a:cubicBezTo>
                  <a:cubicBezTo>
                    <a:pt x="47" y="25"/>
                    <a:pt x="37" y="18"/>
                    <a:pt x="24" y="14"/>
                  </a:cubicBezTo>
                  <a:cubicBezTo>
                    <a:pt x="21" y="9"/>
                    <a:pt x="15" y="9"/>
                    <a:pt x="9" y="7"/>
                  </a:cubicBezTo>
                  <a:cubicBezTo>
                    <a:pt x="9" y="5"/>
                    <a:pt x="6" y="6"/>
                    <a:pt x="6" y="4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473"/>
            <p:cNvSpPr>
              <a:spLocks noEditPoints="1"/>
            </p:cNvSpPr>
            <p:nvPr/>
          </p:nvSpPr>
          <p:spPr bwMode="auto">
            <a:xfrm>
              <a:off x="7018338" y="5584827"/>
              <a:ext cx="1223963" cy="984250"/>
            </a:xfrm>
            <a:custGeom>
              <a:gdLst>
                <a:gd name="T0" fmla="*/ 293 w 326"/>
                <a:gd name="T1" fmla="*/ 5 h 262"/>
                <a:gd name="T2" fmla="*/ 300 w 326"/>
                <a:gd name="T3" fmla="*/ 15 h 262"/>
                <a:gd name="T4" fmla="*/ 313 w 326"/>
                <a:gd name="T5" fmla="*/ 41 h 262"/>
                <a:gd name="T6" fmla="*/ 315 w 326"/>
                <a:gd name="T7" fmla="*/ 51 h 262"/>
                <a:gd name="T8" fmla="*/ 321 w 326"/>
                <a:gd name="T9" fmla="*/ 74 h 262"/>
                <a:gd name="T10" fmla="*/ 324 w 326"/>
                <a:gd name="T11" fmla="*/ 95 h 262"/>
                <a:gd name="T12" fmla="*/ 326 w 326"/>
                <a:gd name="T13" fmla="*/ 104 h 262"/>
                <a:gd name="T14" fmla="*/ 317 w 326"/>
                <a:gd name="T15" fmla="*/ 140 h 262"/>
                <a:gd name="T16" fmla="*/ 305 w 326"/>
                <a:gd name="T17" fmla="*/ 172 h 262"/>
                <a:gd name="T18" fmla="*/ 276 w 326"/>
                <a:gd name="T19" fmla="*/ 207 h 262"/>
                <a:gd name="T20" fmla="*/ 221 w 326"/>
                <a:gd name="T21" fmla="*/ 243 h 262"/>
                <a:gd name="T22" fmla="*/ 206 w 326"/>
                <a:gd name="T23" fmla="*/ 249 h 262"/>
                <a:gd name="T24" fmla="*/ 194 w 326"/>
                <a:gd name="T25" fmla="*/ 256 h 262"/>
                <a:gd name="T26" fmla="*/ 187 w 326"/>
                <a:gd name="T27" fmla="*/ 258 h 262"/>
                <a:gd name="T28" fmla="*/ 170 w 326"/>
                <a:gd name="T29" fmla="*/ 254 h 262"/>
                <a:gd name="T30" fmla="*/ 118 w 326"/>
                <a:gd name="T31" fmla="*/ 247 h 262"/>
                <a:gd name="T32" fmla="*/ 74 w 326"/>
                <a:gd name="T33" fmla="*/ 226 h 262"/>
                <a:gd name="T34" fmla="*/ 48 w 326"/>
                <a:gd name="T35" fmla="*/ 206 h 262"/>
                <a:gd name="T36" fmla="*/ 33 w 326"/>
                <a:gd name="T37" fmla="*/ 189 h 262"/>
                <a:gd name="T38" fmla="*/ 12 w 326"/>
                <a:gd name="T39" fmla="*/ 155 h 262"/>
                <a:gd name="T40" fmla="*/ 3 w 326"/>
                <a:gd name="T41" fmla="*/ 104 h 262"/>
                <a:gd name="T42" fmla="*/ 3 w 326"/>
                <a:gd name="T43" fmla="*/ 94 h 262"/>
                <a:gd name="T44" fmla="*/ 6 w 326"/>
                <a:gd name="T45" fmla="*/ 95 h 262"/>
                <a:gd name="T46" fmla="*/ 10 w 326"/>
                <a:gd name="T47" fmla="*/ 111 h 262"/>
                <a:gd name="T48" fmla="*/ 22 w 326"/>
                <a:gd name="T49" fmla="*/ 148 h 262"/>
                <a:gd name="T50" fmla="*/ 34 w 326"/>
                <a:gd name="T51" fmla="*/ 169 h 262"/>
                <a:gd name="T52" fmla="*/ 43 w 326"/>
                <a:gd name="T53" fmla="*/ 187 h 262"/>
                <a:gd name="T54" fmla="*/ 61 w 326"/>
                <a:gd name="T55" fmla="*/ 206 h 262"/>
                <a:gd name="T56" fmla="*/ 90 w 326"/>
                <a:gd name="T57" fmla="*/ 226 h 262"/>
                <a:gd name="T58" fmla="*/ 113 w 326"/>
                <a:gd name="T59" fmla="*/ 237 h 262"/>
                <a:gd name="T60" fmla="*/ 141 w 326"/>
                <a:gd name="T61" fmla="*/ 243 h 262"/>
                <a:gd name="T62" fmla="*/ 154 w 326"/>
                <a:gd name="T63" fmla="*/ 244 h 262"/>
                <a:gd name="T64" fmla="*/ 187 w 326"/>
                <a:gd name="T65" fmla="*/ 241 h 262"/>
                <a:gd name="T66" fmla="*/ 213 w 326"/>
                <a:gd name="T67" fmla="*/ 233 h 262"/>
                <a:gd name="T68" fmla="*/ 236 w 326"/>
                <a:gd name="T69" fmla="*/ 224 h 262"/>
                <a:gd name="T70" fmla="*/ 244 w 326"/>
                <a:gd name="T71" fmla="*/ 220 h 262"/>
                <a:gd name="T72" fmla="*/ 266 w 326"/>
                <a:gd name="T73" fmla="*/ 204 h 262"/>
                <a:gd name="T74" fmla="*/ 286 w 326"/>
                <a:gd name="T75" fmla="*/ 179 h 262"/>
                <a:gd name="T76" fmla="*/ 289 w 326"/>
                <a:gd name="T77" fmla="*/ 174 h 262"/>
                <a:gd name="T78" fmla="*/ 302 w 326"/>
                <a:gd name="T79" fmla="*/ 150 h 262"/>
                <a:gd name="T80" fmla="*/ 309 w 326"/>
                <a:gd name="T81" fmla="*/ 125 h 262"/>
                <a:gd name="T82" fmla="*/ 312 w 326"/>
                <a:gd name="T83" fmla="*/ 120 h 262"/>
                <a:gd name="T84" fmla="*/ 314 w 326"/>
                <a:gd name="T85" fmla="*/ 95 h 262"/>
                <a:gd name="T86" fmla="*/ 315 w 326"/>
                <a:gd name="T87" fmla="*/ 93 h 262"/>
                <a:gd name="T88" fmla="*/ 317 w 326"/>
                <a:gd name="T89" fmla="*/ 91 h 262"/>
                <a:gd name="T90" fmla="*/ 315 w 326"/>
                <a:gd name="T91" fmla="*/ 86 h 262"/>
                <a:gd name="T92" fmla="*/ 315 w 326"/>
                <a:gd name="T93" fmla="*/ 77 h 262"/>
                <a:gd name="T94" fmla="*/ 313 w 326"/>
                <a:gd name="T95" fmla="*/ 71 h 262"/>
                <a:gd name="T96" fmla="*/ 313 w 326"/>
                <a:gd name="T97" fmla="*/ 69 h 262"/>
                <a:gd name="T98" fmla="*/ 311 w 326"/>
                <a:gd name="T99" fmla="*/ 66 h 262"/>
                <a:gd name="T100" fmla="*/ 312 w 326"/>
                <a:gd name="T101" fmla="*/ 58 h 262"/>
                <a:gd name="T102" fmla="*/ 310 w 326"/>
                <a:gd name="T103" fmla="*/ 50 h 262"/>
                <a:gd name="T104" fmla="*/ 301 w 326"/>
                <a:gd name="T105" fmla="*/ 30 h 262"/>
                <a:gd name="T106" fmla="*/ 298 w 326"/>
                <a:gd name="T107" fmla="*/ 20 h 262"/>
                <a:gd name="T108" fmla="*/ 296 w 326"/>
                <a:gd name="T109" fmla="*/ 16 h 262"/>
                <a:gd name="T110" fmla="*/ 288 w 326"/>
                <a:gd name="T111" fmla="*/ 0 h 262"/>
                <a:gd name="T112" fmla="*/ 299 w 326"/>
                <a:gd name="T113" fmla="*/ 19 h 262"/>
                <a:gd name="T114" fmla="*/ 311 w 326"/>
                <a:gd name="T115" fmla="*/ 61 h 262"/>
                <a:gd name="T116" fmla="*/ 312 w 326"/>
                <a:gd name="T117" fmla="*/ 60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262">
                  <a:moveTo>
                    <a:pt x="288" y="0"/>
                  </a:moveTo>
                  <a:cubicBezTo>
                    <a:pt x="290" y="2"/>
                    <a:pt x="293" y="2"/>
                    <a:pt x="293" y="5"/>
                  </a:cubicBezTo>
                  <a:cubicBezTo>
                    <a:pt x="296" y="8"/>
                    <a:pt x="297" y="10"/>
                    <a:pt x="298" y="14"/>
                  </a:cubicBezTo>
                  <a:cubicBezTo>
                    <a:pt x="299" y="14"/>
                    <a:pt x="300" y="14"/>
                    <a:pt x="300" y="15"/>
                  </a:cubicBezTo>
                  <a:cubicBezTo>
                    <a:pt x="300" y="21"/>
                    <a:pt x="306" y="24"/>
                    <a:pt x="307" y="29"/>
                  </a:cubicBezTo>
                  <a:cubicBezTo>
                    <a:pt x="307" y="32"/>
                    <a:pt x="309" y="39"/>
                    <a:pt x="313" y="41"/>
                  </a:cubicBezTo>
                  <a:cubicBezTo>
                    <a:pt x="313" y="42"/>
                    <a:pt x="313" y="43"/>
                    <a:pt x="313" y="44"/>
                  </a:cubicBezTo>
                  <a:cubicBezTo>
                    <a:pt x="313" y="46"/>
                    <a:pt x="315" y="49"/>
                    <a:pt x="315" y="51"/>
                  </a:cubicBezTo>
                  <a:cubicBezTo>
                    <a:pt x="318" y="54"/>
                    <a:pt x="316" y="60"/>
                    <a:pt x="317" y="65"/>
                  </a:cubicBezTo>
                  <a:cubicBezTo>
                    <a:pt x="318" y="68"/>
                    <a:pt x="321" y="71"/>
                    <a:pt x="321" y="74"/>
                  </a:cubicBezTo>
                  <a:cubicBezTo>
                    <a:pt x="322" y="76"/>
                    <a:pt x="321" y="79"/>
                    <a:pt x="321" y="81"/>
                  </a:cubicBezTo>
                  <a:cubicBezTo>
                    <a:pt x="322" y="86"/>
                    <a:pt x="324" y="90"/>
                    <a:pt x="324" y="95"/>
                  </a:cubicBezTo>
                  <a:cubicBezTo>
                    <a:pt x="324" y="98"/>
                    <a:pt x="322" y="100"/>
                    <a:pt x="322" y="104"/>
                  </a:cubicBezTo>
                  <a:cubicBezTo>
                    <a:pt x="323" y="105"/>
                    <a:pt x="325" y="103"/>
                    <a:pt x="326" y="104"/>
                  </a:cubicBezTo>
                  <a:cubicBezTo>
                    <a:pt x="325" y="106"/>
                    <a:pt x="324" y="107"/>
                    <a:pt x="322" y="107"/>
                  </a:cubicBezTo>
                  <a:cubicBezTo>
                    <a:pt x="323" y="119"/>
                    <a:pt x="318" y="129"/>
                    <a:pt x="317" y="140"/>
                  </a:cubicBezTo>
                  <a:cubicBezTo>
                    <a:pt x="316" y="148"/>
                    <a:pt x="310" y="155"/>
                    <a:pt x="308" y="163"/>
                  </a:cubicBezTo>
                  <a:cubicBezTo>
                    <a:pt x="307" y="166"/>
                    <a:pt x="307" y="169"/>
                    <a:pt x="305" y="172"/>
                  </a:cubicBezTo>
                  <a:cubicBezTo>
                    <a:pt x="302" y="176"/>
                    <a:pt x="299" y="180"/>
                    <a:pt x="296" y="182"/>
                  </a:cubicBezTo>
                  <a:cubicBezTo>
                    <a:pt x="291" y="192"/>
                    <a:pt x="285" y="200"/>
                    <a:pt x="276" y="207"/>
                  </a:cubicBezTo>
                  <a:cubicBezTo>
                    <a:pt x="276" y="207"/>
                    <a:pt x="276" y="208"/>
                    <a:pt x="276" y="208"/>
                  </a:cubicBezTo>
                  <a:cubicBezTo>
                    <a:pt x="261" y="223"/>
                    <a:pt x="241" y="234"/>
                    <a:pt x="221" y="243"/>
                  </a:cubicBezTo>
                  <a:cubicBezTo>
                    <a:pt x="220" y="244"/>
                    <a:pt x="219" y="246"/>
                    <a:pt x="218" y="247"/>
                  </a:cubicBezTo>
                  <a:cubicBezTo>
                    <a:pt x="215" y="246"/>
                    <a:pt x="211" y="248"/>
                    <a:pt x="206" y="249"/>
                  </a:cubicBezTo>
                  <a:cubicBezTo>
                    <a:pt x="202" y="251"/>
                    <a:pt x="198" y="252"/>
                    <a:pt x="194" y="252"/>
                  </a:cubicBezTo>
                  <a:cubicBezTo>
                    <a:pt x="196" y="254"/>
                    <a:pt x="193" y="255"/>
                    <a:pt x="194" y="256"/>
                  </a:cubicBezTo>
                  <a:cubicBezTo>
                    <a:pt x="191" y="254"/>
                    <a:pt x="190" y="258"/>
                    <a:pt x="191" y="259"/>
                  </a:cubicBezTo>
                  <a:cubicBezTo>
                    <a:pt x="189" y="259"/>
                    <a:pt x="188" y="259"/>
                    <a:pt x="187" y="258"/>
                  </a:cubicBezTo>
                  <a:cubicBezTo>
                    <a:pt x="183" y="262"/>
                    <a:pt x="179" y="258"/>
                    <a:pt x="178" y="253"/>
                  </a:cubicBezTo>
                  <a:cubicBezTo>
                    <a:pt x="175" y="252"/>
                    <a:pt x="173" y="253"/>
                    <a:pt x="170" y="254"/>
                  </a:cubicBezTo>
                  <a:cubicBezTo>
                    <a:pt x="163" y="254"/>
                    <a:pt x="156" y="253"/>
                    <a:pt x="150" y="254"/>
                  </a:cubicBezTo>
                  <a:cubicBezTo>
                    <a:pt x="139" y="252"/>
                    <a:pt x="128" y="250"/>
                    <a:pt x="118" y="247"/>
                  </a:cubicBezTo>
                  <a:cubicBezTo>
                    <a:pt x="115" y="247"/>
                    <a:pt x="112" y="245"/>
                    <a:pt x="108" y="245"/>
                  </a:cubicBezTo>
                  <a:cubicBezTo>
                    <a:pt x="97" y="238"/>
                    <a:pt x="83" y="234"/>
                    <a:pt x="74" y="226"/>
                  </a:cubicBezTo>
                  <a:cubicBezTo>
                    <a:pt x="72" y="225"/>
                    <a:pt x="70" y="224"/>
                    <a:pt x="69" y="222"/>
                  </a:cubicBezTo>
                  <a:cubicBezTo>
                    <a:pt x="60" y="218"/>
                    <a:pt x="56" y="211"/>
                    <a:pt x="48" y="206"/>
                  </a:cubicBezTo>
                  <a:cubicBezTo>
                    <a:pt x="44" y="201"/>
                    <a:pt x="39" y="197"/>
                    <a:pt x="35" y="191"/>
                  </a:cubicBezTo>
                  <a:cubicBezTo>
                    <a:pt x="34" y="191"/>
                    <a:pt x="34" y="190"/>
                    <a:pt x="33" y="189"/>
                  </a:cubicBezTo>
                  <a:cubicBezTo>
                    <a:pt x="30" y="185"/>
                    <a:pt x="27" y="181"/>
                    <a:pt x="24" y="178"/>
                  </a:cubicBezTo>
                  <a:cubicBezTo>
                    <a:pt x="20" y="170"/>
                    <a:pt x="15" y="163"/>
                    <a:pt x="12" y="155"/>
                  </a:cubicBezTo>
                  <a:cubicBezTo>
                    <a:pt x="10" y="146"/>
                    <a:pt x="6" y="138"/>
                    <a:pt x="4" y="127"/>
                  </a:cubicBezTo>
                  <a:cubicBezTo>
                    <a:pt x="0" y="120"/>
                    <a:pt x="3" y="112"/>
                    <a:pt x="3" y="104"/>
                  </a:cubicBezTo>
                  <a:cubicBezTo>
                    <a:pt x="3" y="103"/>
                    <a:pt x="2" y="103"/>
                    <a:pt x="1" y="103"/>
                  </a:cubicBezTo>
                  <a:cubicBezTo>
                    <a:pt x="2" y="100"/>
                    <a:pt x="0" y="96"/>
                    <a:pt x="3" y="94"/>
                  </a:cubicBezTo>
                  <a:cubicBezTo>
                    <a:pt x="1" y="93"/>
                    <a:pt x="2" y="90"/>
                    <a:pt x="2" y="88"/>
                  </a:cubicBezTo>
                  <a:cubicBezTo>
                    <a:pt x="3" y="91"/>
                    <a:pt x="6" y="92"/>
                    <a:pt x="6" y="95"/>
                  </a:cubicBezTo>
                  <a:cubicBezTo>
                    <a:pt x="7" y="98"/>
                    <a:pt x="6" y="102"/>
                    <a:pt x="8" y="104"/>
                  </a:cubicBezTo>
                  <a:cubicBezTo>
                    <a:pt x="8" y="107"/>
                    <a:pt x="9" y="110"/>
                    <a:pt x="10" y="111"/>
                  </a:cubicBezTo>
                  <a:cubicBezTo>
                    <a:pt x="11" y="119"/>
                    <a:pt x="13" y="124"/>
                    <a:pt x="14" y="129"/>
                  </a:cubicBezTo>
                  <a:cubicBezTo>
                    <a:pt x="17" y="135"/>
                    <a:pt x="18" y="142"/>
                    <a:pt x="22" y="148"/>
                  </a:cubicBezTo>
                  <a:cubicBezTo>
                    <a:pt x="26" y="153"/>
                    <a:pt x="32" y="158"/>
                    <a:pt x="34" y="164"/>
                  </a:cubicBezTo>
                  <a:cubicBezTo>
                    <a:pt x="34" y="166"/>
                    <a:pt x="34" y="167"/>
                    <a:pt x="34" y="169"/>
                  </a:cubicBezTo>
                  <a:cubicBezTo>
                    <a:pt x="35" y="170"/>
                    <a:pt x="36" y="171"/>
                    <a:pt x="37" y="173"/>
                  </a:cubicBezTo>
                  <a:cubicBezTo>
                    <a:pt x="40" y="177"/>
                    <a:pt x="41" y="182"/>
                    <a:pt x="43" y="187"/>
                  </a:cubicBezTo>
                  <a:cubicBezTo>
                    <a:pt x="45" y="192"/>
                    <a:pt x="50" y="195"/>
                    <a:pt x="54" y="199"/>
                  </a:cubicBezTo>
                  <a:cubicBezTo>
                    <a:pt x="56" y="202"/>
                    <a:pt x="57" y="205"/>
                    <a:pt x="61" y="206"/>
                  </a:cubicBezTo>
                  <a:cubicBezTo>
                    <a:pt x="65" y="211"/>
                    <a:pt x="71" y="215"/>
                    <a:pt x="77" y="218"/>
                  </a:cubicBezTo>
                  <a:cubicBezTo>
                    <a:pt x="81" y="221"/>
                    <a:pt x="84" y="225"/>
                    <a:pt x="90" y="226"/>
                  </a:cubicBezTo>
                  <a:cubicBezTo>
                    <a:pt x="90" y="227"/>
                    <a:pt x="90" y="227"/>
                    <a:pt x="90" y="228"/>
                  </a:cubicBezTo>
                  <a:cubicBezTo>
                    <a:pt x="98" y="231"/>
                    <a:pt x="106" y="234"/>
                    <a:pt x="113" y="237"/>
                  </a:cubicBezTo>
                  <a:cubicBezTo>
                    <a:pt x="119" y="239"/>
                    <a:pt x="126" y="240"/>
                    <a:pt x="133" y="241"/>
                  </a:cubicBezTo>
                  <a:cubicBezTo>
                    <a:pt x="136" y="242"/>
                    <a:pt x="138" y="243"/>
                    <a:pt x="141" y="243"/>
                  </a:cubicBezTo>
                  <a:cubicBezTo>
                    <a:pt x="143" y="243"/>
                    <a:pt x="143" y="242"/>
                    <a:pt x="145" y="243"/>
                  </a:cubicBezTo>
                  <a:cubicBezTo>
                    <a:pt x="148" y="243"/>
                    <a:pt x="151" y="244"/>
                    <a:pt x="154" y="244"/>
                  </a:cubicBezTo>
                  <a:cubicBezTo>
                    <a:pt x="157" y="244"/>
                    <a:pt x="159" y="244"/>
                    <a:pt x="162" y="244"/>
                  </a:cubicBezTo>
                  <a:cubicBezTo>
                    <a:pt x="170" y="244"/>
                    <a:pt x="179" y="242"/>
                    <a:pt x="187" y="241"/>
                  </a:cubicBezTo>
                  <a:cubicBezTo>
                    <a:pt x="191" y="241"/>
                    <a:pt x="195" y="240"/>
                    <a:pt x="199" y="239"/>
                  </a:cubicBezTo>
                  <a:cubicBezTo>
                    <a:pt x="204" y="238"/>
                    <a:pt x="210" y="237"/>
                    <a:pt x="213" y="233"/>
                  </a:cubicBezTo>
                  <a:cubicBezTo>
                    <a:pt x="214" y="234"/>
                    <a:pt x="218" y="234"/>
                    <a:pt x="218" y="231"/>
                  </a:cubicBezTo>
                  <a:cubicBezTo>
                    <a:pt x="225" y="231"/>
                    <a:pt x="231" y="228"/>
                    <a:pt x="236" y="224"/>
                  </a:cubicBezTo>
                  <a:cubicBezTo>
                    <a:pt x="237" y="223"/>
                    <a:pt x="238" y="222"/>
                    <a:pt x="240" y="221"/>
                  </a:cubicBezTo>
                  <a:cubicBezTo>
                    <a:pt x="241" y="220"/>
                    <a:pt x="243" y="221"/>
                    <a:pt x="244" y="220"/>
                  </a:cubicBezTo>
                  <a:cubicBezTo>
                    <a:pt x="246" y="219"/>
                    <a:pt x="248" y="216"/>
                    <a:pt x="250" y="214"/>
                  </a:cubicBezTo>
                  <a:cubicBezTo>
                    <a:pt x="256" y="212"/>
                    <a:pt x="260" y="205"/>
                    <a:pt x="266" y="204"/>
                  </a:cubicBezTo>
                  <a:cubicBezTo>
                    <a:pt x="267" y="200"/>
                    <a:pt x="269" y="197"/>
                    <a:pt x="273" y="196"/>
                  </a:cubicBezTo>
                  <a:cubicBezTo>
                    <a:pt x="276" y="189"/>
                    <a:pt x="282" y="185"/>
                    <a:pt x="286" y="179"/>
                  </a:cubicBezTo>
                  <a:cubicBezTo>
                    <a:pt x="286" y="178"/>
                    <a:pt x="287" y="177"/>
                    <a:pt x="287" y="176"/>
                  </a:cubicBezTo>
                  <a:cubicBezTo>
                    <a:pt x="288" y="176"/>
                    <a:pt x="288" y="174"/>
                    <a:pt x="289" y="174"/>
                  </a:cubicBezTo>
                  <a:cubicBezTo>
                    <a:pt x="292" y="167"/>
                    <a:pt x="296" y="163"/>
                    <a:pt x="299" y="157"/>
                  </a:cubicBezTo>
                  <a:cubicBezTo>
                    <a:pt x="299" y="154"/>
                    <a:pt x="301" y="152"/>
                    <a:pt x="302" y="150"/>
                  </a:cubicBezTo>
                  <a:cubicBezTo>
                    <a:pt x="303" y="147"/>
                    <a:pt x="303" y="143"/>
                    <a:pt x="304" y="141"/>
                  </a:cubicBezTo>
                  <a:cubicBezTo>
                    <a:pt x="305" y="135"/>
                    <a:pt x="308" y="132"/>
                    <a:pt x="309" y="125"/>
                  </a:cubicBezTo>
                  <a:cubicBezTo>
                    <a:pt x="309" y="125"/>
                    <a:pt x="309" y="124"/>
                    <a:pt x="310" y="125"/>
                  </a:cubicBezTo>
                  <a:cubicBezTo>
                    <a:pt x="309" y="122"/>
                    <a:pt x="309" y="120"/>
                    <a:pt x="312" y="120"/>
                  </a:cubicBezTo>
                  <a:cubicBezTo>
                    <a:pt x="311" y="117"/>
                    <a:pt x="312" y="116"/>
                    <a:pt x="311" y="113"/>
                  </a:cubicBezTo>
                  <a:cubicBezTo>
                    <a:pt x="314" y="108"/>
                    <a:pt x="313" y="102"/>
                    <a:pt x="314" y="95"/>
                  </a:cubicBezTo>
                  <a:cubicBezTo>
                    <a:pt x="314" y="94"/>
                    <a:pt x="313" y="96"/>
                    <a:pt x="313" y="95"/>
                  </a:cubicBezTo>
                  <a:cubicBezTo>
                    <a:pt x="313" y="94"/>
                    <a:pt x="316" y="95"/>
                    <a:pt x="315" y="93"/>
                  </a:cubicBezTo>
                  <a:cubicBezTo>
                    <a:pt x="316" y="92"/>
                    <a:pt x="314" y="94"/>
                    <a:pt x="315" y="92"/>
                  </a:cubicBezTo>
                  <a:cubicBezTo>
                    <a:pt x="315" y="91"/>
                    <a:pt x="316" y="92"/>
                    <a:pt x="317" y="91"/>
                  </a:cubicBezTo>
                  <a:cubicBezTo>
                    <a:pt x="315" y="90"/>
                    <a:pt x="314" y="89"/>
                    <a:pt x="314" y="86"/>
                  </a:cubicBezTo>
                  <a:cubicBezTo>
                    <a:pt x="314" y="87"/>
                    <a:pt x="316" y="87"/>
                    <a:pt x="315" y="86"/>
                  </a:cubicBezTo>
                  <a:cubicBezTo>
                    <a:pt x="315" y="85"/>
                    <a:pt x="315" y="87"/>
                    <a:pt x="314" y="86"/>
                  </a:cubicBezTo>
                  <a:cubicBezTo>
                    <a:pt x="315" y="82"/>
                    <a:pt x="314" y="80"/>
                    <a:pt x="315" y="77"/>
                  </a:cubicBezTo>
                  <a:cubicBezTo>
                    <a:pt x="314" y="76"/>
                    <a:pt x="312" y="78"/>
                    <a:pt x="312" y="77"/>
                  </a:cubicBezTo>
                  <a:cubicBezTo>
                    <a:pt x="314" y="75"/>
                    <a:pt x="312" y="73"/>
                    <a:pt x="313" y="71"/>
                  </a:cubicBezTo>
                  <a:cubicBezTo>
                    <a:pt x="312" y="70"/>
                    <a:pt x="313" y="69"/>
                    <a:pt x="312" y="68"/>
                  </a:cubicBezTo>
                  <a:cubicBezTo>
                    <a:pt x="312" y="67"/>
                    <a:pt x="313" y="68"/>
                    <a:pt x="313" y="69"/>
                  </a:cubicBezTo>
                  <a:cubicBezTo>
                    <a:pt x="314" y="69"/>
                    <a:pt x="312" y="67"/>
                    <a:pt x="314" y="67"/>
                  </a:cubicBezTo>
                  <a:cubicBezTo>
                    <a:pt x="313" y="67"/>
                    <a:pt x="312" y="66"/>
                    <a:pt x="311" y="66"/>
                  </a:cubicBezTo>
                  <a:cubicBezTo>
                    <a:pt x="312" y="63"/>
                    <a:pt x="310" y="63"/>
                    <a:pt x="310" y="60"/>
                  </a:cubicBezTo>
                  <a:cubicBezTo>
                    <a:pt x="311" y="60"/>
                    <a:pt x="312" y="59"/>
                    <a:pt x="312" y="58"/>
                  </a:cubicBezTo>
                  <a:cubicBezTo>
                    <a:pt x="311" y="57"/>
                    <a:pt x="311" y="56"/>
                    <a:pt x="310" y="57"/>
                  </a:cubicBezTo>
                  <a:cubicBezTo>
                    <a:pt x="309" y="54"/>
                    <a:pt x="308" y="52"/>
                    <a:pt x="310" y="50"/>
                  </a:cubicBezTo>
                  <a:cubicBezTo>
                    <a:pt x="308" y="48"/>
                    <a:pt x="306" y="47"/>
                    <a:pt x="307" y="43"/>
                  </a:cubicBezTo>
                  <a:cubicBezTo>
                    <a:pt x="304" y="40"/>
                    <a:pt x="304" y="34"/>
                    <a:pt x="301" y="30"/>
                  </a:cubicBezTo>
                  <a:cubicBezTo>
                    <a:pt x="302" y="29"/>
                    <a:pt x="301" y="29"/>
                    <a:pt x="301" y="27"/>
                  </a:cubicBezTo>
                  <a:cubicBezTo>
                    <a:pt x="299" y="26"/>
                    <a:pt x="298" y="22"/>
                    <a:pt x="298" y="20"/>
                  </a:cubicBezTo>
                  <a:cubicBezTo>
                    <a:pt x="297" y="21"/>
                    <a:pt x="297" y="18"/>
                    <a:pt x="296" y="19"/>
                  </a:cubicBezTo>
                  <a:cubicBezTo>
                    <a:pt x="296" y="18"/>
                    <a:pt x="295" y="17"/>
                    <a:pt x="296" y="16"/>
                  </a:cubicBezTo>
                  <a:cubicBezTo>
                    <a:pt x="294" y="16"/>
                    <a:pt x="294" y="13"/>
                    <a:pt x="293" y="12"/>
                  </a:cubicBezTo>
                  <a:cubicBezTo>
                    <a:pt x="292" y="7"/>
                    <a:pt x="289" y="5"/>
                    <a:pt x="288" y="0"/>
                  </a:cubicBezTo>
                  <a:close/>
                  <a:moveTo>
                    <a:pt x="299" y="22"/>
                  </a:moveTo>
                  <a:cubicBezTo>
                    <a:pt x="300" y="21"/>
                    <a:pt x="300" y="20"/>
                    <a:pt x="299" y="19"/>
                  </a:cubicBezTo>
                  <a:cubicBezTo>
                    <a:pt x="299" y="20"/>
                    <a:pt x="299" y="21"/>
                    <a:pt x="299" y="22"/>
                  </a:cubicBezTo>
                  <a:close/>
                  <a:moveTo>
                    <a:pt x="311" y="61"/>
                  </a:moveTo>
                  <a:cubicBezTo>
                    <a:pt x="311" y="62"/>
                    <a:pt x="312" y="62"/>
                    <a:pt x="312" y="62"/>
                  </a:cubicBezTo>
                  <a:cubicBezTo>
                    <a:pt x="312" y="61"/>
                    <a:pt x="313" y="61"/>
                    <a:pt x="312" y="60"/>
                  </a:cubicBezTo>
                  <a:cubicBezTo>
                    <a:pt x="312" y="61"/>
                    <a:pt x="311" y="61"/>
                    <a:pt x="3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781849" y="2302558"/>
            <a:ext cx="2582862" cy="2606311"/>
            <a:chOff x="7018338" y="5334002"/>
            <a:chExt cx="1223963" cy="1235075"/>
          </a:xfrm>
          <a:solidFill>
            <a:srgbClr val="424B50"/>
          </a:solidFill>
        </p:grpSpPr>
        <p:sp>
          <p:nvSpPr>
            <p:cNvPr id="21" name="Freeform 5463"/>
            <p:cNvSpPr/>
            <p:nvPr/>
          </p:nvSpPr>
          <p:spPr bwMode="auto">
            <a:xfrm>
              <a:off x="7623176" y="5334002"/>
              <a:ext cx="19050" cy="14288"/>
            </a:xfrm>
            <a:custGeom>
              <a:gdLst>
                <a:gd name="T0" fmla="*/ 5 w 5"/>
                <a:gd name="T1" fmla="*/ 2 h 4"/>
                <a:gd name="T2" fmla="*/ 3 w 5"/>
                <a:gd name="T3" fmla="*/ 3 h 4"/>
                <a:gd name="T4" fmla="*/ 2 w 5"/>
                <a:gd name="T5" fmla="*/ 4 h 4"/>
                <a:gd name="T6" fmla="*/ 0 w 5"/>
                <a:gd name="T7" fmla="*/ 3 h 4"/>
                <a:gd name="T8" fmla="*/ 5 w 5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5" y="3"/>
                    <a:pt x="2" y="2"/>
                    <a:pt x="2" y="4"/>
                  </a:cubicBezTo>
                  <a:cubicBezTo>
                    <a:pt x="1" y="3"/>
                    <a:pt x="2" y="3"/>
                    <a:pt x="0" y="3"/>
                  </a:cubicBezTo>
                  <a:cubicBezTo>
                    <a:pt x="0" y="0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464"/>
            <p:cNvSpPr/>
            <p:nvPr/>
          </p:nvSpPr>
          <p:spPr bwMode="auto">
            <a:xfrm>
              <a:off x="7656513" y="5341939"/>
              <a:ext cx="19050" cy="6350"/>
            </a:xfrm>
            <a:custGeom>
              <a:gdLst>
                <a:gd name="T0" fmla="*/ 2 w 5"/>
                <a:gd name="T1" fmla="*/ 1 h 2"/>
                <a:gd name="T2" fmla="*/ 5 w 5"/>
                <a:gd name="T3" fmla="*/ 0 h 2"/>
                <a:gd name="T4" fmla="*/ 4 w 5"/>
                <a:gd name="T5" fmla="*/ 2 h 2"/>
                <a:gd name="T6" fmla="*/ 0 w 5"/>
                <a:gd name="T7" fmla="*/ 1 h 2"/>
                <a:gd name="T8" fmla="*/ 2 w 5"/>
                <a:gd name="T9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1"/>
                  </a:moveTo>
                  <a:cubicBezTo>
                    <a:pt x="3" y="1"/>
                    <a:pt x="3" y="0"/>
                    <a:pt x="5" y="0"/>
                  </a:cubicBezTo>
                  <a:cubicBezTo>
                    <a:pt x="5" y="2"/>
                    <a:pt x="4" y="1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465"/>
            <p:cNvSpPr/>
            <p:nvPr/>
          </p:nvSpPr>
          <p:spPr bwMode="auto">
            <a:xfrm>
              <a:off x="7645401" y="5337177"/>
              <a:ext cx="7938" cy="15875"/>
            </a:xfrm>
            <a:custGeom>
              <a:gdLst>
                <a:gd name="T0" fmla="*/ 0 w 2"/>
                <a:gd name="T1" fmla="*/ 2 h 4"/>
                <a:gd name="T2" fmla="*/ 0 w 2"/>
                <a:gd name="T3" fmla="*/ 3 h 4"/>
                <a:gd name="T4" fmla="*/ 0 w 2"/>
                <a:gd name="T5" fmla="*/ 2 h 4"/>
                <a:gd name="T6" fmla="*/ 1 w 2"/>
                <a:gd name="T7" fmla="*/ 2 h 4"/>
                <a:gd name="T8" fmla="*/ 0 w 2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1" y="0"/>
                    <a:pt x="2" y="4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466"/>
            <p:cNvSpPr/>
            <p:nvPr/>
          </p:nvSpPr>
          <p:spPr bwMode="auto">
            <a:xfrm>
              <a:off x="7526338" y="5353052"/>
              <a:ext cx="11113" cy="6350"/>
            </a:xfrm>
            <a:custGeom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5467"/>
            <p:cNvSpPr>
              <a:spLocks noChangeShapeType="1"/>
            </p:cNvSpPr>
            <p:nvPr/>
          </p:nvSpPr>
          <p:spPr bwMode="auto">
            <a:xfrm flipH="1"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5468"/>
            <p:cNvSpPr>
              <a:spLocks noChangeShapeType="1"/>
            </p:cNvSpPr>
            <p:nvPr/>
          </p:nvSpPr>
          <p:spPr bwMode="auto">
            <a:xfrm flipH="1"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469"/>
            <p:cNvSpPr>
              <a:spLocks noEditPoints="1"/>
            </p:cNvSpPr>
            <p:nvPr/>
          </p:nvSpPr>
          <p:spPr bwMode="auto">
            <a:xfrm>
              <a:off x="7092951" y="5356227"/>
              <a:ext cx="403225" cy="311150"/>
            </a:xfrm>
            <a:custGeom>
              <a:gdLst>
                <a:gd name="T0" fmla="*/ 92 w 107"/>
                <a:gd name="T1" fmla="*/ 8 h 83"/>
                <a:gd name="T2" fmla="*/ 92 w 107"/>
                <a:gd name="T3" fmla="*/ 10 h 83"/>
                <a:gd name="T4" fmla="*/ 90 w 107"/>
                <a:gd name="T5" fmla="*/ 10 h 83"/>
                <a:gd name="T6" fmla="*/ 72 w 107"/>
                <a:gd name="T7" fmla="*/ 20 h 83"/>
                <a:gd name="T8" fmla="*/ 69 w 107"/>
                <a:gd name="T9" fmla="*/ 21 h 83"/>
                <a:gd name="T10" fmla="*/ 47 w 107"/>
                <a:gd name="T11" fmla="*/ 36 h 83"/>
                <a:gd name="T12" fmla="*/ 36 w 107"/>
                <a:gd name="T13" fmla="*/ 43 h 83"/>
                <a:gd name="T14" fmla="*/ 28 w 107"/>
                <a:gd name="T15" fmla="*/ 52 h 83"/>
                <a:gd name="T16" fmla="*/ 20 w 107"/>
                <a:gd name="T17" fmla="*/ 64 h 83"/>
                <a:gd name="T18" fmla="*/ 19 w 107"/>
                <a:gd name="T19" fmla="*/ 62 h 83"/>
                <a:gd name="T20" fmla="*/ 18 w 107"/>
                <a:gd name="T21" fmla="*/ 67 h 83"/>
                <a:gd name="T22" fmla="*/ 16 w 107"/>
                <a:gd name="T23" fmla="*/ 68 h 83"/>
                <a:gd name="T24" fmla="*/ 17 w 107"/>
                <a:gd name="T25" fmla="*/ 68 h 83"/>
                <a:gd name="T26" fmla="*/ 13 w 107"/>
                <a:gd name="T27" fmla="*/ 77 h 83"/>
                <a:gd name="T28" fmla="*/ 12 w 107"/>
                <a:gd name="T29" fmla="*/ 76 h 83"/>
                <a:gd name="T30" fmla="*/ 13 w 107"/>
                <a:gd name="T31" fmla="*/ 77 h 83"/>
                <a:gd name="T32" fmla="*/ 10 w 107"/>
                <a:gd name="T33" fmla="*/ 79 h 83"/>
                <a:gd name="T34" fmla="*/ 11 w 107"/>
                <a:gd name="T35" fmla="*/ 78 h 83"/>
                <a:gd name="T36" fmla="*/ 8 w 107"/>
                <a:gd name="T37" fmla="*/ 79 h 83"/>
                <a:gd name="T38" fmla="*/ 7 w 107"/>
                <a:gd name="T39" fmla="*/ 80 h 83"/>
                <a:gd name="T40" fmla="*/ 5 w 107"/>
                <a:gd name="T41" fmla="*/ 83 h 83"/>
                <a:gd name="T42" fmla="*/ 5 w 107"/>
                <a:gd name="T43" fmla="*/ 81 h 83"/>
                <a:gd name="T44" fmla="*/ 3 w 107"/>
                <a:gd name="T45" fmla="*/ 83 h 83"/>
                <a:gd name="T46" fmla="*/ 1 w 107"/>
                <a:gd name="T47" fmla="*/ 82 h 83"/>
                <a:gd name="T48" fmla="*/ 3 w 107"/>
                <a:gd name="T49" fmla="*/ 79 h 83"/>
                <a:gd name="T50" fmla="*/ 5 w 107"/>
                <a:gd name="T51" fmla="*/ 70 h 83"/>
                <a:gd name="T52" fmla="*/ 8 w 107"/>
                <a:gd name="T53" fmla="*/ 68 h 83"/>
                <a:gd name="T54" fmla="*/ 13 w 107"/>
                <a:gd name="T55" fmla="*/ 61 h 83"/>
                <a:gd name="T56" fmla="*/ 14 w 107"/>
                <a:gd name="T57" fmla="*/ 62 h 83"/>
                <a:gd name="T58" fmla="*/ 16 w 107"/>
                <a:gd name="T59" fmla="*/ 57 h 83"/>
                <a:gd name="T60" fmla="*/ 18 w 107"/>
                <a:gd name="T61" fmla="*/ 55 h 83"/>
                <a:gd name="T62" fmla="*/ 18 w 107"/>
                <a:gd name="T63" fmla="*/ 54 h 83"/>
                <a:gd name="T64" fmla="*/ 19 w 107"/>
                <a:gd name="T65" fmla="*/ 54 h 83"/>
                <a:gd name="T66" fmla="*/ 19 w 107"/>
                <a:gd name="T67" fmla="*/ 53 h 83"/>
                <a:gd name="T68" fmla="*/ 30 w 107"/>
                <a:gd name="T69" fmla="*/ 41 h 83"/>
                <a:gd name="T70" fmla="*/ 31 w 107"/>
                <a:gd name="T71" fmla="*/ 38 h 83"/>
                <a:gd name="T72" fmla="*/ 42 w 107"/>
                <a:gd name="T73" fmla="*/ 30 h 83"/>
                <a:gd name="T74" fmla="*/ 65 w 107"/>
                <a:gd name="T75" fmla="*/ 15 h 83"/>
                <a:gd name="T76" fmla="*/ 65 w 107"/>
                <a:gd name="T77" fmla="*/ 16 h 83"/>
                <a:gd name="T78" fmla="*/ 68 w 107"/>
                <a:gd name="T79" fmla="*/ 16 h 83"/>
                <a:gd name="T80" fmla="*/ 69 w 107"/>
                <a:gd name="T81" fmla="*/ 13 h 83"/>
                <a:gd name="T82" fmla="*/ 76 w 107"/>
                <a:gd name="T83" fmla="*/ 9 h 83"/>
                <a:gd name="T84" fmla="*/ 80 w 107"/>
                <a:gd name="T85" fmla="*/ 9 h 83"/>
                <a:gd name="T86" fmla="*/ 81 w 107"/>
                <a:gd name="T87" fmla="*/ 7 h 83"/>
                <a:gd name="T88" fmla="*/ 87 w 107"/>
                <a:gd name="T89" fmla="*/ 6 h 83"/>
                <a:gd name="T90" fmla="*/ 96 w 107"/>
                <a:gd name="T91" fmla="*/ 2 h 83"/>
                <a:gd name="T92" fmla="*/ 106 w 107"/>
                <a:gd name="T93" fmla="*/ 0 h 83"/>
                <a:gd name="T94" fmla="*/ 106 w 107"/>
                <a:gd name="T95" fmla="*/ 2 h 83"/>
                <a:gd name="T96" fmla="*/ 103 w 107"/>
                <a:gd name="T97" fmla="*/ 3 h 83"/>
                <a:gd name="T98" fmla="*/ 97 w 107"/>
                <a:gd name="T99" fmla="*/ 5 h 83"/>
                <a:gd name="T100" fmla="*/ 95 w 107"/>
                <a:gd name="T101" fmla="*/ 7 h 83"/>
                <a:gd name="T102" fmla="*/ 95 w 107"/>
                <a:gd name="T103" fmla="*/ 8 h 83"/>
                <a:gd name="T104" fmla="*/ 95 w 107"/>
                <a:gd name="T105" fmla="*/ 8 h 83"/>
                <a:gd name="T106" fmla="*/ 92 w 107"/>
                <a:gd name="T107" fmla="*/ 8 h 83"/>
                <a:gd name="T108" fmla="*/ 14 w 107"/>
                <a:gd name="T109" fmla="*/ 74 h 83"/>
                <a:gd name="T110" fmla="*/ 15 w 107"/>
                <a:gd name="T111" fmla="*/ 73 h 83"/>
                <a:gd name="T112" fmla="*/ 14 w 107"/>
                <a:gd name="T113" fmla="*/ 73 h 83"/>
                <a:gd name="T114" fmla="*/ 14 w 107"/>
                <a:gd name="T115" fmla="*/ 74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83">
                  <a:moveTo>
                    <a:pt x="92" y="8"/>
                  </a:moveTo>
                  <a:cubicBezTo>
                    <a:pt x="92" y="8"/>
                    <a:pt x="92" y="9"/>
                    <a:pt x="92" y="10"/>
                  </a:cubicBezTo>
                  <a:cubicBezTo>
                    <a:pt x="92" y="9"/>
                    <a:pt x="91" y="10"/>
                    <a:pt x="90" y="10"/>
                  </a:cubicBezTo>
                  <a:cubicBezTo>
                    <a:pt x="85" y="15"/>
                    <a:pt x="78" y="17"/>
                    <a:pt x="72" y="20"/>
                  </a:cubicBezTo>
                  <a:cubicBezTo>
                    <a:pt x="71" y="20"/>
                    <a:pt x="70" y="20"/>
                    <a:pt x="69" y="21"/>
                  </a:cubicBezTo>
                  <a:cubicBezTo>
                    <a:pt x="62" y="26"/>
                    <a:pt x="56" y="33"/>
                    <a:pt x="47" y="36"/>
                  </a:cubicBezTo>
                  <a:cubicBezTo>
                    <a:pt x="41" y="33"/>
                    <a:pt x="40" y="41"/>
                    <a:pt x="36" y="43"/>
                  </a:cubicBezTo>
                  <a:cubicBezTo>
                    <a:pt x="34" y="48"/>
                    <a:pt x="32" y="52"/>
                    <a:pt x="28" y="52"/>
                  </a:cubicBezTo>
                  <a:cubicBezTo>
                    <a:pt x="25" y="57"/>
                    <a:pt x="23" y="59"/>
                    <a:pt x="20" y="64"/>
                  </a:cubicBezTo>
                  <a:cubicBezTo>
                    <a:pt x="19" y="64"/>
                    <a:pt x="20" y="62"/>
                    <a:pt x="19" y="62"/>
                  </a:cubicBezTo>
                  <a:cubicBezTo>
                    <a:pt x="18" y="64"/>
                    <a:pt x="17" y="66"/>
                    <a:pt x="18" y="67"/>
                  </a:cubicBezTo>
                  <a:cubicBezTo>
                    <a:pt x="17" y="67"/>
                    <a:pt x="17" y="68"/>
                    <a:pt x="16" y="68"/>
                  </a:cubicBezTo>
                  <a:cubicBezTo>
                    <a:pt x="16" y="68"/>
                    <a:pt x="17" y="68"/>
                    <a:pt x="17" y="68"/>
                  </a:cubicBezTo>
                  <a:cubicBezTo>
                    <a:pt x="13" y="70"/>
                    <a:pt x="18" y="74"/>
                    <a:pt x="13" y="77"/>
                  </a:cubicBezTo>
                  <a:cubicBezTo>
                    <a:pt x="14" y="75"/>
                    <a:pt x="13" y="77"/>
                    <a:pt x="12" y="76"/>
                  </a:cubicBezTo>
                  <a:cubicBezTo>
                    <a:pt x="12" y="77"/>
                    <a:pt x="12" y="77"/>
                    <a:pt x="13" y="77"/>
                  </a:cubicBezTo>
                  <a:cubicBezTo>
                    <a:pt x="13" y="78"/>
                    <a:pt x="12" y="79"/>
                    <a:pt x="10" y="79"/>
                  </a:cubicBezTo>
                  <a:cubicBezTo>
                    <a:pt x="10" y="79"/>
                    <a:pt x="10" y="78"/>
                    <a:pt x="11" y="78"/>
                  </a:cubicBezTo>
                  <a:cubicBezTo>
                    <a:pt x="10" y="77"/>
                    <a:pt x="9" y="80"/>
                    <a:pt x="8" y="79"/>
                  </a:cubicBezTo>
                  <a:cubicBezTo>
                    <a:pt x="8" y="80"/>
                    <a:pt x="8" y="79"/>
                    <a:pt x="7" y="80"/>
                  </a:cubicBezTo>
                  <a:cubicBezTo>
                    <a:pt x="8" y="82"/>
                    <a:pt x="7" y="83"/>
                    <a:pt x="5" y="83"/>
                  </a:cubicBezTo>
                  <a:cubicBezTo>
                    <a:pt x="5" y="82"/>
                    <a:pt x="5" y="82"/>
                    <a:pt x="5" y="81"/>
                  </a:cubicBezTo>
                  <a:cubicBezTo>
                    <a:pt x="4" y="81"/>
                    <a:pt x="4" y="82"/>
                    <a:pt x="3" y="83"/>
                  </a:cubicBezTo>
                  <a:cubicBezTo>
                    <a:pt x="2" y="82"/>
                    <a:pt x="1" y="82"/>
                    <a:pt x="1" y="82"/>
                  </a:cubicBezTo>
                  <a:cubicBezTo>
                    <a:pt x="0" y="80"/>
                    <a:pt x="1" y="80"/>
                    <a:pt x="3" y="79"/>
                  </a:cubicBezTo>
                  <a:cubicBezTo>
                    <a:pt x="2" y="76"/>
                    <a:pt x="5" y="74"/>
                    <a:pt x="5" y="70"/>
                  </a:cubicBezTo>
                  <a:cubicBezTo>
                    <a:pt x="7" y="70"/>
                    <a:pt x="6" y="68"/>
                    <a:pt x="8" y="68"/>
                  </a:cubicBezTo>
                  <a:cubicBezTo>
                    <a:pt x="8" y="64"/>
                    <a:pt x="11" y="63"/>
                    <a:pt x="13" y="61"/>
                  </a:cubicBezTo>
                  <a:cubicBezTo>
                    <a:pt x="14" y="60"/>
                    <a:pt x="13" y="62"/>
                    <a:pt x="14" y="62"/>
                  </a:cubicBezTo>
                  <a:cubicBezTo>
                    <a:pt x="15" y="60"/>
                    <a:pt x="17" y="58"/>
                    <a:pt x="16" y="57"/>
                  </a:cubicBezTo>
                  <a:cubicBezTo>
                    <a:pt x="17" y="56"/>
                    <a:pt x="18" y="56"/>
                    <a:pt x="18" y="55"/>
                  </a:cubicBezTo>
                  <a:cubicBezTo>
                    <a:pt x="18" y="55"/>
                    <a:pt x="17" y="55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23" y="50"/>
                    <a:pt x="25" y="43"/>
                    <a:pt x="30" y="41"/>
                  </a:cubicBezTo>
                  <a:cubicBezTo>
                    <a:pt x="30" y="40"/>
                    <a:pt x="31" y="40"/>
                    <a:pt x="31" y="38"/>
                  </a:cubicBezTo>
                  <a:cubicBezTo>
                    <a:pt x="34" y="37"/>
                    <a:pt x="38" y="30"/>
                    <a:pt x="42" y="30"/>
                  </a:cubicBezTo>
                  <a:cubicBezTo>
                    <a:pt x="47" y="24"/>
                    <a:pt x="56" y="18"/>
                    <a:pt x="65" y="15"/>
                  </a:cubicBezTo>
                  <a:cubicBezTo>
                    <a:pt x="65" y="15"/>
                    <a:pt x="64" y="15"/>
                    <a:pt x="65" y="16"/>
                  </a:cubicBezTo>
                  <a:cubicBezTo>
                    <a:pt x="66" y="16"/>
                    <a:pt x="66" y="15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2" y="13"/>
                    <a:pt x="74" y="10"/>
                    <a:pt x="76" y="9"/>
                  </a:cubicBezTo>
                  <a:cubicBezTo>
                    <a:pt x="78" y="9"/>
                    <a:pt x="80" y="7"/>
                    <a:pt x="80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3" y="6"/>
                    <a:pt x="85" y="4"/>
                    <a:pt x="87" y="6"/>
                  </a:cubicBezTo>
                  <a:cubicBezTo>
                    <a:pt x="89" y="2"/>
                    <a:pt x="95" y="6"/>
                    <a:pt x="96" y="2"/>
                  </a:cubicBezTo>
                  <a:cubicBezTo>
                    <a:pt x="99" y="2"/>
                    <a:pt x="103" y="0"/>
                    <a:pt x="106" y="0"/>
                  </a:cubicBezTo>
                  <a:cubicBezTo>
                    <a:pt x="106" y="1"/>
                    <a:pt x="106" y="3"/>
                    <a:pt x="106" y="2"/>
                  </a:cubicBezTo>
                  <a:cubicBezTo>
                    <a:pt x="107" y="3"/>
                    <a:pt x="104" y="4"/>
                    <a:pt x="103" y="3"/>
                  </a:cubicBezTo>
                  <a:cubicBezTo>
                    <a:pt x="103" y="5"/>
                    <a:pt x="99" y="6"/>
                    <a:pt x="97" y="5"/>
                  </a:cubicBezTo>
                  <a:cubicBezTo>
                    <a:pt x="96" y="6"/>
                    <a:pt x="96" y="7"/>
                    <a:pt x="95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9"/>
                    <a:pt x="94" y="8"/>
                    <a:pt x="95" y="8"/>
                  </a:cubicBezTo>
                  <a:cubicBezTo>
                    <a:pt x="94" y="6"/>
                    <a:pt x="93" y="8"/>
                    <a:pt x="92" y="8"/>
                  </a:cubicBezTo>
                  <a:close/>
                  <a:moveTo>
                    <a:pt x="14" y="74"/>
                  </a:moveTo>
                  <a:cubicBezTo>
                    <a:pt x="14" y="74"/>
                    <a:pt x="15" y="74"/>
                    <a:pt x="1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3" y="74"/>
                    <a:pt x="1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470"/>
            <p:cNvSpPr/>
            <p:nvPr/>
          </p:nvSpPr>
          <p:spPr bwMode="auto">
            <a:xfrm>
              <a:off x="7499351" y="5356227"/>
              <a:ext cx="11113" cy="15875"/>
            </a:xfrm>
            <a:custGeom>
              <a:gdLst>
                <a:gd name="T0" fmla="*/ 2 w 3"/>
                <a:gd name="T1" fmla="*/ 0 h 4"/>
                <a:gd name="T2" fmla="*/ 0 w 3"/>
                <a:gd name="T3" fmla="*/ 3 h 4"/>
                <a:gd name="T4" fmla="*/ 0 w 3"/>
                <a:gd name="T5" fmla="*/ 1 h 4"/>
                <a:gd name="T6" fmla="*/ 2 w 3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2" y="4"/>
                    <a:pt x="0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471"/>
            <p:cNvSpPr/>
            <p:nvPr/>
          </p:nvSpPr>
          <p:spPr bwMode="auto">
            <a:xfrm>
              <a:off x="7029451" y="5856289"/>
              <a:ext cx="30163" cy="71438"/>
            </a:xfrm>
            <a:custGeom>
              <a:gdLst>
                <a:gd name="T0" fmla="*/ 1 w 8"/>
                <a:gd name="T1" fmla="*/ 0 h 19"/>
                <a:gd name="T2" fmla="*/ 3 w 8"/>
                <a:gd name="T3" fmla="*/ 2 h 19"/>
                <a:gd name="T4" fmla="*/ 7 w 8"/>
                <a:gd name="T5" fmla="*/ 2 h 19"/>
                <a:gd name="T6" fmla="*/ 6 w 8"/>
                <a:gd name="T7" fmla="*/ 5 h 19"/>
                <a:gd name="T8" fmla="*/ 7 w 8"/>
                <a:gd name="T9" fmla="*/ 7 h 19"/>
                <a:gd name="T10" fmla="*/ 5 w 8"/>
                <a:gd name="T11" fmla="*/ 7 h 19"/>
                <a:gd name="T12" fmla="*/ 5 w 8"/>
                <a:gd name="T13" fmla="*/ 8 h 19"/>
                <a:gd name="T14" fmla="*/ 7 w 8"/>
                <a:gd name="T15" fmla="*/ 8 h 19"/>
                <a:gd name="T16" fmla="*/ 3 w 8"/>
                <a:gd name="T17" fmla="*/ 12 h 19"/>
                <a:gd name="T18" fmla="*/ 3 w 8"/>
                <a:gd name="T19" fmla="*/ 19 h 19"/>
                <a:gd name="T20" fmla="*/ 3 w 8"/>
                <a:gd name="T21" fmla="*/ 16 h 19"/>
                <a:gd name="T22" fmla="*/ 4 w 8"/>
                <a:gd name="T23" fmla="*/ 16 h 19"/>
                <a:gd name="T24" fmla="*/ 1 w 8"/>
                <a:gd name="T25" fmla="*/ 11 h 19"/>
                <a:gd name="T26" fmla="*/ 1 w 8"/>
                <a:gd name="T27" fmla="*/ 9 h 19"/>
                <a:gd name="T28" fmla="*/ 3 w 8"/>
                <a:gd name="T29" fmla="*/ 11 h 19"/>
                <a:gd name="T30" fmla="*/ 4 w 8"/>
                <a:gd name="T31" fmla="*/ 7 h 19"/>
                <a:gd name="T32" fmla="*/ 1 w 8"/>
                <a:gd name="T33" fmla="*/ 5 h 19"/>
                <a:gd name="T34" fmla="*/ 1 w 8"/>
                <a:gd name="T35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cubicBezTo>
                    <a:pt x="2" y="1"/>
                    <a:pt x="3" y="0"/>
                    <a:pt x="3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6" y="4"/>
                    <a:pt x="8" y="3"/>
                    <a:pt x="6" y="5"/>
                  </a:cubicBezTo>
                  <a:cubicBezTo>
                    <a:pt x="5" y="6"/>
                    <a:pt x="7" y="6"/>
                    <a:pt x="7" y="7"/>
                  </a:cubicBezTo>
                  <a:cubicBezTo>
                    <a:pt x="6" y="7"/>
                    <a:pt x="5" y="6"/>
                    <a:pt x="5" y="7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5" y="10"/>
                    <a:pt x="6" y="12"/>
                    <a:pt x="3" y="12"/>
                  </a:cubicBezTo>
                  <a:cubicBezTo>
                    <a:pt x="5" y="14"/>
                    <a:pt x="5" y="16"/>
                    <a:pt x="3" y="19"/>
                  </a:cubicBezTo>
                  <a:cubicBezTo>
                    <a:pt x="3" y="18"/>
                    <a:pt x="2" y="18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2" y="15"/>
                    <a:pt x="4" y="11"/>
                    <a:pt x="1" y="11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10"/>
                    <a:pt x="3" y="9"/>
                    <a:pt x="3" y="11"/>
                  </a:cubicBezTo>
                  <a:cubicBezTo>
                    <a:pt x="4" y="9"/>
                    <a:pt x="2" y="8"/>
                    <a:pt x="4" y="7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0" y="3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472"/>
            <p:cNvSpPr/>
            <p:nvPr/>
          </p:nvSpPr>
          <p:spPr bwMode="auto">
            <a:xfrm>
              <a:off x="7743826" y="5348289"/>
              <a:ext cx="288925" cy="158750"/>
            </a:xfrm>
            <a:custGeom>
              <a:gdLst>
                <a:gd name="T0" fmla="*/ 1 w 77"/>
                <a:gd name="T1" fmla="*/ 0 h 42"/>
                <a:gd name="T2" fmla="*/ 17 w 77"/>
                <a:gd name="T3" fmla="*/ 5 h 42"/>
                <a:gd name="T4" fmla="*/ 20 w 77"/>
                <a:gd name="T5" fmla="*/ 5 h 42"/>
                <a:gd name="T6" fmla="*/ 74 w 77"/>
                <a:gd name="T7" fmla="*/ 37 h 42"/>
                <a:gd name="T8" fmla="*/ 75 w 77"/>
                <a:gd name="T9" fmla="*/ 40 h 42"/>
                <a:gd name="T10" fmla="*/ 76 w 77"/>
                <a:gd name="T11" fmla="*/ 42 h 42"/>
                <a:gd name="T12" fmla="*/ 69 w 77"/>
                <a:gd name="T13" fmla="*/ 36 h 42"/>
                <a:gd name="T14" fmla="*/ 67 w 77"/>
                <a:gd name="T15" fmla="*/ 36 h 42"/>
                <a:gd name="T16" fmla="*/ 59 w 77"/>
                <a:gd name="T17" fmla="*/ 30 h 42"/>
                <a:gd name="T18" fmla="*/ 24 w 77"/>
                <a:gd name="T19" fmla="*/ 14 h 42"/>
                <a:gd name="T20" fmla="*/ 9 w 77"/>
                <a:gd name="T21" fmla="*/ 7 h 42"/>
                <a:gd name="T22" fmla="*/ 6 w 77"/>
                <a:gd name="T23" fmla="*/ 4 h 42"/>
                <a:gd name="T24" fmla="*/ 1 w 77"/>
                <a:gd name="T25" fmla="*/ 2 h 42"/>
                <a:gd name="T26" fmla="*/ 1 w 77"/>
                <a:gd name="T27" fmla="*/ 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2">
                  <a:moveTo>
                    <a:pt x="1" y="0"/>
                  </a:moveTo>
                  <a:cubicBezTo>
                    <a:pt x="6" y="3"/>
                    <a:pt x="12" y="2"/>
                    <a:pt x="17" y="5"/>
                  </a:cubicBezTo>
                  <a:cubicBezTo>
                    <a:pt x="18" y="5"/>
                    <a:pt x="18" y="5"/>
                    <a:pt x="20" y="5"/>
                  </a:cubicBezTo>
                  <a:cubicBezTo>
                    <a:pt x="41" y="12"/>
                    <a:pt x="60" y="22"/>
                    <a:pt x="74" y="37"/>
                  </a:cubicBezTo>
                  <a:cubicBezTo>
                    <a:pt x="74" y="39"/>
                    <a:pt x="75" y="39"/>
                    <a:pt x="75" y="40"/>
                  </a:cubicBezTo>
                  <a:cubicBezTo>
                    <a:pt x="76" y="40"/>
                    <a:pt x="77" y="41"/>
                    <a:pt x="76" y="42"/>
                  </a:cubicBezTo>
                  <a:cubicBezTo>
                    <a:pt x="73" y="41"/>
                    <a:pt x="70" y="39"/>
                    <a:pt x="69" y="36"/>
                  </a:cubicBezTo>
                  <a:cubicBezTo>
                    <a:pt x="68" y="35"/>
                    <a:pt x="68" y="37"/>
                    <a:pt x="67" y="36"/>
                  </a:cubicBezTo>
                  <a:cubicBezTo>
                    <a:pt x="64" y="34"/>
                    <a:pt x="62" y="33"/>
                    <a:pt x="59" y="30"/>
                  </a:cubicBezTo>
                  <a:cubicBezTo>
                    <a:pt x="47" y="25"/>
                    <a:pt x="37" y="18"/>
                    <a:pt x="24" y="14"/>
                  </a:cubicBezTo>
                  <a:cubicBezTo>
                    <a:pt x="21" y="9"/>
                    <a:pt x="15" y="9"/>
                    <a:pt x="9" y="7"/>
                  </a:cubicBezTo>
                  <a:cubicBezTo>
                    <a:pt x="9" y="5"/>
                    <a:pt x="6" y="6"/>
                    <a:pt x="6" y="4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473"/>
            <p:cNvSpPr>
              <a:spLocks noEditPoints="1"/>
            </p:cNvSpPr>
            <p:nvPr/>
          </p:nvSpPr>
          <p:spPr bwMode="auto">
            <a:xfrm>
              <a:off x="7018338" y="5584827"/>
              <a:ext cx="1223963" cy="984250"/>
            </a:xfrm>
            <a:custGeom>
              <a:gdLst>
                <a:gd name="T0" fmla="*/ 293 w 326"/>
                <a:gd name="T1" fmla="*/ 5 h 262"/>
                <a:gd name="T2" fmla="*/ 300 w 326"/>
                <a:gd name="T3" fmla="*/ 15 h 262"/>
                <a:gd name="T4" fmla="*/ 313 w 326"/>
                <a:gd name="T5" fmla="*/ 41 h 262"/>
                <a:gd name="T6" fmla="*/ 315 w 326"/>
                <a:gd name="T7" fmla="*/ 51 h 262"/>
                <a:gd name="T8" fmla="*/ 321 w 326"/>
                <a:gd name="T9" fmla="*/ 74 h 262"/>
                <a:gd name="T10" fmla="*/ 324 w 326"/>
                <a:gd name="T11" fmla="*/ 95 h 262"/>
                <a:gd name="T12" fmla="*/ 326 w 326"/>
                <a:gd name="T13" fmla="*/ 104 h 262"/>
                <a:gd name="T14" fmla="*/ 317 w 326"/>
                <a:gd name="T15" fmla="*/ 140 h 262"/>
                <a:gd name="T16" fmla="*/ 305 w 326"/>
                <a:gd name="T17" fmla="*/ 172 h 262"/>
                <a:gd name="T18" fmla="*/ 276 w 326"/>
                <a:gd name="T19" fmla="*/ 207 h 262"/>
                <a:gd name="T20" fmla="*/ 221 w 326"/>
                <a:gd name="T21" fmla="*/ 243 h 262"/>
                <a:gd name="T22" fmla="*/ 206 w 326"/>
                <a:gd name="T23" fmla="*/ 249 h 262"/>
                <a:gd name="T24" fmla="*/ 194 w 326"/>
                <a:gd name="T25" fmla="*/ 256 h 262"/>
                <a:gd name="T26" fmla="*/ 187 w 326"/>
                <a:gd name="T27" fmla="*/ 258 h 262"/>
                <a:gd name="T28" fmla="*/ 170 w 326"/>
                <a:gd name="T29" fmla="*/ 254 h 262"/>
                <a:gd name="T30" fmla="*/ 118 w 326"/>
                <a:gd name="T31" fmla="*/ 247 h 262"/>
                <a:gd name="T32" fmla="*/ 74 w 326"/>
                <a:gd name="T33" fmla="*/ 226 h 262"/>
                <a:gd name="T34" fmla="*/ 48 w 326"/>
                <a:gd name="T35" fmla="*/ 206 h 262"/>
                <a:gd name="T36" fmla="*/ 33 w 326"/>
                <a:gd name="T37" fmla="*/ 189 h 262"/>
                <a:gd name="T38" fmla="*/ 12 w 326"/>
                <a:gd name="T39" fmla="*/ 155 h 262"/>
                <a:gd name="T40" fmla="*/ 3 w 326"/>
                <a:gd name="T41" fmla="*/ 104 h 262"/>
                <a:gd name="T42" fmla="*/ 3 w 326"/>
                <a:gd name="T43" fmla="*/ 94 h 262"/>
                <a:gd name="T44" fmla="*/ 6 w 326"/>
                <a:gd name="T45" fmla="*/ 95 h 262"/>
                <a:gd name="T46" fmla="*/ 10 w 326"/>
                <a:gd name="T47" fmla="*/ 111 h 262"/>
                <a:gd name="T48" fmla="*/ 22 w 326"/>
                <a:gd name="T49" fmla="*/ 148 h 262"/>
                <a:gd name="T50" fmla="*/ 34 w 326"/>
                <a:gd name="T51" fmla="*/ 169 h 262"/>
                <a:gd name="T52" fmla="*/ 43 w 326"/>
                <a:gd name="T53" fmla="*/ 187 h 262"/>
                <a:gd name="T54" fmla="*/ 61 w 326"/>
                <a:gd name="T55" fmla="*/ 206 h 262"/>
                <a:gd name="T56" fmla="*/ 90 w 326"/>
                <a:gd name="T57" fmla="*/ 226 h 262"/>
                <a:gd name="T58" fmla="*/ 113 w 326"/>
                <a:gd name="T59" fmla="*/ 237 h 262"/>
                <a:gd name="T60" fmla="*/ 141 w 326"/>
                <a:gd name="T61" fmla="*/ 243 h 262"/>
                <a:gd name="T62" fmla="*/ 154 w 326"/>
                <a:gd name="T63" fmla="*/ 244 h 262"/>
                <a:gd name="T64" fmla="*/ 187 w 326"/>
                <a:gd name="T65" fmla="*/ 241 h 262"/>
                <a:gd name="T66" fmla="*/ 213 w 326"/>
                <a:gd name="T67" fmla="*/ 233 h 262"/>
                <a:gd name="T68" fmla="*/ 236 w 326"/>
                <a:gd name="T69" fmla="*/ 224 h 262"/>
                <a:gd name="T70" fmla="*/ 244 w 326"/>
                <a:gd name="T71" fmla="*/ 220 h 262"/>
                <a:gd name="T72" fmla="*/ 266 w 326"/>
                <a:gd name="T73" fmla="*/ 204 h 262"/>
                <a:gd name="T74" fmla="*/ 286 w 326"/>
                <a:gd name="T75" fmla="*/ 179 h 262"/>
                <a:gd name="T76" fmla="*/ 289 w 326"/>
                <a:gd name="T77" fmla="*/ 174 h 262"/>
                <a:gd name="T78" fmla="*/ 302 w 326"/>
                <a:gd name="T79" fmla="*/ 150 h 262"/>
                <a:gd name="T80" fmla="*/ 309 w 326"/>
                <a:gd name="T81" fmla="*/ 125 h 262"/>
                <a:gd name="T82" fmla="*/ 312 w 326"/>
                <a:gd name="T83" fmla="*/ 120 h 262"/>
                <a:gd name="T84" fmla="*/ 314 w 326"/>
                <a:gd name="T85" fmla="*/ 95 h 262"/>
                <a:gd name="T86" fmla="*/ 315 w 326"/>
                <a:gd name="T87" fmla="*/ 93 h 262"/>
                <a:gd name="T88" fmla="*/ 317 w 326"/>
                <a:gd name="T89" fmla="*/ 91 h 262"/>
                <a:gd name="T90" fmla="*/ 315 w 326"/>
                <a:gd name="T91" fmla="*/ 86 h 262"/>
                <a:gd name="T92" fmla="*/ 315 w 326"/>
                <a:gd name="T93" fmla="*/ 77 h 262"/>
                <a:gd name="T94" fmla="*/ 313 w 326"/>
                <a:gd name="T95" fmla="*/ 71 h 262"/>
                <a:gd name="T96" fmla="*/ 313 w 326"/>
                <a:gd name="T97" fmla="*/ 69 h 262"/>
                <a:gd name="T98" fmla="*/ 311 w 326"/>
                <a:gd name="T99" fmla="*/ 66 h 262"/>
                <a:gd name="T100" fmla="*/ 312 w 326"/>
                <a:gd name="T101" fmla="*/ 58 h 262"/>
                <a:gd name="T102" fmla="*/ 310 w 326"/>
                <a:gd name="T103" fmla="*/ 50 h 262"/>
                <a:gd name="T104" fmla="*/ 301 w 326"/>
                <a:gd name="T105" fmla="*/ 30 h 262"/>
                <a:gd name="T106" fmla="*/ 298 w 326"/>
                <a:gd name="T107" fmla="*/ 20 h 262"/>
                <a:gd name="T108" fmla="*/ 296 w 326"/>
                <a:gd name="T109" fmla="*/ 16 h 262"/>
                <a:gd name="T110" fmla="*/ 288 w 326"/>
                <a:gd name="T111" fmla="*/ 0 h 262"/>
                <a:gd name="T112" fmla="*/ 299 w 326"/>
                <a:gd name="T113" fmla="*/ 19 h 262"/>
                <a:gd name="T114" fmla="*/ 311 w 326"/>
                <a:gd name="T115" fmla="*/ 61 h 262"/>
                <a:gd name="T116" fmla="*/ 312 w 326"/>
                <a:gd name="T117" fmla="*/ 60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262">
                  <a:moveTo>
                    <a:pt x="288" y="0"/>
                  </a:moveTo>
                  <a:cubicBezTo>
                    <a:pt x="290" y="2"/>
                    <a:pt x="293" y="2"/>
                    <a:pt x="293" y="5"/>
                  </a:cubicBezTo>
                  <a:cubicBezTo>
                    <a:pt x="296" y="8"/>
                    <a:pt x="297" y="10"/>
                    <a:pt x="298" y="14"/>
                  </a:cubicBezTo>
                  <a:cubicBezTo>
                    <a:pt x="299" y="14"/>
                    <a:pt x="300" y="14"/>
                    <a:pt x="300" y="15"/>
                  </a:cubicBezTo>
                  <a:cubicBezTo>
                    <a:pt x="300" y="21"/>
                    <a:pt x="306" y="24"/>
                    <a:pt x="307" y="29"/>
                  </a:cubicBezTo>
                  <a:cubicBezTo>
                    <a:pt x="307" y="32"/>
                    <a:pt x="309" y="39"/>
                    <a:pt x="313" y="41"/>
                  </a:cubicBezTo>
                  <a:cubicBezTo>
                    <a:pt x="313" y="42"/>
                    <a:pt x="313" y="43"/>
                    <a:pt x="313" y="44"/>
                  </a:cubicBezTo>
                  <a:cubicBezTo>
                    <a:pt x="313" y="46"/>
                    <a:pt x="315" y="49"/>
                    <a:pt x="315" y="51"/>
                  </a:cubicBezTo>
                  <a:cubicBezTo>
                    <a:pt x="318" y="54"/>
                    <a:pt x="316" y="60"/>
                    <a:pt x="317" y="65"/>
                  </a:cubicBezTo>
                  <a:cubicBezTo>
                    <a:pt x="318" y="68"/>
                    <a:pt x="321" y="71"/>
                    <a:pt x="321" y="74"/>
                  </a:cubicBezTo>
                  <a:cubicBezTo>
                    <a:pt x="322" y="76"/>
                    <a:pt x="321" y="79"/>
                    <a:pt x="321" y="81"/>
                  </a:cubicBezTo>
                  <a:cubicBezTo>
                    <a:pt x="322" y="86"/>
                    <a:pt x="324" y="90"/>
                    <a:pt x="324" y="95"/>
                  </a:cubicBezTo>
                  <a:cubicBezTo>
                    <a:pt x="324" y="98"/>
                    <a:pt x="322" y="100"/>
                    <a:pt x="322" y="104"/>
                  </a:cubicBezTo>
                  <a:cubicBezTo>
                    <a:pt x="323" y="105"/>
                    <a:pt x="325" y="103"/>
                    <a:pt x="326" y="104"/>
                  </a:cubicBezTo>
                  <a:cubicBezTo>
                    <a:pt x="325" y="106"/>
                    <a:pt x="324" y="107"/>
                    <a:pt x="322" y="107"/>
                  </a:cubicBezTo>
                  <a:cubicBezTo>
                    <a:pt x="323" y="119"/>
                    <a:pt x="318" y="129"/>
                    <a:pt x="317" y="140"/>
                  </a:cubicBezTo>
                  <a:cubicBezTo>
                    <a:pt x="316" y="148"/>
                    <a:pt x="310" y="155"/>
                    <a:pt x="308" y="163"/>
                  </a:cubicBezTo>
                  <a:cubicBezTo>
                    <a:pt x="307" y="166"/>
                    <a:pt x="307" y="169"/>
                    <a:pt x="305" y="172"/>
                  </a:cubicBezTo>
                  <a:cubicBezTo>
                    <a:pt x="302" y="176"/>
                    <a:pt x="299" y="180"/>
                    <a:pt x="296" y="182"/>
                  </a:cubicBezTo>
                  <a:cubicBezTo>
                    <a:pt x="291" y="192"/>
                    <a:pt x="285" y="200"/>
                    <a:pt x="276" y="207"/>
                  </a:cubicBezTo>
                  <a:cubicBezTo>
                    <a:pt x="276" y="207"/>
                    <a:pt x="276" y="208"/>
                    <a:pt x="276" y="208"/>
                  </a:cubicBezTo>
                  <a:cubicBezTo>
                    <a:pt x="261" y="223"/>
                    <a:pt x="241" y="234"/>
                    <a:pt x="221" y="243"/>
                  </a:cubicBezTo>
                  <a:cubicBezTo>
                    <a:pt x="220" y="244"/>
                    <a:pt x="219" y="246"/>
                    <a:pt x="218" y="247"/>
                  </a:cubicBezTo>
                  <a:cubicBezTo>
                    <a:pt x="215" y="246"/>
                    <a:pt x="211" y="248"/>
                    <a:pt x="206" y="249"/>
                  </a:cubicBezTo>
                  <a:cubicBezTo>
                    <a:pt x="202" y="251"/>
                    <a:pt x="198" y="252"/>
                    <a:pt x="194" y="252"/>
                  </a:cubicBezTo>
                  <a:cubicBezTo>
                    <a:pt x="196" y="254"/>
                    <a:pt x="193" y="255"/>
                    <a:pt x="194" y="256"/>
                  </a:cubicBezTo>
                  <a:cubicBezTo>
                    <a:pt x="191" y="254"/>
                    <a:pt x="190" y="258"/>
                    <a:pt x="191" y="259"/>
                  </a:cubicBezTo>
                  <a:cubicBezTo>
                    <a:pt x="189" y="259"/>
                    <a:pt x="188" y="259"/>
                    <a:pt x="187" y="258"/>
                  </a:cubicBezTo>
                  <a:cubicBezTo>
                    <a:pt x="183" y="262"/>
                    <a:pt x="179" y="258"/>
                    <a:pt x="178" y="253"/>
                  </a:cubicBezTo>
                  <a:cubicBezTo>
                    <a:pt x="175" y="252"/>
                    <a:pt x="173" y="253"/>
                    <a:pt x="170" y="254"/>
                  </a:cubicBezTo>
                  <a:cubicBezTo>
                    <a:pt x="163" y="254"/>
                    <a:pt x="156" y="253"/>
                    <a:pt x="150" y="254"/>
                  </a:cubicBezTo>
                  <a:cubicBezTo>
                    <a:pt x="139" y="252"/>
                    <a:pt x="128" y="250"/>
                    <a:pt x="118" y="247"/>
                  </a:cubicBezTo>
                  <a:cubicBezTo>
                    <a:pt x="115" y="247"/>
                    <a:pt x="112" y="245"/>
                    <a:pt x="108" y="245"/>
                  </a:cubicBezTo>
                  <a:cubicBezTo>
                    <a:pt x="97" y="238"/>
                    <a:pt x="83" y="234"/>
                    <a:pt x="74" y="226"/>
                  </a:cubicBezTo>
                  <a:cubicBezTo>
                    <a:pt x="72" y="225"/>
                    <a:pt x="70" y="224"/>
                    <a:pt x="69" y="222"/>
                  </a:cubicBezTo>
                  <a:cubicBezTo>
                    <a:pt x="60" y="218"/>
                    <a:pt x="56" y="211"/>
                    <a:pt x="48" y="206"/>
                  </a:cubicBezTo>
                  <a:cubicBezTo>
                    <a:pt x="44" y="201"/>
                    <a:pt x="39" y="197"/>
                    <a:pt x="35" y="191"/>
                  </a:cubicBezTo>
                  <a:cubicBezTo>
                    <a:pt x="34" y="191"/>
                    <a:pt x="34" y="190"/>
                    <a:pt x="33" y="189"/>
                  </a:cubicBezTo>
                  <a:cubicBezTo>
                    <a:pt x="30" y="185"/>
                    <a:pt x="27" y="181"/>
                    <a:pt x="24" y="178"/>
                  </a:cubicBezTo>
                  <a:cubicBezTo>
                    <a:pt x="20" y="170"/>
                    <a:pt x="15" y="163"/>
                    <a:pt x="12" y="155"/>
                  </a:cubicBezTo>
                  <a:cubicBezTo>
                    <a:pt x="10" y="146"/>
                    <a:pt x="6" y="138"/>
                    <a:pt x="4" y="127"/>
                  </a:cubicBezTo>
                  <a:cubicBezTo>
                    <a:pt x="0" y="120"/>
                    <a:pt x="3" y="112"/>
                    <a:pt x="3" y="104"/>
                  </a:cubicBezTo>
                  <a:cubicBezTo>
                    <a:pt x="3" y="103"/>
                    <a:pt x="2" y="103"/>
                    <a:pt x="1" y="103"/>
                  </a:cubicBezTo>
                  <a:cubicBezTo>
                    <a:pt x="2" y="100"/>
                    <a:pt x="0" y="96"/>
                    <a:pt x="3" y="94"/>
                  </a:cubicBezTo>
                  <a:cubicBezTo>
                    <a:pt x="1" y="93"/>
                    <a:pt x="2" y="90"/>
                    <a:pt x="2" y="88"/>
                  </a:cubicBezTo>
                  <a:cubicBezTo>
                    <a:pt x="3" y="91"/>
                    <a:pt x="6" y="92"/>
                    <a:pt x="6" y="95"/>
                  </a:cubicBezTo>
                  <a:cubicBezTo>
                    <a:pt x="7" y="98"/>
                    <a:pt x="6" y="102"/>
                    <a:pt x="8" y="104"/>
                  </a:cubicBezTo>
                  <a:cubicBezTo>
                    <a:pt x="8" y="107"/>
                    <a:pt x="9" y="110"/>
                    <a:pt x="10" y="111"/>
                  </a:cubicBezTo>
                  <a:cubicBezTo>
                    <a:pt x="11" y="119"/>
                    <a:pt x="13" y="124"/>
                    <a:pt x="14" y="129"/>
                  </a:cubicBezTo>
                  <a:cubicBezTo>
                    <a:pt x="17" y="135"/>
                    <a:pt x="18" y="142"/>
                    <a:pt x="22" y="148"/>
                  </a:cubicBezTo>
                  <a:cubicBezTo>
                    <a:pt x="26" y="153"/>
                    <a:pt x="32" y="158"/>
                    <a:pt x="34" y="164"/>
                  </a:cubicBezTo>
                  <a:cubicBezTo>
                    <a:pt x="34" y="166"/>
                    <a:pt x="34" y="167"/>
                    <a:pt x="34" y="169"/>
                  </a:cubicBezTo>
                  <a:cubicBezTo>
                    <a:pt x="35" y="170"/>
                    <a:pt x="36" y="171"/>
                    <a:pt x="37" y="173"/>
                  </a:cubicBezTo>
                  <a:cubicBezTo>
                    <a:pt x="40" y="177"/>
                    <a:pt x="41" y="182"/>
                    <a:pt x="43" y="187"/>
                  </a:cubicBezTo>
                  <a:cubicBezTo>
                    <a:pt x="45" y="192"/>
                    <a:pt x="50" y="195"/>
                    <a:pt x="54" y="199"/>
                  </a:cubicBezTo>
                  <a:cubicBezTo>
                    <a:pt x="56" y="202"/>
                    <a:pt x="57" y="205"/>
                    <a:pt x="61" y="206"/>
                  </a:cubicBezTo>
                  <a:cubicBezTo>
                    <a:pt x="65" y="211"/>
                    <a:pt x="71" y="215"/>
                    <a:pt x="77" y="218"/>
                  </a:cubicBezTo>
                  <a:cubicBezTo>
                    <a:pt x="81" y="221"/>
                    <a:pt x="84" y="225"/>
                    <a:pt x="90" y="226"/>
                  </a:cubicBezTo>
                  <a:cubicBezTo>
                    <a:pt x="90" y="227"/>
                    <a:pt x="90" y="227"/>
                    <a:pt x="90" y="228"/>
                  </a:cubicBezTo>
                  <a:cubicBezTo>
                    <a:pt x="98" y="231"/>
                    <a:pt x="106" y="234"/>
                    <a:pt x="113" y="237"/>
                  </a:cubicBezTo>
                  <a:cubicBezTo>
                    <a:pt x="119" y="239"/>
                    <a:pt x="126" y="240"/>
                    <a:pt x="133" y="241"/>
                  </a:cubicBezTo>
                  <a:cubicBezTo>
                    <a:pt x="136" y="242"/>
                    <a:pt x="138" y="243"/>
                    <a:pt x="141" y="243"/>
                  </a:cubicBezTo>
                  <a:cubicBezTo>
                    <a:pt x="143" y="243"/>
                    <a:pt x="143" y="242"/>
                    <a:pt x="145" y="243"/>
                  </a:cubicBezTo>
                  <a:cubicBezTo>
                    <a:pt x="148" y="243"/>
                    <a:pt x="151" y="244"/>
                    <a:pt x="154" y="244"/>
                  </a:cubicBezTo>
                  <a:cubicBezTo>
                    <a:pt x="157" y="244"/>
                    <a:pt x="159" y="244"/>
                    <a:pt x="162" y="244"/>
                  </a:cubicBezTo>
                  <a:cubicBezTo>
                    <a:pt x="170" y="244"/>
                    <a:pt x="179" y="242"/>
                    <a:pt x="187" y="241"/>
                  </a:cubicBezTo>
                  <a:cubicBezTo>
                    <a:pt x="191" y="241"/>
                    <a:pt x="195" y="240"/>
                    <a:pt x="199" y="239"/>
                  </a:cubicBezTo>
                  <a:cubicBezTo>
                    <a:pt x="204" y="238"/>
                    <a:pt x="210" y="237"/>
                    <a:pt x="213" y="233"/>
                  </a:cubicBezTo>
                  <a:cubicBezTo>
                    <a:pt x="214" y="234"/>
                    <a:pt x="218" y="234"/>
                    <a:pt x="218" y="231"/>
                  </a:cubicBezTo>
                  <a:cubicBezTo>
                    <a:pt x="225" y="231"/>
                    <a:pt x="231" y="228"/>
                    <a:pt x="236" y="224"/>
                  </a:cubicBezTo>
                  <a:cubicBezTo>
                    <a:pt x="237" y="223"/>
                    <a:pt x="238" y="222"/>
                    <a:pt x="240" y="221"/>
                  </a:cubicBezTo>
                  <a:cubicBezTo>
                    <a:pt x="241" y="220"/>
                    <a:pt x="243" y="221"/>
                    <a:pt x="244" y="220"/>
                  </a:cubicBezTo>
                  <a:cubicBezTo>
                    <a:pt x="246" y="219"/>
                    <a:pt x="248" y="216"/>
                    <a:pt x="250" y="214"/>
                  </a:cubicBezTo>
                  <a:cubicBezTo>
                    <a:pt x="256" y="212"/>
                    <a:pt x="260" y="205"/>
                    <a:pt x="266" y="204"/>
                  </a:cubicBezTo>
                  <a:cubicBezTo>
                    <a:pt x="267" y="200"/>
                    <a:pt x="269" y="197"/>
                    <a:pt x="273" y="196"/>
                  </a:cubicBezTo>
                  <a:cubicBezTo>
                    <a:pt x="276" y="189"/>
                    <a:pt x="282" y="185"/>
                    <a:pt x="286" y="179"/>
                  </a:cubicBezTo>
                  <a:cubicBezTo>
                    <a:pt x="286" y="178"/>
                    <a:pt x="287" y="177"/>
                    <a:pt x="287" y="176"/>
                  </a:cubicBezTo>
                  <a:cubicBezTo>
                    <a:pt x="288" y="176"/>
                    <a:pt x="288" y="174"/>
                    <a:pt x="289" y="174"/>
                  </a:cubicBezTo>
                  <a:cubicBezTo>
                    <a:pt x="292" y="167"/>
                    <a:pt x="296" y="163"/>
                    <a:pt x="299" y="157"/>
                  </a:cubicBezTo>
                  <a:cubicBezTo>
                    <a:pt x="299" y="154"/>
                    <a:pt x="301" y="152"/>
                    <a:pt x="302" y="150"/>
                  </a:cubicBezTo>
                  <a:cubicBezTo>
                    <a:pt x="303" y="147"/>
                    <a:pt x="303" y="143"/>
                    <a:pt x="304" y="141"/>
                  </a:cubicBezTo>
                  <a:cubicBezTo>
                    <a:pt x="305" y="135"/>
                    <a:pt x="308" y="132"/>
                    <a:pt x="309" y="125"/>
                  </a:cubicBezTo>
                  <a:cubicBezTo>
                    <a:pt x="309" y="125"/>
                    <a:pt x="309" y="124"/>
                    <a:pt x="310" y="125"/>
                  </a:cubicBezTo>
                  <a:cubicBezTo>
                    <a:pt x="309" y="122"/>
                    <a:pt x="309" y="120"/>
                    <a:pt x="312" y="120"/>
                  </a:cubicBezTo>
                  <a:cubicBezTo>
                    <a:pt x="311" y="117"/>
                    <a:pt x="312" y="116"/>
                    <a:pt x="311" y="113"/>
                  </a:cubicBezTo>
                  <a:cubicBezTo>
                    <a:pt x="314" y="108"/>
                    <a:pt x="313" y="102"/>
                    <a:pt x="314" y="95"/>
                  </a:cubicBezTo>
                  <a:cubicBezTo>
                    <a:pt x="314" y="94"/>
                    <a:pt x="313" y="96"/>
                    <a:pt x="313" y="95"/>
                  </a:cubicBezTo>
                  <a:cubicBezTo>
                    <a:pt x="313" y="94"/>
                    <a:pt x="316" y="95"/>
                    <a:pt x="315" y="93"/>
                  </a:cubicBezTo>
                  <a:cubicBezTo>
                    <a:pt x="316" y="92"/>
                    <a:pt x="314" y="94"/>
                    <a:pt x="315" y="92"/>
                  </a:cubicBezTo>
                  <a:cubicBezTo>
                    <a:pt x="315" y="91"/>
                    <a:pt x="316" y="92"/>
                    <a:pt x="317" y="91"/>
                  </a:cubicBezTo>
                  <a:cubicBezTo>
                    <a:pt x="315" y="90"/>
                    <a:pt x="314" y="89"/>
                    <a:pt x="314" y="86"/>
                  </a:cubicBezTo>
                  <a:cubicBezTo>
                    <a:pt x="314" y="87"/>
                    <a:pt x="316" y="87"/>
                    <a:pt x="315" y="86"/>
                  </a:cubicBezTo>
                  <a:cubicBezTo>
                    <a:pt x="315" y="85"/>
                    <a:pt x="315" y="87"/>
                    <a:pt x="314" y="86"/>
                  </a:cubicBezTo>
                  <a:cubicBezTo>
                    <a:pt x="315" y="82"/>
                    <a:pt x="314" y="80"/>
                    <a:pt x="315" y="77"/>
                  </a:cubicBezTo>
                  <a:cubicBezTo>
                    <a:pt x="314" y="76"/>
                    <a:pt x="312" y="78"/>
                    <a:pt x="312" y="77"/>
                  </a:cubicBezTo>
                  <a:cubicBezTo>
                    <a:pt x="314" y="75"/>
                    <a:pt x="312" y="73"/>
                    <a:pt x="313" y="71"/>
                  </a:cubicBezTo>
                  <a:cubicBezTo>
                    <a:pt x="312" y="70"/>
                    <a:pt x="313" y="69"/>
                    <a:pt x="312" y="68"/>
                  </a:cubicBezTo>
                  <a:cubicBezTo>
                    <a:pt x="312" y="67"/>
                    <a:pt x="313" y="68"/>
                    <a:pt x="313" y="69"/>
                  </a:cubicBezTo>
                  <a:cubicBezTo>
                    <a:pt x="314" y="69"/>
                    <a:pt x="312" y="67"/>
                    <a:pt x="314" y="67"/>
                  </a:cubicBezTo>
                  <a:cubicBezTo>
                    <a:pt x="313" y="67"/>
                    <a:pt x="312" y="66"/>
                    <a:pt x="311" y="66"/>
                  </a:cubicBezTo>
                  <a:cubicBezTo>
                    <a:pt x="312" y="63"/>
                    <a:pt x="310" y="63"/>
                    <a:pt x="310" y="60"/>
                  </a:cubicBezTo>
                  <a:cubicBezTo>
                    <a:pt x="311" y="60"/>
                    <a:pt x="312" y="59"/>
                    <a:pt x="312" y="58"/>
                  </a:cubicBezTo>
                  <a:cubicBezTo>
                    <a:pt x="311" y="57"/>
                    <a:pt x="311" y="56"/>
                    <a:pt x="310" y="57"/>
                  </a:cubicBezTo>
                  <a:cubicBezTo>
                    <a:pt x="309" y="54"/>
                    <a:pt x="308" y="52"/>
                    <a:pt x="310" y="50"/>
                  </a:cubicBezTo>
                  <a:cubicBezTo>
                    <a:pt x="308" y="48"/>
                    <a:pt x="306" y="47"/>
                    <a:pt x="307" y="43"/>
                  </a:cubicBezTo>
                  <a:cubicBezTo>
                    <a:pt x="304" y="40"/>
                    <a:pt x="304" y="34"/>
                    <a:pt x="301" y="30"/>
                  </a:cubicBezTo>
                  <a:cubicBezTo>
                    <a:pt x="302" y="29"/>
                    <a:pt x="301" y="29"/>
                    <a:pt x="301" y="27"/>
                  </a:cubicBezTo>
                  <a:cubicBezTo>
                    <a:pt x="299" y="26"/>
                    <a:pt x="298" y="22"/>
                    <a:pt x="298" y="20"/>
                  </a:cubicBezTo>
                  <a:cubicBezTo>
                    <a:pt x="297" y="21"/>
                    <a:pt x="297" y="18"/>
                    <a:pt x="296" y="19"/>
                  </a:cubicBezTo>
                  <a:cubicBezTo>
                    <a:pt x="296" y="18"/>
                    <a:pt x="295" y="17"/>
                    <a:pt x="296" y="16"/>
                  </a:cubicBezTo>
                  <a:cubicBezTo>
                    <a:pt x="294" y="16"/>
                    <a:pt x="294" y="13"/>
                    <a:pt x="293" y="12"/>
                  </a:cubicBezTo>
                  <a:cubicBezTo>
                    <a:pt x="292" y="7"/>
                    <a:pt x="289" y="5"/>
                    <a:pt x="288" y="0"/>
                  </a:cubicBezTo>
                  <a:close/>
                  <a:moveTo>
                    <a:pt x="299" y="22"/>
                  </a:moveTo>
                  <a:cubicBezTo>
                    <a:pt x="300" y="21"/>
                    <a:pt x="300" y="20"/>
                    <a:pt x="299" y="19"/>
                  </a:cubicBezTo>
                  <a:cubicBezTo>
                    <a:pt x="299" y="20"/>
                    <a:pt x="299" y="21"/>
                    <a:pt x="299" y="22"/>
                  </a:cubicBezTo>
                  <a:close/>
                  <a:moveTo>
                    <a:pt x="311" y="61"/>
                  </a:moveTo>
                  <a:cubicBezTo>
                    <a:pt x="311" y="62"/>
                    <a:pt x="312" y="62"/>
                    <a:pt x="312" y="62"/>
                  </a:cubicBezTo>
                  <a:cubicBezTo>
                    <a:pt x="312" y="61"/>
                    <a:pt x="313" y="61"/>
                    <a:pt x="312" y="60"/>
                  </a:cubicBezTo>
                  <a:cubicBezTo>
                    <a:pt x="312" y="61"/>
                    <a:pt x="311" y="61"/>
                    <a:pt x="3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 rot="5234399">
            <a:off x="4081318" y="1831786"/>
            <a:ext cx="2582862" cy="2606311"/>
            <a:chOff x="7018338" y="5334002"/>
            <a:chExt cx="1223963" cy="1235075"/>
          </a:xfrm>
          <a:solidFill>
            <a:srgbClr val="424B50"/>
          </a:solidFill>
        </p:grpSpPr>
        <p:sp>
          <p:nvSpPr>
            <p:cNvPr id="33" name="Freeform 5463"/>
            <p:cNvSpPr/>
            <p:nvPr/>
          </p:nvSpPr>
          <p:spPr bwMode="auto">
            <a:xfrm>
              <a:off x="7623176" y="5334002"/>
              <a:ext cx="19050" cy="14288"/>
            </a:xfrm>
            <a:custGeom>
              <a:gdLst>
                <a:gd name="T0" fmla="*/ 5 w 5"/>
                <a:gd name="T1" fmla="*/ 2 h 4"/>
                <a:gd name="T2" fmla="*/ 3 w 5"/>
                <a:gd name="T3" fmla="*/ 3 h 4"/>
                <a:gd name="T4" fmla="*/ 2 w 5"/>
                <a:gd name="T5" fmla="*/ 4 h 4"/>
                <a:gd name="T6" fmla="*/ 0 w 5"/>
                <a:gd name="T7" fmla="*/ 3 h 4"/>
                <a:gd name="T8" fmla="*/ 5 w 5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5" y="3"/>
                    <a:pt x="2" y="2"/>
                    <a:pt x="2" y="4"/>
                  </a:cubicBezTo>
                  <a:cubicBezTo>
                    <a:pt x="1" y="3"/>
                    <a:pt x="2" y="3"/>
                    <a:pt x="0" y="3"/>
                  </a:cubicBezTo>
                  <a:cubicBezTo>
                    <a:pt x="0" y="0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464"/>
            <p:cNvSpPr/>
            <p:nvPr/>
          </p:nvSpPr>
          <p:spPr bwMode="auto">
            <a:xfrm>
              <a:off x="7656513" y="5341939"/>
              <a:ext cx="19050" cy="6350"/>
            </a:xfrm>
            <a:custGeom>
              <a:gdLst>
                <a:gd name="T0" fmla="*/ 2 w 5"/>
                <a:gd name="T1" fmla="*/ 1 h 2"/>
                <a:gd name="T2" fmla="*/ 5 w 5"/>
                <a:gd name="T3" fmla="*/ 0 h 2"/>
                <a:gd name="T4" fmla="*/ 4 w 5"/>
                <a:gd name="T5" fmla="*/ 2 h 2"/>
                <a:gd name="T6" fmla="*/ 0 w 5"/>
                <a:gd name="T7" fmla="*/ 1 h 2"/>
                <a:gd name="T8" fmla="*/ 2 w 5"/>
                <a:gd name="T9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1"/>
                  </a:moveTo>
                  <a:cubicBezTo>
                    <a:pt x="3" y="1"/>
                    <a:pt x="3" y="0"/>
                    <a:pt x="5" y="0"/>
                  </a:cubicBezTo>
                  <a:cubicBezTo>
                    <a:pt x="5" y="2"/>
                    <a:pt x="4" y="1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465"/>
            <p:cNvSpPr/>
            <p:nvPr/>
          </p:nvSpPr>
          <p:spPr bwMode="auto">
            <a:xfrm>
              <a:off x="7645401" y="5337177"/>
              <a:ext cx="7938" cy="15875"/>
            </a:xfrm>
            <a:custGeom>
              <a:gdLst>
                <a:gd name="T0" fmla="*/ 0 w 2"/>
                <a:gd name="T1" fmla="*/ 2 h 4"/>
                <a:gd name="T2" fmla="*/ 0 w 2"/>
                <a:gd name="T3" fmla="*/ 3 h 4"/>
                <a:gd name="T4" fmla="*/ 0 w 2"/>
                <a:gd name="T5" fmla="*/ 2 h 4"/>
                <a:gd name="T6" fmla="*/ 1 w 2"/>
                <a:gd name="T7" fmla="*/ 2 h 4"/>
                <a:gd name="T8" fmla="*/ 0 w 2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1" y="0"/>
                    <a:pt x="2" y="4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466"/>
            <p:cNvSpPr/>
            <p:nvPr/>
          </p:nvSpPr>
          <p:spPr bwMode="auto">
            <a:xfrm>
              <a:off x="7526338" y="5353052"/>
              <a:ext cx="11113" cy="6350"/>
            </a:xfrm>
            <a:custGeom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5467"/>
            <p:cNvSpPr>
              <a:spLocks noChangeShapeType="1"/>
            </p:cNvSpPr>
            <p:nvPr/>
          </p:nvSpPr>
          <p:spPr bwMode="auto">
            <a:xfrm flipH="1"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5468"/>
            <p:cNvSpPr>
              <a:spLocks noChangeShapeType="1"/>
            </p:cNvSpPr>
            <p:nvPr/>
          </p:nvSpPr>
          <p:spPr bwMode="auto">
            <a:xfrm flipH="1"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469"/>
            <p:cNvSpPr>
              <a:spLocks noEditPoints="1"/>
            </p:cNvSpPr>
            <p:nvPr/>
          </p:nvSpPr>
          <p:spPr bwMode="auto">
            <a:xfrm>
              <a:off x="7092951" y="5356227"/>
              <a:ext cx="403225" cy="311150"/>
            </a:xfrm>
            <a:custGeom>
              <a:gdLst>
                <a:gd name="T0" fmla="*/ 92 w 107"/>
                <a:gd name="T1" fmla="*/ 8 h 83"/>
                <a:gd name="T2" fmla="*/ 92 w 107"/>
                <a:gd name="T3" fmla="*/ 10 h 83"/>
                <a:gd name="T4" fmla="*/ 90 w 107"/>
                <a:gd name="T5" fmla="*/ 10 h 83"/>
                <a:gd name="T6" fmla="*/ 72 w 107"/>
                <a:gd name="T7" fmla="*/ 20 h 83"/>
                <a:gd name="T8" fmla="*/ 69 w 107"/>
                <a:gd name="T9" fmla="*/ 21 h 83"/>
                <a:gd name="T10" fmla="*/ 47 w 107"/>
                <a:gd name="T11" fmla="*/ 36 h 83"/>
                <a:gd name="T12" fmla="*/ 36 w 107"/>
                <a:gd name="T13" fmla="*/ 43 h 83"/>
                <a:gd name="T14" fmla="*/ 28 w 107"/>
                <a:gd name="T15" fmla="*/ 52 h 83"/>
                <a:gd name="T16" fmla="*/ 20 w 107"/>
                <a:gd name="T17" fmla="*/ 64 h 83"/>
                <a:gd name="T18" fmla="*/ 19 w 107"/>
                <a:gd name="T19" fmla="*/ 62 h 83"/>
                <a:gd name="T20" fmla="*/ 18 w 107"/>
                <a:gd name="T21" fmla="*/ 67 h 83"/>
                <a:gd name="T22" fmla="*/ 16 w 107"/>
                <a:gd name="T23" fmla="*/ 68 h 83"/>
                <a:gd name="T24" fmla="*/ 17 w 107"/>
                <a:gd name="T25" fmla="*/ 68 h 83"/>
                <a:gd name="T26" fmla="*/ 13 w 107"/>
                <a:gd name="T27" fmla="*/ 77 h 83"/>
                <a:gd name="T28" fmla="*/ 12 w 107"/>
                <a:gd name="T29" fmla="*/ 76 h 83"/>
                <a:gd name="T30" fmla="*/ 13 w 107"/>
                <a:gd name="T31" fmla="*/ 77 h 83"/>
                <a:gd name="T32" fmla="*/ 10 w 107"/>
                <a:gd name="T33" fmla="*/ 79 h 83"/>
                <a:gd name="T34" fmla="*/ 11 w 107"/>
                <a:gd name="T35" fmla="*/ 78 h 83"/>
                <a:gd name="T36" fmla="*/ 8 w 107"/>
                <a:gd name="T37" fmla="*/ 79 h 83"/>
                <a:gd name="T38" fmla="*/ 7 w 107"/>
                <a:gd name="T39" fmla="*/ 80 h 83"/>
                <a:gd name="T40" fmla="*/ 5 w 107"/>
                <a:gd name="T41" fmla="*/ 83 h 83"/>
                <a:gd name="T42" fmla="*/ 5 w 107"/>
                <a:gd name="T43" fmla="*/ 81 h 83"/>
                <a:gd name="T44" fmla="*/ 3 w 107"/>
                <a:gd name="T45" fmla="*/ 83 h 83"/>
                <a:gd name="T46" fmla="*/ 1 w 107"/>
                <a:gd name="T47" fmla="*/ 82 h 83"/>
                <a:gd name="T48" fmla="*/ 3 w 107"/>
                <a:gd name="T49" fmla="*/ 79 h 83"/>
                <a:gd name="T50" fmla="*/ 5 w 107"/>
                <a:gd name="T51" fmla="*/ 70 h 83"/>
                <a:gd name="T52" fmla="*/ 8 w 107"/>
                <a:gd name="T53" fmla="*/ 68 h 83"/>
                <a:gd name="T54" fmla="*/ 13 w 107"/>
                <a:gd name="T55" fmla="*/ 61 h 83"/>
                <a:gd name="T56" fmla="*/ 14 w 107"/>
                <a:gd name="T57" fmla="*/ 62 h 83"/>
                <a:gd name="T58" fmla="*/ 16 w 107"/>
                <a:gd name="T59" fmla="*/ 57 h 83"/>
                <a:gd name="T60" fmla="*/ 18 w 107"/>
                <a:gd name="T61" fmla="*/ 55 h 83"/>
                <a:gd name="T62" fmla="*/ 18 w 107"/>
                <a:gd name="T63" fmla="*/ 54 h 83"/>
                <a:gd name="T64" fmla="*/ 19 w 107"/>
                <a:gd name="T65" fmla="*/ 54 h 83"/>
                <a:gd name="T66" fmla="*/ 19 w 107"/>
                <a:gd name="T67" fmla="*/ 53 h 83"/>
                <a:gd name="T68" fmla="*/ 30 w 107"/>
                <a:gd name="T69" fmla="*/ 41 h 83"/>
                <a:gd name="T70" fmla="*/ 31 w 107"/>
                <a:gd name="T71" fmla="*/ 38 h 83"/>
                <a:gd name="T72" fmla="*/ 42 w 107"/>
                <a:gd name="T73" fmla="*/ 30 h 83"/>
                <a:gd name="T74" fmla="*/ 65 w 107"/>
                <a:gd name="T75" fmla="*/ 15 h 83"/>
                <a:gd name="T76" fmla="*/ 65 w 107"/>
                <a:gd name="T77" fmla="*/ 16 h 83"/>
                <a:gd name="T78" fmla="*/ 68 w 107"/>
                <a:gd name="T79" fmla="*/ 16 h 83"/>
                <a:gd name="T80" fmla="*/ 69 w 107"/>
                <a:gd name="T81" fmla="*/ 13 h 83"/>
                <a:gd name="T82" fmla="*/ 76 w 107"/>
                <a:gd name="T83" fmla="*/ 9 h 83"/>
                <a:gd name="T84" fmla="*/ 80 w 107"/>
                <a:gd name="T85" fmla="*/ 9 h 83"/>
                <a:gd name="T86" fmla="*/ 81 w 107"/>
                <a:gd name="T87" fmla="*/ 7 h 83"/>
                <a:gd name="T88" fmla="*/ 87 w 107"/>
                <a:gd name="T89" fmla="*/ 6 h 83"/>
                <a:gd name="T90" fmla="*/ 96 w 107"/>
                <a:gd name="T91" fmla="*/ 2 h 83"/>
                <a:gd name="T92" fmla="*/ 106 w 107"/>
                <a:gd name="T93" fmla="*/ 0 h 83"/>
                <a:gd name="T94" fmla="*/ 106 w 107"/>
                <a:gd name="T95" fmla="*/ 2 h 83"/>
                <a:gd name="T96" fmla="*/ 103 w 107"/>
                <a:gd name="T97" fmla="*/ 3 h 83"/>
                <a:gd name="T98" fmla="*/ 97 w 107"/>
                <a:gd name="T99" fmla="*/ 5 h 83"/>
                <a:gd name="T100" fmla="*/ 95 w 107"/>
                <a:gd name="T101" fmla="*/ 7 h 83"/>
                <a:gd name="T102" fmla="*/ 95 w 107"/>
                <a:gd name="T103" fmla="*/ 8 h 83"/>
                <a:gd name="T104" fmla="*/ 95 w 107"/>
                <a:gd name="T105" fmla="*/ 8 h 83"/>
                <a:gd name="T106" fmla="*/ 92 w 107"/>
                <a:gd name="T107" fmla="*/ 8 h 83"/>
                <a:gd name="T108" fmla="*/ 14 w 107"/>
                <a:gd name="T109" fmla="*/ 74 h 83"/>
                <a:gd name="T110" fmla="*/ 15 w 107"/>
                <a:gd name="T111" fmla="*/ 73 h 83"/>
                <a:gd name="T112" fmla="*/ 14 w 107"/>
                <a:gd name="T113" fmla="*/ 73 h 83"/>
                <a:gd name="T114" fmla="*/ 14 w 107"/>
                <a:gd name="T115" fmla="*/ 74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83">
                  <a:moveTo>
                    <a:pt x="92" y="8"/>
                  </a:moveTo>
                  <a:cubicBezTo>
                    <a:pt x="92" y="8"/>
                    <a:pt x="92" y="9"/>
                    <a:pt x="92" y="10"/>
                  </a:cubicBezTo>
                  <a:cubicBezTo>
                    <a:pt x="92" y="9"/>
                    <a:pt x="91" y="10"/>
                    <a:pt x="90" y="10"/>
                  </a:cubicBezTo>
                  <a:cubicBezTo>
                    <a:pt x="85" y="15"/>
                    <a:pt x="78" y="17"/>
                    <a:pt x="72" y="20"/>
                  </a:cubicBezTo>
                  <a:cubicBezTo>
                    <a:pt x="71" y="20"/>
                    <a:pt x="70" y="20"/>
                    <a:pt x="69" y="21"/>
                  </a:cubicBezTo>
                  <a:cubicBezTo>
                    <a:pt x="62" y="26"/>
                    <a:pt x="56" y="33"/>
                    <a:pt x="47" y="36"/>
                  </a:cubicBezTo>
                  <a:cubicBezTo>
                    <a:pt x="41" y="33"/>
                    <a:pt x="40" y="41"/>
                    <a:pt x="36" y="43"/>
                  </a:cubicBezTo>
                  <a:cubicBezTo>
                    <a:pt x="34" y="48"/>
                    <a:pt x="32" y="52"/>
                    <a:pt x="28" y="52"/>
                  </a:cubicBezTo>
                  <a:cubicBezTo>
                    <a:pt x="25" y="57"/>
                    <a:pt x="23" y="59"/>
                    <a:pt x="20" y="64"/>
                  </a:cubicBezTo>
                  <a:cubicBezTo>
                    <a:pt x="19" y="64"/>
                    <a:pt x="20" y="62"/>
                    <a:pt x="19" y="62"/>
                  </a:cubicBezTo>
                  <a:cubicBezTo>
                    <a:pt x="18" y="64"/>
                    <a:pt x="17" y="66"/>
                    <a:pt x="18" y="67"/>
                  </a:cubicBezTo>
                  <a:cubicBezTo>
                    <a:pt x="17" y="67"/>
                    <a:pt x="17" y="68"/>
                    <a:pt x="16" y="68"/>
                  </a:cubicBezTo>
                  <a:cubicBezTo>
                    <a:pt x="16" y="68"/>
                    <a:pt x="17" y="68"/>
                    <a:pt x="17" y="68"/>
                  </a:cubicBezTo>
                  <a:cubicBezTo>
                    <a:pt x="13" y="70"/>
                    <a:pt x="18" y="74"/>
                    <a:pt x="13" y="77"/>
                  </a:cubicBezTo>
                  <a:cubicBezTo>
                    <a:pt x="14" y="75"/>
                    <a:pt x="13" y="77"/>
                    <a:pt x="12" y="76"/>
                  </a:cubicBezTo>
                  <a:cubicBezTo>
                    <a:pt x="12" y="77"/>
                    <a:pt x="12" y="77"/>
                    <a:pt x="13" y="77"/>
                  </a:cubicBezTo>
                  <a:cubicBezTo>
                    <a:pt x="13" y="78"/>
                    <a:pt x="12" y="79"/>
                    <a:pt x="10" y="79"/>
                  </a:cubicBezTo>
                  <a:cubicBezTo>
                    <a:pt x="10" y="79"/>
                    <a:pt x="10" y="78"/>
                    <a:pt x="11" y="78"/>
                  </a:cubicBezTo>
                  <a:cubicBezTo>
                    <a:pt x="10" y="77"/>
                    <a:pt x="9" y="80"/>
                    <a:pt x="8" y="79"/>
                  </a:cubicBezTo>
                  <a:cubicBezTo>
                    <a:pt x="8" y="80"/>
                    <a:pt x="8" y="79"/>
                    <a:pt x="7" y="80"/>
                  </a:cubicBezTo>
                  <a:cubicBezTo>
                    <a:pt x="8" y="82"/>
                    <a:pt x="7" y="83"/>
                    <a:pt x="5" y="83"/>
                  </a:cubicBezTo>
                  <a:cubicBezTo>
                    <a:pt x="5" y="82"/>
                    <a:pt x="5" y="82"/>
                    <a:pt x="5" y="81"/>
                  </a:cubicBezTo>
                  <a:cubicBezTo>
                    <a:pt x="4" y="81"/>
                    <a:pt x="4" y="82"/>
                    <a:pt x="3" y="83"/>
                  </a:cubicBezTo>
                  <a:cubicBezTo>
                    <a:pt x="2" y="82"/>
                    <a:pt x="1" y="82"/>
                    <a:pt x="1" y="82"/>
                  </a:cubicBezTo>
                  <a:cubicBezTo>
                    <a:pt x="0" y="80"/>
                    <a:pt x="1" y="80"/>
                    <a:pt x="3" y="79"/>
                  </a:cubicBezTo>
                  <a:cubicBezTo>
                    <a:pt x="2" y="76"/>
                    <a:pt x="5" y="74"/>
                    <a:pt x="5" y="70"/>
                  </a:cubicBezTo>
                  <a:cubicBezTo>
                    <a:pt x="7" y="70"/>
                    <a:pt x="6" y="68"/>
                    <a:pt x="8" y="68"/>
                  </a:cubicBezTo>
                  <a:cubicBezTo>
                    <a:pt x="8" y="64"/>
                    <a:pt x="11" y="63"/>
                    <a:pt x="13" y="61"/>
                  </a:cubicBezTo>
                  <a:cubicBezTo>
                    <a:pt x="14" y="60"/>
                    <a:pt x="13" y="62"/>
                    <a:pt x="14" y="62"/>
                  </a:cubicBezTo>
                  <a:cubicBezTo>
                    <a:pt x="15" y="60"/>
                    <a:pt x="17" y="58"/>
                    <a:pt x="16" y="57"/>
                  </a:cubicBezTo>
                  <a:cubicBezTo>
                    <a:pt x="17" y="56"/>
                    <a:pt x="18" y="56"/>
                    <a:pt x="18" y="55"/>
                  </a:cubicBezTo>
                  <a:cubicBezTo>
                    <a:pt x="18" y="55"/>
                    <a:pt x="17" y="55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23" y="50"/>
                    <a:pt x="25" y="43"/>
                    <a:pt x="30" y="41"/>
                  </a:cubicBezTo>
                  <a:cubicBezTo>
                    <a:pt x="30" y="40"/>
                    <a:pt x="31" y="40"/>
                    <a:pt x="31" y="38"/>
                  </a:cubicBezTo>
                  <a:cubicBezTo>
                    <a:pt x="34" y="37"/>
                    <a:pt x="38" y="30"/>
                    <a:pt x="42" y="30"/>
                  </a:cubicBezTo>
                  <a:cubicBezTo>
                    <a:pt x="47" y="24"/>
                    <a:pt x="56" y="18"/>
                    <a:pt x="65" y="15"/>
                  </a:cubicBezTo>
                  <a:cubicBezTo>
                    <a:pt x="65" y="15"/>
                    <a:pt x="64" y="15"/>
                    <a:pt x="65" y="16"/>
                  </a:cubicBezTo>
                  <a:cubicBezTo>
                    <a:pt x="66" y="16"/>
                    <a:pt x="66" y="15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2" y="13"/>
                    <a:pt x="74" y="10"/>
                    <a:pt x="76" y="9"/>
                  </a:cubicBezTo>
                  <a:cubicBezTo>
                    <a:pt x="78" y="9"/>
                    <a:pt x="80" y="7"/>
                    <a:pt x="80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3" y="6"/>
                    <a:pt x="85" y="4"/>
                    <a:pt x="87" y="6"/>
                  </a:cubicBezTo>
                  <a:cubicBezTo>
                    <a:pt x="89" y="2"/>
                    <a:pt x="95" y="6"/>
                    <a:pt x="96" y="2"/>
                  </a:cubicBezTo>
                  <a:cubicBezTo>
                    <a:pt x="99" y="2"/>
                    <a:pt x="103" y="0"/>
                    <a:pt x="106" y="0"/>
                  </a:cubicBezTo>
                  <a:cubicBezTo>
                    <a:pt x="106" y="1"/>
                    <a:pt x="106" y="3"/>
                    <a:pt x="106" y="2"/>
                  </a:cubicBezTo>
                  <a:cubicBezTo>
                    <a:pt x="107" y="3"/>
                    <a:pt x="104" y="4"/>
                    <a:pt x="103" y="3"/>
                  </a:cubicBezTo>
                  <a:cubicBezTo>
                    <a:pt x="103" y="5"/>
                    <a:pt x="99" y="6"/>
                    <a:pt x="97" y="5"/>
                  </a:cubicBezTo>
                  <a:cubicBezTo>
                    <a:pt x="96" y="6"/>
                    <a:pt x="96" y="7"/>
                    <a:pt x="95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9"/>
                    <a:pt x="94" y="8"/>
                    <a:pt x="95" y="8"/>
                  </a:cubicBezTo>
                  <a:cubicBezTo>
                    <a:pt x="94" y="6"/>
                    <a:pt x="93" y="8"/>
                    <a:pt x="92" y="8"/>
                  </a:cubicBezTo>
                  <a:close/>
                  <a:moveTo>
                    <a:pt x="14" y="74"/>
                  </a:moveTo>
                  <a:cubicBezTo>
                    <a:pt x="14" y="74"/>
                    <a:pt x="15" y="74"/>
                    <a:pt x="1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3" y="74"/>
                    <a:pt x="1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470"/>
            <p:cNvSpPr/>
            <p:nvPr/>
          </p:nvSpPr>
          <p:spPr bwMode="auto">
            <a:xfrm>
              <a:off x="7499351" y="5356227"/>
              <a:ext cx="11113" cy="15875"/>
            </a:xfrm>
            <a:custGeom>
              <a:gdLst>
                <a:gd name="T0" fmla="*/ 2 w 3"/>
                <a:gd name="T1" fmla="*/ 0 h 4"/>
                <a:gd name="T2" fmla="*/ 0 w 3"/>
                <a:gd name="T3" fmla="*/ 3 h 4"/>
                <a:gd name="T4" fmla="*/ 0 w 3"/>
                <a:gd name="T5" fmla="*/ 1 h 4"/>
                <a:gd name="T6" fmla="*/ 2 w 3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2" y="4"/>
                    <a:pt x="0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471"/>
            <p:cNvSpPr/>
            <p:nvPr/>
          </p:nvSpPr>
          <p:spPr bwMode="auto">
            <a:xfrm>
              <a:off x="7029451" y="5856289"/>
              <a:ext cx="30163" cy="71438"/>
            </a:xfrm>
            <a:custGeom>
              <a:gdLst>
                <a:gd name="T0" fmla="*/ 1 w 8"/>
                <a:gd name="T1" fmla="*/ 0 h 19"/>
                <a:gd name="T2" fmla="*/ 3 w 8"/>
                <a:gd name="T3" fmla="*/ 2 h 19"/>
                <a:gd name="T4" fmla="*/ 7 w 8"/>
                <a:gd name="T5" fmla="*/ 2 h 19"/>
                <a:gd name="T6" fmla="*/ 6 w 8"/>
                <a:gd name="T7" fmla="*/ 5 h 19"/>
                <a:gd name="T8" fmla="*/ 7 w 8"/>
                <a:gd name="T9" fmla="*/ 7 h 19"/>
                <a:gd name="T10" fmla="*/ 5 w 8"/>
                <a:gd name="T11" fmla="*/ 7 h 19"/>
                <a:gd name="T12" fmla="*/ 5 w 8"/>
                <a:gd name="T13" fmla="*/ 8 h 19"/>
                <a:gd name="T14" fmla="*/ 7 w 8"/>
                <a:gd name="T15" fmla="*/ 8 h 19"/>
                <a:gd name="T16" fmla="*/ 3 w 8"/>
                <a:gd name="T17" fmla="*/ 12 h 19"/>
                <a:gd name="T18" fmla="*/ 3 w 8"/>
                <a:gd name="T19" fmla="*/ 19 h 19"/>
                <a:gd name="T20" fmla="*/ 3 w 8"/>
                <a:gd name="T21" fmla="*/ 16 h 19"/>
                <a:gd name="T22" fmla="*/ 4 w 8"/>
                <a:gd name="T23" fmla="*/ 16 h 19"/>
                <a:gd name="T24" fmla="*/ 1 w 8"/>
                <a:gd name="T25" fmla="*/ 11 h 19"/>
                <a:gd name="T26" fmla="*/ 1 w 8"/>
                <a:gd name="T27" fmla="*/ 9 h 19"/>
                <a:gd name="T28" fmla="*/ 3 w 8"/>
                <a:gd name="T29" fmla="*/ 11 h 19"/>
                <a:gd name="T30" fmla="*/ 4 w 8"/>
                <a:gd name="T31" fmla="*/ 7 h 19"/>
                <a:gd name="T32" fmla="*/ 1 w 8"/>
                <a:gd name="T33" fmla="*/ 5 h 19"/>
                <a:gd name="T34" fmla="*/ 1 w 8"/>
                <a:gd name="T35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cubicBezTo>
                    <a:pt x="2" y="1"/>
                    <a:pt x="3" y="0"/>
                    <a:pt x="3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6" y="4"/>
                    <a:pt x="8" y="3"/>
                    <a:pt x="6" y="5"/>
                  </a:cubicBezTo>
                  <a:cubicBezTo>
                    <a:pt x="5" y="6"/>
                    <a:pt x="7" y="6"/>
                    <a:pt x="7" y="7"/>
                  </a:cubicBezTo>
                  <a:cubicBezTo>
                    <a:pt x="6" y="7"/>
                    <a:pt x="5" y="6"/>
                    <a:pt x="5" y="7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5" y="10"/>
                    <a:pt x="6" y="12"/>
                    <a:pt x="3" y="12"/>
                  </a:cubicBezTo>
                  <a:cubicBezTo>
                    <a:pt x="5" y="14"/>
                    <a:pt x="5" y="16"/>
                    <a:pt x="3" y="19"/>
                  </a:cubicBezTo>
                  <a:cubicBezTo>
                    <a:pt x="3" y="18"/>
                    <a:pt x="2" y="18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2" y="15"/>
                    <a:pt x="4" y="11"/>
                    <a:pt x="1" y="11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10"/>
                    <a:pt x="3" y="9"/>
                    <a:pt x="3" y="11"/>
                  </a:cubicBezTo>
                  <a:cubicBezTo>
                    <a:pt x="4" y="9"/>
                    <a:pt x="2" y="8"/>
                    <a:pt x="4" y="7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0" y="3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472"/>
            <p:cNvSpPr/>
            <p:nvPr/>
          </p:nvSpPr>
          <p:spPr bwMode="auto">
            <a:xfrm>
              <a:off x="7743826" y="5348289"/>
              <a:ext cx="288925" cy="158750"/>
            </a:xfrm>
            <a:custGeom>
              <a:gdLst>
                <a:gd name="T0" fmla="*/ 1 w 77"/>
                <a:gd name="T1" fmla="*/ 0 h 42"/>
                <a:gd name="T2" fmla="*/ 17 w 77"/>
                <a:gd name="T3" fmla="*/ 5 h 42"/>
                <a:gd name="T4" fmla="*/ 20 w 77"/>
                <a:gd name="T5" fmla="*/ 5 h 42"/>
                <a:gd name="T6" fmla="*/ 74 w 77"/>
                <a:gd name="T7" fmla="*/ 37 h 42"/>
                <a:gd name="T8" fmla="*/ 75 w 77"/>
                <a:gd name="T9" fmla="*/ 40 h 42"/>
                <a:gd name="T10" fmla="*/ 76 w 77"/>
                <a:gd name="T11" fmla="*/ 42 h 42"/>
                <a:gd name="T12" fmla="*/ 69 w 77"/>
                <a:gd name="T13" fmla="*/ 36 h 42"/>
                <a:gd name="T14" fmla="*/ 67 w 77"/>
                <a:gd name="T15" fmla="*/ 36 h 42"/>
                <a:gd name="T16" fmla="*/ 59 w 77"/>
                <a:gd name="T17" fmla="*/ 30 h 42"/>
                <a:gd name="T18" fmla="*/ 24 w 77"/>
                <a:gd name="T19" fmla="*/ 14 h 42"/>
                <a:gd name="T20" fmla="*/ 9 w 77"/>
                <a:gd name="T21" fmla="*/ 7 h 42"/>
                <a:gd name="T22" fmla="*/ 6 w 77"/>
                <a:gd name="T23" fmla="*/ 4 h 42"/>
                <a:gd name="T24" fmla="*/ 1 w 77"/>
                <a:gd name="T25" fmla="*/ 2 h 42"/>
                <a:gd name="T26" fmla="*/ 1 w 77"/>
                <a:gd name="T27" fmla="*/ 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2">
                  <a:moveTo>
                    <a:pt x="1" y="0"/>
                  </a:moveTo>
                  <a:cubicBezTo>
                    <a:pt x="6" y="3"/>
                    <a:pt x="12" y="2"/>
                    <a:pt x="17" y="5"/>
                  </a:cubicBezTo>
                  <a:cubicBezTo>
                    <a:pt x="18" y="5"/>
                    <a:pt x="18" y="5"/>
                    <a:pt x="20" y="5"/>
                  </a:cubicBezTo>
                  <a:cubicBezTo>
                    <a:pt x="41" y="12"/>
                    <a:pt x="60" y="22"/>
                    <a:pt x="74" y="37"/>
                  </a:cubicBezTo>
                  <a:cubicBezTo>
                    <a:pt x="74" y="39"/>
                    <a:pt x="75" y="39"/>
                    <a:pt x="75" y="40"/>
                  </a:cubicBezTo>
                  <a:cubicBezTo>
                    <a:pt x="76" y="40"/>
                    <a:pt x="77" y="41"/>
                    <a:pt x="76" y="42"/>
                  </a:cubicBezTo>
                  <a:cubicBezTo>
                    <a:pt x="73" y="41"/>
                    <a:pt x="70" y="39"/>
                    <a:pt x="69" y="36"/>
                  </a:cubicBezTo>
                  <a:cubicBezTo>
                    <a:pt x="68" y="35"/>
                    <a:pt x="68" y="37"/>
                    <a:pt x="67" y="36"/>
                  </a:cubicBezTo>
                  <a:cubicBezTo>
                    <a:pt x="64" y="34"/>
                    <a:pt x="62" y="33"/>
                    <a:pt x="59" y="30"/>
                  </a:cubicBezTo>
                  <a:cubicBezTo>
                    <a:pt x="47" y="25"/>
                    <a:pt x="37" y="18"/>
                    <a:pt x="24" y="14"/>
                  </a:cubicBezTo>
                  <a:cubicBezTo>
                    <a:pt x="21" y="9"/>
                    <a:pt x="15" y="9"/>
                    <a:pt x="9" y="7"/>
                  </a:cubicBezTo>
                  <a:cubicBezTo>
                    <a:pt x="9" y="5"/>
                    <a:pt x="6" y="6"/>
                    <a:pt x="6" y="4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473"/>
            <p:cNvSpPr>
              <a:spLocks noEditPoints="1"/>
            </p:cNvSpPr>
            <p:nvPr/>
          </p:nvSpPr>
          <p:spPr bwMode="auto">
            <a:xfrm>
              <a:off x="7018338" y="5584827"/>
              <a:ext cx="1223963" cy="984250"/>
            </a:xfrm>
            <a:custGeom>
              <a:gdLst>
                <a:gd name="T0" fmla="*/ 293 w 326"/>
                <a:gd name="T1" fmla="*/ 5 h 262"/>
                <a:gd name="T2" fmla="*/ 300 w 326"/>
                <a:gd name="T3" fmla="*/ 15 h 262"/>
                <a:gd name="T4" fmla="*/ 313 w 326"/>
                <a:gd name="T5" fmla="*/ 41 h 262"/>
                <a:gd name="T6" fmla="*/ 315 w 326"/>
                <a:gd name="T7" fmla="*/ 51 h 262"/>
                <a:gd name="T8" fmla="*/ 321 w 326"/>
                <a:gd name="T9" fmla="*/ 74 h 262"/>
                <a:gd name="T10" fmla="*/ 324 w 326"/>
                <a:gd name="T11" fmla="*/ 95 h 262"/>
                <a:gd name="T12" fmla="*/ 326 w 326"/>
                <a:gd name="T13" fmla="*/ 104 h 262"/>
                <a:gd name="T14" fmla="*/ 317 w 326"/>
                <a:gd name="T15" fmla="*/ 140 h 262"/>
                <a:gd name="T16" fmla="*/ 305 w 326"/>
                <a:gd name="T17" fmla="*/ 172 h 262"/>
                <a:gd name="T18" fmla="*/ 276 w 326"/>
                <a:gd name="T19" fmla="*/ 207 h 262"/>
                <a:gd name="T20" fmla="*/ 221 w 326"/>
                <a:gd name="T21" fmla="*/ 243 h 262"/>
                <a:gd name="T22" fmla="*/ 206 w 326"/>
                <a:gd name="T23" fmla="*/ 249 h 262"/>
                <a:gd name="T24" fmla="*/ 194 w 326"/>
                <a:gd name="T25" fmla="*/ 256 h 262"/>
                <a:gd name="T26" fmla="*/ 187 w 326"/>
                <a:gd name="T27" fmla="*/ 258 h 262"/>
                <a:gd name="T28" fmla="*/ 170 w 326"/>
                <a:gd name="T29" fmla="*/ 254 h 262"/>
                <a:gd name="T30" fmla="*/ 118 w 326"/>
                <a:gd name="T31" fmla="*/ 247 h 262"/>
                <a:gd name="T32" fmla="*/ 74 w 326"/>
                <a:gd name="T33" fmla="*/ 226 h 262"/>
                <a:gd name="T34" fmla="*/ 48 w 326"/>
                <a:gd name="T35" fmla="*/ 206 h 262"/>
                <a:gd name="T36" fmla="*/ 33 w 326"/>
                <a:gd name="T37" fmla="*/ 189 h 262"/>
                <a:gd name="T38" fmla="*/ 12 w 326"/>
                <a:gd name="T39" fmla="*/ 155 h 262"/>
                <a:gd name="T40" fmla="*/ 3 w 326"/>
                <a:gd name="T41" fmla="*/ 104 h 262"/>
                <a:gd name="T42" fmla="*/ 3 w 326"/>
                <a:gd name="T43" fmla="*/ 94 h 262"/>
                <a:gd name="T44" fmla="*/ 6 w 326"/>
                <a:gd name="T45" fmla="*/ 95 h 262"/>
                <a:gd name="T46" fmla="*/ 10 w 326"/>
                <a:gd name="T47" fmla="*/ 111 h 262"/>
                <a:gd name="T48" fmla="*/ 22 w 326"/>
                <a:gd name="T49" fmla="*/ 148 h 262"/>
                <a:gd name="T50" fmla="*/ 34 w 326"/>
                <a:gd name="T51" fmla="*/ 169 h 262"/>
                <a:gd name="T52" fmla="*/ 43 w 326"/>
                <a:gd name="T53" fmla="*/ 187 h 262"/>
                <a:gd name="T54" fmla="*/ 61 w 326"/>
                <a:gd name="T55" fmla="*/ 206 h 262"/>
                <a:gd name="T56" fmla="*/ 90 w 326"/>
                <a:gd name="T57" fmla="*/ 226 h 262"/>
                <a:gd name="T58" fmla="*/ 113 w 326"/>
                <a:gd name="T59" fmla="*/ 237 h 262"/>
                <a:gd name="T60" fmla="*/ 141 w 326"/>
                <a:gd name="T61" fmla="*/ 243 h 262"/>
                <a:gd name="T62" fmla="*/ 154 w 326"/>
                <a:gd name="T63" fmla="*/ 244 h 262"/>
                <a:gd name="T64" fmla="*/ 187 w 326"/>
                <a:gd name="T65" fmla="*/ 241 h 262"/>
                <a:gd name="T66" fmla="*/ 213 w 326"/>
                <a:gd name="T67" fmla="*/ 233 h 262"/>
                <a:gd name="T68" fmla="*/ 236 w 326"/>
                <a:gd name="T69" fmla="*/ 224 h 262"/>
                <a:gd name="T70" fmla="*/ 244 w 326"/>
                <a:gd name="T71" fmla="*/ 220 h 262"/>
                <a:gd name="T72" fmla="*/ 266 w 326"/>
                <a:gd name="T73" fmla="*/ 204 h 262"/>
                <a:gd name="T74" fmla="*/ 286 w 326"/>
                <a:gd name="T75" fmla="*/ 179 h 262"/>
                <a:gd name="T76" fmla="*/ 289 w 326"/>
                <a:gd name="T77" fmla="*/ 174 h 262"/>
                <a:gd name="T78" fmla="*/ 302 w 326"/>
                <a:gd name="T79" fmla="*/ 150 h 262"/>
                <a:gd name="T80" fmla="*/ 309 w 326"/>
                <a:gd name="T81" fmla="*/ 125 h 262"/>
                <a:gd name="T82" fmla="*/ 312 w 326"/>
                <a:gd name="T83" fmla="*/ 120 h 262"/>
                <a:gd name="T84" fmla="*/ 314 w 326"/>
                <a:gd name="T85" fmla="*/ 95 h 262"/>
                <a:gd name="T86" fmla="*/ 315 w 326"/>
                <a:gd name="T87" fmla="*/ 93 h 262"/>
                <a:gd name="T88" fmla="*/ 317 w 326"/>
                <a:gd name="T89" fmla="*/ 91 h 262"/>
                <a:gd name="T90" fmla="*/ 315 w 326"/>
                <a:gd name="T91" fmla="*/ 86 h 262"/>
                <a:gd name="T92" fmla="*/ 315 w 326"/>
                <a:gd name="T93" fmla="*/ 77 h 262"/>
                <a:gd name="T94" fmla="*/ 313 w 326"/>
                <a:gd name="T95" fmla="*/ 71 h 262"/>
                <a:gd name="T96" fmla="*/ 313 w 326"/>
                <a:gd name="T97" fmla="*/ 69 h 262"/>
                <a:gd name="T98" fmla="*/ 311 w 326"/>
                <a:gd name="T99" fmla="*/ 66 h 262"/>
                <a:gd name="T100" fmla="*/ 312 w 326"/>
                <a:gd name="T101" fmla="*/ 58 h 262"/>
                <a:gd name="T102" fmla="*/ 310 w 326"/>
                <a:gd name="T103" fmla="*/ 50 h 262"/>
                <a:gd name="T104" fmla="*/ 301 w 326"/>
                <a:gd name="T105" fmla="*/ 30 h 262"/>
                <a:gd name="T106" fmla="*/ 298 w 326"/>
                <a:gd name="T107" fmla="*/ 20 h 262"/>
                <a:gd name="T108" fmla="*/ 296 w 326"/>
                <a:gd name="T109" fmla="*/ 16 h 262"/>
                <a:gd name="T110" fmla="*/ 288 w 326"/>
                <a:gd name="T111" fmla="*/ 0 h 262"/>
                <a:gd name="T112" fmla="*/ 299 w 326"/>
                <a:gd name="T113" fmla="*/ 19 h 262"/>
                <a:gd name="T114" fmla="*/ 311 w 326"/>
                <a:gd name="T115" fmla="*/ 61 h 262"/>
                <a:gd name="T116" fmla="*/ 312 w 326"/>
                <a:gd name="T117" fmla="*/ 60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262">
                  <a:moveTo>
                    <a:pt x="288" y="0"/>
                  </a:moveTo>
                  <a:cubicBezTo>
                    <a:pt x="290" y="2"/>
                    <a:pt x="293" y="2"/>
                    <a:pt x="293" y="5"/>
                  </a:cubicBezTo>
                  <a:cubicBezTo>
                    <a:pt x="296" y="8"/>
                    <a:pt x="297" y="10"/>
                    <a:pt x="298" y="14"/>
                  </a:cubicBezTo>
                  <a:cubicBezTo>
                    <a:pt x="299" y="14"/>
                    <a:pt x="300" y="14"/>
                    <a:pt x="300" y="15"/>
                  </a:cubicBezTo>
                  <a:cubicBezTo>
                    <a:pt x="300" y="21"/>
                    <a:pt x="306" y="24"/>
                    <a:pt x="307" y="29"/>
                  </a:cubicBezTo>
                  <a:cubicBezTo>
                    <a:pt x="307" y="32"/>
                    <a:pt x="309" y="39"/>
                    <a:pt x="313" y="41"/>
                  </a:cubicBezTo>
                  <a:cubicBezTo>
                    <a:pt x="313" y="42"/>
                    <a:pt x="313" y="43"/>
                    <a:pt x="313" y="44"/>
                  </a:cubicBezTo>
                  <a:cubicBezTo>
                    <a:pt x="313" y="46"/>
                    <a:pt x="315" y="49"/>
                    <a:pt x="315" y="51"/>
                  </a:cubicBezTo>
                  <a:cubicBezTo>
                    <a:pt x="318" y="54"/>
                    <a:pt x="316" y="60"/>
                    <a:pt x="317" y="65"/>
                  </a:cubicBezTo>
                  <a:cubicBezTo>
                    <a:pt x="318" y="68"/>
                    <a:pt x="321" y="71"/>
                    <a:pt x="321" y="74"/>
                  </a:cubicBezTo>
                  <a:cubicBezTo>
                    <a:pt x="322" y="76"/>
                    <a:pt x="321" y="79"/>
                    <a:pt x="321" y="81"/>
                  </a:cubicBezTo>
                  <a:cubicBezTo>
                    <a:pt x="322" y="86"/>
                    <a:pt x="324" y="90"/>
                    <a:pt x="324" y="95"/>
                  </a:cubicBezTo>
                  <a:cubicBezTo>
                    <a:pt x="324" y="98"/>
                    <a:pt x="322" y="100"/>
                    <a:pt x="322" y="104"/>
                  </a:cubicBezTo>
                  <a:cubicBezTo>
                    <a:pt x="323" y="105"/>
                    <a:pt x="325" y="103"/>
                    <a:pt x="326" y="104"/>
                  </a:cubicBezTo>
                  <a:cubicBezTo>
                    <a:pt x="325" y="106"/>
                    <a:pt x="324" y="107"/>
                    <a:pt x="322" y="107"/>
                  </a:cubicBezTo>
                  <a:cubicBezTo>
                    <a:pt x="323" y="119"/>
                    <a:pt x="318" y="129"/>
                    <a:pt x="317" y="140"/>
                  </a:cubicBezTo>
                  <a:cubicBezTo>
                    <a:pt x="316" y="148"/>
                    <a:pt x="310" y="155"/>
                    <a:pt x="308" y="163"/>
                  </a:cubicBezTo>
                  <a:cubicBezTo>
                    <a:pt x="307" y="166"/>
                    <a:pt x="307" y="169"/>
                    <a:pt x="305" y="172"/>
                  </a:cubicBezTo>
                  <a:cubicBezTo>
                    <a:pt x="302" y="176"/>
                    <a:pt x="299" y="180"/>
                    <a:pt x="296" y="182"/>
                  </a:cubicBezTo>
                  <a:cubicBezTo>
                    <a:pt x="291" y="192"/>
                    <a:pt x="285" y="200"/>
                    <a:pt x="276" y="207"/>
                  </a:cubicBezTo>
                  <a:cubicBezTo>
                    <a:pt x="276" y="207"/>
                    <a:pt x="276" y="208"/>
                    <a:pt x="276" y="208"/>
                  </a:cubicBezTo>
                  <a:cubicBezTo>
                    <a:pt x="261" y="223"/>
                    <a:pt x="241" y="234"/>
                    <a:pt x="221" y="243"/>
                  </a:cubicBezTo>
                  <a:cubicBezTo>
                    <a:pt x="220" y="244"/>
                    <a:pt x="219" y="246"/>
                    <a:pt x="218" y="247"/>
                  </a:cubicBezTo>
                  <a:cubicBezTo>
                    <a:pt x="215" y="246"/>
                    <a:pt x="211" y="248"/>
                    <a:pt x="206" y="249"/>
                  </a:cubicBezTo>
                  <a:cubicBezTo>
                    <a:pt x="202" y="251"/>
                    <a:pt x="198" y="252"/>
                    <a:pt x="194" y="252"/>
                  </a:cubicBezTo>
                  <a:cubicBezTo>
                    <a:pt x="196" y="254"/>
                    <a:pt x="193" y="255"/>
                    <a:pt x="194" y="256"/>
                  </a:cubicBezTo>
                  <a:cubicBezTo>
                    <a:pt x="191" y="254"/>
                    <a:pt x="190" y="258"/>
                    <a:pt x="191" y="259"/>
                  </a:cubicBezTo>
                  <a:cubicBezTo>
                    <a:pt x="189" y="259"/>
                    <a:pt x="188" y="259"/>
                    <a:pt x="187" y="258"/>
                  </a:cubicBezTo>
                  <a:cubicBezTo>
                    <a:pt x="183" y="262"/>
                    <a:pt x="179" y="258"/>
                    <a:pt x="178" y="253"/>
                  </a:cubicBezTo>
                  <a:cubicBezTo>
                    <a:pt x="175" y="252"/>
                    <a:pt x="173" y="253"/>
                    <a:pt x="170" y="254"/>
                  </a:cubicBezTo>
                  <a:cubicBezTo>
                    <a:pt x="163" y="254"/>
                    <a:pt x="156" y="253"/>
                    <a:pt x="150" y="254"/>
                  </a:cubicBezTo>
                  <a:cubicBezTo>
                    <a:pt x="139" y="252"/>
                    <a:pt x="128" y="250"/>
                    <a:pt x="118" y="247"/>
                  </a:cubicBezTo>
                  <a:cubicBezTo>
                    <a:pt x="115" y="247"/>
                    <a:pt x="112" y="245"/>
                    <a:pt x="108" y="245"/>
                  </a:cubicBezTo>
                  <a:cubicBezTo>
                    <a:pt x="97" y="238"/>
                    <a:pt x="83" y="234"/>
                    <a:pt x="74" y="226"/>
                  </a:cubicBezTo>
                  <a:cubicBezTo>
                    <a:pt x="72" y="225"/>
                    <a:pt x="70" y="224"/>
                    <a:pt x="69" y="222"/>
                  </a:cubicBezTo>
                  <a:cubicBezTo>
                    <a:pt x="60" y="218"/>
                    <a:pt x="56" y="211"/>
                    <a:pt x="48" y="206"/>
                  </a:cubicBezTo>
                  <a:cubicBezTo>
                    <a:pt x="44" y="201"/>
                    <a:pt x="39" y="197"/>
                    <a:pt x="35" y="191"/>
                  </a:cubicBezTo>
                  <a:cubicBezTo>
                    <a:pt x="34" y="191"/>
                    <a:pt x="34" y="190"/>
                    <a:pt x="33" y="189"/>
                  </a:cubicBezTo>
                  <a:cubicBezTo>
                    <a:pt x="30" y="185"/>
                    <a:pt x="27" y="181"/>
                    <a:pt x="24" y="178"/>
                  </a:cubicBezTo>
                  <a:cubicBezTo>
                    <a:pt x="20" y="170"/>
                    <a:pt x="15" y="163"/>
                    <a:pt x="12" y="155"/>
                  </a:cubicBezTo>
                  <a:cubicBezTo>
                    <a:pt x="10" y="146"/>
                    <a:pt x="6" y="138"/>
                    <a:pt x="4" y="127"/>
                  </a:cubicBezTo>
                  <a:cubicBezTo>
                    <a:pt x="0" y="120"/>
                    <a:pt x="3" y="112"/>
                    <a:pt x="3" y="104"/>
                  </a:cubicBezTo>
                  <a:cubicBezTo>
                    <a:pt x="3" y="103"/>
                    <a:pt x="2" y="103"/>
                    <a:pt x="1" y="103"/>
                  </a:cubicBezTo>
                  <a:cubicBezTo>
                    <a:pt x="2" y="100"/>
                    <a:pt x="0" y="96"/>
                    <a:pt x="3" y="94"/>
                  </a:cubicBezTo>
                  <a:cubicBezTo>
                    <a:pt x="1" y="93"/>
                    <a:pt x="2" y="90"/>
                    <a:pt x="2" y="88"/>
                  </a:cubicBezTo>
                  <a:cubicBezTo>
                    <a:pt x="3" y="91"/>
                    <a:pt x="6" y="92"/>
                    <a:pt x="6" y="95"/>
                  </a:cubicBezTo>
                  <a:cubicBezTo>
                    <a:pt x="7" y="98"/>
                    <a:pt x="6" y="102"/>
                    <a:pt x="8" y="104"/>
                  </a:cubicBezTo>
                  <a:cubicBezTo>
                    <a:pt x="8" y="107"/>
                    <a:pt x="9" y="110"/>
                    <a:pt x="10" y="111"/>
                  </a:cubicBezTo>
                  <a:cubicBezTo>
                    <a:pt x="11" y="119"/>
                    <a:pt x="13" y="124"/>
                    <a:pt x="14" y="129"/>
                  </a:cubicBezTo>
                  <a:cubicBezTo>
                    <a:pt x="17" y="135"/>
                    <a:pt x="18" y="142"/>
                    <a:pt x="22" y="148"/>
                  </a:cubicBezTo>
                  <a:cubicBezTo>
                    <a:pt x="26" y="153"/>
                    <a:pt x="32" y="158"/>
                    <a:pt x="34" y="164"/>
                  </a:cubicBezTo>
                  <a:cubicBezTo>
                    <a:pt x="34" y="166"/>
                    <a:pt x="34" y="167"/>
                    <a:pt x="34" y="169"/>
                  </a:cubicBezTo>
                  <a:cubicBezTo>
                    <a:pt x="35" y="170"/>
                    <a:pt x="36" y="171"/>
                    <a:pt x="37" y="173"/>
                  </a:cubicBezTo>
                  <a:cubicBezTo>
                    <a:pt x="40" y="177"/>
                    <a:pt x="41" y="182"/>
                    <a:pt x="43" y="187"/>
                  </a:cubicBezTo>
                  <a:cubicBezTo>
                    <a:pt x="45" y="192"/>
                    <a:pt x="50" y="195"/>
                    <a:pt x="54" y="199"/>
                  </a:cubicBezTo>
                  <a:cubicBezTo>
                    <a:pt x="56" y="202"/>
                    <a:pt x="57" y="205"/>
                    <a:pt x="61" y="206"/>
                  </a:cubicBezTo>
                  <a:cubicBezTo>
                    <a:pt x="65" y="211"/>
                    <a:pt x="71" y="215"/>
                    <a:pt x="77" y="218"/>
                  </a:cubicBezTo>
                  <a:cubicBezTo>
                    <a:pt x="81" y="221"/>
                    <a:pt x="84" y="225"/>
                    <a:pt x="90" y="226"/>
                  </a:cubicBezTo>
                  <a:cubicBezTo>
                    <a:pt x="90" y="227"/>
                    <a:pt x="90" y="227"/>
                    <a:pt x="90" y="228"/>
                  </a:cubicBezTo>
                  <a:cubicBezTo>
                    <a:pt x="98" y="231"/>
                    <a:pt x="106" y="234"/>
                    <a:pt x="113" y="237"/>
                  </a:cubicBezTo>
                  <a:cubicBezTo>
                    <a:pt x="119" y="239"/>
                    <a:pt x="126" y="240"/>
                    <a:pt x="133" y="241"/>
                  </a:cubicBezTo>
                  <a:cubicBezTo>
                    <a:pt x="136" y="242"/>
                    <a:pt x="138" y="243"/>
                    <a:pt x="141" y="243"/>
                  </a:cubicBezTo>
                  <a:cubicBezTo>
                    <a:pt x="143" y="243"/>
                    <a:pt x="143" y="242"/>
                    <a:pt x="145" y="243"/>
                  </a:cubicBezTo>
                  <a:cubicBezTo>
                    <a:pt x="148" y="243"/>
                    <a:pt x="151" y="244"/>
                    <a:pt x="154" y="244"/>
                  </a:cubicBezTo>
                  <a:cubicBezTo>
                    <a:pt x="157" y="244"/>
                    <a:pt x="159" y="244"/>
                    <a:pt x="162" y="244"/>
                  </a:cubicBezTo>
                  <a:cubicBezTo>
                    <a:pt x="170" y="244"/>
                    <a:pt x="179" y="242"/>
                    <a:pt x="187" y="241"/>
                  </a:cubicBezTo>
                  <a:cubicBezTo>
                    <a:pt x="191" y="241"/>
                    <a:pt x="195" y="240"/>
                    <a:pt x="199" y="239"/>
                  </a:cubicBezTo>
                  <a:cubicBezTo>
                    <a:pt x="204" y="238"/>
                    <a:pt x="210" y="237"/>
                    <a:pt x="213" y="233"/>
                  </a:cubicBezTo>
                  <a:cubicBezTo>
                    <a:pt x="214" y="234"/>
                    <a:pt x="218" y="234"/>
                    <a:pt x="218" y="231"/>
                  </a:cubicBezTo>
                  <a:cubicBezTo>
                    <a:pt x="225" y="231"/>
                    <a:pt x="231" y="228"/>
                    <a:pt x="236" y="224"/>
                  </a:cubicBezTo>
                  <a:cubicBezTo>
                    <a:pt x="237" y="223"/>
                    <a:pt x="238" y="222"/>
                    <a:pt x="240" y="221"/>
                  </a:cubicBezTo>
                  <a:cubicBezTo>
                    <a:pt x="241" y="220"/>
                    <a:pt x="243" y="221"/>
                    <a:pt x="244" y="220"/>
                  </a:cubicBezTo>
                  <a:cubicBezTo>
                    <a:pt x="246" y="219"/>
                    <a:pt x="248" y="216"/>
                    <a:pt x="250" y="214"/>
                  </a:cubicBezTo>
                  <a:cubicBezTo>
                    <a:pt x="256" y="212"/>
                    <a:pt x="260" y="205"/>
                    <a:pt x="266" y="204"/>
                  </a:cubicBezTo>
                  <a:cubicBezTo>
                    <a:pt x="267" y="200"/>
                    <a:pt x="269" y="197"/>
                    <a:pt x="273" y="196"/>
                  </a:cubicBezTo>
                  <a:cubicBezTo>
                    <a:pt x="276" y="189"/>
                    <a:pt x="282" y="185"/>
                    <a:pt x="286" y="179"/>
                  </a:cubicBezTo>
                  <a:cubicBezTo>
                    <a:pt x="286" y="178"/>
                    <a:pt x="287" y="177"/>
                    <a:pt x="287" y="176"/>
                  </a:cubicBezTo>
                  <a:cubicBezTo>
                    <a:pt x="288" y="176"/>
                    <a:pt x="288" y="174"/>
                    <a:pt x="289" y="174"/>
                  </a:cubicBezTo>
                  <a:cubicBezTo>
                    <a:pt x="292" y="167"/>
                    <a:pt x="296" y="163"/>
                    <a:pt x="299" y="157"/>
                  </a:cubicBezTo>
                  <a:cubicBezTo>
                    <a:pt x="299" y="154"/>
                    <a:pt x="301" y="152"/>
                    <a:pt x="302" y="150"/>
                  </a:cubicBezTo>
                  <a:cubicBezTo>
                    <a:pt x="303" y="147"/>
                    <a:pt x="303" y="143"/>
                    <a:pt x="304" y="141"/>
                  </a:cubicBezTo>
                  <a:cubicBezTo>
                    <a:pt x="305" y="135"/>
                    <a:pt x="308" y="132"/>
                    <a:pt x="309" y="125"/>
                  </a:cubicBezTo>
                  <a:cubicBezTo>
                    <a:pt x="309" y="125"/>
                    <a:pt x="309" y="124"/>
                    <a:pt x="310" y="125"/>
                  </a:cubicBezTo>
                  <a:cubicBezTo>
                    <a:pt x="309" y="122"/>
                    <a:pt x="309" y="120"/>
                    <a:pt x="312" y="120"/>
                  </a:cubicBezTo>
                  <a:cubicBezTo>
                    <a:pt x="311" y="117"/>
                    <a:pt x="312" y="116"/>
                    <a:pt x="311" y="113"/>
                  </a:cubicBezTo>
                  <a:cubicBezTo>
                    <a:pt x="314" y="108"/>
                    <a:pt x="313" y="102"/>
                    <a:pt x="314" y="95"/>
                  </a:cubicBezTo>
                  <a:cubicBezTo>
                    <a:pt x="314" y="94"/>
                    <a:pt x="313" y="96"/>
                    <a:pt x="313" y="95"/>
                  </a:cubicBezTo>
                  <a:cubicBezTo>
                    <a:pt x="313" y="94"/>
                    <a:pt x="316" y="95"/>
                    <a:pt x="315" y="93"/>
                  </a:cubicBezTo>
                  <a:cubicBezTo>
                    <a:pt x="316" y="92"/>
                    <a:pt x="314" y="94"/>
                    <a:pt x="315" y="92"/>
                  </a:cubicBezTo>
                  <a:cubicBezTo>
                    <a:pt x="315" y="91"/>
                    <a:pt x="316" y="92"/>
                    <a:pt x="317" y="91"/>
                  </a:cubicBezTo>
                  <a:cubicBezTo>
                    <a:pt x="315" y="90"/>
                    <a:pt x="314" y="89"/>
                    <a:pt x="314" y="86"/>
                  </a:cubicBezTo>
                  <a:cubicBezTo>
                    <a:pt x="314" y="87"/>
                    <a:pt x="316" y="87"/>
                    <a:pt x="315" y="86"/>
                  </a:cubicBezTo>
                  <a:cubicBezTo>
                    <a:pt x="315" y="85"/>
                    <a:pt x="315" y="87"/>
                    <a:pt x="314" y="86"/>
                  </a:cubicBezTo>
                  <a:cubicBezTo>
                    <a:pt x="315" y="82"/>
                    <a:pt x="314" y="80"/>
                    <a:pt x="315" y="77"/>
                  </a:cubicBezTo>
                  <a:cubicBezTo>
                    <a:pt x="314" y="76"/>
                    <a:pt x="312" y="78"/>
                    <a:pt x="312" y="77"/>
                  </a:cubicBezTo>
                  <a:cubicBezTo>
                    <a:pt x="314" y="75"/>
                    <a:pt x="312" y="73"/>
                    <a:pt x="313" y="71"/>
                  </a:cubicBezTo>
                  <a:cubicBezTo>
                    <a:pt x="312" y="70"/>
                    <a:pt x="313" y="69"/>
                    <a:pt x="312" y="68"/>
                  </a:cubicBezTo>
                  <a:cubicBezTo>
                    <a:pt x="312" y="67"/>
                    <a:pt x="313" y="68"/>
                    <a:pt x="313" y="69"/>
                  </a:cubicBezTo>
                  <a:cubicBezTo>
                    <a:pt x="314" y="69"/>
                    <a:pt x="312" y="67"/>
                    <a:pt x="314" y="67"/>
                  </a:cubicBezTo>
                  <a:cubicBezTo>
                    <a:pt x="313" y="67"/>
                    <a:pt x="312" y="66"/>
                    <a:pt x="311" y="66"/>
                  </a:cubicBezTo>
                  <a:cubicBezTo>
                    <a:pt x="312" y="63"/>
                    <a:pt x="310" y="63"/>
                    <a:pt x="310" y="60"/>
                  </a:cubicBezTo>
                  <a:cubicBezTo>
                    <a:pt x="311" y="60"/>
                    <a:pt x="312" y="59"/>
                    <a:pt x="312" y="58"/>
                  </a:cubicBezTo>
                  <a:cubicBezTo>
                    <a:pt x="311" y="57"/>
                    <a:pt x="311" y="56"/>
                    <a:pt x="310" y="57"/>
                  </a:cubicBezTo>
                  <a:cubicBezTo>
                    <a:pt x="309" y="54"/>
                    <a:pt x="308" y="52"/>
                    <a:pt x="310" y="50"/>
                  </a:cubicBezTo>
                  <a:cubicBezTo>
                    <a:pt x="308" y="48"/>
                    <a:pt x="306" y="47"/>
                    <a:pt x="307" y="43"/>
                  </a:cubicBezTo>
                  <a:cubicBezTo>
                    <a:pt x="304" y="40"/>
                    <a:pt x="304" y="34"/>
                    <a:pt x="301" y="30"/>
                  </a:cubicBezTo>
                  <a:cubicBezTo>
                    <a:pt x="302" y="29"/>
                    <a:pt x="301" y="29"/>
                    <a:pt x="301" y="27"/>
                  </a:cubicBezTo>
                  <a:cubicBezTo>
                    <a:pt x="299" y="26"/>
                    <a:pt x="298" y="22"/>
                    <a:pt x="298" y="20"/>
                  </a:cubicBezTo>
                  <a:cubicBezTo>
                    <a:pt x="297" y="21"/>
                    <a:pt x="297" y="18"/>
                    <a:pt x="296" y="19"/>
                  </a:cubicBezTo>
                  <a:cubicBezTo>
                    <a:pt x="296" y="18"/>
                    <a:pt x="295" y="17"/>
                    <a:pt x="296" y="16"/>
                  </a:cubicBezTo>
                  <a:cubicBezTo>
                    <a:pt x="294" y="16"/>
                    <a:pt x="294" y="13"/>
                    <a:pt x="293" y="12"/>
                  </a:cubicBezTo>
                  <a:cubicBezTo>
                    <a:pt x="292" y="7"/>
                    <a:pt x="289" y="5"/>
                    <a:pt x="288" y="0"/>
                  </a:cubicBezTo>
                  <a:close/>
                  <a:moveTo>
                    <a:pt x="299" y="22"/>
                  </a:moveTo>
                  <a:cubicBezTo>
                    <a:pt x="300" y="21"/>
                    <a:pt x="300" y="20"/>
                    <a:pt x="299" y="19"/>
                  </a:cubicBezTo>
                  <a:cubicBezTo>
                    <a:pt x="299" y="20"/>
                    <a:pt x="299" y="21"/>
                    <a:pt x="299" y="22"/>
                  </a:cubicBezTo>
                  <a:close/>
                  <a:moveTo>
                    <a:pt x="311" y="61"/>
                  </a:moveTo>
                  <a:cubicBezTo>
                    <a:pt x="311" y="62"/>
                    <a:pt x="312" y="62"/>
                    <a:pt x="312" y="62"/>
                  </a:cubicBezTo>
                  <a:cubicBezTo>
                    <a:pt x="312" y="61"/>
                    <a:pt x="313" y="61"/>
                    <a:pt x="312" y="60"/>
                  </a:cubicBezTo>
                  <a:cubicBezTo>
                    <a:pt x="312" y="61"/>
                    <a:pt x="311" y="61"/>
                    <a:pt x="3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rot="16483559">
            <a:off x="209732" y="4156193"/>
            <a:ext cx="2582862" cy="2606311"/>
            <a:chOff x="7018338" y="5334002"/>
            <a:chExt cx="1223963" cy="1235075"/>
          </a:xfrm>
          <a:solidFill>
            <a:srgbClr val="424B50"/>
          </a:solidFill>
        </p:grpSpPr>
        <p:sp>
          <p:nvSpPr>
            <p:cNvPr id="45" name="Freeform 5463"/>
            <p:cNvSpPr/>
            <p:nvPr/>
          </p:nvSpPr>
          <p:spPr bwMode="auto">
            <a:xfrm>
              <a:off x="7623176" y="5334002"/>
              <a:ext cx="19050" cy="14288"/>
            </a:xfrm>
            <a:custGeom>
              <a:gdLst>
                <a:gd name="T0" fmla="*/ 5 w 5"/>
                <a:gd name="T1" fmla="*/ 2 h 4"/>
                <a:gd name="T2" fmla="*/ 3 w 5"/>
                <a:gd name="T3" fmla="*/ 3 h 4"/>
                <a:gd name="T4" fmla="*/ 2 w 5"/>
                <a:gd name="T5" fmla="*/ 4 h 4"/>
                <a:gd name="T6" fmla="*/ 0 w 5"/>
                <a:gd name="T7" fmla="*/ 3 h 4"/>
                <a:gd name="T8" fmla="*/ 5 w 5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5" y="3"/>
                    <a:pt x="2" y="2"/>
                    <a:pt x="2" y="4"/>
                  </a:cubicBezTo>
                  <a:cubicBezTo>
                    <a:pt x="1" y="3"/>
                    <a:pt x="2" y="3"/>
                    <a:pt x="0" y="3"/>
                  </a:cubicBezTo>
                  <a:cubicBezTo>
                    <a:pt x="0" y="0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464"/>
            <p:cNvSpPr/>
            <p:nvPr/>
          </p:nvSpPr>
          <p:spPr bwMode="auto">
            <a:xfrm>
              <a:off x="7656513" y="5341939"/>
              <a:ext cx="19050" cy="6350"/>
            </a:xfrm>
            <a:custGeom>
              <a:gdLst>
                <a:gd name="T0" fmla="*/ 2 w 5"/>
                <a:gd name="T1" fmla="*/ 1 h 2"/>
                <a:gd name="T2" fmla="*/ 5 w 5"/>
                <a:gd name="T3" fmla="*/ 0 h 2"/>
                <a:gd name="T4" fmla="*/ 4 w 5"/>
                <a:gd name="T5" fmla="*/ 2 h 2"/>
                <a:gd name="T6" fmla="*/ 0 w 5"/>
                <a:gd name="T7" fmla="*/ 1 h 2"/>
                <a:gd name="T8" fmla="*/ 2 w 5"/>
                <a:gd name="T9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1"/>
                  </a:moveTo>
                  <a:cubicBezTo>
                    <a:pt x="3" y="1"/>
                    <a:pt x="3" y="0"/>
                    <a:pt x="5" y="0"/>
                  </a:cubicBezTo>
                  <a:cubicBezTo>
                    <a:pt x="5" y="2"/>
                    <a:pt x="4" y="1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465"/>
            <p:cNvSpPr/>
            <p:nvPr/>
          </p:nvSpPr>
          <p:spPr bwMode="auto">
            <a:xfrm>
              <a:off x="7645401" y="5337177"/>
              <a:ext cx="7938" cy="15875"/>
            </a:xfrm>
            <a:custGeom>
              <a:gdLst>
                <a:gd name="T0" fmla="*/ 0 w 2"/>
                <a:gd name="T1" fmla="*/ 2 h 4"/>
                <a:gd name="T2" fmla="*/ 0 w 2"/>
                <a:gd name="T3" fmla="*/ 3 h 4"/>
                <a:gd name="T4" fmla="*/ 0 w 2"/>
                <a:gd name="T5" fmla="*/ 2 h 4"/>
                <a:gd name="T6" fmla="*/ 1 w 2"/>
                <a:gd name="T7" fmla="*/ 2 h 4"/>
                <a:gd name="T8" fmla="*/ 0 w 2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1" y="0"/>
                    <a:pt x="2" y="4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466"/>
            <p:cNvSpPr/>
            <p:nvPr/>
          </p:nvSpPr>
          <p:spPr bwMode="auto">
            <a:xfrm>
              <a:off x="7526338" y="5353052"/>
              <a:ext cx="11113" cy="6350"/>
            </a:xfrm>
            <a:custGeom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Line 5467"/>
            <p:cNvSpPr>
              <a:spLocks noChangeShapeType="1"/>
            </p:cNvSpPr>
            <p:nvPr/>
          </p:nvSpPr>
          <p:spPr bwMode="auto">
            <a:xfrm flipH="1"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Line 5468"/>
            <p:cNvSpPr>
              <a:spLocks noChangeShapeType="1"/>
            </p:cNvSpPr>
            <p:nvPr/>
          </p:nvSpPr>
          <p:spPr bwMode="auto">
            <a:xfrm flipH="1"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469"/>
            <p:cNvSpPr>
              <a:spLocks noEditPoints="1"/>
            </p:cNvSpPr>
            <p:nvPr/>
          </p:nvSpPr>
          <p:spPr bwMode="auto">
            <a:xfrm>
              <a:off x="7092951" y="5356227"/>
              <a:ext cx="403225" cy="311150"/>
            </a:xfrm>
            <a:custGeom>
              <a:gdLst>
                <a:gd name="T0" fmla="*/ 92 w 107"/>
                <a:gd name="T1" fmla="*/ 8 h 83"/>
                <a:gd name="T2" fmla="*/ 92 w 107"/>
                <a:gd name="T3" fmla="*/ 10 h 83"/>
                <a:gd name="T4" fmla="*/ 90 w 107"/>
                <a:gd name="T5" fmla="*/ 10 h 83"/>
                <a:gd name="T6" fmla="*/ 72 w 107"/>
                <a:gd name="T7" fmla="*/ 20 h 83"/>
                <a:gd name="T8" fmla="*/ 69 w 107"/>
                <a:gd name="T9" fmla="*/ 21 h 83"/>
                <a:gd name="T10" fmla="*/ 47 w 107"/>
                <a:gd name="T11" fmla="*/ 36 h 83"/>
                <a:gd name="T12" fmla="*/ 36 w 107"/>
                <a:gd name="T13" fmla="*/ 43 h 83"/>
                <a:gd name="T14" fmla="*/ 28 w 107"/>
                <a:gd name="T15" fmla="*/ 52 h 83"/>
                <a:gd name="T16" fmla="*/ 20 w 107"/>
                <a:gd name="T17" fmla="*/ 64 h 83"/>
                <a:gd name="T18" fmla="*/ 19 w 107"/>
                <a:gd name="T19" fmla="*/ 62 h 83"/>
                <a:gd name="T20" fmla="*/ 18 w 107"/>
                <a:gd name="T21" fmla="*/ 67 h 83"/>
                <a:gd name="T22" fmla="*/ 16 w 107"/>
                <a:gd name="T23" fmla="*/ 68 h 83"/>
                <a:gd name="T24" fmla="*/ 17 w 107"/>
                <a:gd name="T25" fmla="*/ 68 h 83"/>
                <a:gd name="T26" fmla="*/ 13 w 107"/>
                <a:gd name="T27" fmla="*/ 77 h 83"/>
                <a:gd name="T28" fmla="*/ 12 w 107"/>
                <a:gd name="T29" fmla="*/ 76 h 83"/>
                <a:gd name="T30" fmla="*/ 13 w 107"/>
                <a:gd name="T31" fmla="*/ 77 h 83"/>
                <a:gd name="T32" fmla="*/ 10 w 107"/>
                <a:gd name="T33" fmla="*/ 79 h 83"/>
                <a:gd name="T34" fmla="*/ 11 w 107"/>
                <a:gd name="T35" fmla="*/ 78 h 83"/>
                <a:gd name="T36" fmla="*/ 8 w 107"/>
                <a:gd name="T37" fmla="*/ 79 h 83"/>
                <a:gd name="T38" fmla="*/ 7 w 107"/>
                <a:gd name="T39" fmla="*/ 80 h 83"/>
                <a:gd name="T40" fmla="*/ 5 w 107"/>
                <a:gd name="T41" fmla="*/ 83 h 83"/>
                <a:gd name="T42" fmla="*/ 5 w 107"/>
                <a:gd name="T43" fmla="*/ 81 h 83"/>
                <a:gd name="T44" fmla="*/ 3 w 107"/>
                <a:gd name="T45" fmla="*/ 83 h 83"/>
                <a:gd name="T46" fmla="*/ 1 w 107"/>
                <a:gd name="T47" fmla="*/ 82 h 83"/>
                <a:gd name="T48" fmla="*/ 3 w 107"/>
                <a:gd name="T49" fmla="*/ 79 h 83"/>
                <a:gd name="T50" fmla="*/ 5 w 107"/>
                <a:gd name="T51" fmla="*/ 70 h 83"/>
                <a:gd name="T52" fmla="*/ 8 w 107"/>
                <a:gd name="T53" fmla="*/ 68 h 83"/>
                <a:gd name="T54" fmla="*/ 13 w 107"/>
                <a:gd name="T55" fmla="*/ 61 h 83"/>
                <a:gd name="T56" fmla="*/ 14 w 107"/>
                <a:gd name="T57" fmla="*/ 62 h 83"/>
                <a:gd name="T58" fmla="*/ 16 w 107"/>
                <a:gd name="T59" fmla="*/ 57 h 83"/>
                <a:gd name="T60" fmla="*/ 18 w 107"/>
                <a:gd name="T61" fmla="*/ 55 h 83"/>
                <a:gd name="T62" fmla="*/ 18 w 107"/>
                <a:gd name="T63" fmla="*/ 54 h 83"/>
                <a:gd name="T64" fmla="*/ 19 w 107"/>
                <a:gd name="T65" fmla="*/ 54 h 83"/>
                <a:gd name="T66" fmla="*/ 19 w 107"/>
                <a:gd name="T67" fmla="*/ 53 h 83"/>
                <a:gd name="T68" fmla="*/ 30 w 107"/>
                <a:gd name="T69" fmla="*/ 41 h 83"/>
                <a:gd name="T70" fmla="*/ 31 w 107"/>
                <a:gd name="T71" fmla="*/ 38 h 83"/>
                <a:gd name="T72" fmla="*/ 42 w 107"/>
                <a:gd name="T73" fmla="*/ 30 h 83"/>
                <a:gd name="T74" fmla="*/ 65 w 107"/>
                <a:gd name="T75" fmla="*/ 15 h 83"/>
                <a:gd name="T76" fmla="*/ 65 w 107"/>
                <a:gd name="T77" fmla="*/ 16 h 83"/>
                <a:gd name="T78" fmla="*/ 68 w 107"/>
                <a:gd name="T79" fmla="*/ 16 h 83"/>
                <a:gd name="T80" fmla="*/ 69 w 107"/>
                <a:gd name="T81" fmla="*/ 13 h 83"/>
                <a:gd name="T82" fmla="*/ 76 w 107"/>
                <a:gd name="T83" fmla="*/ 9 h 83"/>
                <a:gd name="T84" fmla="*/ 80 w 107"/>
                <a:gd name="T85" fmla="*/ 9 h 83"/>
                <a:gd name="T86" fmla="*/ 81 w 107"/>
                <a:gd name="T87" fmla="*/ 7 h 83"/>
                <a:gd name="T88" fmla="*/ 87 w 107"/>
                <a:gd name="T89" fmla="*/ 6 h 83"/>
                <a:gd name="T90" fmla="*/ 96 w 107"/>
                <a:gd name="T91" fmla="*/ 2 h 83"/>
                <a:gd name="T92" fmla="*/ 106 w 107"/>
                <a:gd name="T93" fmla="*/ 0 h 83"/>
                <a:gd name="T94" fmla="*/ 106 w 107"/>
                <a:gd name="T95" fmla="*/ 2 h 83"/>
                <a:gd name="T96" fmla="*/ 103 w 107"/>
                <a:gd name="T97" fmla="*/ 3 h 83"/>
                <a:gd name="T98" fmla="*/ 97 w 107"/>
                <a:gd name="T99" fmla="*/ 5 h 83"/>
                <a:gd name="T100" fmla="*/ 95 w 107"/>
                <a:gd name="T101" fmla="*/ 7 h 83"/>
                <a:gd name="T102" fmla="*/ 95 w 107"/>
                <a:gd name="T103" fmla="*/ 8 h 83"/>
                <a:gd name="T104" fmla="*/ 95 w 107"/>
                <a:gd name="T105" fmla="*/ 8 h 83"/>
                <a:gd name="T106" fmla="*/ 92 w 107"/>
                <a:gd name="T107" fmla="*/ 8 h 83"/>
                <a:gd name="T108" fmla="*/ 14 w 107"/>
                <a:gd name="T109" fmla="*/ 74 h 83"/>
                <a:gd name="T110" fmla="*/ 15 w 107"/>
                <a:gd name="T111" fmla="*/ 73 h 83"/>
                <a:gd name="T112" fmla="*/ 14 w 107"/>
                <a:gd name="T113" fmla="*/ 73 h 83"/>
                <a:gd name="T114" fmla="*/ 14 w 107"/>
                <a:gd name="T115" fmla="*/ 74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83">
                  <a:moveTo>
                    <a:pt x="92" y="8"/>
                  </a:moveTo>
                  <a:cubicBezTo>
                    <a:pt x="92" y="8"/>
                    <a:pt x="92" y="9"/>
                    <a:pt x="92" y="10"/>
                  </a:cubicBezTo>
                  <a:cubicBezTo>
                    <a:pt x="92" y="9"/>
                    <a:pt x="91" y="10"/>
                    <a:pt x="90" y="10"/>
                  </a:cubicBezTo>
                  <a:cubicBezTo>
                    <a:pt x="85" y="15"/>
                    <a:pt x="78" y="17"/>
                    <a:pt x="72" y="20"/>
                  </a:cubicBezTo>
                  <a:cubicBezTo>
                    <a:pt x="71" y="20"/>
                    <a:pt x="70" y="20"/>
                    <a:pt x="69" y="21"/>
                  </a:cubicBezTo>
                  <a:cubicBezTo>
                    <a:pt x="62" y="26"/>
                    <a:pt x="56" y="33"/>
                    <a:pt x="47" y="36"/>
                  </a:cubicBezTo>
                  <a:cubicBezTo>
                    <a:pt x="41" y="33"/>
                    <a:pt x="40" y="41"/>
                    <a:pt x="36" y="43"/>
                  </a:cubicBezTo>
                  <a:cubicBezTo>
                    <a:pt x="34" y="48"/>
                    <a:pt x="32" y="52"/>
                    <a:pt x="28" y="52"/>
                  </a:cubicBezTo>
                  <a:cubicBezTo>
                    <a:pt x="25" y="57"/>
                    <a:pt x="23" y="59"/>
                    <a:pt x="20" y="64"/>
                  </a:cubicBezTo>
                  <a:cubicBezTo>
                    <a:pt x="19" y="64"/>
                    <a:pt x="20" y="62"/>
                    <a:pt x="19" y="62"/>
                  </a:cubicBezTo>
                  <a:cubicBezTo>
                    <a:pt x="18" y="64"/>
                    <a:pt x="17" y="66"/>
                    <a:pt x="18" y="67"/>
                  </a:cubicBezTo>
                  <a:cubicBezTo>
                    <a:pt x="17" y="67"/>
                    <a:pt x="17" y="68"/>
                    <a:pt x="16" y="68"/>
                  </a:cubicBezTo>
                  <a:cubicBezTo>
                    <a:pt x="16" y="68"/>
                    <a:pt x="17" y="68"/>
                    <a:pt x="17" y="68"/>
                  </a:cubicBezTo>
                  <a:cubicBezTo>
                    <a:pt x="13" y="70"/>
                    <a:pt x="18" y="74"/>
                    <a:pt x="13" y="77"/>
                  </a:cubicBezTo>
                  <a:cubicBezTo>
                    <a:pt x="14" y="75"/>
                    <a:pt x="13" y="77"/>
                    <a:pt x="12" y="76"/>
                  </a:cubicBezTo>
                  <a:cubicBezTo>
                    <a:pt x="12" y="77"/>
                    <a:pt x="12" y="77"/>
                    <a:pt x="13" y="77"/>
                  </a:cubicBezTo>
                  <a:cubicBezTo>
                    <a:pt x="13" y="78"/>
                    <a:pt x="12" y="79"/>
                    <a:pt x="10" y="79"/>
                  </a:cubicBezTo>
                  <a:cubicBezTo>
                    <a:pt x="10" y="79"/>
                    <a:pt x="10" y="78"/>
                    <a:pt x="11" y="78"/>
                  </a:cubicBezTo>
                  <a:cubicBezTo>
                    <a:pt x="10" y="77"/>
                    <a:pt x="9" y="80"/>
                    <a:pt x="8" y="79"/>
                  </a:cubicBezTo>
                  <a:cubicBezTo>
                    <a:pt x="8" y="80"/>
                    <a:pt x="8" y="79"/>
                    <a:pt x="7" y="80"/>
                  </a:cubicBezTo>
                  <a:cubicBezTo>
                    <a:pt x="8" y="82"/>
                    <a:pt x="7" y="83"/>
                    <a:pt x="5" y="83"/>
                  </a:cubicBezTo>
                  <a:cubicBezTo>
                    <a:pt x="5" y="82"/>
                    <a:pt x="5" y="82"/>
                    <a:pt x="5" y="81"/>
                  </a:cubicBezTo>
                  <a:cubicBezTo>
                    <a:pt x="4" y="81"/>
                    <a:pt x="4" y="82"/>
                    <a:pt x="3" y="83"/>
                  </a:cubicBezTo>
                  <a:cubicBezTo>
                    <a:pt x="2" y="82"/>
                    <a:pt x="1" y="82"/>
                    <a:pt x="1" y="82"/>
                  </a:cubicBezTo>
                  <a:cubicBezTo>
                    <a:pt x="0" y="80"/>
                    <a:pt x="1" y="80"/>
                    <a:pt x="3" y="79"/>
                  </a:cubicBezTo>
                  <a:cubicBezTo>
                    <a:pt x="2" y="76"/>
                    <a:pt x="5" y="74"/>
                    <a:pt x="5" y="70"/>
                  </a:cubicBezTo>
                  <a:cubicBezTo>
                    <a:pt x="7" y="70"/>
                    <a:pt x="6" y="68"/>
                    <a:pt x="8" y="68"/>
                  </a:cubicBezTo>
                  <a:cubicBezTo>
                    <a:pt x="8" y="64"/>
                    <a:pt x="11" y="63"/>
                    <a:pt x="13" y="61"/>
                  </a:cubicBezTo>
                  <a:cubicBezTo>
                    <a:pt x="14" y="60"/>
                    <a:pt x="13" y="62"/>
                    <a:pt x="14" y="62"/>
                  </a:cubicBezTo>
                  <a:cubicBezTo>
                    <a:pt x="15" y="60"/>
                    <a:pt x="17" y="58"/>
                    <a:pt x="16" y="57"/>
                  </a:cubicBezTo>
                  <a:cubicBezTo>
                    <a:pt x="17" y="56"/>
                    <a:pt x="18" y="56"/>
                    <a:pt x="18" y="55"/>
                  </a:cubicBezTo>
                  <a:cubicBezTo>
                    <a:pt x="18" y="55"/>
                    <a:pt x="17" y="55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23" y="50"/>
                    <a:pt x="25" y="43"/>
                    <a:pt x="30" y="41"/>
                  </a:cubicBezTo>
                  <a:cubicBezTo>
                    <a:pt x="30" y="40"/>
                    <a:pt x="31" y="40"/>
                    <a:pt x="31" y="38"/>
                  </a:cubicBezTo>
                  <a:cubicBezTo>
                    <a:pt x="34" y="37"/>
                    <a:pt x="38" y="30"/>
                    <a:pt x="42" y="30"/>
                  </a:cubicBezTo>
                  <a:cubicBezTo>
                    <a:pt x="47" y="24"/>
                    <a:pt x="56" y="18"/>
                    <a:pt x="65" y="15"/>
                  </a:cubicBezTo>
                  <a:cubicBezTo>
                    <a:pt x="65" y="15"/>
                    <a:pt x="64" y="15"/>
                    <a:pt x="65" y="16"/>
                  </a:cubicBezTo>
                  <a:cubicBezTo>
                    <a:pt x="66" y="16"/>
                    <a:pt x="66" y="15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2" y="13"/>
                    <a:pt x="74" y="10"/>
                    <a:pt x="76" y="9"/>
                  </a:cubicBezTo>
                  <a:cubicBezTo>
                    <a:pt x="78" y="9"/>
                    <a:pt x="80" y="7"/>
                    <a:pt x="80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3" y="6"/>
                    <a:pt x="85" y="4"/>
                    <a:pt x="87" y="6"/>
                  </a:cubicBezTo>
                  <a:cubicBezTo>
                    <a:pt x="89" y="2"/>
                    <a:pt x="95" y="6"/>
                    <a:pt x="96" y="2"/>
                  </a:cubicBezTo>
                  <a:cubicBezTo>
                    <a:pt x="99" y="2"/>
                    <a:pt x="103" y="0"/>
                    <a:pt x="106" y="0"/>
                  </a:cubicBezTo>
                  <a:cubicBezTo>
                    <a:pt x="106" y="1"/>
                    <a:pt x="106" y="3"/>
                    <a:pt x="106" y="2"/>
                  </a:cubicBezTo>
                  <a:cubicBezTo>
                    <a:pt x="107" y="3"/>
                    <a:pt x="104" y="4"/>
                    <a:pt x="103" y="3"/>
                  </a:cubicBezTo>
                  <a:cubicBezTo>
                    <a:pt x="103" y="5"/>
                    <a:pt x="99" y="6"/>
                    <a:pt x="97" y="5"/>
                  </a:cubicBezTo>
                  <a:cubicBezTo>
                    <a:pt x="96" y="6"/>
                    <a:pt x="96" y="7"/>
                    <a:pt x="95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9"/>
                    <a:pt x="94" y="8"/>
                    <a:pt x="95" y="8"/>
                  </a:cubicBezTo>
                  <a:cubicBezTo>
                    <a:pt x="94" y="6"/>
                    <a:pt x="93" y="8"/>
                    <a:pt x="92" y="8"/>
                  </a:cubicBezTo>
                  <a:close/>
                  <a:moveTo>
                    <a:pt x="14" y="74"/>
                  </a:moveTo>
                  <a:cubicBezTo>
                    <a:pt x="14" y="74"/>
                    <a:pt x="15" y="74"/>
                    <a:pt x="1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3" y="74"/>
                    <a:pt x="1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470"/>
            <p:cNvSpPr/>
            <p:nvPr/>
          </p:nvSpPr>
          <p:spPr bwMode="auto">
            <a:xfrm>
              <a:off x="7499351" y="5356227"/>
              <a:ext cx="11113" cy="15875"/>
            </a:xfrm>
            <a:custGeom>
              <a:gdLst>
                <a:gd name="T0" fmla="*/ 2 w 3"/>
                <a:gd name="T1" fmla="*/ 0 h 4"/>
                <a:gd name="T2" fmla="*/ 0 w 3"/>
                <a:gd name="T3" fmla="*/ 3 h 4"/>
                <a:gd name="T4" fmla="*/ 0 w 3"/>
                <a:gd name="T5" fmla="*/ 1 h 4"/>
                <a:gd name="T6" fmla="*/ 2 w 3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2" y="4"/>
                    <a:pt x="0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471"/>
            <p:cNvSpPr/>
            <p:nvPr/>
          </p:nvSpPr>
          <p:spPr bwMode="auto">
            <a:xfrm>
              <a:off x="7029451" y="5856289"/>
              <a:ext cx="30163" cy="71438"/>
            </a:xfrm>
            <a:custGeom>
              <a:gdLst>
                <a:gd name="T0" fmla="*/ 1 w 8"/>
                <a:gd name="T1" fmla="*/ 0 h 19"/>
                <a:gd name="T2" fmla="*/ 3 w 8"/>
                <a:gd name="T3" fmla="*/ 2 h 19"/>
                <a:gd name="T4" fmla="*/ 7 w 8"/>
                <a:gd name="T5" fmla="*/ 2 h 19"/>
                <a:gd name="T6" fmla="*/ 6 w 8"/>
                <a:gd name="T7" fmla="*/ 5 h 19"/>
                <a:gd name="T8" fmla="*/ 7 w 8"/>
                <a:gd name="T9" fmla="*/ 7 h 19"/>
                <a:gd name="T10" fmla="*/ 5 w 8"/>
                <a:gd name="T11" fmla="*/ 7 h 19"/>
                <a:gd name="T12" fmla="*/ 5 w 8"/>
                <a:gd name="T13" fmla="*/ 8 h 19"/>
                <a:gd name="T14" fmla="*/ 7 w 8"/>
                <a:gd name="T15" fmla="*/ 8 h 19"/>
                <a:gd name="T16" fmla="*/ 3 w 8"/>
                <a:gd name="T17" fmla="*/ 12 h 19"/>
                <a:gd name="T18" fmla="*/ 3 w 8"/>
                <a:gd name="T19" fmla="*/ 19 h 19"/>
                <a:gd name="T20" fmla="*/ 3 w 8"/>
                <a:gd name="T21" fmla="*/ 16 h 19"/>
                <a:gd name="T22" fmla="*/ 4 w 8"/>
                <a:gd name="T23" fmla="*/ 16 h 19"/>
                <a:gd name="T24" fmla="*/ 1 w 8"/>
                <a:gd name="T25" fmla="*/ 11 h 19"/>
                <a:gd name="T26" fmla="*/ 1 w 8"/>
                <a:gd name="T27" fmla="*/ 9 h 19"/>
                <a:gd name="T28" fmla="*/ 3 w 8"/>
                <a:gd name="T29" fmla="*/ 11 h 19"/>
                <a:gd name="T30" fmla="*/ 4 w 8"/>
                <a:gd name="T31" fmla="*/ 7 h 19"/>
                <a:gd name="T32" fmla="*/ 1 w 8"/>
                <a:gd name="T33" fmla="*/ 5 h 19"/>
                <a:gd name="T34" fmla="*/ 1 w 8"/>
                <a:gd name="T35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cubicBezTo>
                    <a:pt x="2" y="1"/>
                    <a:pt x="3" y="0"/>
                    <a:pt x="3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6" y="4"/>
                    <a:pt x="8" y="3"/>
                    <a:pt x="6" y="5"/>
                  </a:cubicBezTo>
                  <a:cubicBezTo>
                    <a:pt x="5" y="6"/>
                    <a:pt x="7" y="6"/>
                    <a:pt x="7" y="7"/>
                  </a:cubicBezTo>
                  <a:cubicBezTo>
                    <a:pt x="6" y="7"/>
                    <a:pt x="5" y="6"/>
                    <a:pt x="5" y="7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5" y="10"/>
                    <a:pt x="6" y="12"/>
                    <a:pt x="3" y="12"/>
                  </a:cubicBezTo>
                  <a:cubicBezTo>
                    <a:pt x="5" y="14"/>
                    <a:pt x="5" y="16"/>
                    <a:pt x="3" y="19"/>
                  </a:cubicBezTo>
                  <a:cubicBezTo>
                    <a:pt x="3" y="18"/>
                    <a:pt x="2" y="18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2" y="15"/>
                    <a:pt x="4" y="11"/>
                    <a:pt x="1" y="11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10"/>
                    <a:pt x="3" y="9"/>
                    <a:pt x="3" y="11"/>
                  </a:cubicBezTo>
                  <a:cubicBezTo>
                    <a:pt x="4" y="9"/>
                    <a:pt x="2" y="8"/>
                    <a:pt x="4" y="7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0" y="3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72"/>
            <p:cNvSpPr/>
            <p:nvPr/>
          </p:nvSpPr>
          <p:spPr bwMode="auto">
            <a:xfrm>
              <a:off x="7743826" y="5348289"/>
              <a:ext cx="288925" cy="158750"/>
            </a:xfrm>
            <a:custGeom>
              <a:gdLst>
                <a:gd name="T0" fmla="*/ 1 w 77"/>
                <a:gd name="T1" fmla="*/ 0 h 42"/>
                <a:gd name="T2" fmla="*/ 17 w 77"/>
                <a:gd name="T3" fmla="*/ 5 h 42"/>
                <a:gd name="T4" fmla="*/ 20 w 77"/>
                <a:gd name="T5" fmla="*/ 5 h 42"/>
                <a:gd name="T6" fmla="*/ 74 w 77"/>
                <a:gd name="T7" fmla="*/ 37 h 42"/>
                <a:gd name="T8" fmla="*/ 75 w 77"/>
                <a:gd name="T9" fmla="*/ 40 h 42"/>
                <a:gd name="T10" fmla="*/ 76 w 77"/>
                <a:gd name="T11" fmla="*/ 42 h 42"/>
                <a:gd name="T12" fmla="*/ 69 w 77"/>
                <a:gd name="T13" fmla="*/ 36 h 42"/>
                <a:gd name="T14" fmla="*/ 67 w 77"/>
                <a:gd name="T15" fmla="*/ 36 h 42"/>
                <a:gd name="T16" fmla="*/ 59 w 77"/>
                <a:gd name="T17" fmla="*/ 30 h 42"/>
                <a:gd name="T18" fmla="*/ 24 w 77"/>
                <a:gd name="T19" fmla="*/ 14 h 42"/>
                <a:gd name="T20" fmla="*/ 9 w 77"/>
                <a:gd name="T21" fmla="*/ 7 h 42"/>
                <a:gd name="T22" fmla="*/ 6 w 77"/>
                <a:gd name="T23" fmla="*/ 4 h 42"/>
                <a:gd name="T24" fmla="*/ 1 w 77"/>
                <a:gd name="T25" fmla="*/ 2 h 42"/>
                <a:gd name="T26" fmla="*/ 1 w 77"/>
                <a:gd name="T27" fmla="*/ 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2">
                  <a:moveTo>
                    <a:pt x="1" y="0"/>
                  </a:moveTo>
                  <a:cubicBezTo>
                    <a:pt x="6" y="3"/>
                    <a:pt x="12" y="2"/>
                    <a:pt x="17" y="5"/>
                  </a:cubicBezTo>
                  <a:cubicBezTo>
                    <a:pt x="18" y="5"/>
                    <a:pt x="18" y="5"/>
                    <a:pt x="20" y="5"/>
                  </a:cubicBezTo>
                  <a:cubicBezTo>
                    <a:pt x="41" y="12"/>
                    <a:pt x="60" y="22"/>
                    <a:pt x="74" y="37"/>
                  </a:cubicBezTo>
                  <a:cubicBezTo>
                    <a:pt x="74" y="39"/>
                    <a:pt x="75" y="39"/>
                    <a:pt x="75" y="40"/>
                  </a:cubicBezTo>
                  <a:cubicBezTo>
                    <a:pt x="76" y="40"/>
                    <a:pt x="77" y="41"/>
                    <a:pt x="76" y="42"/>
                  </a:cubicBezTo>
                  <a:cubicBezTo>
                    <a:pt x="73" y="41"/>
                    <a:pt x="70" y="39"/>
                    <a:pt x="69" y="36"/>
                  </a:cubicBezTo>
                  <a:cubicBezTo>
                    <a:pt x="68" y="35"/>
                    <a:pt x="68" y="37"/>
                    <a:pt x="67" y="36"/>
                  </a:cubicBezTo>
                  <a:cubicBezTo>
                    <a:pt x="64" y="34"/>
                    <a:pt x="62" y="33"/>
                    <a:pt x="59" y="30"/>
                  </a:cubicBezTo>
                  <a:cubicBezTo>
                    <a:pt x="47" y="25"/>
                    <a:pt x="37" y="18"/>
                    <a:pt x="24" y="14"/>
                  </a:cubicBezTo>
                  <a:cubicBezTo>
                    <a:pt x="21" y="9"/>
                    <a:pt x="15" y="9"/>
                    <a:pt x="9" y="7"/>
                  </a:cubicBezTo>
                  <a:cubicBezTo>
                    <a:pt x="9" y="5"/>
                    <a:pt x="6" y="6"/>
                    <a:pt x="6" y="4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473"/>
            <p:cNvSpPr>
              <a:spLocks noEditPoints="1"/>
            </p:cNvSpPr>
            <p:nvPr/>
          </p:nvSpPr>
          <p:spPr bwMode="auto">
            <a:xfrm>
              <a:off x="7018338" y="5584827"/>
              <a:ext cx="1223963" cy="984250"/>
            </a:xfrm>
            <a:custGeom>
              <a:gdLst>
                <a:gd name="T0" fmla="*/ 293 w 326"/>
                <a:gd name="T1" fmla="*/ 5 h 262"/>
                <a:gd name="T2" fmla="*/ 300 w 326"/>
                <a:gd name="T3" fmla="*/ 15 h 262"/>
                <a:gd name="T4" fmla="*/ 313 w 326"/>
                <a:gd name="T5" fmla="*/ 41 h 262"/>
                <a:gd name="T6" fmla="*/ 315 w 326"/>
                <a:gd name="T7" fmla="*/ 51 h 262"/>
                <a:gd name="T8" fmla="*/ 321 w 326"/>
                <a:gd name="T9" fmla="*/ 74 h 262"/>
                <a:gd name="T10" fmla="*/ 324 w 326"/>
                <a:gd name="T11" fmla="*/ 95 h 262"/>
                <a:gd name="T12" fmla="*/ 326 w 326"/>
                <a:gd name="T13" fmla="*/ 104 h 262"/>
                <a:gd name="T14" fmla="*/ 317 w 326"/>
                <a:gd name="T15" fmla="*/ 140 h 262"/>
                <a:gd name="T16" fmla="*/ 305 w 326"/>
                <a:gd name="T17" fmla="*/ 172 h 262"/>
                <a:gd name="T18" fmla="*/ 276 w 326"/>
                <a:gd name="T19" fmla="*/ 207 h 262"/>
                <a:gd name="T20" fmla="*/ 221 w 326"/>
                <a:gd name="T21" fmla="*/ 243 h 262"/>
                <a:gd name="T22" fmla="*/ 206 w 326"/>
                <a:gd name="T23" fmla="*/ 249 h 262"/>
                <a:gd name="T24" fmla="*/ 194 w 326"/>
                <a:gd name="T25" fmla="*/ 256 h 262"/>
                <a:gd name="T26" fmla="*/ 187 w 326"/>
                <a:gd name="T27" fmla="*/ 258 h 262"/>
                <a:gd name="T28" fmla="*/ 170 w 326"/>
                <a:gd name="T29" fmla="*/ 254 h 262"/>
                <a:gd name="T30" fmla="*/ 118 w 326"/>
                <a:gd name="T31" fmla="*/ 247 h 262"/>
                <a:gd name="T32" fmla="*/ 74 w 326"/>
                <a:gd name="T33" fmla="*/ 226 h 262"/>
                <a:gd name="T34" fmla="*/ 48 w 326"/>
                <a:gd name="T35" fmla="*/ 206 h 262"/>
                <a:gd name="T36" fmla="*/ 33 w 326"/>
                <a:gd name="T37" fmla="*/ 189 h 262"/>
                <a:gd name="T38" fmla="*/ 12 w 326"/>
                <a:gd name="T39" fmla="*/ 155 h 262"/>
                <a:gd name="T40" fmla="*/ 3 w 326"/>
                <a:gd name="T41" fmla="*/ 104 h 262"/>
                <a:gd name="T42" fmla="*/ 3 w 326"/>
                <a:gd name="T43" fmla="*/ 94 h 262"/>
                <a:gd name="T44" fmla="*/ 6 w 326"/>
                <a:gd name="T45" fmla="*/ 95 h 262"/>
                <a:gd name="T46" fmla="*/ 10 w 326"/>
                <a:gd name="T47" fmla="*/ 111 h 262"/>
                <a:gd name="T48" fmla="*/ 22 w 326"/>
                <a:gd name="T49" fmla="*/ 148 h 262"/>
                <a:gd name="T50" fmla="*/ 34 w 326"/>
                <a:gd name="T51" fmla="*/ 169 h 262"/>
                <a:gd name="T52" fmla="*/ 43 w 326"/>
                <a:gd name="T53" fmla="*/ 187 h 262"/>
                <a:gd name="T54" fmla="*/ 61 w 326"/>
                <a:gd name="T55" fmla="*/ 206 h 262"/>
                <a:gd name="T56" fmla="*/ 90 w 326"/>
                <a:gd name="T57" fmla="*/ 226 h 262"/>
                <a:gd name="T58" fmla="*/ 113 w 326"/>
                <a:gd name="T59" fmla="*/ 237 h 262"/>
                <a:gd name="T60" fmla="*/ 141 w 326"/>
                <a:gd name="T61" fmla="*/ 243 h 262"/>
                <a:gd name="T62" fmla="*/ 154 w 326"/>
                <a:gd name="T63" fmla="*/ 244 h 262"/>
                <a:gd name="T64" fmla="*/ 187 w 326"/>
                <a:gd name="T65" fmla="*/ 241 h 262"/>
                <a:gd name="T66" fmla="*/ 213 w 326"/>
                <a:gd name="T67" fmla="*/ 233 h 262"/>
                <a:gd name="T68" fmla="*/ 236 w 326"/>
                <a:gd name="T69" fmla="*/ 224 h 262"/>
                <a:gd name="T70" fmla="*/ 244 w 326"/>
                <a:gd name="T71" fmla="*/ 220 h 262"/>
                <a:gd name="T72" fmla="*/ 266 w 326"/>
                <a:gd name="T73" fmla="*/ 204 h 262"/>
                <a:gd name="T74" fmla="*/ 286 w 326"/>
                <a:gd name="T75" fmla="*/ 179 h 262"/>
                <a:gd name="T76" fmla="*/ 289 w 326"/>
                <a:gd name="T77" fmla="*/ 174 h 262"/>
                <a:gd name="T78" fmla="*/ 302 w 326"/>
                <a:gd name="T79" fmla="*/ 150 h 262"/>
                <a:gd name="T80" fmla="*/ 309 w 326"/>
                <a:gd name="T81" fmla="*/ 125 h 262"/>
                <a:gd name="T82" fmla="*/ 312 w 326"/>
                <a:gd name="T83" fmla="*/ 120 h 262"/>
                <a:gd name="T84" fmla="*/ 314 w 326"/>
                <a:gd name="T85" fmla="*/ 95 h 262"/>
                <a:gd name="T86" fmla="*/ 315 w 326"/>
                <a:gd name="T87" fmla="*/ 93 h 262"/>
                <a:gd name="T88" fmla="*/ 317 w 326"/>
                <a:gd name="T89" fmla="*/ 91 h 262"/>
                <a:gd name="T90" fmla="*/ 315 w 326"/>
                <a:gd name="T91" fmla="*/ 86 h 262"/>
                <a:gd name="T92" fmla="*/ 315 w 326"/>
                <a:gd name="T93" fmla="*/ 77 h 262"/>
                <a:gd name="T94" fmla="*/ 313 w 326"/>
                <a:gd name="T95" fmla="*/ 71 h 262"/>
                <a:gd name="T96" fmla="*/ 313 w 326"/>
                <a:gd name="T97" fmla="*/ 69 h 262"/>
                <a:gd name="T98" fmla="*/ 311 w 326"/>
                <a:gd name="T99" fmla="*/ 66 h 262"/>
                <a:gd name="T100" fmla="*/ 312 w 326"/>
                <a:gd name="T101" fmla="*/ 58 h 262"/>
                <a:gd name="T102" fmla="*/ 310 w 326"/>
                <a:gd name="T103" fmla="*/ 50 h 262"/>
                <a:gd name="T104" fmla="*/ 301 w 326"/>
                <a:gd name="T105" fmla="*/ 30 h 262"/>
                <a:gd name="T106" fmla="*/ 298 w 326"/>
                <a:gd name="T107" fmla="*/ 20 h 262"/>
                <a:gd name="T108" fmla="*/ 296 w 326"/>
                <a:gd name="T109" fmla="*/ 16 h 262"/>
                <a:gd name="T110" fmla="*/ 288 w 326"/>
                <a:gd name="T111" fmla="*/ 0 h 262"/>
                <a:gd name="T112" fmla="*/ 299 w 326"/>
                <a:gd name="T113" fmla="*/ 19 h 262"/>
                <a:gd name="T114" fmla="*/ 311 w 326"/>
                <a:gd name="T115" fmla="*/ 61 h 262"/>
                <a:gd name="T116" fmla="*/ 312 w 326"/>
                <a:gd name="T117" fmla="*/ 60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262">
                  <a:moveTo>
                    <a:pt x="288" y="0"/>
                  </a:moveTo>
                  <a:cubicBezTo>
                    <a:pt x="290" y="2"/>
                    <a:pt x="293" y="2"/>
                    <a:pt x="293" y="5"/>
                  </a:cubicBezTo>
                  <a:cubicBezTo>
                    <a:pt x="296" y="8"/>
                    <a:pt x="297" y="10"/>
                    <a:pt x="298" y="14"/>
                  </a:cubicBezTo>
                  <a:cubicBezTo>
                    <a:pt x="299" y="14"/>
                    <a:pt x="300" y="14"/>
                    <a:pt x="300" y="15"/>
                  </a:cubicBezTo>
                  <a:cubicBezTo>
                    <a:pt x="300" y="21"/>
                    <a:pt x="306" y="24"/>
                    <a:pt x="307" y="29"/>
                  </a:cubicBezTo>
                  <a:cubicBezTo>
                    <a:pt x="307" y="32"/>
                    <a:pt x="309" y="39"/>
                    <a:pt x="313" y="41"/>
                  </a:cubicBezTo>
                  <a:cubicBezTo>
                    <a:pt x="313" y="42"/>
                    <a:pt x="313" y="43"/>
                    <a:pt x="313" y="44"/>
                  </a:cubicBezTo>
                  <a:cubicBezTo>
                    <a:pt x="313" y="46"/>
                    <a:pt x="315" y="49"/>
                    <a:pt x="315" y="51"/>
                  </a:cubicBezTo>
                  <a:cubicBezTo>
                    <a:pt x="318" y="54"/>
                    <a:pt x="316" y="60"/>
                    <a:pt x="317" y="65"/>
                  </a:cubicBezTo>
                  <a:cubicBezTo>
                    <a:pt x="318" y="68"/>
                    <a:pt x="321" y="71"/>
                    <a:pt x="321" y="74"/>
                  </a:cubicBezTo>
                  <a:cubicBezTo>
                    <a:pt x="322" y="76"/>
                    <a:pt x="321" y="79"/>
                    <a:pt x="321" y="81"/>
                  </a:cubicBezTo>
                  <a:cubicBezTo>
                    <a:pt x="322" y="86"/>
                    <a:pt x="324" y="90"/>
                    <a:pt x="324" y="95"/>
                  </a:cubicBezTo>
                  <a:cubicBezTo>
                    <a:pt x="324" y="98"/>
                    <a:pt x="322" y="100"/>
                    <a:pt x="322" y="104"/>
                  </a:cubicBezTo>
                  <a:cubicBezTo>
                    <a:pt x="323" y="105"/>
                    <a:pt x="325" y="103"/>
                    <a:pt x="326" y="104"/>
                  </a:cubicBezTo>
                  <a:cubicBezTo>
                    <a:pt x="325" y="106"/>
                    <a:pt x="324" y="107"/>
                    <a:pt x="322" y="107"/>
                  </a:cubicBezTo>
                  <a:cubicBezTo>
                    <a:pt x="323" y="119"/>
                    <a:pt x="318" y="129"/>
                    <a:pt x="317" y="140"/>
                  </a:cubicBezTo>
                  <a:cubicBezTo>
                    <a:pt x="316" y="148"/>
                    <a:pt x="310" y="155"/>
                    <a:pt x="308" y="163"/>
                  </a:cubicBezTo>
                  <a:cubicBezTo>
                    <a:pt x="307" y="166"/>
                    <a:pt x="307" y="169"/>
                    <a:pt x="305" y="172"/>
                  </a:cubicBezTo>
                  <a:cubicBezTo>
                    <a:pt x="302" y="176"/>
                    <a:pt x="299" y="180"/>
                    <a:pt x="296" y="182"/>
                  </a:cubicBezTo>
                  <a:cubicBezTo>
                    <a:pt x="291" y="192"/>
                    <a:pt x="285" y="200"/>
                    <a:pt x="276" y="207"/>
                  </a:cubicBezTo>
                  <a:cubicBezTo>
                    <a:pt x="276" y="207"/>
                    <a:pt x="276" y="208"/>
                    <a:pt x="276" y="208"/>
                  </a:cubicBezTo>
                  <a:cubicBezTo>
                    <a:pt x="261" y="223"/>
                    <a:pt x="241" y="234"/>
                    <a:pt x="221" y="243"/>
                  </a:cubicBezTo>
                  <a:cubicBezTo>
                    <a:pt x="220" y="244"/>
                    <a:pt x="219" y="246"/>
                    <a:pt x="218" y="247"/>
                  </a:cubicBezTo>
                  <a:cubicBezTo>
                    <a:pt x="215" y="246"/>
                    <a:pt x="211" y="248"/>
                    <a:pt x="206" y="249"/>
                  </a:cubicBezTo>
                  <a:cubicBezTo>
                    <a:pt x="202" y="251"/>
                    <a:pt x="198" y="252"/>
                    <a:pt x="194" y="252"/>
                  </a:cubicBezTo>
                  <a:cubicBezTo>
                    <a:pt x="196" y="254"/>
                    <a:pt x="193" y="255"/>
                    <a:pt x="194" y="256"/>
                  </a:cubicBezTo>
                  <a:cubicBezTo>
                    <a:pt x="191" y="254"/>
                    <a:pt x="190" y="258"/>
                    <a:pt x="191" y="259"/>
                  </a:cubicBezTo>
                  <a:cubicBezTo>
                    <a:pt x="189" y="259"/>
                    <a:pt x="188" y="259"/>
                    <a:pt x="187" y="258"/>
                  </a:cubicBezTo>
                  <a:cubicBezTo>
                    <a:pt x="183" y="262"/>
                    <a:pt x="179" y="258"/>
                    <a:pt x="178" y="253"/>
                  </a:cubicBezTo>
                  <a:cubicBezTo>
                    <a:pt x="175" y="252"/>
                    <a:pt x="173" y="253"/>
                    <a:pt x="170" y="254"/>
                  </a:cubicBezTo>
                  <a:cubicBezTo>
                    <a:pt x="163" y="254"/>
                    <a:pt x="156" y="253"/>
                    <a:pt x="150" y="254"/>
                  </a:cubicBezTo>
                  <a:cubicBezTo>
                    <a:pt x="139" y="252"/>
                    <a:pt x="128" y="250"/>
                    <a:pt x="118" y="247"/>
                  </a:cubicBezTo>
                  <a:cubicBezTo>
                    <a:pt x="115" y="247"/>
                    <a:pt x="112" y="245"/>
                    <a:pt x="108" y="245"/>
                  </a:cubicBezTo>
                  <a:cubicBezTo>
                    <a:pt x="97" y="238"/>
                    <a:pt x="83" y="234"/>
                    <a:pt x="74" y="226"/>
                  </a:cubicBezTo>
                  <a:cubicBezTo>
                    <a:pt x="72" y="225"/>
                    <a:pt x="70" y="224"/>
                    <a:pt x="69" y="222"/>
                  </a:cubicBezTo>
                  <a:cubicBezTo>
                    <a:pt x="60" y="218"/>
                    <a:pt x="56" y="211"/>
                    <a:pt x="48" y="206"/>
                  </a:cubicBezTo>
                  <a:cubicBezTo>
                    <a:pt x="44" y="201"/>
                    <a:pt x="39" y="197"/>
                    <a:pt x="35" y="191"/>
                  </a:cubicBezTo>
                  <a:cubicBezTo>
                    <a:pt x="34" y="191"/>
                    <a:pt x="34" y="190"/>
                    <a:pt x="33" y="189"/>
                  </a:cubicBezTo>
                  <a:cubicBezTo>
                    <a:pt x="30" y="185"/>
                    <a:pt x="27" y="181"/>
                    <a:pt x="24" y="178"/>
                  </a:cubicBezTo>
                  <a:cubicBezTo>
                    <a:pt x="20" y="170"/>
                    <a:pt x="15" y="163"/>
                    <a:pt x="12" y="155"/>
                  </a:cubicBezTo>
                  <a:cubicBezTo>
                    <a:pt x="10" y="146"/>
                    <a:pt x="6" y="138"/>
                    <a:pt x="4" y="127"/>
                  </a:cubicBezTo>
                  <a:cubicBezTo>
                    <a:pt x="0" y="120"/>
                    <a:pt x="3" y="112"/>
                    <a:pt x="3" y="104"/>
                  </a:cubicBezTo>
                  <a:cubicBezTo>
                    <a:pt x="3" y="103"/>
                    <a:pt x="2" y="103"/>
                    <a:pt x="1" y="103"/>
                  </a:cubicBezTo>
                  <a:cubicBezTo>
                    <a:pt x="2" y="100"/>
                    <a:pt x="0" y="96"/>
                    <a:pt x="3" y="94"/>
                  </a:cubicBezTo>
                  <a:cubicBezTo>
                    <a:pt x="1" y="93"/>
                    <a:pt x="2" y="90"/>
                    <a:pt x="2" y="88"/>
                  </a:cubicBezTo>
                  <a:cubicBezTo>
                    <a:pt x="3" y="91"/>
                    <a:pt x="6" y="92"/>
                    <a:pt x="6" y="95"/>
                  </a:cubicBezTo>
                  <a:cubicBezTo>
                    <a:pt x="7" y="98"/>
                    <a:pt x="6" y="102"/>
                    <a:pt x="8" y="104"/>
                  </a:cubicBezTo>
                  <a:cubicBezTo>
                    <a:pt x="8" y="107"/>
                    <a:pt x="9" y="110"/>
                    <a:pt x="10" y="111"/>
                  </a:cubicBezTo>
                  <a:cubicBezTo>
                    <a:pt x="11" y="119"/>
                    <a:pt x="13" y="124"/>
                    <a:pt x="14" y="129"/>
                  </a:cubicBezTo>
                  <a:cubicBezTo>
                    <a:pt x="17" y="135"/>
                    <a:pt x="18" y="142"/>
                    <a:pt x="22" y="148"/>
                  </a:cubicBezTo>
                  <a:cubicBezTo>
                    <a:pt x="26" y="153"/>
                    <a:pt x="32" y="158"/>
                    <a:pt x="34" y="164"/>
                  </a:cubicBezTo>
                  <a:cubicBezTo>
                    <a:pt x="34" y="166"/>
                    <a:pt x="34" y="167"/>
                    <a:pt x="34" y="169"/>
                  </a:cubicBezTo>
                  <a:cubicBezTo>
                    <a:pt x="35" y="170"/>
                    <a:pt x="36" y="171"/>
                    <a:pt x="37" y="173"/>
                  </a:cubicBezTo>
                  <a:cubicBezTo>
                    <a:pt x="40" y="177"/>
                    <a:pt x="41" y="182"/>
                    <a:pt x="43" y="187"/>
                  </a:cubicBezTo>
                  <a:cubicBezTo>
                    <a:pt x="45" y="192"/>
                    <a:pt x="50" y="195"/>
                    <a:pt x="54" y="199"/>
                  </a:cubicBezTo>
                  <a:cubicBezTo>
                    <a:pt x="56" y="202"/>
                    <a:pt x="57" y="205"/>
                    <a:pt x="61" y="206"/>
                  </a:cubicBezTo>
                  <a:cubicBezTo>
                    <a:pt x="65" y="211"/>
                    <a:pt x="71" y="215"/>
                    <a:pt x="77" y="218"/>
                  </a:cubicBezTo>
                  <a:cubicBezTo>
                    <a:pt x="81" y="221"/>
                    <a:pt x="84" y="225"/>
                    <a:pt x="90" y="226"/>
                  </a:cubicBezTo>
                  <a:cubicBezTo>
                    <a:pt x="90" y="227"/>
                    <a:pt x="90" y="227"/>
                    <a:pt x="90" y="228"/>
                  </a:cubicBezTo>
                  <a:cubicBezTo>
                    <a:pt x="98" y="231"/>
                    <a:pt x="106" y="234"/>
                    <a:pt x="113" y="237"/>
                  </a:cubicBezTo>
                  <a:cubicBezTo>
                    <a:pt x="119" y="239"/>
                    <a:pt x="126" y="240"/>
                    <a:pt x="133" y="241"/>
                  </a:cubicBezTo>
                  <a:cubicBezTo>
                    <a:pt x="136" y="242"/>
                    <a:pt x="138" y="243"/>
                    <a:pt x="141" y="243"/>
                  </a:cubicBezTo>
                  <a:cubicBezTo>
                    <a:pt x="143" y="243"/>
                    <a:pt x="143" y="242"/>
                    <a:pt x="145" y="243"/>
                  </a:cubicBezTo>
                  <a:cubicBezTo>
                    <a:pt x="148" y="243"/>
                    <a:pt x="151" y="244"/>
                    <a:pt x="154" y="244"/>
                  </a:cubicBezTo>
                  <a:cubicBezTo>
                    <a:pt x="157" y="244"/>
                    <a:pt x="159" y="244"/>
                    <a:pt x="162" y="244"/>
                  </a:cubicBezTo>
                  <a:cubicBezTo>
                    <a:pt x="170" y="244"/>
                    <a:pt x="179" y="242"/>
                    <a:pt x="187" y="241"/>
                  </a:cubicBezTo>
                  <a:cubicBezTo>
                    <a:pt x="191" y="241"/>
                    <a:pt x="195" y="240"/>
                    <a:pt x="199" y="239"/>
                  </a:cubicBezTo>
                  <a:cubicBezTo>
                    <a:pt x="204" y="238"/>
                    <a:pt x="210" y="237"/>
                    <a:pt x="213" y="233"/>
                  </a:cubicBezTo>
                  <a:cubicBezTo>
                    <a:pt x="214" y="234"/>
                    <a:pt x="218" y="234"/>
                    <a:pt x="218" y="231"/>
                  </a:cubicBezTo>
                  <a:cubicBezTo>
                    <a:pt x="225" y="231"/>
                    <a:pt x="231" y="228"/>
                    <a:pt x="236" y="224"/>
                  </a:cubicBezTo>
                  <a:cubicBezTo>
                    <a:pt x="237" y="223"/>
                    <a:pt x="238" y="222"/>
                    <a:pt x="240" y="221"/>
                  </a:cubicBezTo>
                  <a:cubicBezTo>
                    <a:pt x="241" y="220"/>
                    <a:pt x="243" y="221"/>
                    <a:pt x="244" y="220"/>
                  </a:cubicBezTo>
                  <a:cubicBezTo>
                    <a:pt x="246" y="219"/>
                    <a:pt x="248" y="216"/>
                    <a:pt x="250" y="214"/>
                  </a:cubicBezTo>
                  <a:cubicBezTo>
                    <a:pt x="256" y="212"/>
                    <a:pt x="260" y="205"/>
                    <a:pt x="266" y="204"/>
                  </a:cubicBezTo>
                  <a:cubicBezTo>
                    <a:pt x="267" y="200"/>
                    <a:pt x="269" y="197"/>
                    <a:pt x="273" y="196"/>
                  </a:cubicBezTo>
                  <a:cubicBezTo>
                    <a:pt x="276" y="189"/>
                    <a:pt x="282" y="185"/>
                    <a:pt x="286" y="179"/>
                  </a:cubicBezTo>
                  <a:cubicBezTo>
                    <a:pt x="286" y="178"/>
                    <a:pt x="287" y="177"/>
                    <a:pt x="287" y="176"/>
                  </a:cubicBezTo>
                  <a:cubicBezTo>
                    <a:pt x="288" y="176"/>
                    <a:pt x="288" y="174"/>
                    <a:pt x="289" y="174"/>
                  </a:cubicBezTo>
                  <a:cubicBezTo>
                    <a:pt x="292" y="167"/>
                    <a:pt x="296" y="163"/>
                    <a:pt x="299" y="157"/>
                  </a:cubicBezTo>
                  <a:cubicBezTo>
                    <a:pt x="299" y="154"/>
                    <a:pt x="301" y="152"/>
                    <a:pt x="302" y="150"/>
                  </a:cubicBezTo>
                  <a:cubicBezTo>
                    <a:pt x="303" y="147"/>
                    <a:pt x="303" y="143"/>
                    <a:pt x="304" y="141"/>
                  </a:cubicBezTo>
                  <a:cubicBezTo>
                    <a:pt x="305" y="135"/>
                    <a:pt x="308" y="132"/>
                    <a:pt x="309" y="125"/>
                  </a:cubicBezTo>
                  <a:cubicBezTo>
                    <a:pt x="309" y="125"/>
                    <a:pt x="309" y="124"/>
                    <a:pt x="310" y="125"/>
                  </a:cubicBezTo>
                  <a:cubicBezTo>
                    <a:pt x="309" y="122"/>
                    <a:pt x="309" y="120"/>
                    <a:pt x="312" y="120"/>
                  </a:cubicBezTo>
                  <a:cubicBezTo>
                    <a:pt x="311" y="117"/>
                    <a:pt x="312" y="116"/>
                    <a:pt x="311" y="113"/>
                  </a:cubicBezTo>
                  <a:cubicBezTo>
                    <a:pt x="314" y="108"/>
                    <a:pt x="313" y="102"/>
                    <a:pt x="314" y="95"/>
                  </a:cubicBezTo>
                  <a:cubicBezTo>
                    <a:pt x="314" y="94"/>
                    <a:pt x="313" y="96"/>
                    <a:pt x="313" y="95"/>
                  </a:cubicBezTo>
                  <a:cubicBezTo>
                    <a:pt x="313" y="94"/>
                    <a:pt x="316" y="95"/>
                    <a:pt x="315" y="93"/>
                  </a:cubicBezTo>
                  <a:cubicBezTo>
                    <a:pt x="316" y="92"/>
                    <a:pt x="314" y="94"/>
                    <a:pt x="315" y="92"/>
                  </a:cubicBezTo>
                  <a:cubicBezTo>
                    <a:pt x="315" y="91"/>
                    <a:pt x="316" y="92"/>
                    <a:pt x="317" y="91"/>
                  </a:cubicBezTo>
                  <a:cubicBezTo>
                    <a:pt x="315" y="90"/>
                    <a:pt x="314" y="89"/>
                    <a:pt x="314" y="86"/>
                  </a:cubicBezTo>
                  <a:cubicBezTo>
                    <a:pt x="314" y="87"/>
                    <a:pt x="316" y="87"/>
                    <a:pt x="315" y="86"/>
                  </a:cubicBezTo>
                  <a:cubicBezTo>
                    <a:pt x="315" y="85"/>
                    <a:pt x="315" y="87"/>
                    <a:pt x="314" y="86"/>
                  </a:cubicBezTo>
                  <a:cubicBezTo>
                    <a:pt x="315" y="82"/>
                    <a:pt x="314" y="80"/>
                    <a:pt x="315" y="77"/>
                  </a:cubicBezTo>
                  <a:cubicBezTo>
                    <a:pt x="314" y="76"/>
                    <a:pt x="312" y="78"/>
                    <a:pt x="312" y="77"/>
                  </a:cubicBezTo>
                  <a:cubicBezTo>
                    <a:pt x="314" y="75"/>
                    <a:pt x="312" y="73"/>
                    <a:pt x="313" y="71"/>
                  </a:cubicBezTo>
                  <a:cubicBezTo>
                    <a:pt x="312" y="70"/>
                    <a:pt x="313" y="69"/>
                    <a:pt x="312" y="68"/>
                  </a:cubicBezTo>
                  <a:cubicBezTo>
                    <a:pt x="312" y="67"/>
                    <a:pt x="313" y="68"/>
                    <a:pt x="313" y="69"/>
                  </a:cubicBezTo>
                  <a:cubicBezTo>
                    <a:pt x="314" y="69"/>
                    <a:pt x="312" y="67"/>
                    <a:pt x="314" y="67"/>
                  </a:cubicBezTo>
                  <a:cubicBezTo>
                    <a:pt x="313" y="67"/>
                    <a:pt x="312" y="66"/>
                    <a:pt x="311" y="66"/>
                  </a:cubicBezTo>
                  <a:cubicBezTo>
                    <a:pt x="312" y="63"/>
                    <a:pt x="310" y="63"/>
                    <a:pt x="310" y="60"/>
                  </a:cubicBezTo>
                  <a:cubicBezTo>
                    <a:pt x="311" y="60"/>
                    <a:pt x="312" y="59"/>
                    <a:pt x="312" y="58"/>
                  </a:cubicBezTo>
                  <a:cubicBezTo>
                    <a:pt x="311" y="57"/>
                    <a:pt x="311" y="56"/>
                    <a:pt x="310" y="57"/>
                  </a:cubicBezTo>
                  <a:cubicBezTo>
                    <a:pt x="309" y="54"/>
                    <a:pt x="308" y="52"/>
                    <a:pt x="310" y="50"/>
                  </a:cubicBezTo>
                  <a:cubicBezTo>
                    <a:pt x="308" y="48"/>
                    <a:pt x="306" y="47"/>
                    <a:pt x="307" y="43"/>
                  </a:cubicBezTo>
                  <a:cubicBezTo>
                    <a:pt x="304" y="40"/>
                    <a:pt x="304" y="34"/>
                    <a:pt x="301" y="30"/>
                  </a:cubicBezTo>
                  <a:cubicBezTo>
                    <a:pt x="302" y="29"/>
                    <a:pt x="301" y="29"/>
                    <a:pt x="301" y="27"/>
                  </a:cubicBezTo>
                  <a:cubicBezTo>
                    <a:pt x="299" y="26"/>
                    <a:pt x="298" y="22"/>
                    <a:pt x="298" y="20"/>
                  </a:cubicBezTo>
                  <a:cubicBezTo>
                    <a:pt x="297" y="21"/>
                    <a:pt x="297" y="18"/>
                    <a:pt x="296" y="19"/>
                  </a:cubicBezTo>
                  <a:cubicBezTo>
                    <a:pt x="296" y="18"/>
                    <a:pt x="295" y="17"/>
                    <a:pt x="296" y="16"/>
                  </a:cubicBezTo>
                  <a:cubicBezTo>
                    <a:pt x="294" y="16"/>
                    <a:pt x="294" y="13"/>
                    <a:pt x="293" y="12"/>
                  </a:cubicBezTo>
                  <a:cubicBezTo>
                    <a:pt x="292" y="7"/>
                    <a:pt x="289" y="5"/>
                    <a:pt x="288" y="0"/>
                  </a:cubicBezTo>
                  <a:close/>
                  <a:moveTo>
                    <a:pt x="299" y="22"/>
                  </a:moveTo>
                  <a:cubicBezTo>
                    <a:pt x="300" y="21"/>
                    <a:pt x="300" y="20"/>
                    <a:pt x="299" y="19"/>
                  </a:cubicBezTo>
                  <a:cubicBezTo>
                    <a:pt x="299" y="20"/>
                    <a:pt x="299" y="21"/>
                    <a:pt x="299" y="22"/>
                  </a:cubicBezTo>
                  <a:close/>
                  <a:moveTo>
                    <a:pt x="311" y="61"/>
                  </a:moveTo>
                  <a:cubicBezTo>
                    <a:pt x="311" y="62"/>
                    <a:pt x="312" y="62"/>
                    <a:pt x="312" y="62"/>
                  </a:cubicBezTo>
                  <a:cubicBezTo>
                    <a:pt x="312" y="61"/>
                    <a:pt x="313" y="61"/>
                    <a:pt x="312" y="60"/>
                  </a:cubicBezTo>
                  <a:cubicBezTo>
                    <a:pt x="312" y="61"/>
                    <a:pt x="311" y="61"/>
                    <a:pt x="3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Freeform 72"/>
          <p:cNvSpPr>
            <a:spLocks noEditPoints="1"/>
          </p:cNvSpPr>
          <p:nvPr/>
        </p:nvSpPr>
        <p:spPr bwMode="auto">
          <a:xfrm>
            <a:off x="1024860" y="842044"/>
            <a:ext cx="1039297" cy="900722"/>
          </a:xfrm>
          <a:custGeom>
            <a:gdLst>
              <a:gd name="T0" fmla="*/ 51 w 51"/>
              <a:gd name="T1" fmla="*/ 14 h 44"/>
              <a:gd name="T2" fmla="*/ 51 w 51"/>
              <a:gd name="T3" fmla="*/ 38 h 44"/>
              <a:gd name="T4" fmla="*/ 44 w 51"/>
              <a:gd name="T5" fmla="*/ 44 h 44"/>
              <a:gd name="T6" fmla="*/ 6 w 51"/>
              <a:gd name="T7" fmla="*/ 44 h 44"/>
              <a:gd name="T8" fmla="*/ 0 w 51"/>
              <a:gd name="T9" fmla="*/ 38 h 44"/>
              <a:gd name="T10" fmla="*/ 0 w 51"/>
              <a:gd name="T11" fmla="*/ 14 h 44"/>
              <a:gd name="T12" fmla="*/ 6 w 51"/>
              <a:gd name="T13" fmla="*/ 7 h 44"/>
              <a:gd name="T14" fmla="*/ 12 w 51"/>
              <a:gd name="T15" fmla="*/ 7 h 44"/>
              <a:gd name="T16" fmla="*/ 14 w 51"/>
              <a:gd name="T17" fmla="*/ 3 h 44"/>
              <a:gd name="T18" fmla="*/ 18 w 51"/>
              <a:gd name="T19" fmla="*/ 0 h 44"/>
              <a:gd name="T20" fmla="*/ 32 w 51"/>
              <a:gd name="T21" fmla="*/ 0 h 44"/>
              <a:gd name="T22" fmla="*/ 37 w 51"/>
              <a:gd name="T23" fmla="*/ 3 h 44"/>
              <a:gd name="T24" fmla="*/ 38 w 51"/>
              <a:gd name="T25" fmla="*/ 7 h 44"/>
              <a:gd name="T26" fmla="*/ 44 w 51"/>
              <a:gd name="T27" fmla="*/ 7 h 44"/>
              <a:gd name="T28" fmla="*/ 51 w 51"/>
              <a:gd name="T29" fmla="*/ 14 h 44"/>
              <a:gd name="T30" fmla="*/ 37 w 51"/>
              <a:gd name="T31" fmla="*/ 26 h 44"/>
              <a:gd name="T32" fmla="*/ 25 w 51"/>
              <a:gd name="T33" fmla="*/ 14 h 44"/>
              <a:gd name="T34" fmla="*/ 13 w 51"/>
              <a:gd name="T35" fmla="*/ 26 h 44"/>
              <a:gd name="T36" fmla="*/ 25 w 51"/>
              <a:gd name="T37" fmla="*/ 38 h 44"/>
              <a:gd name="T38" fmla="*/ 37 w 51"/>
              <a:gd name="T39" fmla="*/ 26 h 44"/>
              <a:gd name="T40" fmla="*/ 33 w 51"/>
              <a:gd name="T41" fmla="*/ 26 h 44"/>
              <a:gd name="T42" fmla="*/ 25 w 51"/>
              <a:gd name="T43" fmla="*/ 33 h 44"/>
              <a:gd name="T44" fmla="*/ 18 w 51"/>
              <a:gd name="T45" fmla="*/ 26 h 44"/>
              <a:gd name="T46" fmla="*/ 25 w 51"/>
              <a:gd name="T47" fmla="*/ 18 h 44"/>
              <a:gd name="T48" fmla="*/ 33 w 51"/>
              <a:gd name="T49" fmla="*/ 26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" h="44">
                <a:moveTo>
                  <a:pt x="51" y="14"/>
                </a:moveTo>
                <a:cubicBezTo>
                  <a:pt x="51" y="38"/>
                  <a:pt x="51" y="38"/>
                  <a:pt x="51" y="38"/>
                </a:cubicBezTo>
                <a:cubicBezTo>
                  <a:pt x="51" y="41"/>
                  <a:pt x="48" y="44"/>
                  <a:pt x="44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3" y="44"/>
                  <a:pt x="0" y="41"/>
                  <a:pt x="0" y="38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"/>
                  <a:pt x="3" y="7"/>
                  <a:pt x="6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1"/>
                  <a:pt x="17" y="0"/>
                  <a:pt x="18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6" y="1"/>
                  <a:pt x="37" y="3"/>
                </a:cubicBezTo>
                <a:cubicBezTo>
                  <a:pt x="38" y="7"/>
                  <a:pt x="38" y="7"/>
                  <a:pt x="38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8" y="7"/>
                  <a:pt x="51" y="10"/>
                  <a:pt x="51" y="14"/>
                </a:cubicBezTo>
                <a:close/>
                <a:moveTo>
                  <a:pt x="37" y="26"/>
                </a:moveTo>
                <a:cubicBezTo>
                  <a:pt x="37" y="19"/>
                  <a:pt x="32" y="14"/>
                  <a:pt x="25" y="14"/>
                </a:cubicBezTo>
                <a:cubicBezTo>
                  <a:pt x="19" y="14"/>
                  <a:pt x="13" y="19"/>
                  <a:pt x="13" y="26"/>
                </a:cubicBezTo>
                <a:cubicBezTo>
                  <a:pt x="13" y="32"/>
                  <a:pt x="19" y="38"/>
                  <a:pt x="25" y="38"/>
                </a:cubicBezTo>
                <a:cubicBezTo>
                  <a:pt x="32" y="38"/>
                  <a:pt x="37" y="32"/>
                  <a:pt x="37" y="26"/>
                </a:cubicBezTo>
                <a:close/>
                <a:moveTo>
                  <a:pt x="33" y="26"/>
                </a:moveTo>
                <a:cubicBezTo>
                  <a:pt x="33" y="30"/>
                  <a:pt x="30" y="33"/>
                  <a:pt x="25" y="33"/>
                </a:cubicBezTo>
                <a:cubicBezTo>
                  <a:pt x="21" y="33"/>
                  <a:pt x="18" y="30"/>
                  <a:pt x="18" y="26"/>
                </a:cubicBezTo>
                <a:cubicBezTo>
                  <a:pt x="18" y="21"/>
                  <a:pt x="21" y="18"/>
                  <a:pt x="25" y="18"/>
                </a:cubicBezTo>
                <a:cubicBezTo>
                  <a:pt x="30" y="18"/>
                  <a:pt x="33" y="21"/>
                  <a:pt x="33" y="26"/>
                </a:cubicBezTo>
                <a:close/>
              </a:path>
            </a:pathLst>
          </a:custGeom>
          <a:solidFill>
            <a:srgbClr val="42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61" name="Freeform 110"/>
          <p:cNvSpPr>
            <a:spLocks noEditPoints="1"/>
          </p:cNvSpPr>
          <p:nvPr/>
        </p:nvSpPr>
        <p:spPr bwMode="auto">
          <a:xfrm>
            <a:off x="4898219" y="2279727"/>
            <a:ext cx="1039297" cy="779475"/>
          </a:xfrm>
          <a:custGeom>
            <a:gdLst>
              <a:gd name="T0" fmla="*/ 41 w 51"/>
              <a:gd name="T1" fmla="*/ 38 h 38"/>
              <a:gd name="T2" fmla="*/ 12 w 51"/>
              <a:gd name="T3" fmla="*/ 38 h 38"/>
              <a:gd name="T4" fmla="*/ 0 w 51"/>
              <a:gd name="T5" fmla="*/ 26 h 38"/>
              <a:gd name="T6" fmla="*/ 7 w 51"/>
              <a:gd name="T7" fmla="*/ 15 h 38"/>
              <a:gd name="T8" fmla="*/ 7 w 51"/>
              <a:gd name="T9" fmla="*/ 14 h 38"/>
              <a:gd name="T10" fmla="*/ 20 w 51"/>
              <a:gd name="T11" fmla="*/ 0 h 38"/>
              <a:gd name="T12" fmla="*/ 33 w 51"/>
              <a:gd name="T13" fmla="*/ 9 h 38"/>
              <a:gd name="T14" fmla="*/ 37 w 51"/>
              <a:gd name="T15" fmla="*/ 7 h 38"/>
              <a:gd name="T16" fmla="*/ 44 w 51"/>
              <a:gd name="T17" fmla="*/ 14 h 38"/>
              <a:gd name="T18" fmla="*/ 43 w 51"/>
              <a:gd name="T19" fmla="*/ 17 h 38"/>
              <a:gd name="T20" fmla="*/ 51 w 51"/>
              <a:gd name="T21" fmla="*/ 28 h 38"/>
              <a:gd name="T22" fmla="*/ 41 w 51"/>
              <a:gd name="T23" fmla="*/ 38 h 38"/>
              <a:gd name="T24" fmla="*/ 34 w 51"/>
              <a:gd name="T25" fmla="*/ 19 h 38"/>
              <a:gd name="T26" fmla="*/ 24 w 51"/>
              <a:gd name="T27" fmla="*/ 10 h 38"/>
              <a:gd name="T28" fmla="*/ 24 w 51"/>
              <a:gd name="T29" fmla="*/ 10 h 38"/>
              <a:gd name="T30" fmla="*/ 23 w 51"/>
              <a:gd name="T31" fmla="*/ 10 h 38"/>
              <a:gd name="T32" fmla="*/ 14 w 51"/>
              <a:gd name="T33" fmla="*/ 19 h 38"/>
              <a:gd name="T34" fmla="*/ 13 w 51"/>
              <a:gd name="T35" fmla="*/ 20 h 38"/>
              <a:gd name="T36" fmla="*/ 14 w 51"/>
              <a:gd name="T37" fmla="*/ 21 h 38"/>
              <a:gd name="T38" fmla="*/ 20 w 51"/>
              <a:gd name="T39" fmla="*/ 21 h 38"/>
              <a:gd name="T40" fmla="*/ 20 w 51"/>
              <a:gd name="T41" fmla="*/ 30 h 38"/>
              <a:gd name="T42" fmla="*/ 21 w 51"/>
              <a:gd name="T43" fmla="*/ 31 h 38"/>
              <a:gd name="T44" fmla="*/ 26 w 51"/>
              <a:gd name="T45" fmla="*/ 31 h 38"/>
              <a:gd name="T46" fmla="*/ 27 w 51"/>
              <a:gd name="T47" fmla="*/ 30 h 38"/>
              <a:gd name="T48" fmla="*/ 27 w 51"/>
              <a:gd name="T49" fmla="*/ 21 h 38"/>
              <a:gd name="T50" fmla="*/ 33 w 51"/>
              <a:gd name="T51" fmla="*/ 21 h 38"/>
              <a:gd name="T52" fmla="*/ 34 w 51"/>
              <a:gd name="T53" fmla="*/ 20 h 38"/>
              <a:gd name="T54" fmla="*/ 34 w 51"/>
              <a:gd name="T55" fmla="*/ 19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38">
                <a:moveTo>
                  <a:pt x="41" y="38"/>
                </a:moveTo>
                <a:cubicBezTo>
                  <a:pt x="12" y="38"/>
                  <a:pt x="12" y="38"/>
                  <a:pt x="12" y="38"/>
                </a:cubicBezTo>
                <a:cubicBezTo>
                  <a:pt x="5" y="38"/>
                  <a:pt x="0" y="32"/>
                  <a:pt x="0" y="26"/>
                </a:cubicBezTo>
                <a:cubicBezTo>
                  <a:pt x="0" y="21"/>
                  <a:pt x="2" y="17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6"/>
                  <a:pt x="13" y="0"/>
                  <a:pt x="20" y="0"/>
                </a:cubicBezTo>
                <a:cubicBezTo>
                  <a:pt x="26" y="0"/>
                  <a:pt x="31" y="3"/>
                  <a:pt x="33" y="9"/>
                </a:cubicBezTo>
                <a:cubicBezTo>
                  <a:pt x="34" y="8"/>
                  <a:pt x="36" y="7"/>
                  <a:pt x="37" y="7"/>
                </a:cubicBezTo>
                <a:cubicBezTo>
                  <a:pt x="41" y="7"/>
                  <a:pt x="44" y="10"/>
                  <a:pt x="44" y="14"/>
                </a:cubicBezTo>
                <a:cubicBezTo>
                  <a:pt x="44" y="15"/>
                  <a:pt x="44" y="16"/>
                  <a:pt x="43" y="17"/>
                </a:cubicBezTo>
                <a:cubicBezTo>
                  <a:pt x="48" y="19"/>
                  <a:pt x="51" y="23"/>
                  <a:pt x="51" y="28"/>
                </a:cubicBezTo>
                <a:cubicBezTo>
                  <a:pt x="51" y="33"/>
                  <a:pt x="47" y="38"/>
                  <a:pt x="41" y="38"/>
                </a:cubicBezTo>
                <a:close/>
                <a:moveTo>
                  <a:pt x="34" y="19"/>
                </a:move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3" y="20"/>
                  <a:pt x="13" y="20"/>
                </a:cubicBezTo>
                <a:cubicBezTo>
                  <a:pt x="13" y="20"/>
                  <a:pt x="14" y="21"/>
                  <a:pt x="14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1" y="31"/>
                  <a:pt x="21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21"/>
                  <a:pt x="27" y="21"/>
                  <a:pt x="27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20"/>
                  <a:pt x="34" y="19"/>
                  <a:pt x="34" y="19"/>
                </a:cubicBezTo>
                <a:close/>
              </a:path>
            </a:pathLst>
          </a:custGeom>
          <a:solidFill>
            <a:srgbClr val="42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62" name="Freeform 440"/>
          <p:cNvSpPr>
            <a:spLocks noEditPoints="1"/>
          </p:cNvSpPr>
          <p:nvPr/>
        </p:nvSpPr>
        <p:spPr bwMode="auto">
          <a:xfrm>
            <a:off x="1038349" y="4675322"/>
            <a:ext cx="883400" cy="840101"/>
          </a:xfrm>
          <a:custGeom>
            <a:gdLst>
              <a:gd name="T0" fmla="*/ 11 w 43"/>
              <a:gd name="T1" fmla="*/ 36 h 41"/>
              <a:gd name="T2" fmla="*/ 9 w 43"/>
              <a:gd name="T3" fmla="*/ 38 h 41"/>
              <a:gd name="T4" fmla="*/ 1 w 43"/>
              <a:gd name="T5" fmla="*/ 38 h 41"/>
              <a:gd name="T6" fmla="*/ 0 w 43"/>
              <a:gd name="T7" fmla="*/ 36 h 41"/>
              <a:gd name="T8" fmla="*/ 0 w 43"/>
              <a:gd name="T9" fmla="*/ 19 h 41"/>
              <a:gd name="T10" fmla="*/ 1 w 43"/>
              <a:gd name="T11" fmla="*/ 17 h 41"/>
              <a:gd name="T12" fmla="*/ 9 w 43"/>
              <a:gd name="T13" fmla="*/ 17 h 41"/>
              <a:gd name="T14" fmla="*/ 11 w 43"/>
              <a:gd name="T15" fmla="*/ 19 h 41"/>
              <a:gd name="T16" fmla="*/ 11 w 43"/>
              <a:gd name="T17" fmla="*/ 36 h 41"/>
              <a:gd name="T18" fmla="*/ 5 w 43"/>
              <a:gd name="T19" fmla="*/ 31 h 41"/>
              <a:gd name="T20" fmla="*/ 3 w 43"/>
              <a:gd name="T21" fmla="*/ 33 h 41"/>
              <a:gd name="T22" fmla="*/ 5 w 43"/>
              <a:gd name="T23" fmla="*/ 34 h 41"/>
              <a:gd name="T24" fmla="*/ 7 w 43"/>
              <a:gd name="T25" fmla="*/ 33 h 41"/>
              <a:gd name="T26" fmla="*/ 5 w 43"/>
              <a:gd name="T27" fmla="*/ 31 h 41"/>
              <a:gd name="T28" fmla="*/ 41 w 43"/>
              <a:gd name="T29" fmla="*/ 23 h 41"/>
              <a:gd name="T30" fmla="*/ 41 w 43"/>
              <a:gd name="T31" fmla="*/ 25 h 41"/>
              <a:gd name="T32" fmla="*/ 40 w 43"/>
              <a:gd name="T33" fmla="*/ 29 h 41"/>
              <a:gd name="T34" fmla="*/ 40 w 43"/>
              <a:gd name="T35" fmla="*/ 32 h 41"/>
              <a:gd name="T36" fmla="*/ 39 w 43"/>
              <a:gd name="T37" fmla="*/ 34 h 41"/>
              <a:gd name="T38" fmla="*/ 38 w 43"/>
              <a:gd name="T39" fmla="*/ 39 h 41"/>
              <a:gd name="T40" fmla="*/ 32 w 43"/>
              <a:gd name="T41" fmla="*/ 41 h 41"/>
              <a:gd name="T42" fmla="*/ 31 w 43"/>
              <a:gd name="T43" fmla="*/ 41 h 41"/>
              <a:gd name="T44" fmla="*/ 29 w 43"/>
              <a:gd name="T45" fmla="*/ 41 h 41"/>
              <a:gd name="T46" fmla="*/ 29 w 43"/>
              <a:gd name="T47" fmla="*/ 41 h 41"/>
              <a:gd name="T48" fmla="*/ 18 w 43"/>
              <a:gd name="T49" fmla="*/ 39 h 41"/>
              <a:gd name="T50" fmla="*/ 14 w 43"/>
              <a:gd name="T51" fmla="*/ 38 h 41"/>
              <a:gd name="T52" fmla="*/ 13 w 43"/>
              <a:gd name="T53" fmla="*/ 36 h 41"/>
              <a:gd name="T54" fmla="*/ 13 w 43"/>
              <a:gd name="T55" fmla="*/ 19 h 41"/>
              <a:gd name="T56" fmla="*/ 14 w 43"/>
              <a:gd name="T57" fmla="*/ 17 h 41"/>
              <a:gd name="T58" fmla="*/ 19 w 43"/>
              <a:gd name="T59" fmla="*/ 12 h 41"/>
              <a:gd name="T60" fmla="*/ 22 w 43"/>
              <a:gd name="T61" fmla="*/ 9 h 41"/>
              <a:gd name="T62" fmla="*/ 23 w 43"/>
              <a:gd name="T63" fmla="*/ 5 h 41"/>
              <a:gd name="T64" fmla="*/ 25 w 43"/>
              <a:gd name="T65" fmla="*/ 1 h 41"/>
              <a:gd name="T66" fmla="*/ 26 w 43"/>
              <a:gd name="T67" fmla="*/ 0 h 41"/>
              <a:gd name="T68" fmla="*/ 32 w 43"/>
              <a:gd name="T69" fmla="*/ 7 h 41"/>
              <a:gd name="T70" fmla="*/ 31 w 43"/>
              <a:gd name="T71" fmla="*/ 12 h 41"/>
              <a:gd name="T72" fmla="*/ 30 w 43"/>
              <a:gd name="T73" fmla="*/ 14 h 41"/>
              <a:gd name="T74" fmla="*/ 37 w 43"/>
              <a:gd name="T75" fmla="*/ 14 h 41"/>
              <a:gd name="T76" fmla="*/ 43 w 43"/>
              <a:gd name="T77" fmla="*/ 19 h 41"/>
              <a:gd name="T78" fmla="*/ 41 w 43"/>
              <a:gd name="T79" fmla="*/ 23 h 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3" h="41">
                <a:moveTo>
                  <a:pt x="11" y="36"/>
                </a:moveTo>
                <a:cubicBezTo>
                  <a:pt x="11" y="37"/>
                  <a:pt x="10" y="38"/>
                  <a:pt x="9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0" y="3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7"/>
                  <a:pt x="1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1" y="18"/>
                  <a:pt x="11" y="19"/>
                </a:cubicBezTo>
                <a:lnTo>
                  <a:pt x="11" y="36"/>
                </a:lnTo>
                <a:close/>
                <a:moveTo>
                  <a:pt x="5" y="31"/>
                </a:moveTo>
                <a:cubicBezTo>
                  <a:pt x="4" y="31"/>
                  <a:pt x="3" y="32"/>
                  <a:pt x="3" y="33"/>
                </a:cubicBezTo>
                <a:cubicBezTo>
                  <a:pt x="3" y="34"/>
                  <a:pt x="4" y="34"/>
                  <a:pt x="5" y="34"/>
                </a:cubicBezTo>
                <a:cubicBezTo>
                  <a:pt x="6" y="34"/>
                  <a:pt x="7" y="34"/>
                  <a:pt x="7" y="33"/>
                </a:cubicBezTo>
                <a:cubicBezTo>
                  <a:pt x="7" y="32"/>
                  <a:pt x="6" y="31"/>
                  <a:pt x="5" y="31"/>
                </a:cubicBezTo>
                <a:close/>
                <a:moveTo>
                  <a:pt x="41" y="23"/>
                </a:moveTo>
                <a:cubicBezTo>
                  <a:pt x="41" y="24"/>
                  <a:pt x="41" y="25"/>
                  <a:pt x="41" y="25"/>
                </a:cubicBezTo>
                <a:cubicBezTo>
                  <a:pt x="42" y="26"/>
                  <a:pt x="41" y="28"/>
                  <a:pt x="40" y="29"/>
                </a:cubicBezTo>
                <a:cubicBezTo>
                  <a:pt x="41" y="30"/>
                  <a:pt x="41" y="31"/>
                  <a:pt x="40" y="32"/>
                </a:cubicBezTo>
                <a:cubicBezTo>
                  <a:pt x="40" y="33"/>
                  <a:pt x="40" y="34"/>
                  <a:pt x="39" y="34"/>
                </a:cubicBezTo>
                <a:cubicBezTo>
                  <a:pt x="39" y="36"/>
                  <a:pt x="39" y="38"/>
                  <a:pt x="38" y="39"/>
                </a:cubicBezTo>
                <a:cubicBezTo>
                  <a:pt x="36" y="41"/>
                  <a:pt x="35" y="41"/>
                  <a:pt x="32" y="41"/>
                </a:cubicBezTo>
                <a:cubicBezTo>
                  <a:pt x="32" y="41"/>
                  <a:pt x="32" y="41"/>
                  <a:pt x="31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1"/>
                  <a:pt x="21" y="40"/>
                  <a:pt x="18" y="39"/>
                </a:cubicBezTo>
                <a:cubicBezTo>
                  <a:pt x="17" y="38"/>
                  <a:pt x="15" y="38"/>
                  <a:pt x="14" y="38"/>
                </a:cubicBezTo>
                <a:cubicBezTo>
                  <a:pt x="13" y="38"/>
                  <a:pt x="13" y="37"/>
                  <a:pt x="13" y="36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8"/>
                  <a:pt x="13" y="17"/>
                  <a:pt x="14" y="17"/>
                </a:cubicBezTo>
                <a:cubicBezTo>
                  <a:pt x="15" y="17"/>
                  <a:pt x="18" y="14"/>
                  <a:pt x="19" y="12"/>
                </a:cubicBezTo>
                <a:cubicBezTo>
                  <a:pt x="20" y="11"/>
                  <a:pt x="21" y="10"/>
                  <a:pt x="22" y="9"/>
                </a:cubicBezTo>
                <a:cubicBezTo>
                  <a:pt x="23" y="8"/>
                  <a:pt x="23" y="7"/>
                  <a:pt x="23" y="5"/>
                </a:cubicBezTo>
                <a:cubicBezTo>
                  <a:pt x="24" y="3"/>
                  <a:pt x="24" y="2"/>
                  <a:pt x="25" y="1"/>
                </a:cubicBezTo>
                <a:cubicBezTo>
                  <a:pt x="25" y="0"/>
                  <a:pt x="26" y="0"/>
                  <a:pt x="26" y="0"/>
                </a:cubicBezTo>
                <a:cubicBezTo>
                  <a:pt x="32" y="0"/>
                  <a:pt x="32" y="5"/>
                  <a:pt x="32" y="7"/>
                </a:cubicBezTo>
                <a:cubicBezTo>
                  <a:pt x="32" y="9"/>
                  <a:pt x="31" y="11"/>
                  <a:pt x="31" y="12"/>
                </a:cubicBezTo>
                <a:cubicBezTo>
                  <a:pt x="30" y="13"/>
                  <a:pt x="30" y="13"/>
                  <a:pt x="30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4"/>
                  <a:pt x="43" y="16"/>
                  <a:pt x="43" y="19"/>
                </a:cubicBezTo>
                <a:cubicBezTo>
                  <a:pt x="43" y="20"/>
                  <a:pt x="42" y="22"/>
                  <a:pt x="41" y="23"/>
                </a:cubicBezTo>
                <a:close/>
              </a:path>
            </a:pathLst>
          </a:custGeom>
          <a:solidFill>
            <a:srgbClr val="42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63" name="Freeform 136"/>
          <p:cNvSpPr>
            <a:spLocks noEditPoints="1"/>
          </p:cNvSpPr>
          <p:nvPr/>
        </p:nvSpPr>
        <p:spPr bwMode="auto">
          <a:xfrm>
            <a:off x="2537512" y="2752749"/>
            <a:ext cx="1085153" cy="917525"/>
          </a:xfrm>
          <a:custGeom>
            <a:gdLst>
              <a:gd name="T0" fmla="*/ 52 w 52"/>
              <a:gd name="T1" fmla="*/ 33 h 44"/>
              <a:gd name="T2" fmla="*/ 47 w 52"/>
              <a:gd name="T3" fmla="*/ 38 h 44"/>
              <a:gd name="T4" fmla="*/ 33 w 52"/>
              <a:gd name="T5" fmla="*/ 38 h 44"/>
              <a:gd name="T6" fmla="*/ 35 w 52"/>
              <a:gd name="T7" fmla="*/ 43 h 44"/>
              <a:gd name="T8" fmla="*/ 33 w 52"/>
              <a:gd name="T9" fmla="*/ 44 h 44"/>
              <a:gd name="T10" fmla="*/ 19 w 52"/>
              <a:gd name="T11" fmla="*/ 44 h 44"/>
              <a:gd name="T12" fmla="*/ 17 w 52"/>
              <a:gd name="T13" fmla="*/ 43 h 44"/>
              <a:gd name="T14" fmla="*/ 19 w 52"/>
              <a:gd name="T15" fmla="*/ 38 h 44"/>
              <a:gd name="T16" fmla="*/ 5 w 52"/>
              <a:gd name="T17" fmla="*/ 38 h 44"/>
              <a:gd name="T18" fmla="*/ 0 w 52"/>
              <a:gd name="T19" fmla="*/ 33 h 44"/>
              <a:gd name="T20" fmla="*/ 0 w 52"/>
              <a:gd name="T21" fmla="*/ 4 h 44"/>
              <a:gd name="T22" fmla="*/ 5 w 52"/>
              <a:gd name="T23" fmla="*/ 0 h 44"/>
              <a:gd name="T24" fmla="*/ 47 w 52"/>
              <a:gd name="T25" fmla="*/ 0 h 44"/>
              <a:gd name="T26" fmla="*/ 52 w 52"/>
              <a:gd name="T27" fmla="*/ 4 h 44"/>
              <a:gd name="T28" fmla="*/ 52 w 52"/>
              <a:gd name="T29" fmla="*/ 33 h 44"/>
              <a:gd name="T30" fmla="*/ 48 w 52"/>
              <a:gd name="T31" fmla="*/ 4 h 44"/>
              <a:gd name="T32" fmla="*/ 47 w 52"/>
              <a:gd name="T33" fmla="*/ 3 h 44"/>
              <a:gd name="T34" fmla="*/ 5 w 52"/>
              <a:gd name="T35" fmla="*/ 3 h 44"/>
              <a:gd name="T36" fmla="*/ 4 w 52"/>
              <a:gd name="T37" fmla="*/ 4 h 44"/>
              <a:gd name="T38" fmla="*/ 4 w 52"/>
              <a:gd name="T39" fmla="*/ 26 h 44"/>
              <a:gd name="T40" fmla="*/ 5 w 52"/>
              <a:gd name="T41" fmla="*/ 27 h 44"/>
              <a:gd name="T42" fmla="*/ 47 w 52"/>
              <a:gd name="T43" fmla="*/ 27 h 44"/>
              <a:gd name="T44" fmla="*/ 48 w 52"/>
              <a:gd name="T45" fmla="*/ 26 h 44"/>
              <a:gd name="T46" fmla="*/ 48 w 52"/>
              <a:gd name="T47" fmla="*/ 4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" h="44">
                <a:moveTo>
                  <a:pt x="52" y="33"/>
                </a:moveTo>
                <a:cubicBezTo>
                  <a:pt x="52" y="36"/>
                  <a:pt x="50" y="38"/>
                  <a:pt x="47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40"/>
                  <a:pt x="35" y="42"/>
                  <a:pt x="35" y="43"/>
                </a:cubicBezTo>
                <a:cubicBezTo>
                  <a:pt x="35" y="44"/>
                  <a:pt x="34" y="44"/>
                  <a:pt x="33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4"/>
                  <a:pt x="17" y="44"/>
                  <a:pt x="17" y="43"/>
                </a:cubicBezTo>
                <a:cubicBezTo>
                  <a:pt x="17" y="42"/>
                  <a:pt x="19" y="40"/>
                  <a:pt x="19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2" y="38"/>
                  <a:pt x="0" y="36"/>
                  <a:pt x="0" y="3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0"/>
                  <a:pt x="52" y="2"/>
                  <a:pt x="52" y="4"/>
                </a:cubicBezTo>
                <a:lnTo>
                  <a:pt x="52" y="33"/>
                </a:lnTo>
                <a:close/>
                <a:moveTo>
                  <a:pt x="48" y="4"/>
                </a:moveTo>
                <a:cubicBezTo>
                  <a:pt x="48" y="4"/>
                  <a:pt x="48" y="3"/>
                  <a:pt x="47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4" y="27"/>
                  <a:pt x="5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7"/>
                  <a:pt x="48" y="27"/>
                  <a:pt x="48" y="26"/>
                </a:cubicBezTo>
                <a:lnTo>
                  <a:pt x="48" y="4"/>
                </a:lnTo>
                <a:close/>
              </a:path>
            </a:pathLst>
          </a:custGeom>
          <a:solidFill>
            <a:srgbClr val="42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4" name="Freeform 1671"/>
          <p:cNvSpPr/>
          <p:nvPr/>
        </p:nvSpPr>
        <p:spPr bwMode="auto">
          <a:xfrm>
            <a:off x="1706748" y="41044"/>
            <a:ext cx="832537" cy="801736"/>
          </a:xfrm>
          <a:custGeom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1807446" y="149524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9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一</a:t>
            </a:r>
            <a:endParaRPr lang="zh-CN" altLang="en-US" sz="3200" b="1">
              <a:solidFill>
                <a:schemeClr val="bg1">
                  <a:lumMod val="9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66" name="Freeform 1671"/>
          <p:cNvSpPr/>
          <p:nvPr/>
        </p:nvSpPr>
        <p:spPr bwMode="auto">
          <a:xfrm>
            <a:off x="1623138" y="3831837"/>
            <a:ext cx="832537" cy="801736"/>
          </a:xfrm>
          <a:custGeom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723836" y="3940317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9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二</a:t>
            </a:r>
            <a:endParaRPr lang="zh-CN" altLang="en-US" sz="3200" b="1">
              <a:solidFill>
                <a:schemeClr val="bg1">
                  <a:lumMod val="9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68" name="Freeform 1671"/>
          <p:cNvSpPr/>
          <p:nvPr/>
        </p:nvSpPr>
        <p:spPr bwMode="auto">
          <a:xfrm>
            <a:off x="5878031" y="3502387"/>
            <a:ext cx="832537" cy="801736"/>
          </a:xfrm>
          <a:custGeom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5978729" y="3610867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9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三</a:t>
            </a:r>
            <a:endParaRPr lang="zh-CN" altLang="en-US" sz="3200" b="1">
              <a:solidFill>
                <a:schemeClr val="bg1">
                  <a:lumMod val="9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0" name="Freeform 1671"/>
          <p:cNvSpPr/>
          <p:nvPr/>
        </p:nvSpPr>
        <p:spPr bwMode="auto">
          <a:xfrm>
            <a:off x="2075930" y="5814648"/>
            <a:ext cx="832537" cy="801736"/>
          </a:xfrm>
          <a:custGeom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2176628" y="5923128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9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四</a:t>
            </a:r>
            <a:endParaRPr lang="zh-CN" altLang="en-US" sz="3200" b="1">
              <a:solidFill>
                <a:schemeClr val="bg1">
                  <a:lumMod val="95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962313" y="1731854"/>
            <a:ext cx="1148045" cy="7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75%</a:t>
            </a:r>
            <a:endParaRPr lang="zh-CN" altLang="en-US" sz="4000">
              <a:solidFill>
                <a:srgbClr val="424B5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506066" y="3771070"/>
            <a:ext cx="1148045" cy="7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75%</a:t>
            </a:r>
            <a:endParaRPr lang="zh-CN" altLang="en-US" sz="4000">
              <a:solidFill>
                <a:srgbClr val="424B5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835117" y="3103799"/>
            <a:ext cx="1148045" cy="7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75%</a:t>
            </a:r>
            <a:endParaRPr lang="zh-CN" altLang="en-US" sz="4000">
              <a:solidFill>
                <a:srgbClr val="424B5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18643" y="5540096"/>
            <a:ext cx="1148045" cy="7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424B5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75%</a:t>
            </a:r>
            <a:endParaRPr lang="zh-CN" altLang="en-US" sz="4000">
              <a:solidFill>
                <a:srgbClr val="424B5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1" name="Rectangle 96"/>
          <p:cNvSpPr/>
          <p:nvPr/>
        </p:nvSpPr>
        <p:spPr>
          <a:xfrm>
            <a:off x="8179346" y="2056327"/>
            <a:ext cx="3662680" cy="4469417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正如你所看到的，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这是一个逗比的博客。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为了在网上找到让自己满意的</a:t>
            </a:r>
            <a:r>
              <a:rPr lang="en-US" altLang="zh-CN">
                <a:latin typeface="方正北魏楷书简体" pitchFamily="65" charset="-122"/>
                <a:ea typeface="方正北魏楷书简体" pitchFamily="65" charset="-122"/>
              </a:rPr>
              <a:t>PPT</a:t>
            </a: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，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我经常会为此花费大量时间。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但即使如此，我也并不一定能找到能满足我兽欲的东西。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83" name="矩形 82"/>
          <p:cNvSpPr/>
          <p:nvPr/>
        </p:nvSpPr>
        <p:spPr>
          <a:xfrm rot="16200000">
            <a:off x="10744482" y="1133520"/>
            <a:ext cx="170887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14430" y="-184824"/>
            <a:ext cx="16030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2" name="Rectangle 96"/>
          <p:cNvSpPr/>
          <p:nvPr/>
        </p:nvSpPr>
        <p:spPr>
          <a:xfrm>
            <a:off x="10553069" y="1782248"/>
            <a:ext cx="960120" cy="3994438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800">
                <a:latin typeface="方正北魏楷书简体" pitchFamily="65" charset="-122"/>
                <a:ea typeface="方正北魏楷书简体" pitchFamily="65" charset="-122"/>
              </a:rPr>
              <a:t>为了在网上找到让自己满意的</a:t>
            </a:r>
            <a:r>
              <a:rPr lang="en-US" altLang="zh-CN" sz="800">
                <a:latin typeface="方正北魏楷书简体" pitchFamily="65" charset="-122"/>
                <a:ea typeface="方正北魏楷书简体" pitchFamily="65" charset="-122"/>
              </a:rPr>
              <a:t>PPT</a:t>
            </a:r>
            <a:r>
              <a:rPr lang="zh-CN" altLang="en-US" sz="800">
                <a:latin typeface="方正北魏楷书简体" pitchFamily="65" charset="-122"/>
                <a:ea typeface="方正北魏楷书简体" pitchFamily="65" charset="-122"/>
              </a:rPr>
              <a:t>，</a:t>
            </a:r>
            <a:endParaRPr lang="en-US" altLang="zh-CN" sz="800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800">
                <a:latin typeface="方正北魏楷书简体" pitchFamily="65" charset="-122"/>
                <a:ea typeface="方正北魏楷书简体" pitchFamily="65" charset="-122"/>
              </a:rPr>
              <a:t>我经常会为此花费大量时间。</a:t>
            </a:r>
            <a:endParaRPr lang="en-US" altLang="zh-CN" sz="800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800">
                <a:latin typeface="方正北魏楷书简体" pitchFamily="65" charset="-122"/>
                <a:ea typeface="方正北魏楷书简体" pitchFamily="65" charset="-122"/>
              </a:rPr>
              <a:t>但即使如此，我也并不一定能找到能满足我兽欲的东西。</a:t>
            </a:r>
            <a:endParaRPr lang="zh-CN" altLang="en-US" sz="800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800">
                <a:latin typeface="方正北魏楷书简体" pitchFamily="65" charset="-122"/>
                <a:ea typeface="方正北魏楷书简体" pitchFamily="65" charset="-122"/>
              </a:rPr>
              <a:t>于是，</a:t>
            </a:r>
            <a:endParaRPr lang="zh-CN" altLang="en-US" sz="800">
              <a:latin typeface="方正北魏楷书简体" pitchFamily="65" charset="-122"/>
              <a:ea typeface="方正北魏楷书简体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10800000">
            <a:off x="-10316" y="-20552"/>
            <a:ext cx="1625263" cy="2870233"/>
            <a:chOff x="769703" y="3762889"/>
            <a:chExt cx="1752600" cy="3095112"/>
          </a:xfrm>
        </p:grpSpPr>
        <p:sp>
          <p:nvSpPr>
            <p:cNvPr id="16" name="矩形 15"/>
            <p:cNvSpPr/>
            <p:nvPr/>
          </p:nvSpPr>
          <p:spPr>
            <a:xfrm>
              <a:off x="780766" y="4639189"/>
              <a:ext cx="1733550" cy="22188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17" name="椭圆 16"/>
            <p:cNvSpPr/>
            <p:nvPr/>
          </p:nvSpPr>
          <p:spPr>
            <a:xfrm rot="2700000">
              <a:off x="769703" y="3762889"/>
              <a:ext cx="1752600" cy="1752600"/>
            </a:xfrm>
            <a:prstGeom prst="ellipse">
              <a:avLst/>
            </a:prstGeom>
            <a:solidFill>
              <a:srgbClr val="424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18" name="文本框 17"/>
            <p:cNvSpPr txBox="1"/>
            <p:nvPr/>
          </p:nvSpPr>
          <p:spPr>
            <a:xfrm rot="10800000">
              <a:off x="1027007" y="4254468"/>
              <a:ext cx="12379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75%</a:t>
              </a:r>
              <a:endParaRPr lang="zh-CN" altLang="en-US" sz="40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0800000">
            <a:off x="1767945" y="-19050"/>
            <a:ext cx="1625263" cy="2216594"/>
            <a:chOff x="2972211" y="4467741"/>
            <a:chExt cx="1752600" cy="2390261"/>
          </a:xfrm>
        </p:grpSpPr>
        <p:sp>
          <p:nvSpPr>
            <p:cNvPr id="20" name="矩形 19"/>
            <p:cNvSpPr/>
            <p:nvPr/>
          </p:nvSpPr>
          <p:spPr>
            <a:xfrm>
              <a:off x="2981736" y="5353052"/>
              <a:ext cx="1733550" cy="1504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21" name="椭圆 20"/>
            <p:cNvSpPr/>
            <p:nvPr/>
          </p:nvSpPr>
          <p:spPr>
            <a:xfrm rot="2700000">
              <a:off x="2972211" y="4467741"/>
              <a:ext cx="1752600" cy="1752600"/>
            </a:xfrm>
            <a:prstGeom prst="ellipse">
              <a:avLst/>
            </a:prstGeom>
            <a:solidFill>
              <a:srgbClr val="424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22" name="文本框 21"/>
            <p:cNvSpPr txBox="1"/>
            <p:nvPr/>
          </p:nvSpPr>
          <p:spPr>
            <a:xfrm rot="10800000">
              <a:off x="3224239" y="4959320"/>
              <a:ext cx="12379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75%</a:t>
              </a:r>
              <a:endParaRPr lang="zh-CN" altLang="en-US" sz="40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0800000">
            <a:off x="3542265" y="-20552"/>
            <a:ext cx="1625263" cy="4019468"/>
            <a:chOff x="5174720" y="2523613"/>
            <a:chExt cx="1752600" cy="4334388"/>
          </a:xfrm>
        </p:grpSpPr>
        <p:sp>
          <p:nvSpPr>
            <p:cNvPr id="24" name="矩形 23"/>
            <p:cNvSpPr/>
            <p:nvPr/>
          </p:nvSpPr>
          <p:spPr>
            <a:xfrm>
              <a:off x="5184245" y="3399913"/>
              <a:ext cx="1733550" cy="3458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25" name="椭圆 24"/>
            <p:cNvSpPr/>
            <p:nvPr/>
          </p:nvSpPr>
          <p:spPr>
            <a:xfrm rot="2700000">
              <a:off x="5174720" y="2523613"/>
              <a:ext cx="1752600" cy="1752600"/>
            </a:xfrm>
            <a:prstGeom prst="ellipse">
              <a:avLst/>
            </a:prstGeom>
            <a:solidFill>
              <a:srgbClr val="424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26" name="文本框 25"/>
            <p:cNvSpPr txBox="1"/>
            <p:nvPr/>
          </p:nvSpPr>
          <p:spPr>
            <a:xfrm rot="10800000">
              <a:off x="5426748" y="3015192"/>
              <a:ext cx="12379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75%</a:t>
              </a:r>
              <a:endParaRPr lang="zh-CN" altLang="en-US" sz="40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0800000">
            <a:off x="5321071" y="-20552"/>
            <a:ext cx="1625263" cy="5468072"/>
            <a:chOff x="7449987" y="961514"/>
            <a:chExt cx="1752600" cy="5896488"/>
          </a:xfrm>
        </p:grpSpPr>
        <p:sp>
          <p:nvSpPr>
            <p:cNvPr id="28" name="矩形 27"/>
            <p:cNvSpPr/>
            <p:nvPr/>
          </p:nvSpPr>
          <p:spPr>
            <a:xfrm>
              <a:off x="7459512" y="1837814"/>
              <a:ext cx="1733550" cy="50201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29" name="椭圆 28"/>
            <p:cNvSpPr/>
            <p:nvPr/>
          </p:nvSpPr>
          <p:spPr>
            <a:xfrm rot="2700000">
              <a:off x="7449987" y="961514"/>
              <a:ext cx="1752600" cy="1752600"/>
            </a:xfrm>
            <a:prstGeom prst="ellipse">
              <a:avLst/>
            </a:prstGeom>
            <a:solidFill>
              <a:srgbClr val="F8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30" name="文本框 29"/>
            <p:cNvSpPr txBox="1"/>
            <p:nvPr/>
          </p:nvSpPr>
          <p:spPr>
            <a:xfrm rot="10800000">
              <a:off x="7707291" y="1453093"/>
              <a:ext cx="12379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75%</a:t>
              </a:r>
              <a:endParaRPr lang="zh-CN" altLang="en-US" sz="40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10800000">
            <a:off x="7109217" y="-20552"/>
            <a:ext cx="1625263" cy="3923731"/>
            <a:chOff x="10301039" y="2626850"/>
            <a:chExt cx="1752600" cy="4231150"/>
          </a:xfrm>
        </p:grpSpPr>
        <p:sp>
          <p:nvSpPr>
            <p:cNvPr id="32" name="矩形 31"/>
            <p:cNvSpPr/>
            <p:nvPr/>
          </p:nvSpPr>
          <p:spPr>
            <a:xfrm>
              <a:off x="10310564" y="3503149"/>
              <a:ext cx="1733550" cy="33548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33" name="椭圆 32"/>
            <p:cNvSpPr/>
            <p:nvPr/>
          </p:nvSpPr>
          <p:spPr>
            <a:xfrm rot="2700000">
              <a:off x="10301039" y="2626850"/>
              <a:ext cx="1752600" cy="1752600"/>
            </a:xfrm>
            <a:prstGeom prst="ellipse">
              <a:avLst/>
            </a:prstGeom>
            <a:solidFill>
              <a:srgbClr val="424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34" name="文本框 33"/>
            <p:cNvSpPr txBox="1"/>
            <p:nvPr/>
          </p:nvSpPr>
          <p:spPr>
            <a:xfrm rot="10800000">
              <a:off x="10558343" y="3118428"/>
              <a:ext cx="12379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75%</a:t>
              </a:r>
              <a:endParaRPr lang="zh-CN" altLang="en-US" sz="40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" name="文本框 183"/>
          <p:cNvSpPr txBox="1"/>
          <p:nvPr/>
        </p:nvSpPr>
        <p:spPr>
          <a:xfrm>
            <a:off x="3774037" y="4775317"/>
            <a:ext cx="49904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>
                <a:solidFill>
                  <a:schemeClr val="bg1">
                    <a:lumMod val="9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TWO</a:t>
            </a:r>
            <a:endParaRPr lang="zh-CN" altLang="en-US" sz="16600" b="1">
              <a:solidFill>
                <a:schemeClr val="bg1">
                  <a:lumMod val="9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3397336" y="1269159"/>
            <a:ext cx="475643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>
                <a:solidFill>
                  <a:schemeClr val="bg1">
                    <a:lumMod val="9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ONE</a:t>
            </a:r>
            <a:endParaRPr lang="zh-CN" altLang="en-US" sz="16600" b="1">
              <a:solidFill>
                <a:schemeClr val="bg1">
                  <a:lumMod val="9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6574055" y="-7684894"/>
            <a:ext cx="12670478" cy="15009645"/>
            <a:chOff x="7416801" y="3071815"/>
            <a:chExt cx="619125" cy="733425"/>
          </a:xfrm>
          <a:solidFill>
            <a:srgbClr val="424B50"/>
          </a:solidFill>
        </p:grpSpPr>
        <p:sp>
          <p:nvSpPr>
            <p:cNvPr id="9" name="Line 1087"/>
            <p:cNvSpPr>
              <a:spLocks noChangeShapeType="1"/>
            </p:cNvSpPr>
            <p:nvPr/>
          </p:nvSpPr>
          <p:spPr bwMode="auto">
            <a:xfrm flipH="1">
              <a:off x="7697789" y="30718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Line 1088"/>
            <p:cNvSpPr>
              <a:spLocks noChangeShapeType="1"/>
            </p:cNvSpPr>
            <p:nvPr/>
          </p:nvSpPr>
          <p:spPr bwMode="auto">
            <a:xfrm flipH="1">
              <a:off x="7697789" y="30718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1089"/>
            <p:cNvSpPr>
              <a:spLocks noChangeShapeType="1"/>
            </p:cNvSpPr>
            <p:nvPr/>
          </p:nvSpPr>
          <p:spPr bwMode="auto">
            <a:xfrm flipH="1">
              <a:off x="7570789" y="31353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1090"/>
            <p:cNvSpPr>
              <a:spLocks noChangeShapeType="1"/>
            </p:cNvSpPr>
            <p:nvPr/>
          </p:nvSpPr>
          <p:spPr bwMode="auto">
            <a:xfrm flipH="1">
              <a:off x="7570789" y="31353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474"/>
            <p:cNvSpPr/>
            <p:nvPr/>
          </p:nvSpPr>
          <p:spPr bwMode="auto">
            <a:xfrm>
              <a:off x="7766051" y="3106739"/>
              <a:ext cx="11113" cy="14288"/>
            </a:xfrm>
            <a:custGeom>
              <a:gdLst>
                <a:gd name="T0" fmla="*/ 2 w 3"/>
                <a:gd name="T1" fmla="*/ 0 h 4"/>
                <a:gd name="T2" fmla="*/ 2 w 3"/>
                <a:gd name="T3" fmla="*/ 4 h 4"/>
                <a:gd name="T4" fmla="*/ 2 w 3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4"/>
                    <a:pt x="2" y="4"/>
                  </a:cubicBezTo>
                  <a:cubicBezTo>
                    <a:pt x="0" y="4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475"/>
            <p:cNvSpPr/>
            <p:nvPr/>
          </p:nvSpPr>
          <p:spPr bwMode="auto">
            <a:xfrm>
              <a:off x="7923213" y="3135314"/>
              <a:ext cx="30163" cy="46038"/>
            </a:xfrm>
            <a:custGeom>
              <a:gdLst>
                <a:gd name="T0" fmla="*/ 8 w 8"/>
                <a:gd name="T1" fmla="*/ 2 h 12"/>
                <a:gd name="T2" fmla="*/ 1 w 8"/>
                <a:gd name="T3" fmla="*/ 12 h 12"/>
                <a:gd name="T4" fmla="*/ 8 w 8"/>
                <a:gd name="T5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8" y="2"/>
                  </a:moveTo>
                  <a:cubicBezTo>
                    <a:pt x="7" y="7"/>
                    <a:pt x="6" y="11"/>
                    <a:pt x="1" y="12"/>
                  </a:cubicBezTo>
                  <a:cubicBezTo>
                    <a:pt x="0" y="8"/>
                    <a:pt x="3" y="0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476"/>
            <p:cNvSpPr/>
            <p:nvPr/>
          </p:nvSpPr>
          <p:spPr bwMode="auto">
            <a:xfrm>
              <a:off x="7856538" y="3189289"/>
              <a:ext cx="14288" cy="17463"/>
            </a:xfrm>
            <a:custGeom>
              <a:gdLst>
                <a:gd name="T0" fmla="*/ 2 w 4"/>
                <a:gd name="T1" fmla="*/ 0 h 5"/>
                <a:gd name="T2" fmla="*/ 2 w 4"/>
                <a:gd name="T3" fmla="*/ 5 h 5"/>
                <a:gd name="T4" fmla="*/ 2 w 4"/>
                <a:gd name="T5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4" y="1"/>
                    <a:pt x="3" y="4"/>
                    <a:pt x="2" y="5"/>
                  </a:cubicBezTo>
                  <a:cubicBezTo>
                    <a:pt x="0" y="4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477"/>
            <p:cNvSpPr/>
            <p:nvPr/>
          </p:nvSpPr>
          <p:spPr bwMode="auto">
            <a:xfrm>
              <a:off x="7716838" y="3200402"/>
              <a:ext cx="30163" cy="36513"/>
            </a:xfrm>
            <a:custGeom>
              <a:gdLst>
                <a:gd name="T0" fmla="*/ 8 w 8"/>
                <a:gd name="T1" fmla="*/ 7 h 10"/>
                <a:gd name="T2" fmla="*/ 2 w 8"/>
                <a:gd name="T3" fmla="*/ 2 h 10"/>
                <a:gd name="T4" fmla="*/ 8 w 8"/>
                <a:gd name="T5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cubicBezTo>
                    <a:pt x="6" y="10"/>
                    <a:pt x="0" y="6"/>
                    <a:pt x="2" y="2"/>
                  </a:cubicBezTo>
                  <a:cubicBezTo>
                    <a:pt x="6" y="0"/>
                    <a:pt x="8" y="4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478"/>
            <p:cNvSpPr/>
            <p:nvPr/>
          </p:nvSpPr>
          <p:spPr bwMode="auto">
            <a:xfrm>
              <a:off x="7897813" y="3206752"/>
              <a:ext cx="22225" cy="34925"/>
            </a:xfrm>
            <a:custGeom>
              <a:gdLst>
                <a:gd name="T0" fmla="*/ 5 w 6"/>
                <a:gd name="T1" fmla="*/ 0 h 9"/>
                <a:gd name="T2" fmla="*/ 4 w 6"/>
                <a:gd name="T3" fmla="*/ 9 h 9"/>
                <a:gd name="T4" fmla="*/ 4 w 6"/>
                <a:gd name="T5" fmla="*/ 0 h 9"/>
                <a:gd name="T6" fmla="*/ 5 w 6"/>
                <a:gd name="T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6" y="3"/>
                    <a:pt x="6" y="8"/>
                    <a:pt x="4" y="9"/>
                  </a:cubicBezTo>
                  <a:cubicBezTo>
                    <a:pt x="0" y="8"/>
                    <a:pt x="4" y="3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479"/>
            <p:cNvSpPr/>
            <p:nvPr/>
          </p:nvSpPr>
          <p:spPr bwMode="auto">
            <a:xfrm>
              <a:off x="7743826" y="3222627"/>
              <a:ext cx="30163" cy="52388"/>
            </a:xfrm>
            <a:custGeom>
              <a:gdLst>
                <a:gd name="T0" fmla="*/ 7 w 8"/>
                <a:gd name="T1" fmla="*/ 4 h 14"/>
                <a:gd name="T2" fmla="*/ 6 w 8"/>
                <a:gd name="T3" fmla="*/ 12 h 14"/>
                <a:gd name="T4" fmla="*/ 7 w 8"/>
                <a:gd name="T5" fmla="*/ 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7" y="4"/>
                  </a:moveTo>
                  <a:cubicBezTo>
                    <a:pt x="8" y="7"/>
                    <a:pt x="8" y="10"/>
                    <a:pt x="6" y="12"/>
                  </a:cubicBezTo>
                  <a:cubicBezTo>
                    <a:pt x="0" y="14"/>
                    <a:pt x="2" y="0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480"/>
            <p:cNvSpPr/>
            <p:nvPr/>
          </p:nvSpPr>
          <p:spPr bwMode="auto">
            <a:xfrm>
              <a:off x="7927976" y="3271839"/>
              <a:ext cx="6350" cy="3175"/>
            </a:xfrm>
            <a:custGeom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481"/>
            <p:cNvSpPr/>
            <p:nvPr/>
          </p:nvSpPr>
          <p:spPr bwMode="auto">
            <a:xfrm>
              <a:off x="7604126" y="3263902"/>
              <a:ext cx="33338" cy="41275"/>
            </a:xfrm>
            <a:custGeom>
              <a:gdLst>
                <a:gd name="T0" fmla="*/ 8 w 9"/>
                <a:gd name="T1" fmla="*/ 9 h 11"/>
                <a:gd name="T2" fmla="*/ 0 w 9"/>
                <a:gd name="T3" fmla="*/ 6 h 11"/>
                <a:gd name="T4" fmla="*/ 8 w 9"/>
                <a:gd name="T5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1">
                  <a:moveTo>
                    <a:pt x="8" y="9"/>
                  </a:moveTo>
                  <a:cubicBezTo>
                    <a:pt x="5" y="11"/>
                    <a:pt x="1" y="8"/>
                    <a:pt x="0" y="6"/>
                  </a:cubicBezTo>
                  <a:cubicBezTo>
                    <a:pt x="2" y="0"/>
                    <a:pt x="9" y="5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482"/>
            <p:cNvSpPr/>
            <p:nvPr/>
          </p:nvSpPr>
          <p:spPr bwMode="auto">
            <a:xfrm>
              <a:off x="7585076" y="3282952"/>
              <a:ext cx="376238" cy="415925"/>
            </a:xfrm>
            <a:custGeom>
              <a:gdLst>
                <a:gd name="T0" fmla="*/ 54 w 100"/>
                <a:gd name="T1" fmla="*/ 7 h 111"/>
                <a:gd name="T2" fmla="*/ 62 w 100"/>
                <a:gd name="T3" fmla="*/ 10 h 111"/>
                <a:gd name="T4" fmla="*/ 69 w 100"/>
                <a:gd name="T5" fmla="*/ 11 h 111"/>
                <a:gd name="T6" fmla="*/ 81 w 100"/>
                <a:gd name="T7" fmla="*/ 2 h 111"/>
                <a:gd name="T8" fmla="*/ 77 w 100"/>
                <a:gd name="T9" fmla="*/ 18 h 111"/>
                <a:gd name="T10" fmla="*/ 80 w 100"/>
                <a:gd name="T11" fmla="*/ 17 h 111"/>
                <a:gd name="T12" fmla="*/ 82 w 100"/>
                <a:gd name="T13" fmla="*/ 27 h 111"/>
                <a:gd name="T14" fmla="*/ 89 w 100"/>
                <a:gd name="T15" fmla="*/ 32 h 111"/>
                <a:gd name="T16" fmla="*/ 93 w 100"/>
                <a:gd name="T17" fmla="*/ 47 h 111"/>
                <a:gd name="T18" fmla="*/ 91 w 100"/>
                <a:gd name="T19" fmla="*/ 53 h 111"/>
                <a:gd name="T20" fmla="*/ 92 w 100"/>
                <a:gd name="T21" fmla="*/ 63 h 111"/>
                <a:gd name="T22" fmla="*/ 93 w 100"/>
                <a:gd name="T23" fmla="*/ 67 h 111"/>
                <a:gd name="T24" fmla="*/ 91 w 100"/>
                <a:gd name="T25" fmla="*/ 75 h 111"/>
                <a:gd name="T26" fmla="*/ 84 w 100"/>
                <a:gd name="T27" fmla="*/ 87 h 111"/>
                <a:gd name="T28" fmla="*/ 80 w 100"/>
                <a:gd name="T29" fmla="*/ 91 h 111"/>
                <a:gd name="T30" fmla="*/ 74 w 100"/>
                <a:gd name="T31" fmla="*/ 97 h 111"/>
                <a:gd name="T32" fmla="*/ 73 w 100"/>
                <a:gd name="T33" fmla="*/ 102 h 111"/>
                <a:gd name="T34" fmla="*/ 68 w 100"/>
                <a:gd name="T35" fmla="*/ 102 h 111"/>
                <a:gd name="T36" fmla="*/ 54 w 100"/>
                <a:gd name="T37" fmla="*/ 111 h 111"/>
                <a:gd name="T38" fmla="*/ 47 w 100"/>
                <a:gd name="T39" fmla="*/ 105 h 111"/>
                <a:gd name="T40" fmla="*/ 35 w 100"/>
                <a:gd name="T41" fmla="*/ 105 h 111"/>
                <a:gd name="T42" fmla="*/ 21 w 100"/>
                <a:gd name="T43" fmla="*/ 93 h 111"/>
                <a:gd name="T44" fmla="*/ 17 w 100"/>
                <a:gd name="T45" fmla="*/ 90 h 111"/>
                <a:gd name="T46" fmla="*/ 4 w 100"/>
                <a:gd name="T47" fmla="*/ 85 h 111"/>
                <a:gd name="T48" fmla="*/ 9 w 100"/>
                <a:gd name="T49" fmla="*/ 77 h 111"/>
                <a:gd name="T50" fmla="*/ 3 w 100"/>
                <a:gd name="T51" fmla="*/ 70 h 111"/>
                <a:gd name="T52" fmla="*/ 7 w 100"/>
                <a:gd name="T53" fmla="*/ 66 h 111"/>
                <a:gd name="T54" fmla="*/ 5 w 100"/>
                <a:gd name="T55" fmla="*/ 63 h 111"/>
                <a:gd name="T56" fmla="*/ 0 w 100"/>
                <a:gd name="T57" fmla="*/ 50 h 111"/>
                <a:gd name="T58" fmla="*/ 6 w 100"/>
                <a:gd name="T59" fmla="*/ 46 h 111"/>
                <a:gd name="T60" fmla="*/ 5 w 100"/>
                <a:gd name="T61" fmla="*/ 37 h 111"/>
                <a:gd name="T62" fmla="*/ 23 w 100"/>
                <a:gd name="T63" fmla="*/ 25 h 111"/>
                <a:gd name="T64" fmla="*/ 15 w 100"/>
                <a:gd name="T65" fmla="*/ 14 h 111"/>
                <a:gd name="T66" fmla="*/ 21 w 100"/>
                <a:gd name="T67" fmla="*/ 8 h 111"/>
                <a:gd name="T68" fmla="*/ 33 w 100"/>
                <a:gd name="T69" fmla="*/ 15 h 111"/>
                <a:gd name="T70" fmla="*/ 44 w 100"/>
                <a:gd name="T71" fmla="*/ 9 h 111"/>
                <a:gd name="T72" fmla="*/ 52 w 100"/>
                <a:gd name="T73" fmla="*/ 6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10">
                  <a:moveTo>
                    <a:pt x="52" y="6"/>
                  </a:moveTo>
                  <a:cubicBezTo>
                    <a:pt x="52" y="8"/>
                    <a:pt x="53" y="7"/>
                    <a:pt x="54" y="7"/>
                  </a:cubicBezTo>
                  <a:cubicBezTo>
                    <a:pt x="54" y="7"/>
                    <a:pt x="55" y="8"/>
                    <a:pt x="54" y="9"/>
                  </a:cubicBezTo>
                  <a:cubicBezTo>
                    <a:pt x="57" y="8"/>
                    <a:pt x="59" y="10"/>
                    <a:pt x="62" y="10"/>
                  </a:cubicBezTo>
                  <a:cubicBezTo>
                    <a:pt x="63" y="10"/>
                    <a:pt x="64" y="9"/>
                    <a:pt x="65" y="9"/>
                  </a:cubicBezTo>
                  <a:cubicBezTo>
                    <a:pt x="67" y="9"/>
                    <a:pt x="68" y="11"/>
                    <a:pt x="69" y="11"/>
                  </a:cubicBezTo>
                  <a:cubicBezTo>
                    <a:pt x="73" y="10"/>
                    <a:pt x="70" y="5"/>
                    <a:pt x="73" y="3"/>
                  </a:cubicBezTo>
                  <a:cubicBezTo>
                    <a:pt x="77" y="4"/>
                    <a:pt x="78" y="3"/>
                    <a:pt x="81" y="2"/>
                  </a:cubicBezTo>
                  <a:cubicBezTo>
                    <a:pt x="83" y="7"/>
                    <a:pt x="76" y="10"/>
                    <a:pt x="74" y="13"/>
                  </a:cubicBezTo>
                  <a:cubicBezTo>
                    <a:pt x="75" y="15"/>
                    <a:pt x="76" y="17"/>
                    <a:pt x="77" y="18"/>
                  </a:cubicBezTo>
                  <a:cubicBezTo>
                    <a:pt x="77" y="18"/>
                    <a:pt x="77" y="16"/>
                    <a:pt x="78" y="16"/>
                  </a:cubicBezTo>
                  <a:cubicBezTo>
                    <a:pt x="79" y="16"/>
                    <a:pt x="80" y="16"/>
                    <a:pt x="80" y="17"/>
                  </a:cubicBezTo>
                  <a:cubicBezTo>
                    <a:pt x="80" y="18"/>
                    <a:pt x="79" y="19"/>
                    <a:pt x="78" y="19"/>
                  </a:cubicBezTo>
                  <a:cubicBezTo>
                    <a:pt x="79" y="22"/>
                    <a:pt x="81" y="24"/>
                    <a:pt x="82" y="27"/>
                  </a:cubicBezTo>
                  <a:cubicBezTo>
                    <a:pt x="84" y="29"/>
                    <a:pt x="86" y="30"/>
                    <a:pt x="87" y="32"/>
                  </a:cubicBezTo>
                  <a:cubicBezTo>
                    <a:pt x="88" y="32"/>
                    <a:pt x="88" y="32"/>
                    <a:pt x="89" y="32"/>
                  </a:cubicBezTo>
                  <a:cubicBezTo>
                    <a:pt x="88" y="37"/>
                    <a:pt x="90" y="39"/>
                    <a:pt x="90" y="44"/>
                  </a:cubicBezTo>
                  <a:cubicBezTo>
                    <a:pt x="91" y="45"/>
                    <a:pt x="92" y="46"/>
                    <a:pt x="93" y="47"/>
                  </a:cubicBezTo>
                  <a:cubicBezTo>
                    <a:pt x="95" y="47"/>
                    <a:pt x="97" y="46"/>
                    <a:pt x="98" y="47"/>
                  </a:cubicBezTo>
                  <a:cubicBezTo>
                    <a:pt x="97" y="51"/>
                    <a:pt x="91" y="49"/>
                    <a:pt x="91" y="53"/>
                  </a:cubicBezTo>
                  <a:cubicBezTo>
                    <a:pt x="94" y="55"/>
                    <a:pt x="96" y="57"/>
                    <a:pt x="96" y="62"/>
                  </a:cubicBezTo>
                  <a:cubicBezTo>
                    <a:pt x="95" y="62"/>
                    <a:pt x="94" y="63"/>
                    <a:pt x="92" y="63"/>
                  </a:cubicBezTo>
                  <a:cubicBezTo>
                    <a:pt x="92" y="64"/>
                    <a:pt x="92" y="65"/>
                    <a:pt x="91" y="66"/>
                  </a:cubicBezTo>
                  <a:cubicBezTo>
                    <a:pt x="92" y="67"/>
                    <a:pt x="93" y="67"/>
                    <a:pt x="93" y="67"/>
                  </a:cubicBezTo>
                  <a:cubicBezTo>
                    <a:pt x="92" y="72"/>
                    <a:pt x="100" y="72"/>
                    <a:pt x="99" y="76"/>
                  </a:cubicBezTo>
                  <a:cubicBezTo>
                    <a:pt x="99" y="79"/>
                    <a:pt x="93" y="77"/>
                    <a:pt x="91" y="75"/>
                  </a:cubicBezTo>
                  <a:cubicBezTo>
                    <a:pt x="90" y="76"/>
                    <a:pt x="92" y="78"/>
                    <a:pt x="91" y="79"/>
                  </a:cubicBezTo>
                  <a:cubicBezTo>
                    <a:pt x="87" y="81"/>
                    <a:pt x="85" y="83"/>
                    <a:pt x="84" y="87"/>
                  </a:cubicBezTo>
                  <a:cubicBezTo>
                    <a:pt x="84" y="89"/>
                    <a:pt x="87" y="89"/>
                    <a:pt x="86" y="92"/>
                  </a:cubicBezTo>
                  <a:cubicBezTo>
                    <a:pt x="83" y="93"/>
                    <a:pt x="83" y="90"/>
                    <a:pt x="80" y="91"/>
                  </a:cubicBezTo>
                  <a:cubicBezTo>
                    <a:pt x="78" y="91"/>
                    <a:pt x="79" y="93"/>
                    <a:pt x="78" y="94"/>
                  </a:cubicBezTo>
                  <a:cubicBezTo>
                    <a:pt x="76" y="96"/>
                    <a:pt x="74" y="95"/>
                    <a:pt x="74" y="97"/>
                  </a:cubicBezTo>
                  <a:cubicBezTo>
                    <a:pt x="74" y="98"/>
                    <a:pt x="75" y="98"/>
                    <a:pt x="75" y="100"/>
                  </a:cubicBezTo>
                  <a:cubicBezTo>
                    <a:pt x="75" y="101"/>
                    <a:pt x="73" y="101"/>
                    <a:pt x="73" y="102"/>
                  </a:cubicBezTo>
                  <a:cubicBezTo>
                    <a:pt x="73" y="104"/>
                    <a:pt x="74" y="103"/>
                    <a:pt x="73" y="105"/>
                  </a:cubicBezTo>
                  <a:cubicBezTo>
                    <a:pt x="70" y="105"/>
                    <a:pt x="70" y="102"/>
                    <a:pt x="68" y="102"/>
                  </a:cubicBezTo>
                  <a:cubicBezTo>
                    <a:pt x="64" y="101"/>
                    <a:pt x="60" y="104"/>
                    <a:pt x="56" y="105"/>
                  </a:cubicBezTo>
                  <a:cubicBezTo>
                    <a:pt x="56" y="108"/>
                    <a:pt x="58" y="111"/>
                    <a:pt x="54" y="111"/>
                  </a:cubicBezTo>
                  <a:cubicBezTo>
                    <a:pt x="53" y="109"/>
                    <a:pt x="54" y="107"/>
                    <a:pt x="53" y="105"/>
                  </a:cubicBezTo>
                  <a:cubicBezTo>
                    <a:pt x="51" y="105"/>
                    <a:pt x="50" y="105"/>
                    <a:pt x="47" y="105"/>
                  </a:cubicBezTo>
                  <a:cubicBezTo>
                    <a:pt x="46" y="106"/>
                    <a:pt x="46" y="109"/>
                    <a:pt x="44" y="109"/>
                  </a:cubicBezTo>
                  <a:cubicBezTo>
                    <a:pt x="42" y="107"/>
                    <a:pt x="39" y="101"/>
                    <a:pt x="35" y="105"/>
                  </a:cubicBezTo>
                  <a:cubicBezTo>
                    <a:pt x="29" y="104"/>
                    <a:pt x="28" y="99"/>
                    <a:pt x="24" y="97"/>
                  </a:cubicBezTo>
                  <a:cubicBezTo>
                    <a:pt x="23" y="96"/>
                    <a:pt x="22" y="93"/>
                    <a:pt x="21" y="93"/>
                  </a:cubicBezTo>
                  <a:cubicBezTo>
                    <a:pt x="18" y="93"/>
                    <a:pt x="16" y="96"/>
                    <a:pt x="13" y="96"/>
                  </a:cubicBezTo>
                  <a:cubicBezTo>
                    <a:pt x="12" y="91"/>
                    <a:pt x="17" y="92"/>
                    <a:pt x="17" y="90"/>
                  </a:cubicBezTo>
                  <a:cubicBezTo>
                    <a:pt x="18" y="86"/>
                    <a:pt x="12" y="87"/>
                    <a:pt x="11" y="83"/>
                  </a:cubicBezTo>
                  <a:cubicBezTo>
                    <a:pt x="8" y="83"/>
                    <a:pt x="6" y="84"/>
                    <a:pt x="4" y="85"/>
                  </a:cubicBezTo>
                  <a:cubicBezTo>
                    <a:pt x="2" y="84"/>
                    <a:pt x="1" y="82"/>
                    <a:pt x="2" y="80"/>
                  </a:cubicBezTo>
                  <a:cubicBezTo>
                    <a:pt x="3" y="78"/>
                    <a:pt x="7" y="78"/>
                    <a:pt x="9" y="77"/>
                  </a:cubicBezTo>
                  <a:cubicBezTo>
                    <a:pt x="10" y="73"/>
                    <a:pt x="8" y="70"/>
                    <a:pt x="4" y="71"/>
                  </a:cubicBezTo>
                  <a:cubicBezTo>
                    <a:pt x="4" y="70"/>
                    <a:pt x="3" y="70"/>
                    <a:pt x="3" y="70"/>
                  </a:cubicBezTo>
                  <a:cubicBezTo>
                    <a:pt x="3" y="67"/>
                    <a:pt x="7" y="69"/>
                    <a:pt x="7" y="67"/>
                  </a:cubicBezTo>
                  <a:cubicBezTo>
                    <a:pt x="7" y="67"/>
                    <a:pt x="7" y="66"/>
                    <a:pt x="7" y="66"/>
                  </a:cubicBezTo>
                  <a:cubicBezTo>
                    <a:pt x="6" y="64"/>
                    <a:pt x="1" y="67"/>
                    <a:pt x="1" y="65"/>
                  </a:cubicBezTo>
                  <a:cubicBezTo>
                    <a:pt x="1" y="64"/>
                    <a:pt x="3" y="63"/>
                    <a:pt x="5" y="63"/>
                  </a:cubicBezTo>
                  <a:cubicBezTo>
                    <a:pt x="7" y="62"/>
                    <a:pt x="6" y="57"/>
                    <a:pt x="8" y="55"/>
                  </a:cubicBezTo>
                  <a:cubicBezTo>
                    <a:pt x="7" y="51"/>
                    <a:pt x="0" y="54"/>
                    <a:pt x="0" y="50"/>
                  </a:cubicBezTo>
                  <a:cubicBezTo>
                    <a:pt x="2" y="49"/>
                    <a:pt x="3" y="51"/>
                    <a:pt x="6" y="51"/>
                  </a:cubicBezTo>
                  <a:cubicBezTo>
                    <a:pt x="7" y="49"/>
                    <a:pt x="6" y="48"/>
                    <a:pt x="6" y="46"/>
                  </a:cubicBezTo>
                  <a:cubicBezTo>
                    <a:pt x="7" y="43"/>
                    <a:pt x="10" y="42"/>
                    <a:pt x="9" y="41"/>
                  </a:cubicBezTo>
                  <a:cubicBezTo>
                    <a:pt x="9" y="38"/>
                    <a:pt x="6" y="38"/>
                    <a:pt x="5" y="37"/>
                  </a:cubicBezTo>
                  <a:cubicBezTo>
                    <a:pt x="5" y="29"/>
                    <a:pt x="16" y="32"/>
                    <a:pt x="18" y="26"/>
                  </a:cubicBezTo>
                  <a:cubicBezTo>
                    <a:pt x="20" y="26"/>
                    <a:pt x="22" y="24"/>
                    <a:pt x="23" y="25"/>
                  </a:cubicBezTo>
                  <a:cubicBezTo>
                    <a:pt x="25" y="23"/>
                    <a:pt x="26" y="19"/>
                    <a:pt x="24" y="16"/>
                  </a:cubicBezTo>
                  <a:cubicBezTo>
                    <a:pt x="21" y="18"/>
                    <a:pt x="17" y="18"/>
                    <a:pt x="15" y="14"/>
                  </a:cubicBezTo>
                  <a:cubicBezTo>
                    <a:pt x="16" y="12"/>
                    <a:pt x="17" y="11"/>
                    <a:pt x="20" y="10"/>
                  </a:cubicBezTo>
                  <a:cubicBezTo>
                    <a:pt x="20" y="9"/>
                    <a:pt x="19" y="8"/>
                    <a:pt x="21" y="8"/>
                  </a:cubicBezTo>
                  <a:cubicBezTo>
                    <a:pt x="24" y="10"/>
                    <a:pt x="25" y="14"/>
                    <a:pt x="31" y="13"/>
                  </a:cubicBezTo>
                  <a:cubicBezTo>
                    <a:pt x="32" y="13"/>
                    <a:pt x="32" y="14"/>
                    <a:pt x="33" y="15"/>
                  </a:cubicBezTo>
                  <a:cubicBezTo>
                    <a:pt x="33" y="12"/>
                    <a:pt x="39" y="11"/>
                    <a:pt x="41" y="8"/>
                  </a:cubicBezTo>
                  <a:cubicBezTo>
                    <a:pt x="42" y="8"/>
                    <a:pt x="42" y="9"/>
                    <a:pt x="44" y="9"/>
                  </a:cubicBezTo>
                  <a:cubicBezTo>
                    <a:pt x="42" y="5"/>
                    <a:pt x="44" y="2"/>
                    <a:pt x="47" y="0"/>
                  </a:cubicBezTo>
                  <a:cubicBezTo>
                    <a:pt x="50" y="1"/>
                    <a:pt x="53" y="3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483"/>
            <p:cNvSpPr/>
            <p:nvPr/>
          </p:nvSpPr>
          <p:spPr bwMode="auto">
            <a:xfrm>
              <a:off x="7785101" y="3290889"/>
              <a:ext cx="7938" cy="6350"/>
            </a:xfrm>
            <a:custGeom>
              <a:gdLst>
                <a:gd name="T0" fmla="*/ 1 w 2"/>
                <a:gd name="T1" fmla="*/ 0 h 2"/>
                <a:gd name="T2" fmla="*/ 0 w 2"/>
                <a:gd name="T3" fmla="*/ 2 h 2"/>
                <a:gd name="T4" fmla="*/ 0 w 2"/>
                <a:gd name="T5" fmla="*/ 0 h 2"/>
                <a:gd name="T6" fmla="*/ 1 w 2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484"/>
            <p:cNvSpPr/>
            <p:nvPr/>
          </p:nvSpPr>
          <p:spPr bwMode="auto">
            <a:xfrm>
              <a:off x="7821613" y="3294064"/>
              <a:ext cx="12700" cy="11113"/>
            </a:xfrm>
            <a:custGeom>
              <a:gdLst>
                <a:gd name="T0" fmla="*/ 1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2 w 3"/>
                <a:gd name="T7" fmla="*/ 3 h 3"/>
                <a:gd name="T8" fmla="*/ 1 w 3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485"/>
            <p:cNvSpPr/>
            <p:nvPr/>
          </p:nvSpPr>
          <p:spPr bwMode="auto">
            <a:xfrm>
              <a:off x="7927976" y="3338514"/>
              <a:ext cx="52388" cy="52388"/>
            </a:xfrm>
            <a:custGeom>
              <a:gdLst>
                <a:gd name="T0" fmla="*/ 14 w 14"/>
                <a:gd name="T1" fmla="*/ 2 h 14"/>
                <a:gd name="T2" fmla="*/ 10 w 14"/>
                <a:gd name="T3" fmla="*/ 9 h 14"/>
                <a:gd name="T4" fmla="*/ 6 w 14"/>
                <a:gd name="T5" fmla="*/ 8 h 14"/>
                <a:gd name="T6" fmla="*/ 0 w 14"/>
                <a:gd name="T7" fmla="*/ 13 h 14"/>
                <a:gd name="T8" fmla="*/ 6 w 14"/>
                <a:gd name="T9" fmla="*/ 6 h 14"/>
                <a:gd name="T10" fmla="*/ 14 w 14"/>
                <a:gd name="T11" fmla="*/ 2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4" y="2"/>
                  </a:moveTo>
                  <a:cubicBezTo>
                    <a:pt x="13" y="5"/>
                    <a:pt x="13" y="8"/>
                    <a:pt x="10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3" y="9"/>
                    <a:pt x="4" y="14"/>
                    <a:pt x="0" y="13"/>
                  </a:cubicBezTo>
                  <a:cubicBezTo>
                    <a:pt x="0" y="10"/>
                    <a:pt x="3" y="8"/>
                    <a:pt x="6" y="6"/>
                  </a:cubicBezTo>
                  <a:cubicBezTo>
                    <a:pt x="9" y="4"/>
                    <a:pt x="10" y="0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486"/>
            <p:cNvSpPr/>
            <p:nvPr/>
          </p:nvSpPr>
          <p:spPr bwMode="auto">
            <a:xfrm>
              <a:off x="7994651" y="3360739"/>
              <a:ext cx="15875" cy="15875"/>
            </a:xfrm>
            <a:custGeom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3"/>
                    <a:pt x="0" y="4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487"/>
            <p:cNvSpPr/>
            <p:nvPr/>
          </p:nvSpPr>
          <p:spPr bwMode="auto">
            <a:xfrm>
              <a:off x="8002588" y="3409952"/>
              <a:ext cx="11113" cy="7938"/>
            </a:xfrm>
            <a:custGeom>
              <a:gdLst>
                <a:gd name="T0" fmla="*/ 3 w 3"/>
                <a:gd name="T1" fmla="*/ 1 h 2"/>
                <a:gd name="T2" fmla="*/ 1 w 3"/>
                <a:gd name="T3" fmla="*/ 1 h 2"/>
                <a:gd name="T4" fmla="*/ 3 w 3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488"/>
            <p:cNvSpPr/>
            <p:nvPr/>
          </p:nvSpPr>
          <p:spPr bwMode="auto">
            <a:xfrm>
              <a:off x="8010526" y="3421064"/>
              <a:ext cx="25400" cy="7938"/>
            </a:xfrm>
            <a:custGeom>
              <a:gdLst>
                <a:gd name="T0" fmla="*/ 7 w 7"/>
                <a:gd name="T1" fmla="*/ 1 h 2"/>
                <a:gd name="T2" fmla="*/ 0 w 7"/>
                <a:gd name="T3" fmla="*/ 2 h 2"/>
                <a:gd name="T4" fmla="*/ 7 w 7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6" y="2"/>
                    <a:pt x="2" y="2"/>
                    <a:pt x="0" y="2"/>
                  </a:cubicBezTo>
                  <a:cubicBezTo>
                    <a:pt x="1" y="0"/>
                    <a:pt x="5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490"/>
            <p:cNvSpPr/>
            <p:nvPr/>
          </p:nvSpPr>
          <p:spPr bwMode="auto">
            <a:xfrm>
              <a:off x="7953376" y="3451227"/>
              <a:ext cx="19050" cy="15875"/>
            </a:xfrm>
            <a:custGeom>
              <a:gdLst>
                <a:gd name="T0" fmla="*/ 5 w 5"/>
                <a:gd name="T1" fmla="*/ 1 h 4"/>
                <a:gd name="T2" fmla="*/ 1 w 5"/>
                <a:gd name="T3" fmla="*/ 3 h 4"/>
                <a:gd name="T4" fmla="*/ 5 w 5"/>
                <a:gd name="T5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4" y="3"/>
                    <a:pt x="2" y="4"/>
                    <a:pt x="1" y="3"/>
                  </a:cubicBezTo>
                  <a:cubicBezTo>
                    <a:pt x="0" y="0"/>
                    <a:pt x="4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491"/>
            <p:cNvSpPr/>
            <p:nvPr/>
          </p:nvSpPr>
          <p:spPr bwMode="auto">
            <a:xfrm>
              <a:off x="7416801" y="3459164"/>
              <a:ext cx="41275" cy="26988"/>
            </a:xfrm>
            <a:custGeom>
              <a:gdLst>
                <a:gd name="T0" fmla="*/ 11 w 11"/>
                <a:gd name="T1" fmla="*/ 2 h 7"/>
                <a:gd name="T2" fmla="*/ 0 w 11"/>
                <a:gd name="T3" fmla="*/ 4 h 7"/>
                <a:gd name="T4" fmla="*/ 11 w 11"/>
                <a:gd name="T5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2"/>
                  </a:moveTo>
                  <a:cubicBezTo>
                    <a:pt x="11" y="6"/>
                    <a:pt x="2" y="7"/>
                    <a:pt x="0" y="4"/>
                  </a:cubicBezTo>
                  <a:cubicBezTo>
                    <a:pt x="2" y="2"/>
                    <a:pt x="8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493"/>
            <p:cNvSpPr/>
            <p:nvPr/>
          </p:nvSpPr>
          <p:spPr bwMode="auto">
            <a:xfrm>
              <a:off x="7477126" y="3497264"/>
              <a:ext cx="33338" cy="22225"/>
            </a:xfrm>
            <a:custGeom>
              <a:gdLst>
                <a:gd name="T0" fmla="*/ 9 w 9"/>
                <a:gd name="T1" fmla="*/ 3 h 6"/>
                <a:gd name="T2" fmla="*/ 0 w 9"/>
                <a:gd name="T3" fmla="*/ 5 h 6"/>
                <a:gd name="T4" fmla="*/ 9 w 9"/>
                <a:gd name="T5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3"/>
                  </a:moveTo>
                  <a:cubicBezTo>
                    <a:pt x="8" y="5"/>
                    <a:pt x="2" y="6"/>
                    <a:pt x="0" y="5"/>
                  </a:cubicBezTo>
                  <a:cubicBezTo>
                    <a:pt x="2" y="2"/>
                    <a:pt x="7" y="0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494"/>
            <p:cNvSpPr/>
            <p:nvPr/>
          </p:nvSpPr>
          <p:spPr bwMode="auto">
            <a:xfrm>
              <a:off x="7419976" y="3508377"/>
              <a:ext cx="15875" cy="11113"/>
            </a:xfrm>
            <a:custGeom>
              <a:gdLst>
                <a:gd name="T0" fmla="*/ 4 w 4"/>
                <a:gd name="T1" fmla="*/ 2 h 3"/>
                <a:gd name="T2" fmla="*/ 0 w 4"/>
                <a:gd name="T3" fmla="*/ 3 h 3"/>
                <a:gd name="T4" fmla="*/ 4 w 4"/>
                <a:gd name="T5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0" y="0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499"/>
            <p:cNvSpPr/>
            <p:nvPr/>
          </p:nvSpPr>
          <p:spPr bwMode="auto">
            <a:xfrm>
              <a:off x="7886701" y="3703639"/>
              <a:ext cx="30163" cy="55563"/>
            </a:xfrm>
            <a:custGeom>
              <a:gdLst>
                <a:gd name="T0" fmla="*/ 0 w 8"/>
                <a:gd name="T1" fmla="*/ 0 h 15"/>
                <a:gd name="T2" fmla="*/ 8 w 8"/>
                <a:gd name="T3" fmla="*/ 14 h 15"/>
                <a:gd name="T4" fmla="*/ 6 w 8"/>
                <a:gd name="T5" fmla="*/ 15 h 15"/>
                <a:gd name="T6" fmla="*/ 0 w 8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0" y="0"/>
                  </a:moveTo>
                  <a:cubicBezTo>
                    <a:pt x="5" y="3"/>
                    <a:pt x="7" y="8"/>
                    <a:pt x="8" y="14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4" y="10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500"/>
            <p:cNvSpPr/>
            <p:nvPr/>
          </p:nvSpPr>
          <p:spPr bwMode="auto">
            <a:xfrm>
              <a:off x="7721601" y="3736977"/>
              <a:ext cx="14288" cy="7938"/>
            </a:xfrm>
            <a:custGeom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502"/>
            <p:cNvSpPr/>
            <p:nvPr/>
          </p:nvSpPr>
          <p:spPr bwMode="auto">
            <a:xfrm>
              <a:off x="7893051" y="3759202"/>
              <a:ext cx="19050" cy="46038"/>
            </a:xfrm>
            <a:custGeom>
              <a:gdLst>
                <a:gd name="T0" fmla="*/ 1 w 5"/>
                <a:gd name="T1" fmla="*/ 0 h 12"/>
                <a:gd name="T2" fmla="*/ 3 w 5"/>
                <a:gd name="T3" fmla="*/ 12 h 12"/>
                <a:gd name="T4" fmla="*/ 1 w 5"/>
                <a:gd name="T5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1" y="0"/>
                  </a:moveTo>
                  <a:cubicBezTo>
                    <a:pt x="2" y="4"/>
                    <a:pt x="5" y="9"/>
                    <a:pt x="3" y="12"/>
                  </a:cubicBezTo>
                  <a:cubicBezTo>
                    <a:pt x="0" y="9"/>
                    <a:pt x="3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5334780" y="-285203"/>
            <a:ext cx="470513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" name="Rectangle 96"/>
          <p:cNvSpPr/>
          <p:nvPr/>
        </p:nvSpPr>
        <p:spPr>
          <a:xfrm>
            <a:off x="6380810" y="1264589"/>
            <a:ext cx="4787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Your title here, such as meilechen.tmall.com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33" name="Freeform 136"/>
          <p:cNvSpPr>
            <a:spLocks noEditPoints="1"/>
          </p:cNvSpPr>
          <p:nvPr/>
        </p:nvSpPr>
        <p:spPr bwMode="auto">
          <a:xfrm>
            <a:off x="790059" y="308722"/>
            <a:ext cx="1085153" cy="917525"/>
          </a:xfrm>
          <a:custGeom>
            <a:gdLst>
              <a:gd name="T0" fmla="*/ 52 w 52"/>
              <a:gd name="T1" fmla="*/ 33 h 44"/>
              <a:gd name="T2" fmla="*/ 47 w 52"/>
              <a:gd name="T3" fmla="*/ 38 h 44"/>
              <a:gd name="T4" fmla="*/ 33 w 52"/>
              <a:gd name="T5" fmla="*/ 38 h 44"/>
              <a:gd name="T6" fmla="*/ 35 w 52"/>
              <a:gd name="T7" fmla="*/ 43 h 44"/>
              <a:gd name="T8" fmla="*/ 33 w 52"/>
              <a:gd name="T9" fmla="*/ 44 h 44"/>
              <a:gd name="T10" fmla="*/ 19 w 52"/>
              <a:gd name="T11" fmla="*/ 44 h 44"/>
              <a:gd name="T12" fmla="*/ 17 w 52"/>
              <a:gd name="T13" fmla="*/ 43 h 44"/>
              <a:gd name="T14" fmla="*/ 19 w 52"/>
              <a:gd name="T15" fmla="*/ 38 h 44"/>
              <a:gd name="T16" fmla="*/ 5 w 52"/>
              <a:gd name="T17" fmla="*/ 38 h 44"/>
              <a:gd name="T18" fmla="*/ 0 w 52"/>
              <a:gd name="T19" fmla="*/ 33 h 44"/>
              <a:gd name="T20" fmla="*/ 0 w 52"/>
              <a:gd name="T21" fmla="*/ 4 h 44"/>
              <a:gd name="T22" fmla="*/ 5 w 52"/>
              <a:gd name="T23" fmla="*/ 0 h 44"/>
              <a:gd name="T24" fmla="*/ 47 w 52"/>
              <a:gd name="T25" fmla="*/ 0 h 44"/>
              <a:gd name="T26" fmla="*/ 52 w 52"/>
              <a:gd name="T27" fmla="*/ 4 h 44"/>
              <a:gd name="T28" fmla="*/ 52 w 52"/>
              <a:gd name="T29" fmla="*/ 33 h 44"/>
              <a:gd name="T30" fmla="*/ 48 w 52"/>
              <a:gd name="T31" fmla="*/ 4 h 44"/>
              <a:gd name="T32" fmla="*/ 47 w 52"/>
              <a:gd name="T33" fmla="*/ 3 h 44"/>
              <a:gd name="T34" fmla="*/ 5 w 52"/>
              <a:gd name="T35" fmla="*/ 3 h 44"/>
              <a:gd name="T36" fmla="*/ 4 w 52"/>
              <a:gd name="T37" fmla="*/ 4 h 44"/>
              <a:gd name="T38" fmla="*/ 4 w 52"/>
              <a:gd name="T39" fmla="*/ 26 h 44"/>
              <a:gd name="T40" fmla="*/ 5 w 52"/>
              <a:gd name="T41" fmla="*/ 27 h 44"/>
              <a:gd name="T42" fmla="*/ 47 w 52"/>
              <a:gd name="T43" fmla="*/ 27 h 44"/>
              <a:gd name="T44" fmla="*/ 48 w 52"/>
              <a:gd name="T45" fmla="*/ 26 h 44"/>
              <a:gd name="T46" fmla="*/ 48 w 52"/>
              <a:gd name="T47" fmla="*/ 4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" h="44">
                <a:moveTo>
                  <a:pt x="52" y="33"/>
                </a:moveTo>
                <a:cubicBezTo>
                  <a:pt x="52" y="36"/>
                  <a:pt x="50" y="38"/>
                  <a:pt x="47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40"/>
                  <a:pt x="35" y="42"/>
                  <a:pt x="35" y="43"/>
                </a:cubicBezTo>
                <a:cubicBezTo>
                  <a:pt x="35" y="44"/>
                  <a:pt x="34" y="44"/>
                  <a:pt x="33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4"/>
                  <a:pt x="17" y="44"/>
                  <a:pt x="17" y="43"/>
                </a:cubicBezTo>
                <a:cubicBezTo>
                  <a:pt x="17" y="42"/>
                  <a:pt x="19" y="40"/>
                  <a:pt x="19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2" y="38"/>
                  <a:pt x="0" y="36"/>
                  <a:pt x="0" y="3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0"/>
                  <a:pt x="52" y="2"/>
                  <a:pt x="52" y="4"/>
                </a:cubicBezTo>
                <a:lnTo>
                  <a:pt x="52" y="33"/>
                </a:lnTo>
                <a:close/>
                <a:moveTo>
                  <a:pt x="48" y="4"/>
                </a:moveTo>
                <a:cubicBezTo>
                  <a:pt x="48" y="4"/>
                  <a:pt x="48" y="3"/>
                  <a:pt x="47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4" y="27"/>
                  <a:pt x="5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7"/>
                  <a:pt x="48" y="27"/>
                  <a:pt x="48" y="26"/>
                </a:cubicBezTo>
                <a:lnTo>
                  <a:pt x="48" y="4"/>
                </a:ln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4" name="文本框 133"/>
          <p:cNvSpPr txBox="1"/>
          <p:nvPr/>
        </p:nvSpPr>
        <p:spPr>
          <a:xfrm>
            <a:off x="758613" y="1327043"/>
            <a:ext cx="1148045" cy="7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75%</a:t>
            </a:r>
            <a:endParaRPr lang="zh-CN" altLang="en-US" sz="4000">
              <a:solidFill>
                <a:srgbClr val="F86464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5" name="平行四边形 134"/>
          <p:cNvSpPr/>
          <p:nvPr/>
        </p:nvSpPr>
        <p:spPr>
          <a:xfrm rot="5400000">
            <a:off x="-619265" y="2725594"/>
            <a:ext cx="1981665" cy="656321"/>
          </a:xfrm>
          <a:prstGeom prst="parallelogram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文本框 135"/>
          <p:cNvSpPr txBox="1"/>
          <p:nvPr/>
        </p:nvSpPr>
        <p:spPr>
          <a:xfrm>
            <a:off x="-31649" y="2328462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41" name="Rectangle 96"/>
          <p:cNvSpPr/>
          <p:nvPr/>
        </p:nvSpPr>
        <p:spPr>
          <a:xfrm>
            <a:off x="833221" y="2082240"/>
            <a:ext cx="30852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Class aptent taciti sociosqu ad litora torquent per conubia nostra, per inceptos himenaeos. </a:t>
            </a:r>
            <a:endParaRPr lang="en-US" sz="1600">
              <a:solidFill>
                <a:schemeClr val="bg1"/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grpSp>
        <p:nvGrpSpPr>
          <p:cNvPr id="147" name="组合 146"/>
          <p:cNvGrpSpPr/>
          <p:nvPr/>
        </p:nvGrpSpPr>
        <p:grpSpPr>
          <a:xfrm rot="10800000">
            <a:off x="5808051" y="-683647"/>
            <a:ext cx="12897887" cy="15529440"/>
            <a:chOff x="7416801" y="3071815"/>
            <a:chExt cx="630237" cy="758824"/>
          </a:xfrm>
          <a:solidFill>
            <a:srgbClr val="424B50"/>
          </a:solidFill>
        </p:grpSpPr>
        <p:sp>
          <p:nvSpPr>
            <p:cNvPr id="148" name="Line 1087"/>
            <p:cNvSpPr>
              <a:spLocks noChangeShapeType="1"/>
            </p:cNvSpPr>
            <p:nvPr/>
          </p:nvSpPr>
          <p:spPr bwMode="auto">
            <a:xfrm flipH="1">
              <a:off x="7697789" y="30718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Line 1088"/>
            <p:cNvSpPr>
              <a:spLocks noChangeShapeType="1"/>
            </p:cNvSpPr>
            <p:nvPr/>
          </p:nvSpPr>
          <p:spPr bwMode="auto">
            <a:xfrm flipH="1">
              <a:off x="7697789" y="30718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Line 1089"/>
            <p:cNvSpPr>
              <a:spLocks noChangeShapeType="1"/>
            </p:cNvSpPr>
            <p:nvPr/>
          </p:nvSpPr>
          <p:spPr bwMode="auto">
            <a:xfrm flipH="1">
              <a:off x="7570789" y="31353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Line 1090"/>
            <p:cNvSpPr>
              <a:spLocks noChangeShapeType="1"/>
            </p:cNvSpPr>
            <p:nvPr/>
          </p:nvSpPr>
          <p:spPr bwMode="auto">
            <a:xfrm flipH="1">
              <a:off x="7570789" y="31353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474"/>
            <p:cNvSpPr/>
            <p:nvPr/>
          </p:nvSpPr>
          <p:spPr bwMode="auto">
            <a:xfrm>
              <a:off x="7766051" y="3106739"/>
              <a:ext cx="11113" cy="14288"/>
            </a:xfrm>
            <a:custGeom>
              <a:gdLst>
                <a:gd name="T0" fmla="*/ 2 w 3"/>
                <a:gd name="T1" fmla="*/ 0 h 4"/>
                <a:gd name="T2" fmla="*/ 2 w 3"/>
                <a:gd name="T3" fmla="*/ 4 h 4"/>
                <a:gd name="T4" fmla="*/ 2 w 3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4"/>
                    <a:pt x="2" y="4"/>
                  </a:cubicBezTo>
                  <a:cubicBezTo>
                    <a:pt x="0" y="4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475"/>
            <p:cNvSpPr/>
            <p:nvPr/>
          </p:nvSpPr>
          <p:spPr bwMode="auto">
            <a:xfrm>
              <a:off x="7923213" y="3135314"/>
              <a:ext cx="30163" cy="46038"/>
            </a:xfrm>
            <a:custGeom>
              <a:gdLst>
                <a:gd name="T0" fmla="*/ 8 w 8"/>
                <a:gd name="T1" fmla="*/ 2 h 12"/>
                <a:gd name="T2" fmla="*/ 1 w 8"/>
                <a:gd name="T3" fmla="*/ 12 h 12"/>
                <a:gd name="T4" fmla="*/ 8 w 8"/>
                <a:gd name="T5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8" y="2"/>
                  </a:moveTo>
                  <a:cubicBezTo>
                    <a:pt x="7" y="7"/>
                    <a:pt x="6" y="11"/>
                    <a:pt x="1" y="12"/>
                  </a:cubicBezTo>
                  <a:cubicBezTo>
                    <a:pt x="0" y="8"/>
                    <a:pt x="3" y="0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476"/>
            <p:cNvSpPr/>
            <p:nvPr/>
          </p:nvSpPr>
          <p:spPr bwMode="auto">
            <a:xfrm>
              <a:off x="7856538" y="3189289"/>
              <a:ext cx="14288" cy="17463"/>
            </a:xfrm>
            <a:custGeom>
              <a:gdLst>
                <a:gd name="T0" fmla="*/ 2 w 4"/>
                <a:gd name="T1" fmla="*/ 0 h 5"/>
                <a:gd name="T2" fmla="*/ 2 w 4"/>
                <a:gd name="T3" fmla="*/ 5 h 5"/>
                <a:gd name="T4" fmla="*/ 2 w 4"/>
                <a:gd name="T5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4" y="1"/>
                    <a:pt x="3" y="4"/>
                    <a:pt x="2" y="5"/>
                  </a:cubicBezTo>
                  <a:cubicBezTo>
                    <a:pt x="0" y="4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477"/>
            <p:cNvSpPr/>
            <p:nvPr/>
          </p:nvSpPr>
          <p:spPr bwMode="auto">
            <a:xfrm>
              <a:off x="7716838" y="3200402"/>
              <a:ext cx="30163" cy="36513"/>
            </a:xfrm>
            <a:custGeom>
              <a:gdLst>
                <a:gd name="T0" fmla="*/ 8 w 8"/>
                <a:gd name="T1" fmla="*/ 7 h 10"/>
                <a:gd name="T2" fmla="*/ 2 w 8"/>
                <a:gd name="T3" fmla="*/ 2 h 10"/>
                <a:gd name="T4" fmla="*/ 8 w 8"/>
                <a:gd name="T5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cubicBezTo>
                    <a:pt x="6" y="10"/>
                    <a:pt x="0" y="6"/>
                    <a:pt x="2" y="2"/>
                  </a:cubicBezTo>
                  <a:cubicBezTo>
                    <a:pt x="6" y="0"/>
                    <a:pt x="8" y="4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478"/>
            <p:cNvSpPr/>
            <p:nvPr/>
          </p:nvSpPr>
          <p:spPr bwMode="auto">
            <a:xfrm>
              <a:off x="7897813" y="3206752"/>
              <a:ext cx="22225" cy="34925"/>
            </a:xfrm>
            <a:custGeom>
              <a:gdLst>
                <a:gd name="T0" fmla="*/ 5 w 6"/>
                <a:gd name="T1" fmla="*/ 0 h 9"/>
                <a:gd name="T2" fmla="*/ 4 w 6"/>
                <a:gd name="T3" fmla="*/ 9 h 9"/>
                <a:gd name="T4" fmla="*/ 4 w 6"/>
                <a:gd name="T5" fmla="*/ 0 h 9"/>
                <a:gd name="T6" fmla="*/ 5 w 6"/>
                <a:gd name="T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6" y="3"/>
                    <a:pt x="6" y="8"/>
                    <a:pt x="4" y="9"/>
                  </a:cubicBezTo>
                  <a:cubicBezTo>
                    <a:pt x="0" y="8"/>
                    <a:pt x="4" y="3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479"/>
            <p:cNvSpPr/>
            <p:nvPr/>
          </p:nvSpPr>
          <p:spPr bwMode="auto">
            <a:xfrm>
              <a:off x="7743826" y="3222627"/>
              <a:ext cx="30163" cy="52388"/>
            </a:xfrm>
            <a:custGeom>
              <a:gdLst>
                <a:gd name="T0" fmla="*/ 7 w 8"/>
                <a:gd name="T1" fmla="*/ 4 h 14"/>
                <a:gd name="T2" fmla="*/ 6 w 8"/>
                <a:gd name="T3" fmla="*/ 12 h 14"/>
                <a:gd name="T4" fmla="*/ 7 w 8"/>
                <a:gd name="T5" fmla="*/ 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7" y="4"/>
                  </a:moveTo>
                  <a:cubicBezTo>
                    <a:pt x="8" y="7"/>
                    <a:pt x="8" y="10"/>
                    <a:pt x="6" y="12"/>
                  </a:cubicBezTo>
                  <a:cubicBezTo>
                    <a:pt x="0" y="14"/>
                    <a:pt x="2" y="0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480"/>
            <p:cNvSpPr/>
            <p:nvPr/>
          </p:nvSpPr>
          <p:spPr bwMode="auto">
            <a:xfrm>
              <a:off x="7927976" y="3271839"/>
              <a:ext cx="6350" cy="3175"/>
            </a:xfrm>
            <a:custGeom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481"/>
            <p:cNvSpPr/>
            <p:nvPr/>
          </p:nvSpPr>
          <p:spPr bwMode="auto">
            <a:xfrm>
              <a:off x="7604126" y="3263902"/>
              <a:ext cx="33338" cy="41275"/>
            </a:xfrm>
            <a:custGeom>
              <a:gdLst>
                <a:gd name="T0" fmla="*/ 8 w 9"/>
                <a:gd name="T1" fmla="*/ 9 h 11"/>
                <a:gd name="T2" fmla="*/ 0 w 9"/>
                <a:gd name="T3" fmla="*/ 6 h 11"/>
                <a:gd name="T4" fmla="*/ 8 w 9"/>
                <a:gd name="T5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1">
                  <a:moveTo>
                    <a:pt x="8" y="9"/>
                  </a:moveTo>
                  <a:cubicBezTo>
                    <a:pt x="5" y="11"/>
                    <a:pt x="1" y="8"/>
                    <a:pt x="0" y="6"/>
                  </a:cubicBezTo>
                  <a:cubicBezTo>
                    <a:pt x="2" y="0"/>
                    <a:pt x="9" y="5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482"/>
            <p:cNvSpPr/>
            <p:nvPr/>
          </p:nvSpPr>
          <p:spPr bwMode="auto">
            <a:xfrm>
              <a:off x="7585076" y="3282952"/>
              <a:ext cx="376238" cy="415925"/>
            </a:xfrm>
            <a:custGeom>
              <a:gdLst>
                <a:gd name="T0" fmla="*/ 54 w 100"/>
                <a:gd name="T1" fmla="*/ 7 h 111"/>
                <a:gd name="T2" fmla="*/ 62 w 100"/>
                <a:gd name="T3" fmla="*/ 10 h 111"/>
                <a:gd name="T4" fmla="*/ 69 w 100"/>
                <a:gd name="T5" fmla="*/ 11 h 111"/>
                <a:gd name="T6" fmla="*/ 81 w 100"/>
                <a:gd name="T7" fmla="*/ 2 h 111"/>
                <a:gd name="T8" fmla="*/ 77 w 100"/>
                <a:gd name="T9" fmla="*/ 18 h 111"/>
                <a:gd name="T10" fmla="*/ 80 w 100"/>
                <a:gd name="T11" fmla="*/ 17 h 111"/>
                <a:gd name="T12" fmla="*/ 82 w 100"/>
                <a:gd name="T13" fmla="*/ 27 h 111"/>
                <a:gd name="T14" fmla="*/ 89 w 100"/>
                <a:gd name="T15" fmla="*/ 32 h 111"/>
                <a:gd name="T16" fmla="*/ 93 w 100"/>
                <a:gd name="T17" fmla="*/ 47 h 111"/>
                <a:gd name="T18" fmla="*/ 91 w 100"/>
                <a:gd name="T19" fmla="*/ 53 h 111"/>
                <a:gd name="T20" fmla="*/ 92 w 100"/>
                <a:gd name="T21" fmla="*/ 63 h 111"/>
                <a:gd name="T22" fmla="*/ 93 w 100"/>
                <a:gd name="T23" fmla="*/ 67 h 111"/>
                <a:gd name="T24" fmla="*/ 91 w 100"/>
                <a:gd name="T25" fmla="*/ 75 h 111"/>
                <a:gd name="T26" fmla="*/ 84 w 100"/>
                <a:gd name="T27" fmla="*/ 87 h 111"/>
                <a:gd name="T28" fmla="*/ 80 w 100"/>
                <a:gd name="T29" fmla="*/ 91 h 111"/>
                <a:gd name="T30" fmla="*/ 74 w 100"/>
                <a:gd name="T31" fmla="*/ 97 h 111"/>
                <a:gd name="T32" fmla="*/ 73 w 100"/>
                <a:gd name="T33" fmla="*/ 102 h 111"/>
                <a:gd name="T34" fmla="*/ 68 w 100"/>
                <a:gd name="T35" fmla="*/ 102 h 111"/>
                <a:gd name="T36" fmla="*/ 54 w 100"/>
                <a:gd name="T37" fmla="*/ 111 h 111"/>
                <a:gd name="T38" fmla="*/ 47 w 100"/>
                <a:gd name="T39" fmla="*/ 105 h 111"/>
                <a:gd name="T40" fmla="*/ 35 w 100"/>
                <a:gd name="T41" fmla="*/ 105 h 111"/>
                <a:gd name="T42" fmla="*/ 21 w 100"/>
                <a:gd name="T43" fmla="*/ 93 h 111"/>
                <a:gd name="T44" fmla="*/ 17 w 100"/>
                <a:gd name="T45" fmla="*/ 90 h 111"/>
                <a:gd name="T46" fmla="*/ 4 w 100"/>
                <a:gd name="T47" fmla="*/ 85 h 111"/>
                <a:gd name="T48" fmla="*/ 9 w 100"/>
                <a:gd name="T49" fmla="*/ 77 h 111"/>
                <a:gd name="T50" fmla="*/ 3 w 100"/>
                <a:gd name="T51" fmla="*/ 70 h 111"/>
                <a:gd name="T52" fmla="*/ 7 w 100"/>
                <a:gd name="T53" fmla="*/ 66 h 111"/>
                <a:gd name="T54" fmla="*/ 5 w 100"/>
                <a:gd name="T55" fmla="*/ 63 h 111"/>
                <a:gd name="T56" fmla="*/ 0 w 100"/>
                <a:gd name="T57" fmla="*/ 50 h 111"/>
                <a:gd name="T58" fmla="*/ 6 w 100"/>
                <a:gd name="T59" fmla="*/ 46 h 111"/>
                <a:gd name="T60" fmla="*/ 5 w 100"/>
                <a:gd name="T61" fmla="*/ 37 h 111"/>
                <a:gd name="T62" fmla="*/ 23 w 100"/>
                <a:gd name="T63" fmla="*/ 25 h 111"/>
                <a:gd name="T64" fmla="*/ 15 w 100"/>
                <a:gd name="T65" fmla="*/ 14 h 111"/>
                <a:gd name="T66" fmla="*/ 21 w 100"/>
                <a:gd name="T67" fmla="*/ 8 h 111"/>
                <a:gd name="T68" fmla="*/ 33 w 100"/>
                <a:gd name="T69" fmla="*/ 15 h 111"/>
                <a:gd name="T70" fmla="*/ 44 w 100"/>
                <a:gd name="T71" fmla="*/ 9 h 111"/>
                <a:gd name="T72" fmla="*/ 52 w 100"/>
                <a:gd name="T73" fmla="*/ 6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10">
                  <a:moveTo>
                    <a:pt x="52" y="6"/>
                  </a:moveTo>
                  <a:cubicBezTo>
                    <a:pt x="52" y="8"/>
                    <a:pt x="53" y="7"/>
                    <a:pt x="54" y="7"/>
                  </a:cubicBezTo>
                  <a:cubicBezTo>
                    <a:pt x="54" y="7"/>
                    <a:pt x="55" y="8"/>
                    <a:pt x="54" y="9"/>
                  </a:cubicBezTo>
                  <a:cubicBezTo>
                    <a:pt x="57" y="8"/>
                    <a:pt x="59" y="10"/>
                    <a:pt x="62" y="10"/>
                  </a:cubicBezTo>
                  <a:cubicBezTo>
                    <a:pt x="63" y="10"/>
                    <a:pt x="64" y="9"/>
                    <a:pt x="65" y="9"/>
                  </a:cubicBezTo>
                  <a:cubicBezTo>
                    <a:pt x="67" y="9"/>
                    <a:pt x="68" y="11"/>
                    <a:pt x="69" y="11"/>
                  </a:cubicBezTo>
                  <a:cubicBezTo>
                    <a:pt x="73" y="10"/>
                    <a:pt x="70" y="5"/>
                    <a:pt x="73" y="3"/>
                  </a:cubicBezTo>
                  <a:cubicBezTo>
                    <a:pt x="77" y="4"/>
                    <a:pt x="78" y="3"/>
                    <a:pt x="81" y="2"/>
                  </a:cubicBezTo>
                  <a:cubicBezTo>
                    <a:pt x="83" y="7"/>
                    <a:pt x="76" y="10"/>
                    <a:pt x="74" y="13"/>
                  </a:cubicBezTo>
                  <a:cubicBezTo>
                    <a:pt x="75" y="15"/>
                    <a:pt x="76" y="17"/>
                    <a:pt x="77" y="18"/>
                  </a:cubicBezTo>
                  <a:cubicBezTo>
                    <a:pt x="77" y="18"/>
                    <a:pt x="77" y="16"/>
                    <a:pt x="78" y="16"/>
                  </a:cubicBezTo>
                  <a:cubicBezTo>
                    <a:pt x="79" y="16"/>
                    <a:pt x="80" y="16"/>
                    <a:pt x="80" y="17"/>
                  </a:cubicBezTo>
                  <a:cubicBezTo>
                    <a:pt x="80" y="18"/>
                    <a:pt x="79" y="19"/>
                    <a:pt x="78" y="19"/>
                  </a:cubicBezTo>
                  <a:cubicBezTo>
                    <a:pt x="79" y="22"/>
                    <a:pt x="81" y="24"/>
                    <a:pt x="82" y="27"/>
                  </a:cubicBezTo>
                  <a:cubicBezTo>
                    <a:pt x="84" y="29"/>
                    <a:pt x="86" y="30"/>
                    <a:pt x="87" y="32"/>
                  </a:cubicBezTo>
                  <a:cubicBezTo>
                    <a:pt x="88" y="32"/>
                    <a:pt x="88" y="32"/>
                    <a:pt x="89" y="32"/>
                  </a:cubicBezTo>
                  <a:cubicBezTo>
                    <a:pt x="88" y="37"/>
                    <a:pt x="90" y="39"/>
                    <a:pt x="90" y="44"/>
                  </a:cubicBezTo>
                  <a:cubicBezTo>
                    <a:pt x="91" y="45"/>
                    <a:pt x="92" y="46"/>
                    <a:pt x="93" y="47"/>
                  </a:cubicBezTo>
                  <a:cubicBezTo>
                    <a:pt x="95" y="47"/>
                    <a:pt x="97" y="46"/>
                    <a:pt x="98" y="47"/>
                  </a:cubicBezTo>
                  <a:cubicBezTo>
                    <a:pt x="97" y="51"/>
                    <a:pt x="91" y="49"/>
                    <a:pt x="91" y="53"/>
                  </a:cubicBezTo>
                  <a:cubicBezTo>
                    <a:pt x="94" y="55"/>
                    <a:pt x="96" y="57"/>
                    <a:pt x="96" y="62"/>
                  </a:cubicBezTo>
                  <a:cubicBezTo>
                    <a:pt x="95" y="62"/>
                    <a:pt x="94" y="63"/>
                    <a:pt x="92" y="63"/>
                  </a:cubicBezTo>
                  <a:cubicBezTo>
                    <a:pt x="92" y="64"/>
                    <a:pt x="92" y="65"/>
                    <a:pt x="91" y="66"/>
                  </a:cubicBezTo>
                  <a:cubicBezTo>
                    <a:pt x="92" y="67"/>
                    <a:pt x="93" y="67"/>
                    <a:pt x="93" y="67"/>
                  </a:cubicBezTo>
                  <a:cubicBezTo>
                    <a:pt x="92" y="72"/>
                    <a:pt x="100" y="72"/>
                    <a:pt x="99" y="76"/>
                  </a:cubicBezTo>
                  <a:cubicBezTo>
                    <a:pt x="99" y="79"/>
                    <a:pt x="93" y="77"/>
                    <a:pt x="91" y="75"/>
                  </a:cubicBezTo>
                  <a:cubicBezTo>
                    <a:pt x="90" y="76"/>
                    <a:pt x="92" y="78"/>
                    <a:pt x="91" y="79"/>
                  </a:cubicBezTo>
                  <a:cubicBezTo>
                    <a:pt x="87" y="81"/>
                    <a:pt x="85" y="83"/>
                    <a:pt x="84" y="87"/>
                  </a:cubicBezTo>
                  <a:cubicBezTo>
                    <a:pt x="84" y="89"/>
                    <a:pt x="87" y="89"/>
                    <a:pt x="86" y="92"/>
                  </a:cubicBezTo>
                  <a:cubicBezTo>
                    <a:pt x="83" y="93"/>
                    <a:pt x="83" y="90"/>
                    <a:pt x="80" y="91"/>
                  </a:cubicBezTo>
                  <a:cubicBezTo>
                    <a:pt x="78" y="91"/>
                    <a:pt x="79" y="93"/>
                    <a:pt x="78" y="94"/>
                  </a:cubicBezTo>
                  <a:cubicBezTo>
                    <a:pt x="76" y="96"/>
                    <a:pt x="74" y="95"/>
                    <a:pt x="74" y="97"/>
                  </a:cubicBezTo>
                  <a:cubicBezTo>
                    <a:pt x="74" y="98"/>
                    <a:pt x="75" y="98"/>
                    <a:pt x="75" y="100"/>
                  </a:cubicBezTo>
                  <a:cubicBezTo>
                    <a:pt x="75" y="101"/>
                    <a:pt x="73" y="101"/>
                    <a:pt x="73" y="102"/>
                  </a:cubicBezTo>
                  <a:cubicBezTo>
                    <a:pt x="73" y="104"/>
                    <a:pt x="74" y="103"/>
                    <a:pt x="73" y="105"/>
                  </a:cubicBezTo>
                  <a:cubicBezTo>
                    <a:pt x="70" y="105"/>
                    <a:pt x="70" y="102"/>
                    <a:pt x="68" y="102"/>
                  </a:cubicBezTo>
                  <a:cubicBezTo>
                    <a:pt x="64" y="101"/>
                    <a:pt x="60" y="104"/>
                    <a:pt x="56" y="105"/>
                  </a:cubicBezTo>
                  <a:cubicBezTo>
                    <a:pt x="56" y="108"/>
                    <a:pt x="58" y="111"/>
                    <a:pt x="54" y="111"/>
                  </a:cubicBezTo>
                  <a:cubicBezTo>
                    <a:pt x="53" y="109"/>
                    <a:pt x="54" y="107"/>
                    <a:pt x="53" y="105"/>
                  </a:cubicBezTo>
                  <a:cubicBezTo>
                    <a:pt x="51" y="105"/>
                    <a:pt x="50" y="105"/>
                    <a:pt x="47" y="105"/>
                  </a:cubicBezTo>
                  <a:cubicBezTo>
                    <a:pt x="46" y="106"/>
                    <a:pt x="46" y="109"/>
                    <a:pt x="44" y="109"/>
                  </a:cubicBezTo>
                  <a:cubicBezTo>
                    <a:pt x="42" y="107"/>
                    <a:pt x="39" y="101"/>
                    <a:pt x="35" y="105"/>
                  </a:cubicBezTo>
                  <a:cubicBezTo>
                    <a:pt x="29" y="104"/>
                    <a:pt x="28" y="99"/>
                    <a:pt x="24" y="97"/>
                  </a:cubicBezTo>
                  <a:cubicBezTo>
                    <a:pt x="23" y="96"/>
                    <a:pt x="22" y="93"/>
                    <a:pt x="21" y="93"/>
                  </a:cubicBezTo>
                  <a:cubicBezTo>
                    <a:pt x="18" y="93"/>
                    <a:pt x="16" y="96"/>
                    <a:pt x="13" y="96"/>
                  </a:cubicBezTo>
                  <a:cubicBezTo>
                    <a:pt x="12" y="91"/>
                    <a:pt x="17" y="92"/>
                    <a:pt x="17" y="90"/>
                  </a:cubicBezTo>
                  <a:cubicBezTo>
                    <a:pt x="18" y="86"/>
                    <a:pt x="12" y="87"/>
                    <a:pt x="11" y="83"/>
                  </a:cubicBezTo>
                  <a:cubicBezTo>
                    <a:pt x="8" y="83"/>
                    <a:pt x="6" y="84"/>
                    <a:pt x="4" y="85"/>
                  </a:cubicBezTo>
                  <a:cubicBezTo>
                    <a:pt x="2" y="84"/>
                    <a:pt x="1" y="82"/>
                    <a:pt x="2" y="80"/>
                  </a:cubicBezTo>
                  <a:cubicBezTo>
                    <a:pt x="3" y="78"/>
                    <a:pt x="7" y="78"/>
                    <a:pt x="9" y="77"/>
                  </a:cubicBezTo>
                  <a:cubicBezTo>
                    <a:pt x="10" y="73"/>
                    <a:pt x="8" y="70"/>
                    <a:pt x="4" y="71"/>
                  </a:cubicBezTo>
                  <a:cubicBezTo>
                    <a:pt x="4" y="70"/>
                    <a:pt x="3" y="70"/>
                    <a:pt x="3" y="70"/>
                  </a:cubicBezTo>
                  <a:cubicBezTo>
                    <a:pt x="3" y="67"/>
                    <a:pt x="7" y="69"/>
                    <a:pt x="7" y="67"/>
                  </a:cubicBezTo>
                  <a:cubicBezTo>
                    <a:pt x="7" y="67"/>
                    <a:pt x="7" y="66"/>
                    <a:pt x="7" y="66"/>
                  </a:cubicBezTo>
                  <a:cubicBezTo>
                    <a:pt x="6" y="64"/>
                    <a:pt x="1" y="67"/>
                    <a:pt x="1" y="65"/>
                  </a:cubicBezTo>
                  <a:cubicBezTo>
                    <a:pt x="1" y="64"/>
                    <a:pt x="3" y="63"/>
                    <a:pt x="5" y="63"/>
                  </a:cubicBezTo>
                  <a:cubicBezTo>
                    <a:pt x="7" y="62"/>
                    <a:pt x="6" y="57"/>
                    <a:pt x="8" y="55"/>
                  </a:cubicBezTo>
                  <a:cubicBezTo>
                    <a:pt x="7" y="51"/>
                    <a:pt x="0" y="54"/>
                    <a:pt x="0" y="50"/>
                  </a:cubicBezTo>
                  <a:cubicBezTo>
                    <a:pt x="2" y="49"/>
                    <a:pt x="3" y="51"/>
                    <a:pt x="6" y="51"/>
                  </a:cubicBezTo>
                  <a:cubicBezTo>
                    <a:pt x="7" y="49"/>
                    <a:pt x="6" y="48"/>
                    <a:pt x="6" y="46"/>
                  </a:cubicBezTo>
                  <a:cubicBezTo>
                    <a:pt x="7" y="43"/>
                    <a:pt x="10" y="42"/>
                    <a:pt x="9" y="41"/>
                  </a:cubicBezTo>
                  <a:cubicBezTo>
                    <a:pt x="9" y="38"/>
                    <a:pt x="6" y="38"/>
                    <a:pt x="5" y="37"/>
                  </a:cubicBezTo>
                  <a:cubicBezTo>
                    <a:pt x="5" y="29"/>
                    <a:pt x="16" y="32"/>
                    <a:pt x="18" y="26"/>
                  </a:cubicBezTo>
                  <a:cubicBezTo>
                    <a:pt x="20" y="26"/>
                    <a:pt x="22" y="24"/>
                    <a:pt x="23" y="25"/>
                  </a:cubicBezTo>
                  <a:cubicBezTo>
                    <a:pt x="25" y="23"/>
                    <a:pt x="26" y="19"/>
                    <a:pt x="24" y="16"/>
                  </a:cubicBezTo>
                  <a:cubicBezTo>
                    <a:pt x="21" y="18"/>
                    <a:pt x="17" y="18"/>
                    <a:pt x="15" y="14"/>
                  </a:cubicBezTo>
                  <a:cubicBezTo>
                    <a:pt x="16" y="12"/>
                    <a:pt x="17" y="11"/>
                    <a:pt x="20" y="10"/>
                  </a:cubicBezTo>
                  <a:cubicBezTo>
                    <a:pt x="20" y="9"/>
                    <a:pt x="19" y="8"/>
                    <a:pt x="21" y="8"/>
                  </a:cubicBezTo>
                  <a:cubicBezTo>
                    <a:pt x="24" y="10"/>
                    <a:pt x="25" y="14"/>
                    <a:pt x="31" y="13"/>
                  </a:cubicBezTo>
                  <a:cubicBezTo>
                    <a:pt x="32" y="13"/>
                    <a:pt x="32" y="14"/>
                    <a:pt x="33" y="15"/>
                  </a:cubicBezTo>
                  <a:cubicBezTo>
                    <a:pt x="33" y="12"/>
                    <a:pt x="39" y="11"/>
                    <a:pt x="41" y="8"/>
                  </a:cubicBezTo>
                  <a:cubicBezTo>
                    <a:pt x="42" y="8"/>
                    <a:pt x="42" y="9"/>
                    <a:pt x="44" y="9"/>
                  </a:cubicBezTo>
                  <a:cubicBezTo>
                    <a:pt x="42" y="5"/>
                    <a:pt x="44" y="2"/>
                    <a:pt x="47" y="0"/>
                  </a:cubicBezTo>
                  <a:cubicBezTo>
                    <a:pt x="50" y="1"/>
                    <a:pt x="53" y="3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483"/>
            <p:cNvSpPr/>
            <p:nvPr/>
          </p:nvSpPr>
          <p:spPr bwMode="auto">
            <a:xfrm>
              <a:off x="7785101" y="3290889"/>
              <a:ext cx="7938" cy="6350"/>
            </a:xfrm>
            <a:custGeom>
              <a:gdLst>
                <a:gd name="T0" fmla="*/ 1 w 2"/>
                <a:gd name="T1" fmla="*/ 0 h 2"/>
                <a:gd name="T2" fmla="*/ 0 w 2"/>
                <a:gd name="T3" fmla="*/ 2 h 2"/>
                <a:gd name="T4" fmla="*/ 0 w 2"/>
                <a:gd name="T5" fmla="*/ 0 h 2"/>
                <a:gd name="T6" fmla="*/ 1 w 2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484"/>
            <p:cNvSpPr/>
            <p:nvPr/>
          </p:nvSpPr>
          <p:spPr bwMode="auto">
            <a:xfrm>
              <a:off x="7821613" y="3294064"/>
              <a:ext cx="12700" cy="11113"/>
            </a:xfrm>
            <a:custGeom>
              <a:gdLst>
                <a:gd name="T0" fmla="*/ 1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2 w 3"/>
                <a:gd name="T7" fmla="*/ 3 h 3"/>
                <a:gd name="T8" fmla="*/ 1 w 3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485"/>
            <p:cNvSpPr/>
            <p:nvPr/>
          </p:nvSpPr>
          <p:spPr bwMode="auto">
            <a:xfrm>
              <a:off x="7927976" y="3338514"/>
              <a:ext cx="52388" cy="52388"/>
            </a:xfrm>
            <a:custGeom>
              <a:gdLst>
                <a:gd name="T0" fmla="*/ 14 w 14"/>
                <a:gd name="T1" fmla="*/ 2 h 14"/>
                <a:gd name="T2" fmla="*/ 10 w 14"/>
                <a:gd name="T3" fmla="*/ 9 h 14"/>
                <a:gd name="T4" fmla="*/ 6 w 14"/>
                <a:gd name="T5" fmla="*/ 8 h 14"/>
                <a:gd name="T6" fmla="*/ 0 w 14"/>
                <a:gd name="T7" fmla="*/ 13 h 14"/>
                <a:gd name="T8" fmla="*/ 6 w 14"/>
                <a:gd name="T9" fmla="*/ 6 h 14"/>
                <a:gd name="T10" fmla="*/ 14 w 14"/>
                <a:gd name="T11" fmla="*/ 2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4" y="2"/>
                  </a:moveTo>
                  <a:cubicBezTo>
                    <a:pt x="13" y="5"/>
                    <a:pt x="13" y="8"/>
                    <a:pt x="10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3" y="9"/>
                    <a:pt x="4" y="14"/>
                    <a:pt x="0" y="13"/>
                  </a:cubicBezTo>
                  <a:cubicBezTo>
                    <a:pt x="0" y="10"/>
                    <a:pt x="3" y="8"/>
                    <a:pt x="6" y="6"/>
                  </a:cubicBezTo>
                  <a:cubicBezTo>
                    <a:pt x="9" y="4"/>
                    <a:pt x="10" y="0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486"/>
            <p:cNvSpPr/>
            <p:nvPr/>
          </p:nvSpPr>
          <p:spPr bwMode="auto">
            <a:xfrm>
              <a:off x="7994651" y="3360739"/>
              <a:ext cx="15875" cy="15875"/>
            </a:xfrm>
            <a:custGeom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3"/>
                    <a:pt x="0" y="4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487"/>
            <p:cNvSpPr/>
            <p:nvPr/>
          </p:nvSpPr>
          <p:spPr bwMode="auto">
            <a:xfrm>
              <a:off x="8002588" y="3409952"/>
              <a:ext cx="11113" cy="7938"/>
            </a:xfrm>
            <a:custGeom>
              <a:gdLst>
                <a:gd name="T0" fmla="*/ 3 w 3"/>
                <a:gd name="T1" fmla="*/ 1 h 2"/>
                <a:gd name="T2" fmla="*/ 1 w 3"/>
                <a:gd name="T3" fmla="*/ 1 h 2"/>
                <a:gd name="T4" fmla="*/ 3 w 3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488"/>
            <p:cNvSpPr/>
            <p:nvPr/>
          </p:nvSpPr>
          <p:spPr bwMode="auto">
            <a:xfrm>
              <a:off x="8010526" y="3421064"/>
              <a:ext cx="25400" cy="7938"/>
            </a:xfrm>
            <a:custGeom>
              <a:gdLst>
                <a:gd name="T0" fmla="*/ 7 w 7"/>
                <a:gd name="T1" fmla="*/ 1 h 2"/>
                <a:gd name="T2" fmla="*/ 0 w 7"/>
                <a:gd name="T3" fmla="*/ 2 h 2"/>
                <a:gd name="T4" fmla="*/ 7 w 7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6" y="2"/>
                    <a:pt x="2" y="2"/>
                    <a:pt x="0" y="2"/>
                  </a:cubicBezTo>
                  <a:cubicBezTo>
                    <a:pt x="1" y="0"/>
                    <a:pt x="5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489"/>
            <p:cNvSpPr/>
            <p:nvPr/>
          </p:nvSpPr>
          <p:spPr bwMode="auto">
            <a:xfrm>
              <a:off x="8021638" y="3448052"/>
              <a:ext cx="25400" cy="19050"/>
            </a:xfrm>
            <a:custGeom>
              <a:gdLst>
                <a:gd name="T0" fmla="*/ 6 w 7"/>
                <a:gd name="T1" fmla="*/ 1 h 5"/>
                <a:gd name="T2" fmla="*/ 7 w 7"/>
                <a:gd name="T3" fmla="*/ 2 h 5"/>
                <a:gd name="T4" fmla="*/ 0 w 7"/>
                <a:gd name="T5" fmla="*/ 3 h 5"/>
                <a:gd name="T6" fmla="*/ 6 w 7"/>
                <a:gd name="T7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6" y="1"/>
                    <a:pt x="6" y="2"/>
                    <a:pt x="7" y="2"/>
                  </a:cubicBezTo>
                  <a:cubicBezTo>
                    <a:pt x="6" y="4"/>
                    <a:pt x="1" y="5"/>
                    <a:pt x="0" y="3"/>
                  </a:cubicBezTo>
                  <a:cubicBezTo>
                    <a:pt x="1" y="0"/>
                    <a:pt x="4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490"/>
            <p:cNvSpPr/>
            <p:nvPr/>
          </p:nvSpPr>
          <p:spPr bwMode="auto">
            <a:xfrm>
              <a:off x="7953376" y="3451227"/>
              <a:ext cx="19050" cy="15875"/>
            </a:xfrm>
            <a:custGeom>
              <a:gdLst>
                <a:gd name="T0" fmla="*/ 5 w 5"/>
                <a:gd name="T1" fmla="*/ 1 h 4"/>
                <a:gd name="T2" fmla="*/ 1 w 5"/>
                <a:gd name="T3" fmla="*/ 3 h 4"/>
                <a:gd name="T4" fmla="*/ 5 w 5"/>
                <a:gd name="T5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4" y="3"/>
                    <a:pt x="2" y="4"/>
                    <a:pt x="1" y="3"/>
                  </a:cubicBezTo>
                  <a:cubicBezTo>
                    <a:pt x="0" y="0"/>
                    <a:pt x="4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5491"/>
            <p:cNvSpPr/>
            <p:nvPr/>
          </p:nvSpPr>
          <p:spPr bwMode="auto">
            <a:xfrm>
              <a:off x="7416801" y="3459164"/>
              <a:ext cx="41275" cy="26988"/>
            </a:xfrm>
            <a:custGeom>
              <a:gdLst>
                <a:gd name="T0" fmla="*/ 11 w 11"/>
                <a:gd name="T1" fmla="*/ 2 h 7"/>
                <a:gd name="T2" fmla="*/ 0 w 11"/>
                <a:gd name="T3" fmla="*/ 4 h 7"/>
                <a:gd name="T4" fmla="*/ 11 w 11"/>
                <a:gd name="T5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2"/>
                  </a:moveTo>
                  <a:cubicBezTo>
                    <a:pt x="11" y="6"/>
                    <a:pt x="2" y="7"/>
                    <a:pt x="0" y="4"/>
                  </a:cubicBezTo>
                  <a:cubicBezTo>
                    <a:pt x="2" y="2"/>
                    <a:pt x="8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5493"/>
            <p:cNvSpPr/>
            <p:nvPr/>
          </p:nvSpPr>
          <p:spPr bwMode="auto">
            <a:xfrm>
              <a:off x="7477126" y="3497264"/>
              <a:ext cx="33338" cy="22225"/>
            </a:xfrm>
            <a:custGeom>
              <a:gdLst>
                <a:gd name="T0" fmla="*/ 9 w 9"/>
                <a:gd name="T1" fmla="*/ 3 h 6"/>
                <a:gd name="T2" fmla="*/ 0 w 9"/>
                <a:gd name="T3" fmla="*/ 5 h 6"/>
                <a:gd name="T4" fmla="*/ 9 w 9"/>
                <a:gd name="T5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3"/>
                  </a:moveTo>
                  <a:cubicBezTo>
                    <a:pt x="8" y="5"/>
                    <a:pt x="2" y="6"/>
                    <a:pt x="0" y="5"/>
                  </a:cubicBezTo>
                  <a:cubicBezTo>
                    <a:pt x="2" y="2"/>
                    <a:pt x="7" y="0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5494"/>
            <p:cNvSpPr/>
            <p:nvPr/>
          </p:nvSpPr>
          <p:spPr bwMode="auto">
            <a:xfrm>
              <a:off x="7419976" y="3508377"/>
              <a:ext cx="15875" cy="11113"/>
            </a:xfrm>
            <a:custGeom>
              <a:gdLst>
                <a:gd name="T0" fmla="*/ 4 w 4"/>
                <a:gd name="T1" fmla="*/ 2 h 3"/>
                <a:gd name="T2" fmla="*/ 0 w 4"/>
                <a:gd name="T3" fmla="*/ 3 h 3"/>
                <a:gd name="T4" fmla="*/ 4 w 4"/>
                <a:gd name="T5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0" y="0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5500"/>
            <p:cNvSpPr/>
            <p:nvPr/>
          </p:nvSpPr>
          <p:spPr bwMode="auto">
            <a:xfrm>
              <a:off x="7721601" y="3736977"/>
              <a:ext cx="14288" cy="7938"/>
            </a:xfrm>
            <a:custGeom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5501"/>
            <p:cNvSpPr/>
            <p:nvPr/>
          </p:nvSpPr>
          <p:spPr bwMode="auto">
            <a:xfrm>
              <a:off x="7667626" y="3748089"/>
              <a:ext cx="19050" cy="63500"/>
            </a:xfrm>
            <a:custGeom>
              <a:gdLst>
                <a:gd name="T0" fmla="*/ 4 w 5"/>
                <a:gd name="T1" fmla="*/ 0 h 17"/>
                <a:gd name="T2" fmla="*/ 5 w 5"/>
                <a:gd name="T3" fmla="*/ 0 h 17"/>
                <a:gd name="T4" fmla="*/ 2 w 5"/>
                <a:gd name="T5" fmla="*/ 14 h 17"/>
                <a:gd name="T6" fmla="*/ 0 w 5"/>
                <a:gd name="T7" fmla="*/ 16 h 17"/>
                <a:gd name="T8" fmla="*/ 4 w 5"/>
                <a:gd name="T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3" y="10"/>
                    <a:pt x="2" y="14"/>
                  </a:cubicBezTo>
                  <a:cubicBezTo>
                    <a:pt x="2" y="15"/>
                    <a:pt x="2" y="17"/>
                    <a:pt x="0" y="16"/>
                  </a:cubicBezTo>
                  <a:cubicBezTo>
                    <a:pt x="1" y="12"/>
                    <a:pt x="1" y="4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5503"/>
            <p:cNvSpPr/>
            <p:nvPr/>
          </p:nvSpPr>
          <p:spPr bwMode="auto">
            <a:xfrm>
              <a:off x="7769226" y="3789364"/>
              <a:ext cx="15875" cy="41275"/>
            </a:xfrm>
            <a:custGeom>
              <a:gdLst>
                <a:gd name="T0" fmla="*/ 2 w 4"/>
                <a:gd name="T1" fmla="*/ 0 h 11"/>
                <a:gd name="T2" fmla="*/ 2 w 4"/>
                <a:gd name="T3" fmla="*/ 11 h 11"/>
                <a:gd name="T4" fmla="*/ 2 w 4"/>
                <a:gd name="T5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4" y="3"/>
                    <a:pt x="2" y="8"/>
                    <a:pt x="2" y="11"/>
                  </a:cubicBezTo>
                  <a:cubicBezTo>
                    <a:pt x="0" y="9"/>
                    <a:pt x="1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2" name="Freeform 136"/>
          <p:cNvSpPr>
            <a:spLocks noEditPoints="1"/>
          </p:cNvSpPr>
          <p:nvPr/>
        </p:nvSpPr>
        <p:spPr bwMode="auto">
          <a:xfrm>
            <a:off x="10836557" y="3122135"/>
            <a:ext cx="1085153" cy="917525"/>
          </a:xfrm>
          <a:custGeom>
            <a:gdLst>
              <a:gd name="T0" fmla="*/ 52 w 52"/>
              <a:gd name="T1" fmla="*/ 33 h 44"/>
              <a:gd name="T2" fmla="*/ 47 w 52"/>
              <a:gd name="T3" fmla="*/ 38 h 44"/>
              <a:gd name="T4" fmla="*/ 33 w 52"/>
              <a:gd name="T5" fmla="*/ 38 h 44"/>
              <a:gd name="T6" fmla="*/ 35 w 52"/>
              <a:gd name="T7" fmla="*/ 43 h 44"/>
              <a:gd name="T8" fmla="*/ 33 w 52"/>
              <a:gd name="T9" fmla="*/ 44 h 44"/>
              <a:gd name="T10" fmla="*/ 19 w 52"/>
              <a:gd name="T11" fmla="*/ 44 h 44"/>
              <a:gd name="T12" fmla="*/ 17 w 52"/>
              <a:gd name="T13" fmla="*/ 43 h 44"/>
              <a:gd name="T14" fmla="*/ 19 w 52"/>
              <a:gd name="T15" fmla="*/ 38 h 44"/>
              <a:gd name="T16" fmla="*/ 5 w 52"/>
              <a:gd name="T17" fmla="*/ 38 h 44"/>
              <a:gd name="T18" fmla="*/ 0 w 52"/>
              <a:gd name="T19" fmla="*/ 33 h 44"/>
              <a:gd name="T20" fmla="*/ 0 w 52"/>
              <a:gd name="T21" fmla="*/ 4 h 44"/>
              <a:gd name="T22" fmla="*/ 5 w 52"/>
              <a:gd name="T23" fmla="*/ 0 h 44"/>
              <a:gd name="T24" fmla="*/ 47 w 52"/>
              <a:gd name="T25" fmla="*/ 0 h 44"/>
              <a:gd name="T26" fmla="*/ 52 w 52"/>
              <a:gd name="T27" fmla="*/ 4 h 44"/>
              <a:gd name="T28" fmla="*/ 52 w 52"/>
              <a:gd name="T29" fmla="*/ 33 h 44"/>
              <a:gd name="T30" fmla="*/ 48 w 52"/>
              <a:gd name="T31" fmla="*/ 4 h 44"/>
              <a:gd name="T32" fmla="*/ 47 w 52"/>
              <a:gd name="T33" fmla="*/ 3 h 44"/>
              <a:gd name="T34" fmla="*/ 5 w 52"/>
              <a:gd name="T35" fmla="*/ 3 h 44"/>
              <a:gd name="T36" fmla="*/ 4 w 52"/>
              <a:gd name="T37" fmla="*/ 4 h 44"/>
              <a:gd name="T38" fmla="*/ 4 w 52"/>
              <a:gd name="T39" fmla="*/ 26 h 44"/>
              <a:gd name="T40" fmla="*/ 5 w 52"/>
              <a:gd name="T41" fmla="*/ 27 h 44"/>
              <a:gd name="T42" fmla="*/ 47 w 52"/>
              <a:gd name="T43" fmla="*/ 27 h 44"/>
              <a:gd name="T44" fmla="*/ 48 w 52"/>
              <a:gd name="T45" fmla="*/ 26 h 44"/>
              <a:gd name="T46" fmla="*/ 48 w 52"/>
              <a:gd name="T47" fmla="*/ 4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" h="44">
                <a:moveTo>
                  <a:pt x="52" y="33"/>
                </a:moveTo>
                <a:cubicBezTo>
                  <a:pt x="52" y="36"/>
                  <a:pt x="50" y="38"/>
                  <a:pt x="47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40"/>
                  <a:pt x="35" y="42"/>
                  <a:pt x="35" y="43"/>
                </a:cubicBezTo>
                <a:cubicBezTo>
                  <a:pt x="35" y="44"/>
                  <a:pt x="34" y="44"/>
                  <a:pt x="33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4"/>
                  <a:pt x="17" y="44"/>
                  <a:pt x="17" y="43"/>
                </a:cubicBezTo>
                <a:cubicBezTo>
                  <a:pt x="17" y="42"/>
                  <a:pt x="19" y="40"/>
                  <a:pt x="19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2" y="38"/>
                  <a:pt x="0" y="36"/>
                  <a:pt x="0" y="3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0"/>
                  <a:pt x="52" y="2"/>
                  <a:pt x="52" y="4"/>
                </a:cubicBezTo>
                <a:lnTo>
                  <a:pt x="52" y="33"/>
                </a:lnTo>
                <a:close/>
                <a:moveTo>
                  <a:pt x="48" y="4"/>
                </a:moveTo>
                <a:cubicBezTo>
                  <a:pt x="48" y="4"/>
                  <a:pt x="48" y="3"/>
                  <a:pt x="47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4" y="27"/>
                  <a:pt x="5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7"/>
                  <a:pt x="48" y="27"/>
                  <a:pt x="48" y="26"/>
                </a:cubicBezTo>
                <a:lnTo>
                  <a:pt x="48" y="4"/>
                </a:ln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3" name="文本框 142"/>
          <p:cNvSpPr txBox="1"/>
          <p:nvPr/>
        </p:nvSpPr>
        <p:spPr>
          <a:xfrm>
            <a:off x="10805111" y="4140456"/>
            <a:ext cx="1148045" cy="7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F8646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75%</a:t>
            </a:r>
            <a:endParaRPr lang="zh-CN" altLang="en-US" sz="4000">
              <a:solidFill>
                <a:srgbClr val="F86464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4" name="平行四边形 143"/>
          <p:cNvSpPr/>
          <p:nvPr/>
        </p:nvSpPr>
        <p:spPr>
          <a:xfrm rot="5400000">
            <a:off x="8021934" y="5539007"/>
            <a:ext cx="1981665" cy="656321"/>
          </a:xfrm>
          <a:prstGeom prst="parallelogram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文本框 144"/>
          <p:cNvSpPr txBox="1"/>
          <p:nvPr/>
        </p:nvSpPr>
        <p:spPr>
          <a:xfrm>
            <a:off x="8609550" y="5141875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46" name="Rectangle 96"/>
          <p:cNvSpPr/>
          <p:nvPr/>
        </p:nvSpPr>
        <p:spPr>
          <a:xfrm>
            <a:off x="9474420" y="4895653"/>
            <a:ext cx="30852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Class aptent taciti sociosqu ad litora torquent per conubia nostra, per inceptos himenaeos. </a:t>
            </a:r>
            <a:endParaRPr lang="en-US" sz="1600">
              <a:solidFill>
                <a:schemeClr val="bg1"/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cxnSp>
        <p:nvCxnSpPr>
          <p:cNvPr id="187" name="直接箭头连接符 186"/>
          <p:cNvCxnSpPr/>
          <p:nvPr/>
        </p:nvCxnSpPr>
        <p:spPr>
          <a:xfrm flipH="1">
            <a:off x="4394811" y="2597193"/>
            <a:ext cx="396412" cy="0"/>
          </a:xfrm>
          <a:prstGeom prst="straightConnector1">
            <a:avLst/>
          </a:prstGeom>
          <a:ln w="76200">
            <a:solidFill>
              <a:srgbClr val="F86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箭头连接符 187"/>
          <p:cNvCxnSpPr/>
          <p:nvPr/>
        </p:nvCxnSpPr>
        <p:spPr>
          <a:xfrm>
            <a:off x="7297486" y="6090191"/>
            <a:ext cx="389861" cy="0"/>
          </a:xfrm>
          <a:prstGeom prst="straightConnector1">
            <a:avLst/>
          </a:prstGeom>
          <a:ln w="76200">
            <a:solidFill>
              <a:srgbClr val="F86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334780" y="-285203"/>
            <a:ext cx="470513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" name="Rectangle 96"/>
          <p:cNvSpPr/>
          <p:nvPr/>
        </p:nvSpPr>
        <p:spPr>
          <a:xfrm>
            <a:off x="6380810" y="1264589"/>
            <a:ext cx="4410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Your title here, such as meilechen.tmall.com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323" name="矩形 1322"/>
          <p:cNvSpPr/>
          <p:nvPr/>
        </p:nvSpPr>
        <p:spPr>
          <a:xfrm>
            <a:off x="2505494" y="3595481"/>
            <a:ext cx="619125" cy="17145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4" name="文本框 1323"/>
          <p:cNvSpPr txBox="1"/>
          <p:nvPr/>
        </p:nvSpPr>
        <p:spPr>
          <a:xfrm>
            <a:off x="2416827" y="3652816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颜色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325" name="Rectangle 96"/>
          <p:cNvSpPr/>
          <p:nvPr/>
        </p:nvSpPr>
        <p:spPr>
          <a:xfrm>
            <a:off x="2" y="3575871"/>
            <a:ext cx="2372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红色：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R:248,G:100,B:100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326" name="矩形 1325"/>
          <p:cNvSpPr/>
          <p:nvPr/>
        </p:nvSpPr>
        <p:spPr>
          <a:xfrm>
            <a:off x="8283693" y="3550285"/>
            <a:ext cx="619125" cy="17145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7" name="文本框 1326"/>
          <p:cNvSpPr txBox="1"/>
          <p:nvPr/>
        </p:nvSpPr>
        <p:spPr>
          <a:xfrm>
            <a:off x="8195026" y="360762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字体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332" name="Rectangle 96"/>
          <p:cNvSpPr/>
          <p:nvPr/>
        </p:nvSpPr>
        <p:spPr>
          <a:xfrm>
            <a:off x="1" y="4145258"/>
            <a:ext cx="2372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灰色：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R:66,G:75,B:80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3" name="Rectangle 96"/>
          <p:cNvSpPr/>
          <p:nvPr/>
        </p:nvSpPr>
        <p:spPr>
          <a:xfrm>
            <a:off x="0" y="4744816"/>
            <a:ext cx="2372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背景：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R:255,G:251,B:240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4" name="Rectangle 96"/>
          <p:cNvSpPr/>
          <p:nvPr/>
        </p:nvSpPr>
        <p:spPr>
          <a:xfrm>
            <a:off x="5778200" y="3530675"/>
            <a:ext cx="2372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标题：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r"/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方正北魏楷书简体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5" name="Rectangle 96"/>
          <p:cNvSpPr/>
          <p:nvPr/>
        </p:nvSpPr>
        <p:spPr>
          <a:xfrm>
            <a:off x="5778199" y="4100062"/>
            <a:ext cx="2372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单页目录：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Freehand521 BT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r"/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华文细黑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37" name="图片 13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r="17795"/>
          <a:stretch>
            <a:fillRect/>
          </a:stretch>
        </p:blipFill>
        <p:spPr>
          <a:xfrm>
            <a:off x="9088399" y="3152935"/>
            <a:ext cx="2509200" cy="2509200"/>
          </a:xfrm>
          <a:prstGeom prst="ellipse">
            <a:avLst/>
          </a:prstGeom>
        </p:spPr>
      </p:pic>
      <p:pic>
        <p:nvPicPr>
          <p:cNvPr id="1338" name="图片 13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3" r="2981"/>
          <a:stretch>
            <a:fillRect/>
          </a:stretch>
        </p:blipFill>
        <p:spPr>
          <a:xfrm>
            <a:off x="3310200" y="3154558"/>
            <a:ext cx="2507577" cy="2507577"/>
          </a:xfrm>
          <a:prstGeom prst="ellipse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604550" y="2590841"/>
            <a:ext cx="6799559" cy="2500757"/>
            <a:chOff x="1080550" y="2590841"/>
            <a:chExt cx="6799559" cy="2500757"/>
          </a:xfrm>
        </p:grpSpPr>
        <p:sp>
          <p:nvSpPr>
            <p:cNvPr id="15" name="文本框 9"/>
            <p:cNvSpPr txBox="1"/>
            <p:nvPr/>
          </p:nvSpPr>
          <p:spPr>
            <a:xfrm>
              <a:off x="3487878" y="2590841"/>
              <a:ext cx="3840480" cy="1657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600" b="1">
                  <a:solidFill>
                    <a:srgbClr val="DF4949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谢谢！</a:t>
              </a:r>
              <a:endParaRPr lang="zh-CN" altLang="en-US" sz="9600" b="1">
                <a:solidFill>
                  <a:srgbClr val="DF4949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080550" y="2616186"/>
              <a:ext cx="67995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80550" y="5091598"/>
              <a:ext cx="67995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6" y="3067089"/>
            <a:ext cx="447626" cy="492866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4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4" y="379805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6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0915" y="1611819"/>
            <a:ext cx="911980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en-US" altLang="zh-CN" sz="16600" b="1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  <a:ea typeface="汉仪特细等线简" panose="02010604000101010101" pitchFamily="2" charset="-122"/>
                <a:cs typeface="Arial" panose="020b0604020202020204" pitchFamily="34" charset="0"/>
              </a:rPr>
              <a:t>Your title</a:t>
            </a:r>
            <a:endParaRPr lang="en-US" altLang="zh-CN" sz="16600" b="1">
              <a:solidFill>
                <a:schemeClr val="bg1">
                  <a:lumMod val="50000"/>
                </a:schemeClr>
              </a:solidFill>
              <a:latin typeface="Freehand521 BT" panose="03080802030307080304" pitchFamily="66" charset="0"/>
              <a:ea typeface="汉仪特细等线简" panose="0201060400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490" y="3836084"/>
            <a:ext cx="4549643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en-US" altLang="zh-CN" sz="16600" b="1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  <a:ea typeface="汉仪特细等线简" panose="02010604000101010101" pitchFamily="2" charset="-122"/>
                <a:cs typeface="Arial" panose="020b0604020202020204" pitchFamily="34" charset="0"/>
              </a:rPr>
              <a:t>Here</a:t>
            </a:r>
            <a:endParaRPr lang="zh-CN" altLang="en-US" sz="16600" b="1">
              <a:solidFill>
                <a:schemeClr val="bg1">
                  <a:lumMod val="50000"/>
                </a:schemeClr>
              </a:solidFill>
              <a:latin typeface="Freehand521 BT" panose="03080802030307080304" pitchFamily="66" charset="0"/>
              <a:ea typeface="汉仪特细等线简" panose="0201060400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96"/>
          <p:cNvSpPr/>
          <p:nvPr/>
        </p:nvSpPr>
        <p:spPr>
          <a:xfrm>
            <a:off x="286603" y="5547220"/>
            <a:ext cx="5120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Class aptent taciti sociosqu ad litora torquent per conubia nostra, per inceptos himenaeos.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7490" y="284202"/>
            <a:ext cx="37907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>
                <a:solidFill>
                  <a:schemeClr val="bg1">
                    <a:lumMod val="9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Part one</a:t>
            </a:r>
            <a:endParaRPr lang="zh-CN" altLang="en-US" sz="6600" b="1">
              <a:solidFill>
                <a:schemeClr val="bg1">
                  <a:lumMod val="9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>
            <a:off x="10536544" y="4665943"/>
            <a:ext cx="619125" cy="17145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730664" y="4671092"/>
            <a:ext cx="619125" cy="17145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934060" y="4659299"/>
            <a:ext cx="619125" cy="17145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r="17795"/>
          <a:stretch>
            <a:fillRect/>
          </a:stretch>
        </p:blipFill>
        <p:spPr>
          <a:xfrm>
            <a:off x="8646469" y="1953543"/>
            <a:ext cx="2509200" cy="2509200"/>
          </a:xfrm>
          <a:prstGeom prst="ellipse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036332" y="1953543"/>
            <a:ext cx="2509200" cy="2509200"/>
          </a:xfrm>
          <a:prstGeom prst="ellipse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3" r="2981"/>
          <a:stretch>
            <a:fillRect/>
          </a:stretch>
        </p:blipFill>
        <p:spPr>
          <a:xfrm>
            <a:off x="4842212" y="1955166"/>
            <a:ext cx="2507577" cy="2507577"/>
          </a:xfrm>
          <a:prstGeom prst="ellipse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37740" y="4665943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2" name="Rectangle 96"/>
          <p:cNvSpPr/>
          <p:nvPr/>
        </p:nvSpPr>
        <p:spPr>
          <a:xfrm>
            <a:off x="946409" y="4588998"/>
            <a:ext cx="18469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41997" y="4685553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5" name="Rectangle 96"/>
          <p:cNvSpPr/>
          <p:nvPr/>
        </p:nvSpPr>
        <p:spPr>
          <a:xfrm>
            <a:off x="4750666" y="4608608"/>
            <a:ext cx="18469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46254" y="4665943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8" name="Rectangle 96"/>
          <p:cNvSpPr/>
          <p:nvPr/>
        </p:nvSpPr>
        <p:spPr>
          <a:xfrm>
            <a:off x="8554923" y="4588998"/>
            <a:ext cx="18469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34780" y="-285203"/>
            <a:ext cx="470513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22" name="Rectangle 96"/>
          <p:cNvSpPr/>
          <p:nvPr/>
        </p:nvSpPr>
        <p:spPr>
          <a:xfrm>
            <a:off x="6380810" y="1264589"/>
            <a:ext cx="37445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Your title here, such as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06127" y="2069746"/>
            <a:ext cx="326082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b="1">
                <a:solidFill>
                  <a:srgbClr val="424B50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数</a:t>
            </a:r>
            <a:endParaRPr lang="zh-CN" altLang="en-US" sz="23900" b="1">
              <a:solidFill>
                <a:srgbClr val="424B50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76495" y="516872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424B50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替换为你的关键字</a:t>
            </a:r>
            <a:endParaRPr lang="zh-CN" altLang="en-US" sz="2800" b="1">
              <a:solidFill>
                <a:srgbClr val="424B50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1968327" y="4532412"/>
          <a:ext cx="1791600" cy="11944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9" name="图表 8"/>
          <p:cNvGraphicFramePr/>
          <p:nvPr/>
        </p:nvGraphicFramePr>
        <p:xfrm>
          <a:off x="3378128" y="4531565"/>
          <a:ext cx="1791600" cy="1194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1825864" y="1989857"/>
          <a:ext cx="1791600" cy="11944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865574" y="4573845"/>
            <a:ext cx="1073892" cy="1073892"/>
            <a:chOff x="333829" y="4281545"/>
            <a:chExt cx="1073892" cy="1073892"/>
          </a:xfrm>
        </p:grpSpPr>
        <p:sp>
          <p:nvSpPr>
            <p:cNvPr id="12" name="椭圆 11"/>
            <p:cNvSpPr/>
            <p:nvPr/>
          </p:nvSpPr>
          <p:spPr>
            <a:xfrm>
              <a:off x="333829" y="4281545"/>
              <a:ext cx="1073892" cy="10738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72515" y="4444000"/>
              <a:ext cx="770562" cy="770562"/>
            </a:xfrm>
            <a:prstGeom prst="ellipse">
              <a:avLst/>
            </a:prstGeom>
            <a:noFill/>
            <a:ln>
              <a:solidFill>
                <a:schemeClr val="tx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空心弧 13"/>
            <p:cNvSpPr/>
            <p:nvPr/>
          </p:nvSpPr>
          <p:spPr>
            <a:xfrm>
              <a:off x="462780" y="4423164"/>
              <a:ext cx="814696" cy="814696"/>
            </a:xfrm>
            <a:prstGeom prst="blockArc">
              <a:avLst>
                <a:gd name="adj1" fmla="val 4716599"/>
                <a:gd name="adj2" fmla="val 294773"/>
                <a:gd name="adj3" fmla="val 8666"/>
              </a:avLst>
            </a:prstGeom>
            <a:solidFill>
              <a:srgbClr val="637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25381" y="4584635"/>
            <a:ext cx="1073892" cy="1073892"/>
            <a:chOff x="1588326" y="4350310"/>
            <a:chExt cx="1073892" cy="1073892"/>
          </a:xfrm>
        </p:grpSpPr>
        <p:grpSp>
          <p:nvGrpSpPr>
            <p:cNvPr id="16" name="组合 15"/>
            <p:cNvGrpSpPr/>
            <p:nvPr/>
          </p:nvGrpSpPr>
          <p:grpSpPr>
            <a:xfrm>
              <a:off x="1588326" y="4350310"/>
              <a:ext cx="1073892" cy="1073892"/>
              <a:chOff x="1588326" y="4350310"/>
              <a:chExt cx="1073892" cy="107389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空心弧 16"/>
            <p:cNvSpPr/>
            <p:nvPr/>
          </p:nvSpPr>
          <p:spPr>
            <a:xfrm>
              <a:off x="1709138" y="4476521"/>
              <a:ext cx="835838" cy="835838"/>
            </a:xfrm>
            <a:prstGeom prst="blockArc">
              <a:avLst>
                <a:gd name="adj1" fmla="val 8847903"/>
                <a:gd name="adj2" fmla="val 294773"/>
                <a:gd name="adj3" fmla="val 86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58110" y="4580254"/>
            <a:ext cx="1073892" cy="1073892"/>
            <a:chOff x="2969930" y="4335139"/>
            <a:chExt cx="1073892" cy="1073892"/>
          </a:xfrm>
        </p:grpSpPr>
        <p:grpSp>
          <p:nvGrpSpPr>
            <p:cNvPr id="21" name="组合 20"/>
            <p:cNvGrpSpPr/>
            <p:nvPr/>
          </p:nvGrpSpPr>
          <p:grpSpPr>
            <a:xfrm>
              <a:off x="2969930" y="4335139"/>
              <a:ext cx="1073892" cy="1073892"/>
              <a:chOff x="1588326" y="4350310"/>
              <a:chExt cx="1073892" cy="107389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空心弧 21"/>
            <p:cNvSpPr/>
            <p:nvPr/>
          </p:nvSpPr>
          <p:spPr>
            <a:xfrm>
              <a:off x="3112630" y="4431864"/>
              <a:ext cx="817307" cy="817307"/>
            </a:xfrm>
            <a:prstGeom prst="blockArc">
              <a:avLst>
                <a:gd name="adj1" fmla="val 13382597"/>
                <a:gd name="adj2" fmla="val 294773"/>
                <a:gd name="adj3" fmla="val 8666"/>
              </a:avLst>
            </a:prstGeom>
            <a:solidFill>
              <a:srgbClr val="FF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0775" y="2068942"/>
            <a:ext cx="1073892" cy="1073892"/>
            <a:chOff x="4430638" y="4310261"/>
            <a:chExt cx="1073892" cy="1073892"/>
          </a:xfrm>
        </p:grpSpPr>
        <p:grpSp>
          <p:nvGrpSpPr>
            <p:cNvPr id="26" name="组合 25"/>
            <p:cNvGrpSpPr/>
            <p:nvPr/>
          </p:nvGrpSpPr>
          <p:grpSpPr>
            <a:xfrm>
              <a:off x="4430638" y="4310261"/>
              <a:ext cx="1073892" cy="1073892"/>
              <a:chOff x="1588326" y="4350310"/>
              <a:chExt cx="1073892" cy="107389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空心弧 26"/>
            <p:cNvSpPr/>
            <p:nvPr/>
          </p:nvSpPr>
          <p:spPr>
            <a:xfrm>
              <a:off x="4565007" y="4423164"/>
              <a:ext cx="834425" cy="834425"/>
            </a:xfrm>
            <a:prstGeom prst="blockArc">
              <a:avLst>
                <a:gd name="adj1" fmla="val 2810620"/>
                <a:gd name="adj2" fmla="val 294773"/>
                <a:gd name="adj3" fmla="val 8666"/>
              </a:avLst>
            </a:prstGeom>
            <a:solidFill>
              <a:srgbClr val="A23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729718" y="2062046"/>
            <a:ext cx="1073892" cy="1073892"/>
            <a:chOff x="5935893" y="4328113"/>
            <a:chExt cx="1073892" cy="1073892"/>
          </a:xfrm>
        </p:grpSpPr>
        <p:grpSp>
          <p:nvGrpSpPr>
            <p:cNvPr id="31" name="组合 30"/>
            <p:cNvGrpSpPr/>
            <p:nvPr/>
          </p:nvGrpSpPr>
          <p:grpSpPr>
            <a:xfrm>
              <a:off x="5935893" y="4328113"/>
              <a:ext cx="1073892" cy="1073892"/>
              <a:chOff x="1588326" y="4350310"/>
              <a:chExt cx="1073892" cy="1073892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空心弧 31"/>
            <p:cNvSpPr/>
            <p:nvPr/>
          </p:nvSpPr>
          <p:spPr>
            <a:xfrm>
              <a:off x="6051290" y="4443465"/>
              <a:ext cx="834425" cy="834425"/>
            </a:xfrm>
            <a:prstGeom prst="blockArc">
              <a:avLst>
                <a:gd name="adj1" fmla="val 10727270"/>
                <a:gd name="adj2" fmla="val 294773"/>
                <a:gd name="adj3" fmla="val 8666"/>
              </a:avLst>
            </a:prstGeom>
            <a:solidFill>
              <a:srgbClr val="DB9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52737" y="2055637"/>
            <a:ext cx="1073892" cy="1073892"/>
            <a:chOff x="7326813" y="4328659"/>
            <a:chExt cx="1073892" cy="1073892"/>
          </a:xfrm>
        </p:grpSpPr>
        <p:grpSp>
          <p:nvGrpSpPr>
            <p:cNvPr id="36" name="组合 35"/>
            <p:cNvGrpSpPr/>
            <p:nvPr/>
          </p:nvGrpSpPr>
          <p:grpSpPr>
            <a:xfrm>
              <a:off x="7326813" y="4328659"/>
              <a:ext cx="1073892" cy="1073892"/>
              <a:chOff x="1588326" y="4350310"/>
              <a:chExt cx="1073892" cy="107389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空心弧 36"/>
            <p:cNvSpPr/>
            <p:nvPr/>
          </p:nvSpPr>
          <p:spPr>
            <a:xfrm>
              <a:off x="7455339" y="4435151"/>
              <a:ext cx="834425" cy="834425"/>
            </a:xfrm>
            <a:prstGeom prst="blockArc">
              <a:avLst>
                <a:gd name="adj1" fmla="val 18520956"/>
                <a:gd name="adj2" fmla="val 294773"/>
                <a:gd name="adj3" fmla="val 8666"/>
              </a:avLst>
            </a:prstGeom>
            <a:solidFill>
              <a:srgbClr val="24A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958720" y="3082226"/>
            <a:ext cx="8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latin typeface="方正北魏楷书简体" pitchFamily="65" charset="-122"/>
                <a:ea typeface="方正北魏楷书简体" pitchFamily="65" charset="-122"/>
              </a:rPr>
              <a:t>89</a:t>
            </a:r>
            <a:r>
              <a:rPr lang="en-US" altLang="zh-CN">
                <a:latin typeface="方正北魏楷书简体" pitchFamily="65" charset="-122"/>
                <a:ea typeface="方正北魏楷书简体" pitchFamily="65" charset="-122"/>
              </a:rPr>
              <a:t>%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17663" y="3082226"/>
            <a:ext cx="8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latin typeface="方正北魏楷书简体" pitchFamily="65" charset="-122"/>
                <a:ea typeface="方正北魏楷书简体" pitchFamily="65" charset="-122"/>
              </a:rPr>
              <a:t>50</a:t>
            </a:r>
            <a:r>
              <a:rPr lang="en-US" altLang="zh-CN">
                <a:latin typeface="方正北魏楷书简体" pitchFamily="65" charset="-122"/>
                <a:ea typeface="方正北魏楷书简体" pitchFamily="65" charset="-122"/>
              </a:rPr>
              <a:t>%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40682" y="3082226"/>
            <a:ext cx="8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latin typeface="方正北魏楷书简体" pitchFamily="65" charset="-122"/>
                <a:ea typeface="方正北魏楷书简体" pitchFamily="65" charset="-122"/>
              </a:rPr>
              <a:t>14</a:t>
            </a:r>
            <a:r>
              <a:rPr lang="en-US" altLang="zh-CN">
                <a:latin typeface="方正北魏楷书简体" pitchFamily="65" charset="-122"/>
                <a:ea typeface="方正北魏楷书简体" pitchFamily="65" charset="-122"/>
              </a:rPr>
              <a:t>%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53519" y="5528356"/>
            <a:ext cx="8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latin typeface="方正北魏楷书简体" pitchFamily="65" charset="-122"/>
                <a:ea typeface="方正北魏楷书简体" pitchFamily="65" charset="-122"/>
              </a:rPr>
              <a:t>79</a:t>
            </a:r>
            <a:r>
              <a:rPr lang="en-US" altLang="zh-CN">
                <a:latin typeface="方正北魏楷书简体" pitchFamily="65" charset="-122"/>
                <a:ea typeface="方正北魏楷书简体" pitchFamily="65" charset="-122"/>
              </a:rPr>
              <a:t>%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813326" y="5528356"/>
            <a:ext cx="8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latin typeface="方正北魏楷书简体" pitchFamily="65" charset="-122"/>
                <a:ea typeface="方正北魏楷书简体" pitchFamily="65" charset="-122"/>
              </a:rPr>
              <a:t>63</a:t>
            </a:r>
            <a:r>
              <a:rPr lang="en-US" altLang="zh-CN">
                <a:latin typeface="方正北魏楷书简体" pitchFamily="65" charset="-122"/>
                <a:ea typeface="方正北魏楷书简体" pitchFamily="65" charset="-122"/>
              </a:rPr>
              <a:t>%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646055" y="5528356"/>
            <a:ext cx="8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latin typeface="方正北魏楷书简体" pitchFamily="65" charset="-122"/>
                <a:ea typeface="方正北魏楷书简体" pitchFamily="65" charset="-122"/>
              </a:rPr>
              <a:t>32</a:t>
            </a:r>
            <a:r>
              <a:rPr lang="en-US" altLang="zh-CN">
                <a:latin typeface="方正北魏楷书简体" pitchFamily="65" charset="-122"/>
                <a:ea typeface="方正北魏楷书简体" pitchFamily="65" charset="-122"/>
              </a:rPr>
              <a:t>%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84556" y="37572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描述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943499" y="37572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描述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766518" y="37572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描述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79355" y="62315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描述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939162" y="62315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描述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771891" y="62315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描述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6135756" y="2276973"/>
            <a:ext cx="0" cy="409365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5334780" y="-285203"/>
            <a:ext cx="470513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55" name="Rectangle 96"/>
          <p:cNvSpPr/>
          <p:nvPr/>
        </p:nvSpPr>
        <p:spPr>
          <a:xfrm>
            <a:off x="6156519" y="1264589"/>
            <a:ext cx="3829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Your title here, such as meilechen.tmall.com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743689" y="1888350"/>
            <a:ext cx="4785704" cy="4779436"/>
            <a:chOff x="4325258" y="2287862"/>
            <a:chExt cx="2844800" cy="2841074"/>
          </a:xfrm>
        </p:grpSpPr>
        <p:cxnSp>
          <p:nvCxnSpPr>
            <p:cNvPr id="58" name="直接连接符 57"/>
            <p:cNvCxnSpPr/>
            <p:nvPr/>
          </p:nvCxnSpPr>
          <p:spPr>
            <a:xfrm rot="-5400000" flipH="1" flipV="1">
              <a:off x="4477658" y="3555999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rot="-5027586" flipH="1" flipV="1">
              <a:off x="4485103" y="3418688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-4655172" flipH="1" flipV="1">
              <a:off x="4507350" y="3282987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-4282759" flipH="1" flipV="1">
              <a:off x="4544138" y="3150486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rot="-3910345" flipH="1" flipV="1">
              <a:off x="4595037" y="3022740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rot="-3537931" flipH="1" flipV="1">
              <a:off x="4659449" y="2901246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-3165517" flipH="1" flipV="1">
              <a:off x="4736620" y="2787428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-2793103" flipH="1" flipV="1">
              <a:off x="4825644" y="2682621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-2420690" flipH="1" flipV="1">
              <a:off x="4925477" y="2588053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rot="-2048276" flipH="1" flipV="1">
              <a:off x="5034950" y="2504834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rot="-1675862" flipH="1" flipV="1">
              <a:off x="5152779" y="2433939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rot="-1303448" flipH="1" flipV="1">
              <a:off x="5277582" y="2376199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rot="-931035" flipH="1" flipV="1">
              <a:off x="5407897" y="2332291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rot="-558620" flipH="1" flipV="1">
              <a:off x="5542195" y="2302729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-186207" flipH="1" flipV="1">
              <a:off x="5678902" y="2287862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186207" flipH="1" flipV="1">
              <a:off x="5816415" y="2287862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rot="558621" flipH="1" flipV="1">
              <a:off x="5953121" y="2302729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rot="931035" flipH="1" flipV="1">
              <a:off x="6087419" y="2332291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rot="1303449" flipH="1" flipV="1">
              <a:off x="6217734" y="2376199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rot="1675862" flipH="1" flipV="1">
              <a:off x="6342537" y="2433939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rot="2048276" flipH="1" flipV="1">
              <a:off x="6460366" y="2504834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rot="2420690" flipH="1" flipV="1">
              <a:off x="6569839" y="2588053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rot="2793104" flipH="1" flipV="1">
              <a:off x="6669672" y="2682621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3165517" flipH="1" flipV="1">
              <a:off x="6758696" y="2787428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3537931" flipH="1" flipV="1">
              <a:off x="6835867" y="2901246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rot="3910345" flipH="1" flipV="1">
              <a:off x="6900279" y="3022740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4282759" flipH="1" flipV="1">
              <a:off x="6951178" y="3150486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4655173" flipH="1" flipV="1">
              <a:off x="6987966" y="3282987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rot="5027586" flipH="1" flipV="1">
              <a:off x="7010213" y="3418688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rot="5400000" flipH="1" flipV="1">
              <a:off x="7017658" y="3555999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rot="5772415" flipH="1" flipV="1">
              <a:off x="7010213" y="3693310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rot="6144828" flipH="1" flipV="1">
              <a:off x="6987966" y="3829012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rot="6517242" flipH="1" flipV="1">
              <a:off x="6951177" y="3961512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rot="6889655" flipH="1" flipV="1">
              <a:off x="6900279" y="4089259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rot="7262069" flipH="1" flipV="1">
              <a:off x="6835867" y="4210752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rot="7634484" flipH="1" flipV="1">
              <a:off x="6758696" y="4324571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rot="8006898" flipH="1" flipV="1">
              <a:off x="6669672" y="4429377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rot="8379311" flipH="1" flipV="1">
              <a:off x="6569839" y="4523945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rot="8751725" flipH="1" flipV="1">
              <a:off x="6460366" y="4607164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rot="9124138" flipH="1" flipV="1">
              <a:off x="6342536" y="4678060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rot="9496553" flipH="1" flipV="1">
              <a:off x="6217733" y="4735799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rot="9868966" flipH="1" flipV="1">
              <a:off x="6087419" y="4779708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rot="10241380" flipH="1" flipV="1">
              <a:off x="5953121" y="4809269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rot="10613795" flipH="1" flipV="1">
              <a:off x="5816414" y="4824136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rot="10986207" flipH="1" flipV="1">
              <a:off x="5678902" y="4824136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rot="11358622" flipH="1" flipV="1">
              <a:off x="5542195" y="4809269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rot="11731035" flipH="1" flipV="1">
              <a:off x="5407897" y="4779708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rot="12103449" flipH="1" flipV="1">
              <a:off x="5277582" y="4735799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rot="12475862" flipH="1" flipV="1">
              <a:off x="5152780" y="4678060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rot="12848276" flipH="1" flipV="1">
              <a:off x="5034950" y="4607164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rot="13220691" flipH="1" flipV="1">
              <a:off x="4925477" y="4523945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rot="13593104" flipH="1" flipV="1">
              <a:off x="4825644" y="4429377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rot="13965518" flipH="1" flipV="1">
              <a:off x="4736619" y="4324570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rot="14337931" flipH="1" flipV="1">
              <a:off x="4659449" y="4210752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rot="14710345" flipH="1" flipV="1">
              <a:off x="4595037" y="4089258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rot="15082760" flipH="1" flipV="1">
              <a:off x="4544138" y="3961511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rot="15455173" flipH="1" flipV="1">
              <a:off x="4507350" y="3829011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rot="15827587" flipH="1" flipV="1">
              <a:off x="4485103" y="3693310"/>
              <a:ext cx="0" cy="304800"/>
            </a:xfrm>
            <a:prstGeom prst="line">
              <a:avLst/>
            </a:prstGeom>
            <a:ln w="57150">
              <a:solidFill>
                <a:srgbClr val="424B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218"/>
          <a:stretch>
            <a:fillRect/>
          </a:stretch>
        </p:blipFill>
        <p:spPr>
          <a:xfrm>
            <a:off x="0" y="0"/>
            <a:ext cx="532674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" name="椭圆 22"/>
          <p:cNvSpPr/>
          <p:nvPr/>
        </p:nvSpPr>
        <p:spPr>
          <a:xfrm>
            <a:off x="3265098" y="1291842"/>
            <a:ext cx="4139363" cy="4139363"/>
          </a:xfrm>
          <a:prstGeom prst="ellipse">
            <a:avLst/>
          </a:prstGeom>
          <a:noFill/>
          <a:ln w="76200">
            <a:solidFill>
              <a:srgbClr val="424B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06203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91082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69239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636295" y="134491"/>
            <a:ext cx="16030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88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2422248" y="1416179"/>
          <a:ext cx="5825063" cy="388337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1" name="矩形 20"/>
          <p:cNvSpPr/>
          <p:nvPr/>
        </p:nvSpPr>
        <p:spPr>
          <a:xfrm>
            <a:off x="10469306" y="333643"/>
            <a:ext cx="170887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96"/>
          <p:cNvSpPr/>
          <p:nvPr/>
        </p:nvSpPr>
        <p:spPr>
          <a:xfrm>
            <a:off x="8111551" y="333643"/>
            <a:ext cx="2357755" cy="5728602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为了在网上找到让自己满意的</a:t>
            </a:r>
            <a:r>
              <a:rPr lang="en-US" altLang="zh-CN">
                <a:latin typeface="方正北魏楷书简体" pitchFamily="65" charset="-122"/>
                <a:ea typeface="方正北魏楷书简体" pitchFamily="65" charset="-122"/>
              </a:rPr>
              <a:t>PPT</a:t>
            </a: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，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我经常会为此花费大量时间。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但即使如此，我也并不一定能找到能满足我兽欲的东西。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49950" y="547746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>
                <a:solidFill>
                  <a:schemeClr val="bg1">
                    <a:lumMod val="95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图</a:t>
            </a:r>
            <a:r>
              <a:rPr lang="zh-CN" altLang="en-US" sz="5400" b="1">
                <a:solidFill>
                  <a:srgbClr val="424B50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例</a:t>
            </a:r>
            <a:endParaRPr lang="zh-CN" altLang="en-US" sz="5400" b="1">
              <a:solidFill>
                <a:srgbClr val="424B50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136"/>
          <p:cNvSpPr>
            <a:spLocks noChangeArrowheads="1"/>
          </p:cNvSpPr>
          <p:nvPr/>
        </p:nvSpPr>
        <p:spPr bwMode="auto">
          <a:xfrm>
            <a:off x="5225303" y="5504862"/>
            <a:ext cx="765770" cy="7657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8" name="Rectangle 137"/>
          <p:cNvSpPr>
            <a:spLocks noChangeArrowheads="1"/>
          </p:cNvSpPr>
          <p:nvPr/>
        </p:nvSpPr>
        <p:spPr bwMode="auto">
          <a:xfrm>
            <a:off x="4266823" y="5887746"/>
            <a:ext cx="765770" cy="382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9" name="Rectangle 138"/>
          <p:cNvSpPr>
            <a:spLocks noChangeArrowheads="1"/>
          </p:cNvSpPr>
          <p:nvPr/>
        </p:nvSpPr>
        <p:spPr bwMode="auto">
          <a:xfrm>
            <a:off x="6183784" y="5119442"/>
            <a:ext cx="765770" cy="11511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0" name="Rectangle 139"/>
          <p:cNvSpPr>
            <a:spLocks noChangeArrowheads="1"/>
          </p:cNvSpPr>
          <p:nvPr/>
        </p:nvSpPr>
        <p:spPr bwMode="auto">
          <a:xfrm>
            <a:off x="7142264" y="3202482"/>
            <a:ext cx="765770" cy="3068150"/>
          </a:xfrm>
          <a:prstGeom prst="rect">
            <a:avLst/>
          </a:prstGeom>
          <a:solidFill>
            <a:srgbClr val="F86464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1" name="Rectangle 140"/>
          <p:cNvSpPr>
            <a:spLocks noChangeArrowheads="1"/>
          </p:cNvSpPr>
          <p:nvPr/>
        </p:nvSpPr>
        <p:spPr bwMode="auto">
          <a:xfrm>
            <a:off x="8098209" y="3585366"/>
            <a:ext cx="768306" cy="2685266"/>
          </a:xfrm>
          <a:prstGeom prst="rect">
            <a:avLst/>
          </a:prstGeom>
          <a:solidFill>
            <a:srgbClr val="CE2D3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2" name="Rectangle 141"/>
          <p:cNvSpPr>
            <a:spLocks noChangeArrowheads="1"/>
          </p:cNvSpPr>
          <p:nvPr/>
        </p:nvSpPr>
        <p:spPr bwMode="auto">
          <a:xfrm>
            <a:off x="8098209" y="3585366"/>
            <a:ext cx="768306" cy="268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3" name="Rectangle 142"/>
          <p:cNvSpPr>
            <a:spLocks noChangeArrowheads="1"/>
          </p:cNvSpPr>
          <p:nvPr/>
        </p:nvSpPr>
        <p:spPr bwMode="auto">
          <a:xfrm>
            <a:off x="8098209" y="3585366"/>
            <a:ext cx="768306" cy="2685266"/>
          </a:xfrm>
          <a:prstGeom prst="rect">
            <a:avLst/>
          </a:prstGeom>
          <a:solidFill>
            <a:srgbClr val="424B5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4" name="Rectangle 143"/>
          <p:cNvSpPr>
            <a:spLocks noChangeArrowheads="1"/>
          </p:cNvSpPr>
          <p:nvPr/>
        </p:nvSpPr>
        <p:spPr bwMode="auto">
          <a:xfrm>
            <a:off x="8098209" y="3585366"/>
            <a:ext cx="768306" cy="268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5" name="Rectangle 144"/>
          <p:cNvSpPr>
            <a:spLocks noChangeArrowheads="1"/>
          </p:cNvSpPr>
          <p:nvPr/>
        </p:nvSpPr>
        <p:spPr bwMode="auto">
          <a:xfrm>
            <a:off x="9056689" y="5312152"/>
            <a:ext cx="768306" cy="9584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6" name="Rectangle 145"/>
          <p:cNvSpPr>
            <a:spLocks noChangeArrowheads="1"/>
          </p:cNvSpPr>
          <p:nvPr/>
        </p:nvSpPr>
        <p:spPr bwMode="auto">
          <a:xfrm>
            <a:off x="10015170" y="5695036"/>
            <a:ext cx="768306" cy="5755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7" name="Rectangle 146"/>
          <p:cNvSpPr>
            <a:spLocks noChangeArrowheads="1"/>
          </p:cNvSpPr>
          <p:nvPr/>
        </p:nvSpPr>
        <p:spPr bwMode="auto">
          <a:xfrm>
            <a:off x="10973650" y="6077922"/>
            <a:ext cx="768306" cy="1927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21" name="TextBox 242"/>
          <p:cNvSpPr txBox="1"/>
          <p:nvPr/>
        </p:nvSpPr>
        <p:spPr>
          <a:xfrm>
            <a:off x="4190199" y="6370710"/>
            <a:ext cx="920128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</a:t>
            </a:r>
            <a:endParaRPr lang="zh-CN" altLang="en-US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43"/>
          <p:cNvSpPr txBox="1"/>
          <p:nvPr/>
        </p:nvSpPr>
        <p:spPr>
          <a:xfrm>
            <a:off x="5225343" y="6370710"/>
            <a:ext cx="920128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endParaRPr lang="zh-CN" altLang="en-US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44"/>
          <p:cNvSpPr txBox="1"/>
          <p:nvPr/>
        </p:nvSpPr>
        <p:spPr>
          <a:xfrm>
            <a:off x="6145472" y="6370710"/>
            <a:ext cx="920128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  <a:endParaRPr lang="zh-CN" altLang="en-US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45"/>
          <p:cNvSpPr txBox="1"/>
          <p:nvPr/>
        </p:nvSpPr>
        <p:spPr>
          <a:xfrm>
            <a:off x="7065600" y="6370710"/>
            <a:ext cx="920128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endParaRPr lang="zh-CN" altLang="en-US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6"/>
          <p:cNvSpPr txBox="1"/>
          <p:nvPr/>
        </p:nvSpPr>
        <p:spPr>
          <a:xfrm>
            <a:off x="7985728" y="6370710"/>
            <a:ext cx="920128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endParaRPr lang="zh-CN" altLang="en-US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47"/>
          <p:cNvSpPr txBox="1"/>
          <p:nvPr/>
        </p:nvSpPr>
        <p:spPr>
          <a:xfrm>
            <a:off x="9135888" y="6370710"/>
            <a:ext cx="920128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48"/>
          <p:cNvSpPr txBox="1"/>
          <p:nvPr/>
        </p:nvSpPr>
        <p:spPr>
          <a:xfrm>
            <a:off x="10056017" y="6370710"/>
            <a:ext cx="920128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49"/>
          <p:cNvSpPr txBox="1"/>
          <p:nvPr/>
        </p:nvSpPr>
        <p:spPr>
          <a:xfrm>
            <a:off x="10976145" y="6370710"/>
            <a:ext cx="920128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50"/>
          <p:cNvSpPr txBox="1"/>
          <p:nvPr/>
        </p:nvSpPr>
        <p:spPr>
          <a:xfrm>
            <a:off x="4381413" y="5390059"/>
            <a:ext cx="920128" cy="40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6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16%</a:t>
            </a:r>
            <a:endParaRPr lang="zh-CN" altLang="en-US" sz="2000" b="1">
              <a:solidFill>
                <a:srgbClr val="FF6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2"/>
          <p:cNvSpPr txBox="1"/>
          <p:nvPr/>
        </p:nvSpPr>
        <p:spPr>
          <a:xfrm>
            <a:off x="5301543" y="4990518"/>
            <a:ext cx="920128" cy="40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6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2000" b="1">
              <a:solidFill>
                <a:srgbClr val="FF6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53"/>
          <p:cNvSpPr txBox="1"/>
          <p:nvPr/>
        </p:nvSpPr>
        <p:spPr>
          <a:xfrm>
            <a:off x="6221671" y="4760486"/>
            <a:ext cx="920128" cy="40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6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48%</a:t>
            </a:r>
            <a:endParaRPr lang="zh-CN" altLang="en-US" sz="2000" b="1">
              <a:solidFill>
                <a:srgbClr val="FF6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254"/>
          <p:cNvSpPr txBox="1"/>
          <p:nvPr/>
        </p:nvSpPr>
        <p:spPr>
          <a:xfrm>
            <a:off x="7065600" y="1811222"/>
            <a:ext cx="920128" cy="40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6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128%</a:t>
            </a:r>
            <a:endParaRPr lang="zh-CN" altLang="en-US" sz="2000" b="1">
              <a:solidFill>
                <a:srgbClr val="FF6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5"/>
          <p:cNvSpPr txBox="1"/>
          <p:nvPr/>
        </p:nvSpPr>
        <p:spPr>
          <a:xfrm>
            <a:off x="8119443" y="3202482"/>
            <a:ext cx="920128" cy="40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6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112%</a:t>
            </a:r>
            <a:endParaRPr lang="zh-CN" altLang="en-US" sz="2000" b="1">
              <a:solidFill>
                <a:srgbClr val="FF6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56"/>
          <p:cNvSpPr txBox="1"/>
          <p:nvPr/>
        </p:nvSpPr>
        <p:spPr>
          <a:xfrm>
            <a:off x="9097075" y="4875502"/>
            <a:ext cx="920128" cy="40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6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sz="2000" b="1">
              <a:solidFill>
                <a:srgbClr val="FF6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257"/>
          <p:cNvSpPr txBox="1"/>
          <p:nvPr/>
        </p:nvSpPr>
        <p:spPr>
          <a:xfrm>
            <a:off x="10017204" y="5160027"/>
            <a:ext cx="920128" cy="40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6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24%</a:t>
            </a:r>
            <a:endParaRPr lang="zh-CN" altLang="en-US" sz="2000" b="1">
              <a:solidFill>
                <a:srgbClr val="FF6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258"/>
          <p:cNvSpPr txBox="1"/>
          <p:nvPr/>
        </p:nvSpPr>
        <p:spPr>
          <a:xfrm>
            <a:off x="11052349" y="5620091"/>
            <a:ext cx="920128" cy="40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6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8%</a:t>
            </a:r>
            <a:endParaRPr lang="zh-CN" altLang="en-US" sz="2000" b="1">
              <a:solidFill>
                <a:srgbClr val="FF6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96"/>
          <p:cNvSpPr/>
          <p:nvPr/>
        </p:nvSpPr>
        <p:spPr>
          <a:xfrm>
            <a:off x="1562623" y="333642"/>
            <a:ext cx="3662680" cy="4481337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正如你所看到的，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这是一个逗比的博客。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为了在网上找到让自己满意的</a:t>
            </a:r>
            <a:r>
              <a:rPr lang="en-US" altLang="zh-CN">
                <a:latin typeface="方正北魏楷书简体" pitchFamily="65" charset="-122"/>
                <a:ea typeface="方正北魏楷书简体" pitchFamily="65" charset="-122"/>
              </a:rPr>
              <a:t>PPT</a:t>
            </a: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，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我经常会为此花费大量时间。</a:t>
            </a:r>
            <a:endParaRPr lang="en-US" altLang="zh-CN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>
                <a:latin typeface="方正北魏楷书简体" pitchFamily="65" charset="-122"/>
                <a:ea typeface="方正北魏楷书简体" pitchFamily="65" charset="-122"/>
              </a:rPr>
              <a:t>但即使如此，我也并不一定能找到能满足我兽欲的东西。</a:t>
            </a: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  <a:p>
            <a:pPr fontAlgn="base">
              <a:lnSpc>
                <a:spcPct val="150000"/>
              </a:lnSpc>
            </a:pPr>
            <a:endParaRPr lang="zh-CN" altLang="en-US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488648" y="279079"/>
            <a:ext cx="941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1">
                    <a:lumMod val="50000"/>
                  </a:schemeClr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你的标题</a:t>
            </a:r>
            <a:endParaRPr lang="en-US" altLang="zh-CN" sz="5400" b="1">
              <a:solidFill>
                <a:schemeClr val="bg1">
                  <a:lumMod val="50000"/>
                </a:schemeClr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21658" y="478231"/>
            <a:ext cx="170887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796" y="2174165"/>
            <a:ext cx="1042160" cy="10820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10915" y="1611819"/>
            <a:ext cx="911980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en-US" altLang="zh-CN" sz="16600" b="1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  <a:ea typeface="汉仪特细等线简" panose="02010604000101010101" pitchFamily="2" charset="-122"/>
                <a:cs typeface="Arial" panose="020b0604020202020204" pitchFamily="34" charset="0"/>
              </a:rPr>
              <a:t>Your title</a:t>
            </a:r>
            <a:endParaRPr lang="en-US" altLang="zh-CN" sz="16600" b="1">
              <a:solidFill>
                <a:schemeClr val="bg1">
                  <a:lumMod val="50000"/>
                </a:schemeClr>
              </a:solidFill>
              <a:latin typeface="Freehand521 BT" panose="03080802030307080304" pitchFamily="66" charset="0"/>
              <a:ea typeface="汉仪特细等线简" panose="0201060400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490" y="3836084"/>
            <a:ext cx="4549643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0"/>
              </a:lnSpc>
            </a:pPr>
            <a:r>
              <a:rPr lang="en-US" altLang="zh-CN" sz="16600" b="1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  <a:ea typeface="汉仪特细等线简" panose="02010604000101010101" pitchFamily="2" charset="-122"/>
                <a:cs typeface="Arial" panose="020b0604020202020204" pitchFamily="34" charset="0"/>
              </a:rPr>
              <a:t>Here</a:t>
            </a:r>
            <a:endParaRPr lang="zh-CN" altLang="en-US" sz="16600" b="1">
              <a:solidFill>
                <a:schemeClr val="bg1">
                  <a:lumMod val="50000"/>
                </a:schemeClr>
              </a:solidFill>
              <a:latin typeface="Freehand521 BT" panose="03080802030307080304" pitchFamily="66" charset="0"/>
              <a:ea typeface="汉仪特细等线简" panose="0201060400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96"/>
          <p:cNvSpPr/>
          <p:nvPr/>
        </p:nvSpPr>
        <p:spPr>
          <a:xfrm>
            <a:off x="286603" y="5547220"/>
            <a:ext cx="5120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Class aptent taciti sociosqu ad litora torquent per conubia nostra, per inceptos himenaeos.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95679" y="53370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73836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7490" y="284202"/>
            <a:ext cx="35686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>
                <a:solidFill>
                  <a:schemeClr val="bg1">
                    <a:lumMod val="9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Part two</a:t>
            </a:r>
            <a:endParaRPr lang="zh-CN" altLang="en-US" sz="6600" b="1">
              <a:solidFill>
                <a:schemeClr val="bg1">
                  <a:lumMod val="9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10800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295679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00836" y="261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3" name="Picture 4" descr="C:\Documents and Settings\Administrator\桌面\AA巴渝寻宝PPT\素材\墨点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89378" y="1753741"/>
            <a:ext cx="4762500" cy="47625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5445999" y="-19050"/>
            <a:ext cx="1238250" cy="1714500"/>
          </a:xfrm>
          <a:prstGeom prst="rect">
            <a:avLst/>
          </a:prstGeom>
          <a:solidFill>
            <a:srgbClr val="F8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530878" y="5337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09035" y="134491"/>
            <a:ext cx="20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Powerpoint</a:t>
            </a:r>
            <a:endParaRPr lang="en-US" altLang="zh-CN" sz="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895347" y="272028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b="1">
                <a:solidFill>
                  <a:srgbClr val="F86464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字</a:t>
            </a:r>
            <a:endParaRPr lang="zh-CN" altLang="en-US" sz="16600" b="1">
              <a:solidFill>
                <a:srgbClr val="F86464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74" name="弧形 73"/>
          <p:cNvSpPr/>
          <p:nvPr/>
        </p:nvSpPr>
        <p:spPr>
          <a:xfrm rot="13603818">
            <a:off x="3538272" y="1659071"/>
            <a:ext cx="4626616" cy="4626616"/>
          </a:xfrm>
          <a:prstGeom prst="arc">
            <a:avLst>
              <a:gd name="adj1" fmla="val 16200000"/>
              <a:gd name="adj2" fmla="val 21493235"/>
            </a:avLst>
          </a:prstGeom>
          <a:ln w="76200">
            <a:solidFill>
              <a:srgbClr val="424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弧形 74"/>
          <p:cNvSpPr/>
          <p:nvPr/>
        </p:nvSpPr>
        <p:spPr>
          <a:xfrm rot="2597983">
            <a:off x="4046967" y="1734668"/>
            <a:ext cx="4626616" cy="4626616"/>
          </a:xfrm>
          <a:prstGeom prst="arc">
            <a:avLst>
              <a:gd name="adj1" fmla="val 16127698"/>
              <a:gd name="adj2" fmla="val 21464082"/>
            </a:avLst>
          </a:prstGeom>
          <a:ln w="76200">
            <a:solidFill>
              <a:srgbClr val="424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>
            <a:off x="4523450" y="569637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424B50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替换为你的关键字</a:t>
            </a:r>
            <a:endParaRPr lang="zh-CN" altLang="en-US" sz="2800" b="1">
              <a:solidFill>
                <a:srgbClr val="424B50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cxnSp>
        <p:nvCxnSpPr>
          <p:cNvPr id="80" name="直接连接符 79"/>
          <p:cNvCxnSpPr/>
          <p:nvPr/>
        </p:nvCxnSpPr>
        <p:spPr>
          <a:xfrm flipH="1" flipV="1">
            <a:off x="2917371" y="1509173"/>
            <a:ext cx="1059543" cy="1059543"/>
          </a:xfrm>
          <a:prstGeom prst="line">
            <a:avLst/>
          </a:prstGeom>
          <a:ln>
            <a:solidFill>
              <a:srgbClr val="424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96"/>
          <p:cNvSpPr/>
          <p:nvPr/>
        </p:nvSpPr>
        <p:spPr>
          <a:xfrm>
            <a:off x="252869" y="926372"/>
            <a:ext cx="18469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125691" y="4914727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86" name="Rectangle 96"/>
          <p:cNvSpPr/>
          <p:nvPr/>
        </p:nvSpPr>
        <p:spPr>
          <a:xfrm>
            <a:off x="234360" y="4837782"/>
            <a:ext cx="18469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2934180" y="5149684"/>
            <a:ext cx="862336" cy="904453"/>
          </a:xfrm>
          <a:prstGeom prst="line">
            <a:avLst/>
          </a:prstGeom>
          <a:ln>
            <a:solidFill>
              <a:srgbClr val="424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V="1">
            <a:off x="8188200" y="1509173"/>
            <a:ext cx="1035953" cy="1078153"/>
          </a:xfrm>
          <a:prstGeom prst="line">
            <a:avLst/>
          </a:prstGeom>
          <a:ln>
            <a:solidFill>
              <a:srgbClr val="424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6"/>
          <p:cNvSpPr/>
          <p:nvPr/>
        </p:nvSpPr>
        <p:spPr>
          <a:xfrm>
            <a:off x="10043269" y="888360"/>
            <a:ext cx="18469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>
          <a:xfrm>
            <a:off x="8408028" y="5196088"/>
            <a:ext cx="817371" cy="861537"/>
          </a:xfrm>
          <a:prstGeom prst="line">
            <a:avLst/>
          </a:prstGeom>
          <a:ln>
            <a:solidFill>
              <a:srgbClr val="424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6"/>
          <p:cNvSpPr/>
          <p:nvPr/>
        </p:nvSpPr>
        <p:spPr>
          <a:xfrm>
            <a:off x="10064352" y="4753604"/>
            <a:ext cx="18469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amet, consectetur adipiscing elit. Proin condimentum velit in tortor posuere posuere.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14" name="平行四边形 113"/>
          <p:cNvSpPr/>
          <p:nvPr/>
        </p:nvSpPr>
        <p:spPr>
          <a:xfrm rot="5400000">
            <a:off x="1555742" y="1531982"/>
            <a:ext cx="1981665" cy="656321"/>
          </a:xfrm>
          <a:prstGeom prst="parallelogram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114"/>
          <p:cNvSpPr txBox="1"/>
          <p:nvPr/>
        </p:nvSpPr>
        <p:spPr>
          <a:xfrm>
            <a:off x="2143358" y="113485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16" name="平行四边形 115"/>
          <p:cNvSpPr/>
          <p:nvPr/>
        </p:nvSpPr>
        <p:spPr>
          <a:xfrm rot="5400000">
            <a:off x="1555742" y="5423986"/>
            <a:ext cx="1981665" cy="656321"/>
          </a:xfrm>
          <a:prstGeom prst="parallelogram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文本框 116"/>
          <p:cNvSpPr txBox="1"/>
          <p:nvPr/>
        </p:nvSpPr>
        <p:spPr>
          <a:xfrm>
            <a:off x="2143358" y="5026854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9184900" y="4914727"/>
            <a:ext cx="69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逼格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19" name="平行四边形 118"/>
          <p:cNvSpPr/>
          <p:nvPr/>
        </p:nvSpPr>
        <p:spPr>
          <a:xfrm rot="5400000">
            <a:off x="8614951" y="1531982"/>
            <a:ext cx="1981665" cy="656321"/>
          </a:xfrm>
          <a:prstGeom prst="parallelogram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文本框 119"/>
          <p:cNvSpPr txBox="1"/>
          <p:nvPr/>
        </p:nvSpPr>
        <p:spPr>
          <a:xfrm>
            <a:off x="9202567" y="1134850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  <p:sp>
        <p:nvSpPr>
          <p:cNvPr id="121" name="平行四边形 120"/>
          <p:cNvSpPr/>
          <p:nvPr/>
        </p:nvSpPr>
        <p:spPr>
          <a:xfrm rot="5400000">
            <a:off x="8614951" y="5423986"/>
            <a:ext cx="1981665" cy="656321"/>
          </a:xfrm>
          <a:prstGeom prst="parallelogram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文本框 121"/>
          <p:cNvSpPr txBox="1"/>
          <p:nvPr/>
        </p:nvSpPr>
        <p:spPr>
          <a:xfrm>
            <a:off x="9202567" y="5026854"/>
            <a:ext cx="69327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 pitchFamily="34" charset="0"/>
              </a:rPr>
              <a:t>格调</a:t>
            </a:r>
            <a:endParaRPr lang="zh-CN" altLang="en-US" sz="4800" b="1">
              <a:solidFill>
                <a:schemeClr val="bg1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600" b="1" dirty="0" smtClean="0">
            <a:solidFill>
              <a:schemeClr val="bg1">
                <a:lumMod val="9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320</Paragraphs>
  <Slides>26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9">
      <vt:lpstr>Arial</vt:lpstr>
      <vt:lpstr>Calibri Light</vt:lpstr>
      <vt:lpstr>Calibri</vt:lpstr>
      <vt:lpstr>方正北魏楷书简体</vt:lpstr>
      <vt:lpstr>汉仪特细等线简</vt:lpstr>
      <vt:lpstr>微软雅黑</vt:lpstr>
      <vt:lpstr>Freehand521 BT</vt:lpstr>
      <vt:lpstr>Roboto Cn</vt:lpstr>
      <vt:lpstr>华文细黑</vt:lpstr>
      <vt:lpstr>宋体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150</cp:revision>
  <dcterms:created xsi:type="dcterms:W3CDTF">2015-12-13T09:16:00Z</dcterms:created>
  <dcterms:modified xsi:type="dcterms:W3CDTF">2023-05-08T06:42:40Z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</Properties>
</file>