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51" r:id="rId2"/>
    <p:sldMasterId id="2147483668" r:id="rId3"/>
  </p:sldMasterIdLst>
  <p:notesMasterIdLst>
    <p:notesMasterId r:id="rId4"/>
  </p:notesMasterIdLst>
  <p:sldIdLst>
    <p:sldId id="257" r:id="rId5"/>
    <p:sldId id="256" r:id="rId6"/>
    <p:sldId id="258" r:id="rId7"/>
    <p:sldId id="264" r:id="rId8"/>
    <p:sldId id="283" r:id="rId9"/>
    <p:sldId id="287" r:id="rId10"/>
    <p:sldId id="269" r:id="rId11"/>
    <p:sldId id="285" r:id="rId12"/>
    <p:sldId id="270" r:id="rId13"/>
    <p:sldId id="272" r:id="rId14"/>
    <p:sldId id="284" r:id="rId15"/>
    <p:sldId id="273" r:id="rId16"/>
    <p:sldId id="288" r:id="rId17"/>
    <p:sldId id="274" r:id="rId18"/>
    <p:sldId id="275" r:id="rId19"/>
    <p:sldId id="276" r:id="rId20"/>
    <p:sldId id="286" r:id="rId21"/>
    <p:sldId id="277" r:id="rId22"/>
    <p:sldId id="289" r:id="rId23"/>
    <p:sldId id="278" r:id="rId24"/>
    <p:sldId id="279" r:id="rId25"/>
    <p:sldId id="280" r:id="rId26"/>
    <p:sldId id="281" r:id="rId27"/>
    <p:sldId id="282" r:id="rId28"/>
    <p:sldId id="290" r:id="rId29"/>
    <p:sldId id="307" r:id="rId30"/>
    <p:sldId id="330" r:id="rId31"/>
  </p:sldIdLst>
  <p:sldSz cx="12192000" cy="6858000"/>
  <p:notesSz cx="7103745" cy="10234295"/>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51" autoAdjust="0"/>
    <p:restoredTop sz="94660"/>
  </p:normalViewPr>
  <p:slideViewPr>
    <p:cSldViewPr snapToGrid="0">
      <p:cViewPr varScale="1">
        <p:scale>
          <a:sx n="74" d="100"/>
          <a:sy n="74" d="100"/>
        </p:scale>
        <p:origin x="408" y="72"/>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slideMaster" Target="slideMasters/slideMaster3.xml" /><Relationship Id="rId30" Type="http://schemas.openxmlformats.org/officeDocument/2006/relationships/slide" Target="slides/slide26.xml" /><Relationship Id="rId31" Type="http://schemas.openxmlformats.org/officeDocument/2006/relationships/slide" Target="slides/slide27.xml" /><Relationship Id="rId32" Type="http://schemas.openxmlformats.org/officeDocument/2006/relationships/tags" Target="tags/tag62.xml" /><Relationship Id="rId33" Type="http://schemas.openxmlformats.org/officeDocument/2006/relationships/presProps" Target="presProps.xml" /><Relationship Id="rId34" Type="http://schemas.openxmlformats.org/officeDocument/2006/relationships/viewProps" Target="viewProps.xml" /><Relationship Id="rId35" Type="http://schemas.openxmlformats.org/officeDocument/2006/relationships/theme" Target="theme/theme1.xml" /><Relationship Id="rId36" Type="http://schemas.openxmlformats.org/officeDocument/2006/relationships/tableStyles" Target="tableStyles.xml" /><Relationship Id="rId4" Type="http://schemas.openxmlformats.org/officeDocument/2006/relationships/notesMaster" Target="notesMasters/notes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diagrams/colors1.xml><?xml version="1.0" encoding="utf-8"?>
<dgm:colorsDef xmlns:a="http://schemas.openxmlformats.org/drawingml/2006/main" xmlns:dgm="http://schemas.openxmlformats.org/drawingml/2006/diagram"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dgm="http://schemas.openxmlformats.org/drawingml/2006/diagram">
  <dgm:ptLst>
    <dgm:pt modelId="{435566BB-1B6A-4A20-9379-D11DAD0DEBFD}" type="doc">
      <dgm:prSet loTypeId="urn:microsoft.com/office/officeart/2008/layout/VerticalCurvedList#1" loCatId="list" qsTypeId="urn:microsoft.com/office/officeart/2005/8/quickstyle/simple1#1" qsCatId="simple" csTypeId="urn:microsoft.com/office/officeart/2005/8/colors/colorful1#1" csCatId="colorful" phldr="1"/>
      <dgm:spPr/>
      <dgm:t>
        <a:bodyPr/>
        <a:lstStyle/>
        <a:p>
          <a:endParaRPr lang="id-ID"/>
        </a:p>
      </dgm:t>
    </dgm:pt>
    <dgm:pt modelId="{95451BA8-FA3F-4B23-98B5-EFA183983FD5}" type="parTrans" cxnId="{72D6FDFF-5303-4342-9F84-81CB80CA6F94}">
      <dgm:prSet custT="1"/>
      <dgm:spPr/>
      <dgm:t>
        <a:bodyPr/>
        <a:lstStyle/>
        <a:p>
          <a:endParaRPr lang="id-ID" sz="1600">
            <a:solidFill>
              <a:schemeClr val="bg1"/>
            </a:solidFill>
          </a:endParaRPr>
        </a:p>
      </dgm:t>
    </dgm:pt>
    <dgm:pt modelId="{FDF27DB0-EAC0-4920-AF7D-20BBB7402A2C}">
      <dgm:prSet phldrT="[Text]" custT="1"/>
      <dgm:spPr>
        <a:solidFill>
          <a:schemeClr val="accent1"/>
        </a:solidFill>
        <a:ln>
          <a:noFill/>
        </a:ln>
      </dgm:spPr>
      <dgm:t>
        <a:bodyPr/>
        <a:lstStyle/>
        <a:p>
          <a:r>
            <a:rPr lang="zh-CN" altLang="en-US" sz="900" b="1" smtClean="0">
              <a:solidFill>
                <a:schemeClr val="bg1"/>
              </a:solidFill>
              <a:latin typeface="+mn-lt"/>
              <a:ea typeface="+mn-ea"/>
              <a:cs typeface="+mn-ea"/>
              <a:sym typeface="+mn-lt"/>
            </a:rPr>
            <a:t>点击输入简要文字内容，概括精炼言简意赅的说明分项内容。</a:t>
          </a:r>
          <a:endParaRPr lang="id-ID" sz="600">
            <a:solidFill>
              <a:schemeClr val="bg1"/>
            </a:solidFill>
            <a:latin typeface="+mn-lt"/>
            <a:ea typeface="+mn-ea"/>
            <a:cs typeface="+mn-ea"/>
            <a:sym typeface="+mn-lt"/>
          </a:endParaRPr>
        </a:p>
      </dgm:t>
    </dgm:pt>
    <dgm:pt modelId="{DD384F37-CF0A-45FB-9AEA-974EB4CF2B81}" type="sibTrans" cxnId="{72D6FDFF-5303-4342-9F84-81CB80CA6F94}">
      <dgm:prSet custT="1"/>
      <dgm:spPr>
        <a:noFill/>
        <a:ln w="57150">
          <a:solidFill>
            <a:schemeClr val="accent4"/>
          </a:solidFill>
        </a:ln>
      </dgm:spPr>
      <dgm:t>
        <a:bodyPr/>
        <a:lstStyle/>
        <a:p>
          <a:endParaRPr lang="id-ID" sz="1600">
            <a:solidFill>
              <a:schemeClr val="bg1"/>
            </a:solidFill>
          </a:endParaRPr>
        </a:p>
      </dgm:t>
    </dgm:pt>
    <dgm:pt modelId="{C10C32A8-7D6C-49C0-9AF2-450D15A055CB}" type="parTrans" cxnId="{820CCD5D-7AA3-4171-A8D2-593614F843D4}">
      <dgm:prSet custT="1"/>
      <dgm:spPr/>
      <dgm:t>
        <a:bodyPr/>
        <a:lstStyle/>
        <a:p>
          <a:endParaRPr lang="id-ID" sz="1600">
            <a:solidFill>
              <a:schemeClr val="bg1"/>
            </a:solidFill>
          </a:endParaRPr>
        </a:p>
      </dgm:t>
    </dgm:pt>
    <dgm:pt modelId="{9F78A4BF-1191-4BD9-B69E-2B8C72C488C8}">
      <dgm:prSet phldrT="[Text]" custT="1"/>
      <dgm:spPr>
        <a:solidFill>
          <a:schemeClr val="accent2"/>
        </a:solidFill>
        <a:ln>
          <a:noFill/>
        </a:ln>
      </dgm:spPr>
      <dgm:t>
        <a:bodyPr/>
        <a:lstStyle/>
        <a:p>
          <a:r>
            <a:rPr lang="zh-CN" altLang="en-US" sz="900" smtClean="0">
              <a:solidFill>
                <a:schemeClr val="bg1"/>
              </a:solidFill>
              <a:latin typeface="+mn-lt"/>
              <a:ea typeface="+mn-ea"/>
              <a:cs typeface="+mn-ea"/>
              <a:sym typeface="+mn-lt"/>
            </a:rPr>
            <a:t>点击输入简要文字内容，概括精炼言简意赅的说明分项内容。</a:t>
          </a:r>
          <a:endParaRPr lang="id-ID" sz="900">
            <a:solidFill>
              <a:schemeClr val="bg1"/>
            </a:solidFill>
            <a:latin typeface="+mn-lt"/>
            <a:ea typeface="+mn-ea"/>
            <a:cs typeface="+mn-ea"/>
            <a:sym typeface="+mn-lt"/>
          </a:endParaRPr>
        </a:p>
      </dgm:t>
    </dgm:pt>
    <dgm:pt modelId="{6CB7DAD9-F2B8-44DD-AEE6-0B918AB3F3FD}" type="sibTrans" cxnId="{820CCD5D-7AA3-4171-A8D2-593614F843D4}">
      <dgm:prSet custT="1"/>
      <dgm:spPr/>
      <dgm:t>
        <a:bodyPr/>
        <a:lstStyle/>
        <a:p>
          <a:endParaRPr lang="id-ID" sz="1600">
            <a:solidFill>
              <a:schemeClr val="bg1"/>
            </a:solidFill>
          </a:endParaRPr>
        </a:p>
      </dgm:t>
    </dgm:pt>
    <dgm:pt modelId="{7793250F-93B5-420E-A750-1B283EFF4C46}" type="parTrans" cxnId="{E4A8CCEC-0164-4193-A8DB-201F5832E299}">
      <dgm:prSet custT="1"/>
      <dgm:spPr/>
      <dgm:t>
        <a:bodyPr/>
        <a:lstStyle/>
        <a:p>
          <a:endParaRPr lang="id-ID" sz="1600">
            <a:solidFill>
              <a:schemeClr val="bg1"/>
            </a:solidFill>
          </a:endParaRPr>
        </a:p>
      </dgm:t>
    </dgm:pt>
    <dgm:pt modelId="{54DAB0CE-F9D0-4810-B5AB-8F258520D34B}">
      <dgm:prSet phldrT="[Text]" custT="1"/>
      <dgm:spPr>
        <a:solidFill>
          <a:schemeClr val="accent3"/>
        </a:solidFill>
        <a:ln>
          <a:noFill/>
        </a:ln>
      </dgm:spPr>
      <dgm:t>
        <a:bodyPr/>
        <a:lstStyle/>
        <a:p>
          <a:r>
            <a:rPr lang="zh-CN" altLang="en-US" sz="900" smtClean="0">
              <a:solidFill>
                <a:schemeClr val="bg1"/>
              </a:solidFill>
              <a:latin typeface="+mn-lt"/>
              <a:ea typeface="+mn-ea"/>
              <a:cs typeface="+mn-ea"/>
              <a:sym typeface="+mn-lt"/>
            </a:rPr>
            <a:t>点击输入简要文字内容，概括精炼言简意赅的说明分项内容。</a:t>
          </a:r>
          <a:endParaRPr lang="id-ID" sz="900">
            <a:solidFill>
              <a:schemeClr val="bg1"/>
            </a:solidFill>
            <a:latin typeface="+mn-lt"/>
            <a:ea typeface="+mn-ea"/>
            <a:cs typeface="+mn-ea"/>
            <a:sym typeface="+mn-lt"/>
          </a:endParaRPr>
        </a:p>
      </dgm:t>
    </dgm:pt>
    <dgm:pt modelId="{FC0C46E9-4352-491C-9471-80B8E44BF7F6}" type="sibTrans" cxnId="{E4A8CCEC-0164-4193-A8DB-201F5832E299}">
      <dgm:prSet custT="1"/>
      <dgm:spPr/>
      <dgm:t>
        <a:bodyPr/>
        <a:lstStyle/>
        <a:p>
          <a:endParaRPr lang="id-ID" sz="1600">
            <a:solidFill>
              <a:schemeClr val="bg1"/>
            </a:solidFill>
          </a:endParaRPr>
        </a:p>
      </dgm:t>
    </dgm:pt>
    <dgm:pt modelId="{DE6C1B2F-F0E7-438C-AD16-357C45DB6BE4}" type="pres">
      <dgm:prSet presAssocID="{435566BB-1B6A-4A20-9379-D11DAD0DEBFD}" presName="Name0">
        <dgm:presLayoutVars>
          <dgm:chMax val="7"/>
          <dgm:chPref val="7"/>
          <dgm:dir/>
        </dgm:presLayoutVars>
      </dgm:prSet>
      <dgm:spPr/>
      <dgm:t>
        <a:bodyPr/>
        <a:lstStyle/>
        <a:p>
          <a:endParaRPr lang="id-ID"/>
        </a:p>
      </dgm:t>
    </dgm:pt>
    <dgm:pt modelId="{D3161767-ACB3-4553-BE18-DA95982EBD66}" type="pres">
      <dgm:prSet presAssocID="{435566BB-1B6A-4A20-9379-D11DAD0DEBFD}" presName="Name1"/>
      <dgm:spPr/>
      <dgm:t>
        <a:bodyPr/>
        <a:lstStyle/>
        <a:p/>
      </dgm:t>
    </dgm:pt>
    <dgm:pt modelId="{5E26D964-A722-44AC-8720-517E54F0D619}" type="pres">
      <dgm:prSet presAssocID="{435566BB-1B6A-4A20-9379-D11DAD0DEBFD}" presName="cycle"/>
      <dgm:spPr/>
      <dgm:t>
        <a:bodyPr/>
        <a:lstStyle/>
        <a:p/>
      </dgm:t>
    </dgm:pt>
    <dgm:pt modelId="{61029F5C-B5DF-4634-9F39-DB431C70FC21}" type="pres">
      <dgm:prSet presAssocID="{435566BB-1B6A-4A20-9379-D11DAD0DEBFD}" presName="srcNode" presStyleLbl="node1" presStyleCnt="5"/>
      <dgm:spPr/>
      <dgm:t>
        <a:bodyPr/>
        <a:lstStyle/>
        <a:p/>
      </dgm:t>
    </dgm:pt>
    <dgm:pt modelId="{9CA5311C-F3F3-438E-B801-4EA70EB42938}" type="pres">
      <dgm:prSet presAssocID="{435566BB-1B6A-4A20-9379-D11DAD0DEBFD}" presName="conn" presStyleLbl="parChTrans1D2" presStyleCnt="1"/>
      <dgm:spPr/>
      <dgm:t>
        <a:bodyPr/>
        <a:lstStyle/>
        <a:p>
          <a:endParaRPr lang="id-ID"/>
        </a:p>
      </dgm:t>
    </dgm:pt>
    <dgm:pt modelId="{E1B8B99D-B787-43A8-AEDE-A477E6A49741}" type="pres">
      <dgm:prSet presAssocID="{435566BB-1B6A-4A20-9379-D11DAD0DEBFD}" presName="extraNode" presStyleLbl="node1" presStyleIdx="1" presStyleCnt="5"/>
      <dgm:spPr/>
      <dgm:t>
        <a:bodyPr/>
        <a:lstStyle/>
        <a:p/>
      </dgm:t>
    </dgm:pt>
    <dgm:pt modelId="{DCD87759-42B3-4336-8955-73BAA22AED1A}" type="pres">
      <dgm:prSet presAssocID="{435566BB-1B6A-4A20-9379-D11DAD0DEBFD}" presName="dstNode" presStyleLbl="node1" presStyleIdx="1" presStyleCnt="5"/>
      <dgm:spPr/>
      <dgm:t>
        <a:bodyPr/>
        <a:lstStyle/>
        <a:p/>
      </dgm:t>
    </dgm:pt>
    <dgm:pt modelId="{BCFC0A0D-5C26-4B0E-9B97-027EBA05534F}" type="pres">
      <dgm:prSet presAssocID="{FDF27DB0-EAC0-4920-AF7D-20BBB7402A2C}" presName="text_1" presStyleLbl="node1" presStyleIdx="2" presStyleCnt="5" custScaleX="70233" custLinFactNeighborX="-11129" custLinFactNeighborY="6888">
        <dgm:presLayoutVars>
          <dgm:bulletEnabled val="1"/>
        </dgm:presLayoutVars>
      </dgm:prSet>
      <dgm:spPr>
        <a:prstGeom prst="homePlate">
          <a:avLst/>
        </a:prstGeom>
      </dgm:spPr>
      <dgm:t>
        <a:bodyPr/>
        <a:lstStyle/>
        <a:p>
          <a:endParaRPr lang="id-ID"/>
        </a:p>
      </dgm:t>
    </dgm:pt>
    <dgm:pt modelId="{6D91DDFE-3398-4E2E-9C0D-90E12A172ACB}" type="pres">
      <dgm:prSet presAssocID="{FDF27DB0-EAC0-4920-AF7D-20BBB7402A2C}" presName="accent_1"/>
      <dgm:spPr/>
      <dgm:t>
        <a:bodyPr/>
        <a:lstStyle/>
        <a:p/>
      </dgm:t>
    </dgm:pt>
    <dgm:pt modelId="{3A87B7BC-A8F6-4FA9-9633-16321F2F36FB}" type="pres">
      <dgm:prSet presAssocID="{FDF27DB0-EAC0-4920-AF7D-20BBB7402A2C}" presName="accentRepeatNode" presStyleLbl="solidFgAcc1" presStyleCnt="3" custLinFactNeighborX="5512" custLinFactNeighborY="5512"/>
      <dgm:spPr>
        <a:solidFill>
          <a:schemeClr val="bg1"/>
        </a:solidFill>
        <a:ln w="57150">
          <a:solidFill>
            <a:schemeClr val="accent1"/>
          </a:solidFill>
        </a:ln>
      </dgm:spPr>
      <dgm:t>
        <a:bodyPr/>
        <a:lstStyle/>
        <a:p>
          <a:endParaRPr lang="id-ID"/>
        </a:p>
      </dgm:t>
    </dgm:pt>
    <dgm:pt modelId="{3503E521-6B50-4E2C-8EEC-B8CBD7140168}" type="pres">
      <dgm:prSet presAssocID="{9F78A4BF-1191-4BD9-B69E-2B8C72C488C8}" presName="text_2" presStyleLbl="node1" presStyleIdx="3" presStyleCnt="5" custScaleX="70233" custLinFactNeighborX="-12258" custLinFactNeighborY="1722">
        <dgm:presLayoutVars>
          <dgm:bulletEnabled val="1"/>
        </dgm:presLayoutVars>
      </dgm:prSet>
      <dgm:spPr>
        <a:prstGeom prst="homePlate">
          <a:avLst/>
        </a:prstGeom>
      </dgm:spPr>
      <dgm:t>
        <a:bodyPr/>
        <a:lstStyle/>
        <a:p>
          <a:endParaRPr lang="id-ID"/>
        </a:p>
      </dgm:t>
    </dgm:pt>
    <dgm:pt modelId="{1213BC79-D962-4C02-A2A2-77C3DB5D047B}" type="pres">
      <dgm:prSet presAssocID="{9F78A4BF-1191-4BD9-B69E-2B8C72C488C8}" presName="accent_2"/>
      <dgm:spPr/>
      <dgm:t>
        <a:bodyPr/>
        <a:lstStyle/>
        <a:p/>
      </dgm:t>
    </dgm:pt>
    <dgm:pt modelId="{F47FA197-DA62-465B-B9A8-DFA36447A975}" type="pres">
      <dgm:prSet presAssocID="{9F78A4BF-1191-4BD9-B69E-2B8C72C488C8}" presName="accentRepeatNode" presStyleLbl="solidFgAcc1" presStyleIdx="1" presStyleCnt="3"/>
      <dgm:spPr>
        <a:solidFill>
          <a:schemeClr val="bg1"/>
        </a:solidFill>
        <a:ln w="57150">
          <a:solidFill>
            <a:schemeClr val="accent2"/>
          </a:solidFill>
        </a:ln>
      </dgm:spPr>
      <dgm:t>
        <a:bodyPr/>
        <a:lstStyle/>
        <a:p>
          <a:endParaRPr lang="id-ID"/>
        </a:p>
      </dgm:t>
    </dgm:pt>
    <dgm:pt modelId="{32DB89E7-120B-4858-AA09-49C68F2DABA3}" type="pres">
      <dgm:prSet presAssocID="{54DAB0CE-F9D0-4810-B5AB-8F258520D34B}" presName="text_3" presStyleLbl="node1" presStyleIdx="4" presStyleCnt="5" custScaleX="70233" custLinFactNeighborX="-11129" custLinFactNeighborY="-5166">
        <dgm:presLayoutVars>
          <dgm:bulletEnabled val="1"/>
        </dgm:presLayoutVars>
      </dgm:prSet>
      <dgm:spPr>
        <a:prstGeom prst="homePlate">
          <a:avLst/>
        </a:prstGeom>
      </dgm:spPr>
      <dgm:t>
        <a:bodyPr/>
        <a:lstStyle/>
        <a:p>
          <a:endParaRPr lang="id-ID"/>
        </a:p>
      </dgm:t>
    </dgm:pt>
    <dgm:pt modelId="{8163A2FB-F053-46DA-8FBA-D94CEB42713B}" type="pres">
      <dgm:prSet presAssocID="{54DAB0CE-F9D0-4810-B5AB-8F258520D34B}" presName="accent_3"/>
      <dgm:spPr/>
      <dgm:t>
        <a:bodyPr/>
        <a:lstStyle/>
        <a:p/>
      </dgm:t>
    </dgm:pt>
    <dgm:pt modelId="{2A6C2703-E9D7-4AA8-BCFF-B53EFB25DFCC}" type="pres">
      <dgm:prSet presAssocID="{54DAB0CE-F9D0-4810-B5AB-8F258520D34B}" presName="accentRepeatNode" presStyleLbl="solidFgAcc1" presStyleIdx="2" presStyleCnt="3" custLinFactNeighborX="4134" custLinFactNeighborY="-5512"/>
      <dgm:spPr>
        <a:solidFill>
          <a:schemeClr val="bg1"/>
        </a:solidFill>
        <a:ln w="57150">
          <a:solidFill>
            <a:schemeClr val="accent3"/>
          </a:solidFill>
        </a:ln>
      </dgm:spPr>
      <dgm:t>
        <a:bodyPr/>
        <a:lstStyle/>
        <a:p>
          <a:endParaRPr lang="id-ID"/>
        </a:p>
      </dgm:t>
    </dgm:pt>
  </dgm:ptLst>
  <dgm:cxnLst>
    <dgm:cxn modelId="{72D6FDFF-5303-4342-9F84-81CB80CA6F94}" srcId="{435566BB-1B6A-4A20-9379-D11DAD0DEBFD}" destId="{FDF27DB0-EAC0-4920-AF7D-20BBB7402A2C}" srcOrd="0" destOrd="0" parTransId="{95451BA8-FA3F-4B23-98B5-EFA183983FD5}" sibTransId="{DD384F37-CF0A-45FB-9AEA-974EB4CF2B81}"/>
    <dgm:cxn modelId="{820CCD5D-7AA3-4171-A8D2-593614F843D4}" srcId="{435566BB-1B6A-4A20-9379-D11DAD0DEBFD}" destId="{9F78A4BF-1191-4BD9-B69E-2B8C72C488C8}" srcOrd="1" destOrd="0" parTransId="{C10C32A8-7D6C-49C0-9AF2-450D15A055CB}" sibTransId="{6CB7DAD9-F2B8-44DD-AEE6-0B918AB3F3FD}"/>
    <dgm:cxn modelId="{E4A8CCEC-0164-4193-A8DB-201F5832E299}" srcId="{435566BB-1B6A-4A20-9379-D11DAD0DEBFD}" destId="{54DAB0CE-F9D0-4810-B5AB-8F258520D34B}" srcOrd="2" destOrd="0" parTransId="{7793250F-93B5-420E-A750-1B283EFF4C46}" sibTransId="{FC0C46E9-4352-491C-9471-80B8E44BF7F6}"/>
    <dgm:cxn modelId="{C2557263-6C51-46D7-97DE-2928036ACCC5}" type="presOf" srcId="{435566BB-1B6A-4A20-9379-D11DAD0DEBFD}" destId="{DE6C1B2F-F0E7-438C-AD16-357C45DB6BE4}" srcOrd="0" destOrd="0" presId="urn:microsoft.com/office/officeart/2008/layout/VerticalCurvedList#1"/>
    <dgm:cxn modelId="{54519BD6-365E-4800-96E5-BF1A0E38BFFA}" type="presParOf" srcId="{DE6C1B2F-F0E7-438C-AD16-357C45DB6BE4}" destId="{D3161767-ACB3-4553-BE18-DA95982EBD66}" srcOrd="0" destOrd="0" presId="urn:microsoft.com/office/officeart/2008/layout/VerticalCurvedList#1"/>
    <dgm:cxn modelId="{1DE9747D-3C84-4E6F-969B-8ABBC343AC64}" type="presParOf" srcId="{D3161767-ACB3-4553-BE18-DA95982EBD66}" destId="{5E26D964-A722-44AC-8720-517E54F0D619}" srcOrd="0" destOrd="0" presId="urn:microsoft.com/office/officeart/2008/layout/VerticalCurvedList#1"/>
    <dgm:cxn modelId="{78ED93C6-2300-4E71-97AB-994A4FA7F315}" type="presParOf" srcId="{5E26D964-A722-44AC-8720-517E54F0D619}" destId="{61029F5C-B5DF-4634-9F39-DB431C70FC21}" srcOrd="0" destOrd="0" presId="urn:microsoft.com/office/officeart/2008/layout/VerticalCurvedList#1"/>
    <dgm:cxn modelId="{361A32C6-E2A0-4B6C-8734-4FA6808B88B7}" type="presParOf" srcId="{5E26D964-A722-44AC-8720-517E54F0D619}" destId="{9CA5311C-F3F3-438E-B801-4EA70EB42938}" srcOrd="1" destOrd="0" presId="urn:microsoft.com/office/officeart/2008/layout/VerticalCurvedList#1"/>
    <dgm:cxn modelId="{10BD8E8D-F4C2-4334-8F91-9C1F2E92F7ED}" type="presOf" srcId="{DD384F37-CF0A-45FB-9AEA-974EB4CF2B81}" destId="{9CA5311C-F3F3-438E-B801-4EA70EB42938}" srcOrd="0" destOrd="0" presId="urn:microsoft.com/office/officeart/2008/layout/VerticalCurvedList#1"/>
    <dgm:cxn modelId="{D53A3EBA-EE72-422F-98AD-ED5756EC2F10}" type="presParOf" srcId="{5E26D964-A722-44AC-8720-517E54F0D619}" destId="{E1B8B99D-B787-43A8-AEDE-A477E6A49741}" srcOrd="2" destOrd="0" presId="urn:microsoft.com/office/officeart/2008/layout/VerticalCurvedList#1"/>
    <dgm:cxn modelId="{3CB1314E-3DAA-481C-97B1-766ABB62E6D2}" type="presParOf" srcId="{5E26D964-A722-44AC-8720-517E54F0D619}" destId="{DCD87759-42B3-4336-8955-73BAA22AED1A}" srcOrd="3" destOrd="0" presId="urn:microsoft.com/office/officeart/2008/layout/VerticalCurvedList#1"/>
    <dgm:cxn modelId="{107BA158-B21C-45D4-8958-2F96F1F84AB2}" type="presParOf" srcId="{D3161767-ACB3-4553-BE18-DA95982EBD66}" destId="{BCFC0A0D-5C26-4B0E-9B97-027EBA05534F}" srcOrd="1" destOrd="0" presId="urn:microsoft.com/office/officeart/2008/layout/VerticalCurvedList#1"/>
    <dgm:cxn modelId="{DE8DA78B-4C50-4E14-BD92-43ED51900D2E}" type="presOf" srcId="{FDF27DB0-EAC0-4920-AF7D-20BBB7402A2C}" destId="{BCFC0A0D-5C26-4B0E-9B97-027EBA05534F}" srcOrd="0" destOrd="0" presId="urn:microsoft.com/office/officeart/2008/layout/VerticalCurvedList#1"/>
    <dgm:cxn modelId="{CB64ED16-E545-456F-BBF1-22CBDE1BF1BF}" type="presParOf" srcId="{D3161767-ACB3-4553-BE18-DA95982EBD66}" destId="{6D91DDFE-3398-4E2E-9C0D-90E12A172ACB}" srcOrd="2" destOrd="0" presId="urn:microsoft.com/office/officeart/2008/layout/VerticalCurvedList#1"/>
    <dgm:cxn modelId="{74BA9B63-F538-40AD-B7AE-C5CF48F022C7}" type="presParOf" srcId="{6D91DDFE-3398-4E2E-9C0D-90E12A172ACB}" destId="{3A87B7BC-A8F6-4FA9-9633-16321F2F36FB}" srcOrd="0" destOrd="0" presId="urn:microsoft.com/office/officeart/2008/layout/VerticalCurvedList#1"/>
    <dgm:cxn modelId="{B9724799-82AC-4B9E-9419-202828940419}" type="presParOf" srcId="{D3161767-ACB3-4553-BE18-DA95982EBD66}" destId="{3503E521-6B50-4E2C-8EEC-B8CBD7140168}" srcOrd="3" destOrd="0" presId="urn:microsoft.com/office/officeart/2008/layout/VerticalCurvedList#1"/>
    <dgm:cxn modelId="{E0583F7B-1B29-4C29-A24A-86BA3263AF7B}" type="presOf" srcId="{9F78A4BF-1191-4BD9-B69E-2B8C72C488C8}" destId="{3503E521-6B50-4E2C-8EEC-B8CBD7140168}" srcOrd="0" destOrd="0" presId="urn:microsoft.com/office/officeart/2008/layout/VerticalCurvedList#1"/>
    <dgm:cxn modelId="{8A9C9509-849A-4CF9-A71A-869B0382C838}" type="presParOf" srcId="{D3161767-ACB3-4553-BE18-DA95982EBD66}" destId="{1213BC79-D962-4C02-A2A2-77C3DB5D047B}" srcOrd="4" destOrd="0" presId="urn:microsoft.com/office/officeart/2008/layout/VerticalCurvedList#1"/>
    <dgm:cxn modelId="{8174FAD9-DD91-4217-BCF6-992FB8109880}" type="presParOf" srcId="{1213BC79-D962-4C02-A2A2-77C3DB5D047B}" destId="{F47FA197-DA62-465B-B9A8-DFA36447A975}" srcOrd="0" destOrd="0" presId="urn:microsoft.com/office/officeart/2008/layout/VerticalCurvedList#1"/>
    <dgm:cxn modelId="{E612B711-594F-4822-9FD0-ADB0CFAADBCA}" type="presParOf" srcId="{D3161767-ACB3-4553-BE18-DA95982EBD66}" destId="{32DB89E7-120B-4858-AA09-49C68F2DABA3}" srcOrd="5" destOrd="0" presId="urn:microsoft.com/office/officeart/2008/layout/VerticalCurvedList#1"/>
    <dgm:cxn modelId="{4D5FE562-7868-4F46-B690-05184F2CE3B3}" type="presOf" srcId="{54DAB0CE-F9D0-4810-B5AB-8F258520D34B}" destId="{32DB89E7-120B-4858-AA09-49C68F2DABA3}" srcOrd="0" destOrd="0" presId="urn:microsoft.com/office/officeart/2008/layout/VerticalCurvedList#1"/>
    <dgm:cxn modelId="{092EAE94-AEC5-434F-9DCB-D419337150A8}" type="presParOf" srcId="{D3161767-ACB3-4553-BE18-DA95982EBD66}" destId="{8163A2FB-F053-46DA-8FBA-D94CEB42713B}" srcOrd="6" destOrd="0" presId="urn:microsoft.com/office/officeart/2008/layout/VerticalCurvedList#1"/>
    <dgm:cxn modelId="{ECE5E3FF-0846-4ACA-BFB3-B5690A7F0D05}" type="presParOf" srcId="{8163A2FB-F053-46DA-8FBA-D94CEB42713B}" destId="{2A6C2703-E9D7-4AA8-BCFF-B53EFB25DFCC}" srcOrd="0" destOrd="0" presId="urn:microsoft.com/office/officeart/2008/layout/VerticalCurvedList#1"/>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rawing1.xml><?xml version="1.0" encoding="utf-8"?>
<dsp:drawing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http://schemas.openxmlformats.org/presentationml/2006/main" xmlns:p14="http://schemas.microsoft.com/office/powerpoint/2010/main" xmlns:dsp="http://schemas.microsoft.com/office/drawing/2008/diagram">
  <dsp:spTree>
    <dsp:nvGrpSpPr>
      <dsp:cNvPr id="10" name=""/>
      <dsp:cNvGrpSpPr/>
    </dsp:nvGrpSpPr>
    <dsp:grpSpPr/>
    <dsp:sp modelId="{9CA5311C-F3F3-438E-B801-4EA70EB42938}">
      <dsp:nvSpPr>
        <dsp:cNvPr id="11" name=""/>
        <dsp:cNvSpPr/>
      </dsp:nvSpPr>
      <dsp:spPr>
        <a:xfrm>
          <a:off x="-4122150" y="-707925"/>
          <a:ext cx="5500302" cy="5500302"/>
        </a:xfrm>
        <a:prstGeom prst="blockArc">
          <a:avLst>
            <a:gd name="adj1" fmla="val 18900000"/>
            <a:gd name="adj2" fmla="val 2700000"/>
            <a:gd name="adj3" fmla="val 393"/>
          </a:avLst>
        </a:prstGeom>
        <a:noFill/>
        <a:ln w="57150" cap="flat" cmpd="sng" algn="ctr">
          <a:solidFill>
            <a:schemeClr val="accent4"/>
          </a:solidFill>
          <a:prstDash val="solid"/>
          <a:miter lim="800000"/>
        </a:ln>
        <a:effectLst/>
      </dsp:spPr>
      <dsp:style>
        <a:lnRef idx="2">
          <a:scrgbClr r="0" g="0" b="0"/>
        </a:lnRef>
        <a:fillRef idx="0">
          <a:scrgbClr r="0" g="0" b="0"/>
        </a:fillRef>
        <a:effectRef idx="0">
          <a:scrgbClr r="0" g="0" b="0"/>
        </a:effectRef>
        <a:fontRef idx="minor"/>
      </dsp:style>
      <dsp:txBody>
        <a:bodyPr/>
        <a:lstStyle/>
        <a:p/>
      </dsp:txBody>
    </dsp:sp>
    <dsp:sp modelId="{BCFC0A0D-5C26-4B0E-9B97-027EBA05534F}">
      <dsp:nvSpPr>
        <dsp:cNvPr id="12" name=""/>
        <dsp:cNvSpPr/>
      </dsp:nvSpPr>
      <dsp:spPr>
        <a:xfrm>
          <a:off x="1324149" y="464712"/>
          <a:ext cx="4883263" cy="816890"/>
        </a:xfrm>
        <a:prstGeom prst="homePlate">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8407" tIns="22860" rIns="22860" bIns="22860" numCol="1" spcCol="1270" anchor="ctr" anchorCtr="0">
          <a:noAutofit/>
        </a:bodyPr>
        <a:lstStyle/>
        <a:p>
          <a:pPr lvl="0" algn="l" defTabSz="400050">
            <a:lnSpc>
              <a:spcPct val="90000"/>
            </a:lnSpc>
            <a:spcBef>
              <a:spcPct val="0"/>
            </a:spcBef>
            <a:spcAft>
              <a:spcPct val="35000"/>
            </a:spcAft>
          </a:pPr>
          <a:r>
            <a:rPr lang="zh-CN" altLang="en-US" sz="920" b="1" kern="1200" smtClean="0">
              <a:solidFill>
                <a:schemeClr val="bg1"/>
              </a:solidFill>
              <a:latin typeface="+mn-lt"/>
              <a:ea typeface="+mn-ea"/>
              <a:cs typeface="+mn-ea"/>
              <a:sym typeface="+mn-lt"/>
            </a:rPr>
            <a:t>点击输入简要文字内容，概括精炼言简意赅的说明分项内容。</a:t>
          </a:r>
          <a:endParaRPr lang="id-ID" sz="600" kern="1200">
            <a:solidFill>
              <a:schemeClr val="bg1"/>
            </a:solidFill>
            <a:latin typeface="+mn-lt"/>
            <a:ea typeface="+mn-ea"/>
            <a:cs typeface="+mn-ea"/>
            <a:sym typeface="+mn-lt"/>
          </a:endParaRPr>
        </a:p>
      </dsp:txBody>
      <dsp:txXfrm>
        <a:off x="1324149" y="464712"/>
        <a:ext cx="4679040" cy="816890"/>
      </dsp:txXfrm>
    </dsp:sp>
    <dsp:sp modelId="{3A87B7BC-A8F6-4FA9-9633-16321F2F36FB}">
      <dsp:nvSpPr>
        <dsp:cNvPr id="13" name=""/>
        <dsp:cNvSpPr/>
      </dsp:nvSpPr>
      <dsp:spPr>
        <a:xfrm>
          <a:off x="608828" y="362617"/>
          <a:ext cx="1021112" cy="1021112"/>
        </a:xfrm>
        <a:prstGeom prst="ellipse">
          <a:avLst/>
        </a:prstGeom>
        <a:solidFill>
          <a:schemeClr val="bg1"/>
        </a:solidFill>
        <a:ln w="5715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dsp:style>
      <dsp:txBody>
        <a:bodyPr/>
        <a:lstStyle/>
        <a:p/>
      </dsp:txBody>
    </dsp:sp>
    <dsp:sp modelId="{3503E521-6B50-4E2C-8EEC-B8CBD7140168}">
      <dsp:nvSpPr>
        <dsp:cNvPr id="14" name=""/>
        <dsp:cNvSpPr/>
      </dsp:nvSpPr>
      <dsp:spPr>
        <a:xfrm>
          <a:off x="1534794" y="1647847"/>
          <a:ext cx="4674714" cy="816890"/>
        </a:xfrm>
        <a:prstGeom prst="homePlate">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8407" tIns="22860" rIns="22860" bIns="22860" numCol="1" spcCol="1270" anchor="ctr" anchorCtr="0">
          <a:noAutofit/>
        </a:bodyPr>
        <a:lstStyle/>
        <a:p>
          <a:pPr lvl="0" algn="l" defTabSz="400050">
            <a:lnSpc>
              <a:spcPct val="90000"/>
            </a:lnSpc>
            <a:spcBef>
              <a:spcPct val="0"/>
            </a:spcBef>
            <a:spcAft>
              <a:spcPct val="35000"/>
            </a:spcAft>
          </a:pPr>
          <a:r>
            <a:rPr lang="zh-CN" altLang="en-US" sz="920" kern="1200" smtClean="0">
              <a:solidFill>
                <a:schemeClr val="bg1"/>
              </a:solidFill>
              <a:latin typeface="+mn-lt"/>
              <a:ea typeface="+mn-ea"/>
              <a:cs typeface="+mn-ea"/>
              <a:sym typeface="+mn-lt"/>
            </a:rPr>
            <a:t>点击输入简要文字内容，概括精炼言简意赅的说明分项内容。</a:t>
          </a:r>
          <a:endParaRPr lang="id-ID" sz="900" kern="1200">
            <a:solidFill>
              <a:schemeClr val="bg1"/>
            </a:solidFill>
            <a:latin typeface="+mn-lt"/>
            <a:ea typeface="+mn-ea"/>
            <a:cs typeface="+mn-ea"/>
            <a:sym typeface="+mn-lt"/>
          </a:endParaRPr>
        </a:p>
      </dsp:txBody>
      <dsp:txXfrm>
        <a:off x="1534794" y="1647847"/>
        <a:ext cx="4470491" cy="816890"/>
      </dsp:txXfrm>
    </dsp:sp>
    <dsp:sp modelId="{F47FA197-DA62-465B-B9A8-DFA36447A975}">
      <dsp:nvSpPr>
        <dsp:cNvPr id="15" name=""/>
        <dsp:cNvSpPr/>
      </dsp:nvSpPr>
      <dsp:spPr>
        <a:xfrm>
          <a:off x="849484" y="1531669"/>
          <a:ext cx="1021112" cy="1021112"/>
        </a:xfrm>
        <a:prstGeom prst="ellipse">
          <a:avLst/>
        </a:prstGeom>
        <a:solidFill>
          <a:schemeClr val="bg1"/>
        </a:solidFill>
        <a:ln w="5715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a:lstStyle/>
        <a:p/>
      </dsp:txBody>
    </dsp:sp>
    <dsp:sp modelId="{32DB89E7-120B-4858-AA09-49C68F2DABA3}">
      <dsp:nvSpPr>
        <dsp:cNvPr id="16" name=""/>
        <dsp:cNvSpPr/>
      </dsp:nvSpPr>
      <dsp:spPr>
        <a:xfrm>
          <a:off x="1324149" y="2816915"/>
          <a:ext cx="4883263" cy="816890"/>
        </a:xfrm>
        <a:prstGeom prst="homePlate">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8407" tIns="22860" rIns="22860" bIns="22860" numCol="1" spcCol="1270" anchor="ctr" anchorCtr="0">
          <a:noAutofit/>
        </a:bodyPr>
        <a:lstStyle/>
        <a:p>
          <a:pPr lvl="0" algn="l" defTabSz="400050">
            <a:lnSpc>
              <a:spcPct val="90000"/>
            </a:lnSpc>
            <a:spcBef>
              <a:spcPct val="0"/>
            </a:spcBef>
            <a:spcAft>
              <a:spcPct val="35000"/>
            </a:spcAft>
          </a:pPr>
          <a:r>
            <a:rPr lang="zh-CN" altLang="en-US" sz="920" kern="1200" smtClean="0">
              <a:solidFill>
                <a:schemeClr val="bg1"/>
              </a:solidFill>
              <a:latin typeface="+mn-lt"/>
              <a:ea typeface="+mn-ea"/>
              <a:cs typeface="+mn-ea"/>
              <a:sym typeface="+mn-lt"/>
            </a:rPr>
            <a:t>点击输入简要文字内容，概括精炼言简意赅的说明分项内容。</a:t>
          </a:r>
          <a:endParaRPr lang="id-ID" sz="900" kern="1200">
            <a:solidFill>
              <a:schemeClr val="bg1"/>
            </a:solidFill>
            <a:latin typeface="+mn-lt"/>
            <a:ea typeface="+mn-ea"/>
            <a:cs typeface="+mn-ea"/>
            <a:sym typeface="+mn-lt"/>
          </a:endParaRPr>
        </a:p>
      </dsp:txBody>
      <dsp:txXfrm>
        <a:off x="1324149" y="2816915"/>
        <a:ext cx="4679040" cy="816890"/>
      </dsp:txXfrm>
    </dsp:sp>
    <dsp:sp modelId="{2A6C2703-E9D7-4AA8-BCFF-B53EFB25DFCC}">
      <dsp:nvSpPr>
        <dsp:cNvPr id="17" name=""/>
        <dsp:cNvSpPr/>
      </dsp:nvSpPr>
      <dsp:spPr>
        <a:xfrm>
          <a:off x="594757" y="2700720"/>
          <a:ext cx="1021112" cy="1021112"/>
        </a:xfrm>
        <a:prstGeom prst="ellipse">
          <a:avLst/>
        </a:prstGeom>
        <a:solidFill>
          <a:schemeClr val="bg1"/>
        </a:solidFill>
        <a:ln w="5715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dsp:style>
      <dsp:txBody>
        <a:bodyPr/>
        <a:lstStyle/>
        <a:p/>
      </dsp:txBody>
    </dsp:sp>
  </dsp:spTree>
</dsp:drawing>
</file>

<file path=ppt/diagrams/layout1.xml><?xml version="1.0" encoding="utf-8"?>
<dgm:layoutDef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dgm="http://schemas.openxmlformats.org/drawingml/2006/diagram" uniqueId="urn:microsoft.com/office/officeart/2008/layout/VerticalCurvedList#1">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r:blip="">
      <dgm:adjLst/>
    </dgm:shape>
    <dgm:constrLst>
      <dgm:constr type="w" for="ch" refType="h" refFor="ch" op="gte" fact="0.8"/>
    </dgm:constrLst>
    <dgm:layoutNode name="Name1">
      <dgm:alg type="composite"/>
      <dgm:shape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r:blip="">
          <dgm:adjLst/>
        </dgm:shape>
        <dgm:presOf/>
        <dgm:constrLst>
          <dgm:constr type="w" for="ch" val="1"/>
          <dgm:constr type="h" for="ch" val="1"/>
          <dgm:constr type="diam" for="ch" forName="conn" refType="diam"/>
        </dgm:constrLst>
        <dgm:layoutNode name="srcNode">
          <dgm:alg type="sp"/>
          <dgm:shape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type="conn" r:blip="">
            <dgm:adjLst/>
          </dgm:shape>
          <dgm:presOf axis="desOrSelf" ptType="sibTrans" hideLastTrans="0" st="0" cnt="1"/>
          <dgm:constrLst>
            <dgm:constr type="begPad"/>
            <dgm:constr type="endPad"/>
          </dgm:constrLst>
        </dgm:layoutNode>
        <dgm:layoutNode name="extraNode">
          <dgm:alg type="sp"/>
          <dgm:shape type="rect" r:blip="" hideGeom="1">
            <dgm:adjLst/>
          </dgm:shape>
          <dgm:presOf/>
        </dgm:layoutNode>
        <dgm:layoutNode name="dstNode">
          <dgm:alg type="sp"/>
          <dgm:shape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dgm:ruleLst>
        </dgm:layoutNode>
        <dgm:layoutNode name="accent_1">
          <dgm:alg type="sp"/>
          <dgm:shape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dgm:ruleLst>
        </dgm:layoutNode>
        <dgm:layoutNode name="accent_2">
          <dgm:alg type="sp"/>
          <dgm:shape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dgm:ruleLst>
        </dgm:layoutNode>
        <dgm:layoutNode name="accent_3">
          <dgm:alg type="sp"/>
          <dgm:shape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dgm:ruleLst>
        </dgm:layoutNode>
        <dgm:layoutNode name="accent_4">
          <dgm:alg type="sp"/>
          <dgm:shape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dgm:ruleLst>
        </dgm:layoutNode>
        <dgm:layoutNode name="accent_5">
          <dgm:alg type="sp"/>
          <dgm:shape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dgm:ruleLst>
        </dgm:layoutNode>
        <dgm:layoutNode name="accent_6">
          <dgm:alg type="sp"/>
          <dgm:shape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dgm:ruleLst>
        </dgm:layoutNode>
        <dgm:layoutNode name="accent_7">
          <dgm:alg type="sp"/>
          <dgm:shape r:blip="">
            <dgm:adjLst/>
          </dgm:shape>
          <dgm:presOf/>
          <dgm:constrLst/>
          <dgm:forEach name="Name58" ref="accentRepeat"/>
        </dgm:layoutNode>
      </dgm:forEach>
    </dgm:layoutNode>
  </dgm:layoutNode>
</dgm:layoutDef>
</file>

<file path=ppt/diagrams/quickStyle1.xml><?xml version="1.0" encoding="utf-8"?>
<dgm:styleDef xmlns:a="http://schemas.openxmlformats.org/drawingml/2006/main" xmlns:dgm="http://schemas.openxmlformats.org/drawingml/2006/diagram"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&#65279;<?xml version="1.0" encoding="utf-8" standalone="yes"?><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B94F0A4A-7CBB-4E2F-9986-26D128473ACC}"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E933AD29-D87A-4945-8271-8935FDCE7B26}"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BB35DDF-3255-8144-A94F-D75D92313727}" type="slidenum">
              <a:rPr kumimoji="1" lang="zh-CN" altLang="en-US" smtClean="0"/>
              <a:t>11</a:t>
            </a:fld>
            <a:endParaRPr kumimoji="1"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31EB99-C7CA-4929-AC83-3355CA53740F}"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B87A2-5DC4-4564-8D07-00D4A26EE014}"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t>26</a:t>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t>27</a:t>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B87A2-5DC4-4564-8D07-00D4A26EE01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33AD29-D87A-4945-8271-8935FDCE7B2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2CFE39-E4F3-4BD9-A16E-9B3A0A705C4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My First Template</a:t>
            </a:r>
            <a:endParaRPr 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3.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3.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3.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3.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3.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3.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3.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3.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3.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3.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3.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838200" y="1825625"/>
            <a:ext cx="10515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Main Title+ SubTitle+Number ">
    <p:spTree>
      <p:nvGrpSpPr>
        <p:cNvPr id="1" name=""/>
        <p:cNvGrpSpPr/>
        <p:nvPr/>
      </p:nvGrpSpPr>
      <p:grpSpPr>
        <a:xfrm>
          <a:off x="0" y="0"/>
          <a:ext cx="0" cy="0"/>
        </a:xfrm>
      </p:grpSpPr>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3_标题和内容">
    <p:spTree>
      <p:nvGrpSpPr>
        <p:cNvPr id="1" name=""/>
        <p:cNvGrpSpPr/>
        <p:nvPr/>
      </p:nvGrpSpPr>
      <p:grpSpPr>
        <a:xfrm>
          <a:off x="0" y="0"/>
          <a:ext cx="0" cy="0"/>
        </a:xfrm>
      </p:grpSpPr>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Title Slide">
    <p:spTree>
      <p:nvGrpSpPr>
        <p:cNvPr id="1" name=""/>
        <p:cNvGrpSpPr/>
        <p:nvPr/>
      </p:nvGrpSpPr>
      <p:grpSpPr>
        <a:xfrm>
          <a:off x="0" y="0"/>
          <a:ext cx="0" cy="0"/>
        </a:xfrm>
      </p:grpSpPr>
      <p:sp>
        <p:nvSpPr>
          <p:cNvPr id="4" name="Date Placeholder 3"/>
          <p:cNvSpPr>
            <a:spLocks noGrp="1"/>
          </p:cNvSpPr>
          <p:nvPr>
            <p:ph type="dt" sz="half" idx="10"/>
          </p:nvPr>
        </p:nvSpPr>
        <p:spPr>
          <a:xfrm>
            <a:off x="838200" y="6356351"/>
            <a:ext cx="2743200" cy="365125"/>
          </a:xfrm>
          <a:prstGeom prst="rect">
            <a:avLst/>
          </a:prstGeom>
        </p:spPr>
        <p:txBody>
          <a:bodyPr/>
          <a:lstStyle/>
          <a:p>
            <a:fld id="{DD89832E-26A6-4465-8181-DF230988BFFD}" type="datetimeFigureOut">
              <a:rPr lang="en-US" smtClean="0"/>
              <a:t/>
            </a:fld>
            <a:endParaRPr lang="en-US"/>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1"/>
            <a:ext cx="2743200" cy="365125"/>
          </a:xfrm>
          <a:prstGeom prst="rect">
            <a:avLst/>
          </a:prstGeom>
        </p:spPr>
        <p:txBody>
          <a:bodyPr/>
          <a:lstStyle/>
          <a:p>
            <a:fld id="{58A5B2D7-6EFD-446D-831A-7B28045AA251}" type="slidenum">
              <a:rPr lang="en-US" smtClean="0"/>
              <a:t/>
            </a:fld>
            <a:endParaRPr lang="en-US"/>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slideLayout" Target="../slideLayouts/slideLayout4.xml" /><Relationship Id="rId3" Type="http://schemas.openxmlformats.org/officeDocument/2006/relationships/slideLayout" Target="../slideLayouts/slideLayout5.xml" /><Relationship Id="rId4" Type="http://schemas.openxmlformats.org/officeDocument/2006/relationships/slideLayout" Target="../slideLayouts/slideLayout6.xml" /><Relationship Id="rId5" Type="http://schemas.openxmlformats.org/officeDocument/2006/relationships/slideLayout" Target="../slideLayouts/slideLayout7.xml" /><Relationship Id="rId6" Type="http://schemas.openxmlformats.org/officeDocument/2006/relationships/image" Target="../media/image1.png" /><Relationship Id="rId7" Type="http://schemas.openxmlformats.org/officeDocument/2006/relationships/image" Target="../media/image2.png" /><Relationship Id="rId8" Type="http://schemas.openxmlformats.org/officeDocument/2006/relationships/theme" Target="../theme/theme2.xml" /></Relationships>
</file>

<file path=ppt/slideMasters/_rels/slideMaster3.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slideLayout" Target="../slideLayouts/slideLayout17.xml" /><Relationship Id="rId11" Type="http://schemas.openxmlformats.org/officeDocument/2006/relationships/slideLayout" Target="../slideLayouts/slideLayout18.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3.xml" /><Relationship Id="rId2" Type="http://schemas.openxmlformats.org/officeDocument/2006/relationships/slideLayout" Target="../slideLayouts/slideLayout9.xml" /><Relationship Id="rId3" Type="http://schemas.openxmlformats.org/officeDocument/2006/relationships/slideLayout" Target="../slideLayouts/slideLayout10.xml" /><Relationship Id="rId4" Type="http://schemas.openxmlformats.org/officeDocument/2006/relationships/slideLayout" Target="../slideLayouts/slideLayout11.xml" /><Relationship Id="rId5" Type="http://schemas.openxmlformats.org/officeDocument/2006/relationships/slideLayout" Target="../slideLayouts/slideLayout12.xml" /><Relationship Id="rId6" Type="http://schemas.openxmlformats.org/officeDocument/2006/relationships/slideLayout" Target="../slideLayouts/slideLayout13.xml" /><Relationship Id="rId7" Type="http://schemas.openxmlformats.org/officeDocument/2006/relationships/slideLayout" Target="../slideLayouts/slideLayout14.xml" /><Relationship Id="rId8" Type="http://schemas.openxmlformats.org/officeDocument/2006/relationships/slideLayout" Target="../slideLayouts/slideLayout15.xml" /><Relationship Id="rId9" Type="http://schemas.openxmlformats.org/officeDocument/2006/relationships/slideLayout" Target="../slideLayouts/slideLayout16.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lumMod val="95000"/>
          </a:schemeClr>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p:bg>
      <p:bgPr>
        <a:solidFill>
          <a:srgbClr val="F2F2F2"/>
        </a:solidFill>
        <a:effectLst/>
      </p:bgPr>
    </p:bg>
    <p:spTree>
      <p:nvGrpSpPr>
        <p:cNvPr id="1" name=""/>
        <p:cNvGrpSpPr/>
        <p:nvPr/>
      </p:nvGrpSpPr>
      <p:grpSpPr>
        <a:xfrm>
          <a:off x="0" y="0"/>
          <a:ext cx="0" cy="0"/>
        </a:xfrm>
      </p:grpSpPr>
      <p:pic>
        <p:nvPicPr>
          <p:cNvPr id="15" name="图片 14" descr="资源 1934302"/>
          <p:cNvPicPr>
            <a:picLocks noChangeAspect="1"/>
          </p:cNvPicPr>
          <p:nvPr userDrawn="1"/>
        </p:nvPicPr>
        <p:blipFill>
          <a:blip r:embed="rId6"/>
          <a:stretch>
            <a:fillRect/>
          </a:stretch>
        </p:blipFill>
        <p:spPr>
          <a:xfrm rot="14280000">
            <a:off x="3327400" y="537210"/>
            <a:ext cx="384175" cy="304800"/>
          </a:xfrm>
          <a:prstGeom prst="rect">
            <a:avLst/>
          </a:prstGeom>
        </p:spPr>
      </p:pic>
      <p:pic>
        <p:nvPicPr>
          <p:cNvPr id="16" name="图片 15" descr="资源 134302"/>
          <p:cNvPicPr>
            <a:picLocks noChangeAspect="1"/>
          </p:cNvPicPr>
          <p:nvPr userDrawn="1"/>
        </p:nvPicPr>
        <p:blipFill>
          <a:blip r:embed="rId7"/>
          <a:stretch>
            <a:fillRect/>
          </a:stretch>
        </p:blipFill>
        <p:spPr>
          <a:xfrm>
            <a:off x="3895725" y="214630"/>
            <a:ext cx="726440" cy="708025"/>
          </a:xfrm>
          <a:prstGeom prst="rect">
            <a:avLst/>
          </a:prstGeom>
        </p:spPr>
      </p:pic>
      <p:sp>
        <p:nvSpPr>
          <p:cNvPr id="13" name="文本框 12"/>
          <p:cNvSpPr txBox="1"/>
          <p:nvPr userDrawn="1"/>
        </p:nvSpPr>
        <p:spPr>
          <a:xfrm>
            <a:off x="4622165" y="338455"/>
            <a:ext cx="4204970" cy="460375"/>
          </a:xfrm>
          <a:prstGeom prst="rect">
            <a:avLst/>
          </a:prstGeom>
          <a:noFill/>
        </p:spPr>
        <p:txBody>
          <a:bodyPr wrap="square" rtlCol="0">
            <a:spAutoFit/>
          </a:bodyPr>
          <a:lstStyle/>
          <a:p>
            <a:r>
              <a:rPr lang="zh-CN" altLang="en-US" sz="2400">
                <a:solidFill>
                  <a:srgbClr val="262626"/>
                </a:solidFill>
                <a:latin typeface="微软雅黑" panose="020b0503020204020204" charset="-122"/>
                <a:ea typeface="微软雅黑"/>
                <a:cs typeface="+mn-ea"/>
                <a:sym typeface="+mn-lt"/>
              </a:rPr>
              <a:t>在母版修改您的标题</a:t>
            </a:r>
            <a:endParaRPr lang="zh-CN" altLang="en-US" sz="2400">
              <a:solidFill>
                <a:srgbClr val="262626"/>
              </a:solidFill>
              <a:latin typeface="微软雅黑" panose="020b0503020204020204" charset="-122"/>
              <a:ea typeface="微软雅黑"/>
              <a:cs typeface="+mn-ea"/>
              <a:sym typeface="+mn-lt"/>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Lst>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hemeOverride" Target="../theme/themeOverride1.xml" /><Relationship Id="rId3" Type="http://schemas.openxmlformats.org/officeDocument/2006/relationships/notesSlide" Target="../notesSlides/notesSlide1.xml" /><Relationship Id="rId4" Type="http://schemas.openxmlformats.org/officeDocument/2006/relationships/image" Target="../media/image3.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themeOverride" Target="../theme/themeOverride9.xml" /><Relationship Id="rId3"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themeOverride" Target="../theme/themeOverride10.xml" /><Relationship Id="rId3" Type="http://schemas.openxmlformats.org/officeDocument/2006/relationships/notesSlide" Target="../notesSlides/notesSlide11.xml" /><Relationship Id="rId4" Type="http://schemas.openxmlformats.org/officeDocument/2006/relationships/image" Target="../media/image12.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themeOverride" Target="../theme/themeOverride11.xml" /><Relationship Id="rId3"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 Id="rId3" Type="http://schemas.openxmlformats.org/officeDocument/2006/relationships/image" Target="../media/image6.png" /><Relationship Id="rId4" Type="http://schemas.openxmlformats.org/officeDocument/2006/relationships/image" Target="../media/image7.png" /><Relationship Id="rId5" Type="http://schemas.openxmlformats.org/officeDocument/2006/relationships/image" Target="../media/image4.png" /><Relationship Id="rId6" Type="http://schemas.openxmlformats.org/officeDocument/2006/relationships/image" Target="../media/image8.png" /><Relationship Id="rId7" Type="http://schemas.openxmlformats.org/officeDocument/2006/relationships/image" Target="../media/image9.png" /><Relationship Id="rId8" Type="http://schemas.openxmlformats.org/officeDocument/2006/relationships/image" Target="../media/image2.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themeOverride" Target="../theme/themeOverride12.xml" /><Relationship Id="rId3"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themeOverride" Target="../theme/themeOverride13.xml" /><Relationship Id="rId3"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themeOverride" Target="../theme/themeOverride14.xml" /><Relationship Id="rId3"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hemeOverride" Target="../theme/themeOverride15.xml" /><Relationship Id="rId3" Type="http://schemas.openxmlformats.org/officeDocument/2006/relationships/notesSlide" Target="../notesSlides/notesSlide17.xml" /><Relationship Id="rId4" Type="http://schemas.openxmlformats.org/officeDocument/2006/relationships/image" Target="../media/image13.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themeOverride" Target="../theme/themeOverride16.xml" /><Relationship Id="rId3"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9.xml" /><Relationship Id="rId3" Type="http://schemas.openxmlformats.org/officeDocument/2006/relationships/image" Target="../media/image6.png" /><Relationship Id="rId4" Type="http://schemas.openxmlformats.org/officeDocument/2006/relationships/image" Target="../media/image7.png" /><Relationship Id="rId5" Type="http://schemas.openxmlformats.org/officeDocument/2006/relationships/image" Target="../media/image4.png" /><Relationship Id="rId6" Type="http://schemas.openxmlformats.org/officeDocument/2006/relationships/image" Target="../media/image8.png" /><Relationship Id="rId7" Type="http://schemas.openxmlformats.org/officeDocument/2006/relationships/image" Target="../media/image9.png" /><Relationship Id="rId8"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Override" Target="../theme/themeOverride2.xml" /><Relationship Id="rId3" Type="http://schemas.openxmlformats.org/officeDocument/2006/relationships/notesSlide" Target="../notesSlides/notesSlide2.xml" /><Relationship Id="rId4" Type="http://schemas.openxmlformats.org/officeDocument/2006/relationships/image" Target="../media/image2.png" /><Relationship Id="rId5" Type="http://schemas.openxmlformats.org/officeDocument/2006/relationships/image" Target="../media/image4.png" /><Relationship Id="rId6" Type="http://schemas.openxmlformats.org/officeDocument/2006/relationships/image" Target="../media/image5.png" /><Relationship Id="rId7" Type="http://schemas.openxmlformats.org/officeDocument/2006/relationships/tags" Target="../tags/tag61.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hemeOverride" Target="../theme/themeOverride17.xml" /><Relationship Id="rId3"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themeOverride" Target="../theme/themeOverride18.xml" /><Relationship Id="rId3"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themeOverride" Target="../theme/themeOverride19.xml" /><Relationship Id="rId3" Type="http://schemas.openxmlformats.org/officeDocument/2006/relationships/notesSlide" Target="../notesSlides/notesSlide22.xml" /><Relationship Id="rId4" Type="http://schemas.openxmlformats.org/officeDocument/2006/relationships/image" Target="../media/image14.pn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themeOverride" Target="../theme/themeOverride20.xml" /><Relationship Id="rId3"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themeOverride" Target="../theme/themeOverride21.xml" /><Relationship Id="rId3" Type="http://schemas.openxmlformats.org/officeDocument/2006/relationships/notesSlide" Target="../notesSlides/notesSlide24.xml" /><Relationship Id="rId4" Type="http://schemas.openxmlformats.org/officeDocument/2006/relationships/image" Target="../media/image7.pn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5.xml" /><Relationship Id="rId3" Type="http://schemas.openxmlformats.org/officeDocument/2006/relationships/image" Target="../media/image3.png"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6.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image" Target="../media/image15.pn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4.xml" /><Relationship Id="rId10" Type="http://schemas.openxmlformats.org/officeDocument/2006/relationships/image" Target="../media/image15.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27.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Override" Target="../theme/themeOverride3.xml" /><Relationship Id="rId3" Type="http://schemas.openxmlformats.org/officeDocument/2006/relationships/notesSlide" Target="../notesSlides/notesSlide3.xml" /><Relationship Id="rId4" Type="http://schemas.openxmlformats.org/officeDocument/2006/relationships/image" Target="../media/image6.png" /><Relationship Id="rId5" Type="http://schemas.openxmlformats.org/officeDocument/2006/relationships/image" Target="../media/image7.png" /><Relationship Id="rId6" Type="http://schemas.openxmlformats.org/officeDocument/2006/relationships/image" Target="../media/image4.png" /><Relationship Id="rId7" Type="http://schemas.openxmlformats.org/officeDocument/2006/relationships/image" Target="../media/image8.png" /><Relationship Id="rId8" Type="http://schemas.openxmlformats.org/officeDocument/2006/relationships/image" Target="../media/image9.png" /><Relationship Id="rId9" Type="http://schemas.openxmlformats.org/officeDocument/2006/relationships/image" Target="../media/image2.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themeOverride" Target="../theme/themeOverride4.xml" /><Relationship Id="rId3"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themeOverride" Target="../theme/themeOverride5.xml" /><Relationship Id="rId3" Type="http://schemas.openxmlformats.org/officeDocument/2006/relationships/notesSlide" Target="../notesSlides/notesSlide5.xml" /><Relationship Id="rId4" Type="http://schemas.openxmlformats.org/officeDocument/2006/relationships/image" Target="../media/image10.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image" Target="../media/image6.png" /><Relationship Id="rId4" Type="http://schemas.openxmlformats.org/officeDocument/2006/relationships/image" Target="../media/image7.png" /><Relationship Id="rId5" Type="http://schemas.openxmlformats.org/officeDocument/2006/relationships/image" Target="../media/image4.png" /><Relationship Id="rId6" Type="http://schemas.openxmlformats.org/officeDocument/2006/relationships/image" Target="../media/image8.png" /><Relationship Id="rId7" Type="http://schemas.openxmlformats.org/officeDocument/2006/relationships/image" Target="../media/image9.png" /><Relationship Id="rId8" Type="http://schemas.openxmlformats.org/officeDocument/2006/relationships/image" Target="../media/image2.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themeOverride" Target="../theme/themeOverride6.xml" /><Relationship Id="rId3" Type="http://schemas.openxmlformats.org/officeDocument/2006/relationships/notesSlide" Target="../notesSlides/notesSlide7.xml" /><Relationship Id="rId4" Type="http://schemas.microsoft.com/office/2007/relationships/diagramDrawing" Target="../diagrams/drawing1.xml" /><Relationship Id="rId5" Type="http://schemas.openxmlformats.org/officeDocument/2006/relationships/diagramData" Target="../diagrams/data1.xml" /><Relationship Id="rId6" Type="http://schemas.openxmlformats.org/officeDocument/2006/relationships/diagramLayout" Target="../diagrams/layout1.xml" /><Relationship Id="rId7" Type="http://schemas.openxmlformats.org/officeDocument/2006/relationships/diagramQuickStyle" Target="../diagrams/quickStyle1.xml" /><Relationship Id="rId8" Type="http://schemas.openxmlformats.org/officeDocument/2006/relationships/diagramColors" Target="../diagrams/colors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themeOverride" Target="../theme/themeOverride7.xml" /><Relationship Id="rId3" Type="http://schemas.openxmlformats.org/officeDocument/2006/relationships/notesSlide" Target="../notesSlides/notesSlide8.xml" /><Relationship Id="rId4" Type="http://schemas.openxmlformats.org/officeDocument/2006/relationships/image" Target="../media/image11.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themeOverride" Target="../theme/themeOverride8.xml" /><Relationship Id="rId3"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2" name="图片 21" descr="资源 234302"/>
          <p:cNvPicPr>
            <a:picLocks noChangeAspect="1"/>
          </p:cNvPicPr>
          <p:nvPr/>
        </p:nvPicPr>
        <p:blipFill>
          <a:blip r:embed="rId4"/>
          <a:stretch>
            <a:fillRect/>
          </a:stretch>
        </p:blipFill>
        <p:spPr>
          <a:xfrm>
            <a:off x="127000" y="753745"/>
            <a:ext cx="5639435" cy="5683250"/>
          </a:xfrm>
          <a:prstGeom prst="rect">
            <a:avLst/>
          </a:prstGeom>
        </p:spPr>
      </p:pic>
      <p:sp>
        <p:nvSpPr>
          <p:cNvPr id="2" name="Rectangle 3"/>
          <p:cNvSpPr txBox="1">
            <a:spLocks noChangeArrowheads="1"/>
          </p:cNvSpPr>
          <p:nvPr/>
        </p:nvSpPr>
        <p:spPr bwMode="auto">
          <a:xfrm>
            <a:off x="4799965" y="2686685"/>
            <a:ext cx="7269480" cy="958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algn="r"/>
            <a:r>
              <a:rPr lang="zh-CN" altLang="en-US" sz="6000">
                <a:solidFill>
                  <a:srgbClr val="078F3B"/>
                </a:solidFill>
                <a:latin typeface="+mn-lt"/>
                <a:ea typeface="+mn-ea"/>
                <a:cs typeface="+mn-ea"/>
                <a:sym typeface="+mn-lt"/>
              </a:rPr>
              <a:t>地理知识培训模板</a:t>
            </a:r>
            <a:endParaRPr lang="zh-CN" altLang="en-US" sz="6000">
              <a:solidFill>
                <a:srgbClr val="078F3B"/>
              </a:solidFill>
              <a:latin typeface="+mn-lt"/>
              <a:ea typeface="+mn-ea"/>
              <a:cs typeface="+mn-ea"/>
              <a:sym typeface="+mn-lt"/>
            </a:endParaRPr>
          </a:p>
        </p:txBody>
      </p:sp>
      <p:sp>
        <p:nvSpPr>
          <p:cNvPr id="3" name="Rectangle 4"/>
          <p:cNvSpPr txBox="1">
            <a:spLocks noChangeArrowheads="1"/>
          </p:cNvSpPr>
          <p:nvPr/>
        </p:nvSpPr>
        <p:spPr bwMode="auto">
          <a:xfrm>
            <a:off x="9184855" y="2125345"/>
            <a:ext cx="2785745" cy="503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2400" b="0">
                <a:solidFill>
                  <a:srgbClr val="078F3B"/>
                </a:solidFill>
                <a:latin typeface="+mn-lt"/>
                <a:ea typeface="+mn-ea"/>
                <a:cs typeface="+mn-ea"/>
                <a:sym typeface="+mn-lt"/>
              </a:rPr>
              <a:t>添加您的学校名称</a:t>
            </a:r>
            <a:endParaRPr lang="zh-CN" altLang="en-US" sz="2400" b="0">
              <a:solidFill>
                <a:srgbClr val="078F3B"/>
              </a:solidFill>
              <a:latin typeface="+mn-lt"/>
              <a:ea typeface="+mn-ea"/>
              <a:cs typeface="+mn-ea"/>
              <a:sym typeface="+mn-lt"/>
            </a:endParaRPr>
          </a:p>
        </p:txBody>
      </p:sp>
      <p:sp>
        <p:nvSpPr>
          <p:cNvPr id="5" name="TextBox 7"/>
          <p:cNvSpPr>
            <a:spLocks noChangeArrowheads="1"/>
          </p:cNvSpPr>
          <p:nvPr/>
        </p:nvSpPr>
        <p:spPr bwMode="auto">
          <a:xfrm>
            <a:off x="6983945" y="3644900"/>
            <a:ext cx="4986655" cy="410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1335">
                <a:solidFill>
                  <a:srgbClr val="078F3B"/>
                </a:solidFill>
                <a:cs typeface="+mn-ea"/>
                <a:sym typeface="+mn-lt"/>
              </a:rPr>
              <a:t>NO PRACTICAL COMPLETE FRAMEWORK FOR DYNAMIC PPT TEMPLATE</a:t>
            </a:r>
            <a:endParaRPr lang="en-US" altLang="zh-CN" sz="1335">
              <a:solidFill>
                <a:srgbClr val="078F3B"/>
              </a:solidFill>
              <a:cs typeface="+mn-ea"/>
              <a:sym typeface="+mn-lt"/>
            </a:endParaRPr>
          </a:p>
        </p:txBody>
      </p:sp>
      <p:grpSp>
        <p:nvGrpSpPr>
          <p:cNvPr id="6" name="组合 5"/>
          <p:cNvGrpSpPr/>
          <p:nvPr/>
        </p:nvGrpSpPr>
        <p:grpSpPr>
          <a:xfrm>
            <a:off x="9158276" y="4108868"/>
            <a:ext cx="2812324" cy="380624"/>
            <a:chOff x="5891775" y="1276400"/>
            <a:chExt cx="2065395" cy="244660"/>
          </a:xfrm>
        </p:grpSpPr>
        <p:sp>
          <p:nvSpPr>
            <p:cNvPr id="7" name="圆角矩形 6"/>
            <p:cNvSpPr/>
            <p:nvPr/>
          </p:nvSpPr>
          <p:spPr>
            <a:xfrm>
              <a:off x="5891776" y="1276400"/>
              <a:ext cx="2065394" cy="244660"/>
            </a:xfrm>
            <a:prstGeom prst="roundRect">
              <a:avLst>
                <a:gd name="adj" fmla="val 50000"/>
              </a:avLst>
            </a:prstGeom>
            <a:solidFill>
              <a:sysClr val="window" lastClr="FFFFFF">
                <a:lumMod val="85000"/>
              </a:sysClr>
            </a:solidFill>
            <a:ln w="12700" cap="flat" cmpd="sng" algn="ctr">
              <a:noFill/>
              <a:prstDash val="solid"/>
              <a:miter lim="800000"/>
            </a:ln>
            <a:effectLst>
              <a:innerShdw blurRad="63500" dist="50800">
                <a:prstClr val="black">
                  <a:alpha val="50000"/>
                </a:prstClr>
              </a:innerShdw>
            </a:effectLst>
          </p:spPr>
          <p:txBody>
            <a:bodyPr lIns="91424" tIns="45713" rIns="91424" bIns="45713" rtlCol="0" anchor="ctr"/>
            <a:lstStyle/>
            <a:p>
              <a:pPr algn="ctr" defTabSz="1218565">
                <a:defRPr/>
              </a:pPr>
              <a:endParaRPr lang="zh-CN" altLang="en-US" sz="2400" kern="0">
                <a:solidFill>
                  <a:sysClr val="window" lastClr="FFFFFF"/>
                </a:solidFill>
                <a:cs typeface="+mn-ea"/>
                <a:sym typeface="+mn-lt"/>
              </a:endParaRPr>
            </a:p>
          </p:txBody>
        </p:sp>
        <p:sp>
          <p:nvSpPr>
            <p:cNvPr id="8" name="圆角矩形 7"/>
            <p:cNvSpPr/>
            <p:nvPr/>
          </p:nvSpPr>
          <p:spPr>
            <a:xfrm>
              <a:off x="5891775" y="1276400"/>
              <a:ext cx="955487" cy="244660"/>
            </a:xfrm>
            <a:prstGeom prst="roundRect">
              <a:avLst>
                <a:gd name="adj" fmla="val 50000"/>
              </a:avLst>
            </a:prstGeom>
            <a:gradFill>
              <a:gsLst>
                <a:gs pos="100000">
                  <a:schemeClr val="accent6">
                    <a:lumMod val="75000"/>
                  </a:schemeClr>
                </a:gs>
                <a:gs pos="0">
                  <a:schemeClr val="accent6">
                    <a:lumMod val="50000"/>
                  </a:schemeClr>
                </a:gs>
              </a:gsLst>
              <a:lin ang="5400000" scaled="1"/>
            </a:gradFill>
            <a:ln w="12700" cap="flat">
              <a:no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defTabSz="1218565"/>
              <a:endParaRPr lang="zh-CN" altLang="en-US" sz="2400" kern="0">
                <a:solidFill>
                  <a:prstClr val="black"/>
                </a:solidFill>
                <a:cs typeface="+mn-ea"/>
                <a:sym typeface="+mn-lt"/>
              </a:endParaRPr>
            </a:p>
          </p:txBody>
        </p:sp>
        <p:sp>
          <p:nvSpPr>
            <p:cNvPr id="9" name="TextBox 54"/>
            <p:cNvSpPr txBox="1"/>
            <p:nvPr/>
          </p:nvSpPr>
          <p:spPr>
            <a:xfrm>
              <a:off x="6050472" y="1292956"/>
              <a:ext cx="1625694" cy="215922"/>
            </a:xfrm>
            <a:prstGeom prst="rect">
              <a:avLst/>
            </a:prstGeom>
            <a:noFill/>
          </p:spPr>
          <p:txBody>
            <a:bodyPr wrap="none" lIns="91412" tIns="45706" rIns="91412" bIns="45706" rtlCol="0">
              <a:spAutoFit/>
            </a:bodyPr>
            <a:lstStyle/>
            <a:p>
              <a:r>
                <a:rPr lang="zh-CN" altLang="en-US" sz="1600">
                  <a:solidFill>
                    <a:schemeClr val="bg1"/>
                  </a:solidFill>
                  <a:cs typeface="+mn-ea"/>
                  <a:sym typeface="+mn-lt"/>
                </a:rPr>
                <a:t>汇报者</a:t>
              </a:r>
              <a:r>
                <a:rPr lang="zh-CN" altLang="en-US" sz="1600" smtClean="0">
                  <a:solidFill>
                    <a:schemeClr val="bg1"/>
                  </a:solidFill>
                  <a:cs typeface="+mn-ea"/>
                  <a:sym typeface="+mn-lt"/>
                </a:rPr>
                <a:t>：           </a:t>
              </a:r>
              <a:r>
                <a:rPr lang="en-US" altLang="zh-CN" sz="1600" smtClean="0">
                  <a:solidFill>
                    <a:schemeClr val="bg1"/>
                  </a:solidFill>
                  <a:cs typeface="+mn-ea"/>
                  <a:sym typeface="+mn-lt"/>
                </a:rPr>
                <a:t>PPT</a:t>
              </a:r>
              <a:r>
                <a:rPr lang="zh-CN" altLang="en-US" sz="1600" smtClean="0">
                  <a:solidFill>
                    <a:schemeClr val="bg1"/>
                  </a:solidFill>
                  <a:cs typeface="+mn-ea"/>
                  <a:sym typeface="+mn-lt"/>
                </a:rPr>
                <a:t>汇</a:t>
              </a:r>
              <a:endParaRPr lang="zh-CN" altLang="en-US" sz="1600" smtClean="0">
                <a:solidFill>
                  <a:schemeClr val="bg1"/>
                </a:solidFill>
                <a:cs typeface="+mn-ea"/>
                <a:sym typeface="+mn-lt"/>
              </a:endParaRPr>
            </a:p>
          </p:txBody>
        </p:sp>
        <p:sp>
          <p:nvSpPr>
            <p:cNvPr id="10" name="TextBox 55"/>
            <p:cNvSpPr txBox="1"/>
            <p:nvPr/>
          </p:nvSpPr>
          <p:spPr>
            <a:xfrm>
              <a:off x="7021671" y="1297024"/>
              <a:ext cx="180315" cy="217600"/>
            </a:xfrm>
            <a:prstGeom prst="rect">
              <a:avLst/>
            </a:prstGeom>
            <a:noFill/>
          </p:spPr>
          <p:txBody>
            <a:bodyPr wrap="none" lIns="91412" tIns="45706" rIns="91412" bIns="45706" rtlCol="0">
              <a:spAutoFit/>
            </a:bodyPr>
            <a:lstStyle/>
            <a:p>
              <a:pPr algn="l"/>
              <a:r>
                <a:rPr lang="zh-CN" altLang="en-US" sz="1600">
                  <a:solidFill>
                    <a:schemeClr val="tx1">
                      <a:lumMod val="65000"/>
                      <a:lumOff val="35000"/>
                    </a:schemeClr>
                  </a:solidFill>
                  <a:cs typeface="+mn-ea"/>
                  <a:sym typeface="+mn-lt"/>
                </a:rPr>
                <a:t> </a:t>
              </a:r>
              <a:endParaRPr lang="zh-CN" altLang="en-US" sz="1600">
                <a:solidFill>
                  <a:schemeClr val="tx1">
                    <a:lumMod val="65000"/>
                    <a:lumOff val="35000"/>
                  </a:schemeClr>
                </a:solidFill>
                <a:cs typeface="+mn-ea"/>
                <a:sym typeface="+mn-lt"/>
              </a:endParaRPr>
            </a:p>
          </p:txBody>
        </p:sp>
      </p:gr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nodeType="afterGroup">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 by="(-#ppt_w*2)" calcmode="lin" valueType="num">
                                      <p:cBhvr rctx="PPT">
                                        <p:cTn id="11" dur="500" autoRev="1" fill="hold">
                                          <p:stCondLst>
                                            <p:cond delay="0"/>
                                          </p:stCondLst>
                                        </p:cTn>
                                        <p:tgtEl>
                                          <p:spTgt spid="2"/>
                                        </p:tgtEl>
                                        <p:attrNameLst>
                                          <p:attrName>ppt_w</p:attrName>
                                        </p:attrNameLst>
                                      </p:cBhvr>
                                    </p:anim>
                                    <p:anim by="(#ppt_w*0.50)" calcmode="lin" valueType="num">
                                      <p:cBhvr>
                                        <p:cTn id="12" dur="500" decel="50000" autoRev="1" fill="hold">
                                          <p:stCondLst>
                                            <p:cond delay="0"/>
                                          </p:stCondLst>
                                        </p:cTn>
                                        <p:tgtEl>
                                          <p:spTgt spid="2"/>
                                        </p:tgtEl>
                                        <p:attrNameLst>
                                          <p:attrName>ppt_x</p:attrName>
                                        </p:attrNameLst>
                                      </p:cBhvr>
                                    </p:anim>
                                    <p:anim from="(-#ppt_h/2)" to="(#ppt_y)" calcmode="lin" valueType="num">
                                      <p:cBhvr>
                                        <p:cTn id="13" dur="1000" fill="hold">
                                          <p:stCondLst>
                                            <p:cond delay="0"/>
                                          </p:stCondLst>
                                        </p:cTn>
                                        <p:tgtEl>
                                          <p:spTgt spid="2"/>
                                        </p:tgtEl>
                                        <p:attrNameLst>
                                          <p:attrName>ppt_y</p:attrName>
                                        </p:attrNameLst>
                                      </p:cBhvr>
                                    </p:anim>
                                    <p:animRot by="21600000">
                                      <p:cBhvr>
                                        <p:cTn id="14" dur="1000" fill="hold">
                                          <p:stCondLst>
                                            <p:cond delay="0"/>
                                          </p:stCondLst>
                                        </p:cTn>
                                        <p:tgtEl>
                                          <p:spTgt spid="2"/>
                                        </p:tgtEl>
                                        <p:attrNameLst>
                                          <p:attrName>r</p:attrName>
                                        </p:attrNameLst>
                                      </p:cBhvr>
                                    </p:animRot>
                                  </p:childTnLst>
                                </p:cTn>
                              </p:par>
                              <p:par>
                                <p:cTn id="15" presetID="22" presetClass="entr" presetSubtype="8" fill="hold" grpId="0" nodeType="withEffect">
                                  <p:stCondLst>
                                    <p:cond delay="70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800"/>
                                        <p:tgtEl>
                                          <p:spTgt spid="5"/>
                                        </p:tgtEl>
                                      </p:cBhvr>
                                    </p:animEffect>
                                  </p:childTnLst>
                                </p:cTn>
                              </p:par>
                            </p:childTnLst>
                          </p:cTn>
                        </p:par>
                        <p:par>
                          <p:cTn id="18" fill="hold" nodeType="afterGroup">
                            <p:stCondLst>
                              <p:cond delay="2000"/>
                            </p:stCondLst>
                            <p:childTnLst>
                              <p:par>
                                <p:cTn id="19" presetID="53" presetClass="entr" presetSubtype="16"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 fill="hold"/>
                                        <p:tgtEl>
                                          <p:spTgt spid="6"/>
                                        </p:tgtEl>
                                        <p:attrNameLst>
                                          <p:attrName>ppt_w</p:attrName>
                                        </p:attrNameLst>
                                      </p:cBhvr>
                                      <p:tavLst>
                                        <p:tav tm="0">
                                          <p:val>
                                            <p:fltVal val="0"/>
                                          </p:val>
                                        </p:tav>
                                        <p:tav tm="100000">
                                          <p:val>
                                            <p:strVal val="#ppt_w"/>
                                          </p:val>
                                        </p:tav>
                                      </p:tavLst>
                                    </p:anim>
                                    <p:anim calcmode="lin" valueType="num">
                                      <p:cBhvr>
                                        <p:cTn id="22" dur="100" fill="hold"/>
                                        <p:tgtEl>
                                          <p:spTgt spid="6"/>
                                        </p:tgtEl>
                                        <p:attrNameLst>
                                          <p:attrName>ppt_h</p:attrName>
                                        </p:attrNameLst>
                                      </p:cBhvr>
                                      <p:tavLst>
                                        <p:tav tm="0">
                                          <p:val>
                                            <p:fltVal val="0"/>
                                          </p:val>
                                        </p:tav>
                                        <p:tav tm="100000">
                                          <p:val>
                                            <p:strVal val="#ppt_h"/>
                                          </p:val>
                                        </p:tav>
                                      </p:tavLst>
                                    </p:anim>
                                    <p:animEffect transition="in" filter="fade">
                                      <p:cBhvr>
                                        <p:cTn id="23" dur="100"/>
                                        <p:tgtEl>
                                          <p:spTgt spid="6"/>
                                        </p:tgtEl>
                                      </p:cBhvr>
                                    </p:animEffect>
                                  </p:childTnLst>
                                </p:cTn>
                              </p:par>
                              <p:par>
                                <p:cTn id="24" presetID="6" presetClass="emph" presetSubtype="0" fill="hold" nodeType="withEffect">
                                  <p:stCondLst>
                                    <p:cond delay="100"/>
                                  </p:stCondLst>
                                  <p:childTnLst>
                                    <p:animScale>
                                      <p:cBhvr>
                                        <p:cTn id="25" dur="100" fill="hold"/>
                                        <p:tgtEl>
                                          <p:spTgt spid="6"/>
                                        </p:tgtEl>
                                      </p:cBhvr>
                                      <p:by x="110000" y="110000"/>
                                    </p:animScale>
                                  </p:childTnLst>
                                </p:cTn>
                              </p:par>
                              <p:par>
                                <p:cTn id="26" presetID="6" presetClass="emph" presetSubtype="0" fill="hold" nodeType="withEffect">
                                  <p:stCondLst>
                                    <p:cond delay="200"/>
                                  </p:stCondLst>
                                  <p:childTnLst>
                                    <p:animScale>
                                      <p:cBhvr>
                                        <p:cTn id="27" dur="200" fill="hold"/>
                                        <p:tgtEl>
                                          <p:spTgt spid="6"/>
                                        </p:tgtEl>
                                      </p:cBhvr>
                                      <p:by x="90000" y="90000"/>
                                    </p:animScale>
                                  </p:childTnLst>
                                </p:cTn>
                              </p:par>
                              <p:par>
                                <p:cTn id="28" presetID="6" presetClass="emph" presetSubtype="0" fill="hold" nodeType="withEffect">
                                  <p:stCondLst>
                                    <p:cond delay="400"/>
                                  </p:stCondLst>
                                  <p:childTnLst>
                                    <p:animScale>
                                      <p:cBhvr>
                                        <p:cTn id="29" dur="100" fill="hold"/>
                                        <p:tgtEl>
                                          <p:spTgt spid="6"/>
                                        </p:tgtEl>
                                      </p:cBhvr>
                                      <p:by x="105000" y="105000"/>
                                    </p:animScale>
                                  </p:childTnLst>
                                </p:cTn>
                              </p:par>
                              <p:par>
                                <p:cTn id="30" presetID="6" presetClass="emph" presetSubtype="0" fill="hold" nodeType="withEffect">
                                  <p:stCondLst>
                                    <p:cond delay="500"/>
                                  </p:stCondLst>
                                  <p:childTnLst>
                                    <p:animScale>
                                      <p:cBhvr>
                                        <p:cTn id="31" dur="200" fill="hold"/>
                                        <p:tgtEl>
                                          <p:spTgt spid="6"/>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任意多边形 3"/>
          <p:cNvSpPr>
            <a:spLocks noChangeAspect="1"/>
          </p:cNvSpPr>
          <p:nvPr/>
        </p:nvSpPr>
        <p:spPr>
          <a:xfrm rot="10800000">
            <a:off x="1369177" y="2500167"/>
            <a:ext cx="2793353" cy="3021604"/>
          </a:xfrm>
          <a:custGeom>
            <a:gdLst>
              <a:gd name="connsiteX0" fmla="*/ 2682494 w 2836097"/>
              <a:gd name="connsiteY0" fmla="*/ 3067706 h 3067706"/>
              <a:gd name="connsiteX1" fmla="*/ 876045 w 2836097"/>
              <a:gd name="connsiteY1" fmla="*/ 3067706 h 3067706"/>
              <a:gd name="connsiteX2" fmla="*/ 0 w 2836097"/>
              <a:gd name="connsiteY2" fmla="*/ 1533853 h 3067706"/>
              <a:gd name="connsiteX3" fmla="*/ 876045 w 2836097"/>
              <a:gd name="connsiteY3" fmla="*/ 0 h 3067706"/>
              <a:gd name="connsiteX4" fmla="*/ 2682494 w 2836097"/>
              <a:gd name="connsiteY4" fmla="*/ 0 h 3067706"/>
              <a:gd name="connsiteX5" fmla="*/ 2836097 w 2836097"/>
              <a:gd name="connsiteY5" fmla="*/ 268941 h 3067706"/>
              <a:gd name="connsiteX6" fmla="*/ 1473384 w 2836097"/>
              <a:gd name="connsiteY6" fmla="*/ 268941 h 3067706"/>
              <a:gd name="connsiteX7" fmla="*/ 747356 w 2836097"/>
              <a:gd name="connsiteY7" fmla="*/ 1540132 h 3067706"/>
              <a:gd name="connsiteX8" fmla="*/ 1473384 w 2836097"/>
              <a:gd name="connsiteY8" fmla="*/ 2811322 h 3067706"/>
              <a:gd name="connsiteX9" fmla="*/ 2828925 w 2836097"/>
              <a:gd name="connsiteY9" fmla="*/ 2811322 h 306770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400" noProof="1">
              <a:cs typeface="+mn-ea"/>
              <a:sym typeface="+mn-lt"/>
            </a:endParaRPr>
          </a:p>
        </p:txBody>
      </p:sp>
      <p:sp>
        <p:nvSpPr>
          <p:cNvPr id="5" name="任意多边形 4"/>
          <p:cNvSpPr>
            <a:spLocks noChangeAspect="1"/>
          </p:cNvSpPr>
          <p:nvPr/>
        </p:nvSpPr>
        <p:spPr>
          <a:xfrm rot="10800000">
            <a:off x="4889324" y="2500167"/>
            <a:ext cx="2795165" cy="3021604"/>
          </a:xfrm>
          <a:custGeom>
            <a:gdLst>
              <a:gd name="connsiteX0" fmla="*/ 2682494 w 2836097"/>
              <a:gd name="connsiteY0" fmla="*/ 3067706 h 3067706"/>
              <a:gd name="connsiteX1" fmla="*/ 876045 w 2836097"/>
              <a:gd name="connsiteY1" fmla="*/ 3067706 h 3067706"/>
              <a:gd name="connsiteX2" fmla="*/ 0 w 2836097"/>
              <a:gd name="connsiteY2" fmla="*/ 1533853 h 3067706"/>
              <a:gd name="connsiteX3" fmla="*/ 876045 w 2836097"/>
              <a:gd name="connsiteY3" fmla="*/ 0 h 3067706"/>
              <a:gd name="connsiteX4" fmla="*/ 2682494 w 2836097"/>
              <a:gd name="connsiteY4" fmla="*/ 0 h 3067706"/>
              <a:gd name="connsiteX5" fmla="*/ 2836097 w 2836097"/>
              <a:gd name="connsiteY5" fmla="*/ 268941 h 3067706"/>
              <a:gd name="connsiteX6" fmla="*/ 1473384 w 2836097"/>
              <a:gd name="connsiteY6" fmla="*/ 268941 h 3067706"/>
              <a:gd name="connsiteX7" fmla="*/ 747356 w 2836097"/>
              <a:gd name="connsiteY7" fmla="*/ 1540132 h 3067706"/>
              <a:gd name="connsiteX8" fmla="*/ 1473384 w 2836097"/>
              <a:gd name="connsiteY8" fmla="*/ 2811322 h 3067706"/>
              <a:gd name="connsiteX9" fmla="*/ 2828925 w 2836097"/>
              <a:gd name="connsiteY9" fmla="*/ 2811322 h 306770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400" noProof="1">
              <a:cs typeface="+mn-ea"/>
              <a:sym typeface="+mn-lt"/>
            </a:endParaRPr>
          </a:p>
        </p:txBody>
      </p:sp>
      <p:sp>
        <p:nvSpPr>
          <p:cNvPr id="6" name="任意多边形 5"/>
          <p:cNvSpPr>
            <a:spLocks noChangeAspect="1"/>
          </p:cNvSpPr>
          <p:nvPr/>
        </p:nvSpPr>
        <p:spPr>
          <a:xfrm rot="10800000">
            <a:off x="8411285" y="2500167"/>
            <a:ext cx="2793353" cy="3021604"/>
          </a:xfrm>
          <a:custGeom>
            <a:gdLst>
              <a:gd name="connsiteX0" fmla="*/ 2682494 w 2836097"/>
              <a:gd name="connsiteY0" fmla="*/ 3067706 h 3067706"/>
              <a:gd name="connsiteX1" fmla="*/ 876045 w 2836097"/>
              <a:gd name="connsiteY1" fmla="*/ 3067706 h 3067706"/>
              <a:gd name="connsiteX2" fmla="*/ 0 w 2836097"/>
              <a:gd name="connsiteY2" fmla="*/ 1533853 h 3067706"/>
              <a:gd name="connsiteX3" fmla="*/ 876045 w 2836097"/>
              <a:gd name="connsiteY3" fmla="*/ 0 h 3067706"/>
              <a:gd name="connsiteX4" fmla="*/ 2682494 w 2836097"/>
              <a:gd name="connsiteY4" fmla="*/ 0 h 3067706"/>
              <a:gd name="connsiteX5" fmla="*/ 2836097 w 2836097"/>
              <a:gd name="connsiteY5" fmla="*/ 268941 h 3067706"/>
              <a:gd name="connsiteX6" fmla="*/ 1473384 w 2836097"/>
              <a:gd name="connsiteY6" fmla="*/ 268941 h 3067706"/>
              <a:gd name="connsiteX7" fmla="*/ 747356 w 2836097"/>
              <a:gd name="connsiteY7" fmla="*/ 1540132 h 3067706"/>
              <a:gd name="connsiteX8" fmla="*/ 1473384 w 2836097"/>
              <a:gd name="connsiteY8" fmla="*/ 2811322 h 3067706"/>
              <a:gd name="connsiteX9" fmla="*/ 2828925 w 2836097"/>
              <a:gd name="connsiteY9" fmla="*/ 2811322 h 306770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400" noProof="1">
              <a:cs typeface="+mn-ea"/>
              <a:sym typeface="+mn-lt"/>
            </a:endParaRPr>
          </a:p>
        </p:txBody>
      </p:sp>
      <p:sp>
        <p:nvSpPr>
          <p:cNvPr id="7" name="文本框 12"/>
          <p:cNvSpPr txBox="1">
            <a:spLocks noChangeArrowheads="1"/>
          </p:cNvSpPr>
          <p:nvPr/>
        </p:nvSpPr>
        <p:spPr bwMode="auto">
          <a:xfrm>
            <a:off x="3439438" y="3670405"/>
            <a:ext cx="8261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3200">
                <a:solidFill>
                  <a:schemeClr val="bg1"/>
                </a:solidFill>
                <a:cs typeface="+mn-ea"/>
                <a:sym typeface="+mn-lt"/>
              </a:rPr>
              <a:t>01</a:t>
            </a:r>
            <a:endParaRPr lang="zh-CN" altLang="en-US" sz="3200">
              <a:solidFill>
                <a:schemeClr val="bg1"/>
              </a:solidFill>
              <a:cs typeface="+mn-ea"/>
              <a:sym typeface="+mn-lt"/>
            </a:endParaRPr>
          </a:p>
        </p:txBody>
      </p:sp>
      <p:sp>
        <p:nvSpPr>
          <p:cNvPr id="8" name="文本框 13"/>
          <p:cNvSpPr txBox="1">
            <a:spLocks noChangeArrowheads="1"/>
          </p:cNvSpPr>
          <p:nvPr/>
        </p:nvSpPr>
        <p:spPr bwMode="auto">
          <a:xfrm>
            <a:off x="6962569" y="3671189"/>
            <a:ext cx="69743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3200">
                <a:solidFill>
                  <a:schemeClr val="bg1"/>
                </a:solidFill>
                <a:cs typeface="+mn-ea"/>
                <a:sym typeface="+mn-lt"/>
              </a:rPr>
              <a:t>02</a:t>
            </a:r>
            <a:endParaRPr lang="zh-CN" altLang="en-US" sz="3200">
              <a:solidFill>
                <a:schemeClr val="bg1"/>
              </a:solidFill>
              <a:cs typeface="+mn-ea"/>
              <a:sym typeface="+mn-lt"/>
            </a:endParaRPr>
          </a:p>
        </p:txBody>
      </p:sp>
      <p:sp>
        <p:nvSpPr>
          <p:cNvPr id="9" name="文本框 14"/>
          <p:cNvSpPr txBox="1">
            <a:spLocks noChangeArrowheads="1"/>
          </p:cNvSpPr>
          <p:nvPr/>
        </p:nvSpPr>
        <p:spPr bwMode="auto">
          <a:xfrm>
            <a:off x="10469348" y="3687060"/>
            <a:ext cx="7101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3200">
                <a:solidFill>
                  <a:schemeClr val="bg1"/>
                </a:solidFill>
                <a:cs typeface="+mn-ea"/>
                <a:sym typeface="+mn-lt"/>
              </a:rPr>
              <a:t>03</a:t>
            </a:r>
            <a:endParaRPr lang="zh-CN" altLang="en-US" sz="3200">
              <a:solidFill>
                <a:schemeClr val="bg1"/>
              </a:solidFill>
              <a:cs typeface="+mn-ea"/>
              <a:sym typeface="+mn-lt"/>
            </a:endParaRPr>
          </a:p>
        </p:txBody>
      </p:sp>
      <p:sp>
        <p:nvSpPr>
          <p:cNvPr id="10" name="文本框 15"/>
          <p:cNvSpPr txBox="1">
            <a:spLocks noChangeArrowheads="1"/>
          </p:cNvSpPr>
          <p:nvPr/>
        </p:nvSpPr>
        <p:spPr bwMode="auto">
          <a:xfrm>
            <a:off x="880558" y="3419769"/>
            <a:ext cx="2431053" cy="1097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465" b="1">
                <a:solidFill>
                  <a:schemeClr val="bg1">
                    <a:lumMod val="50000"/>
                  </a:schemeClr>
                </a:solidFill>
                <a:cs typeface="+mn-ea"/>
                <a:sym typeface="+mn-lt"/>
              </a:rPr>
              <a:t> </a:t>
            </a:r>
            <a:r>
              <a:rPr lang="zh-CN" altLang="en-US" sz="1465" b="1">
                <a:solidFill>
                  <a:schemeClr val="bg1">
                    <a:lumMod val="50000"/>
                  </a:schemeClr>
                </a:solidFill>
                <a:cs typeface="+mn-ea"/>
                <a:sym typeface="+mn-lt"/>
              </a:rPr>
              <a:t>添加小标题</a:t>
            </a:r>
            <a:endParaRPr lang="en-US" altLang="zh-CN" sz="1465" b="1">
              <a:solidFill>
                <a:schemeClr val="bg1">
                  <a:lumMod val="50000"/>
                </a:schemeClr>
              </a:solidFill>
              <a:cs typeface="+mn-ea"/>
              <a:sym typeface="+mn-lt"/>
            </a:endParaRPr>
          </a:p>
          <a:p>
            <a:r>
              <a:rPr lang="zh-CN" altLang="en-US" sz="1200">
                <a:solidFill>
                  <a:schemeClr val="bg1">
                    <a:lumMod val="50000"/>
                  </a:schemeClr>
                </a:solidFill>
                <a:cs typeface="+mn-ea"/>
                <a:sym typeface="+mn-lt"/>
              </a:rPr>
              <a:t>点击输入简要文字内容，概括精炼言简意赅的说明分项内容。</a:t>
            </a:r>
            <a:endParaRPr lang="en-US" altLang="zh-CN" sz="1200">
              <a:solidFill>
                <a:schemeClr val="bg1">
                  <a:lumMod val="50000"/>
                </a:schemeClr>
              </a:solidFill>
              <a:cs typeface="+mn-ea"/>
              <a:sym typeface="+mn-lt"/>
            </a:endParaRPr>
          </a:p>
          <a:p>
            <a:endParaRPr lang="en-US" altLang="zh-CN" sz="1200">
              <a:solidFill>
                <a:schemeClr val="bg1">
                  <a:lumMod val="50000"/>
                </a:schemeClr>
              </a:solidFill>
              <a:cs typeface="+mn-ea"/>
              <a:sym typeface="+mn-lt"/>
            </a:endParaRPr>
          </a:p>
          <a:p>
            <a:endParaRPr lang="en-US" altLang="zh-CN" sz="1465">
              <a:solidFill>
                <a:schemeClr val="bg1">
                  <a:lumMod val="50000"/>
                </a:schemeClr>
              </a:solidFill>
              <a:cs typeface="+mn-ea"/>
              <a:sym typeface="+mn-lt"/>
            </a:endParaRPr>
          </a:p>
        </p:txBody>
      </p:sp>
      <p:sp>
        <p:nvSpPr>
          <p:cNvPr id="11" name="文本框 10"/>
          <p:cNvSpPr txBox="1">
            <a:spLocks noChangeArrowheads="1"/>
          </p:cNvSpPr>
          <p:nvPr/>
        </p:nvSpPr>
        <p:spPr bwMode="auto">
          <a:xfrm>
            <a:off x="4404105" y="3419768"/>
            <a:ext cx="2429241" cy="1097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465" b="1">
                <a:solidFill>
                  <a:schemeClr val="bg1">
                    <a:lumMod val="50000"/>
                  </a:schemeClr>
                </a:solidFill>
                <a:cs typeface="+mn-ea"/>
                <a:sym typeface="+mn-lt"/>
              </a:rPr>
              <a:t> </a:t>
            </a:r>
            <a:r>
              <a:rPr lang="zh-CN" altLang="en-US" sz="1465" b="1">
                <a:solidFill>
                  <a:schemeClr val="bg1">
                    <a:lumMod val="50000"/>
                  </a:schemeClr>
                </a:solidFill>
                <a:cs typeface="+mn-ea"/>
                <a:sym typeface="+mn-lt"/>
              </a:rPr>
              <a:t>添加小标题</a:t>
            </a:r>
            <a:endParaRPr lang="en-US" altLang="zh-CN" sz="1465" b="1">
              <a:solidFill>
                <a:schemeClr val="bg1">
                  <a:lumMod val="50000"/>
                </a:schemeClr>
              </a:solidFill>
              <a:cs typeface="+mn-ea"/>
              <a:sym typeface="+mn-lt"/>
            </a:endParaRPr>
          </a:p>
          <a:p>
            <a:r>
              <a:rPr lang="zh-CN" altLang="en-US" sz="1200">
                <a:solidFill>
                  <a:schemeClr val="bg1">
                    <a:lumMod val="50000"/>
                  </a:schemeClr>
                </a:solidFill>
                <a:cs typeface="+mn-ea"/>
                <a:sym typeface="+mn-lt"/>
              </a:rPr>
              <a:t>点击输入简要文字内容，概括精炼言简意赅的说明分项内容。</a:t>
            </a:r>
            <a:endParaRPr lang="en-US" altLang="zh-CN" sz="1200">
              <a:solidFill>
                <a:schemeClr val="bg1">
                  <a:lumMod val="50000"/>
                </a:schemeClr>
              </a:solidFill>
              <a:cs typeface="+mn-ea"/>
              <a:sym typeface="+mn-lt"/>
            </a:endParaRPr>
          </a:p>
          <a:p>
            <a:endParaRPr lang="en-US" altLang="zh-CN" sz="1200">
              <a:solidFill>
                <a:schemeClr val="bg1">
                  <a:lumMod val="50000"/>
                </a:schemeClr>
              </a:solidFill>
              <a:cs typeface="+mn-ea"/>
              <a:sym typeface="+mn-lt"/>
            </a:endParaRPr>
          </a:p>
          <a:p>
            <a:endParaRPr lang="en-US" altLang="zh-CN" sz="1465">
              <a:solidFill>
                <a:schemeClr val="bg1">
                  <a:lumMod val="50000"/>
                </a:schemeClr>
              </a:solidFill>
              <a:cs typeface="+mn-ea"/>
              <a:sym typeface="+mn-lt"/>
            </a:endParaRPr>
          </a:p>
        </p:txBody>
      </p:sp>
      <p:sp>
        <p:nvSpPr>
          <p:cNvPr id="12" name="文本框 11"/>
          <p:cNvSpPr txBox="1">
            <a:spLocks noChangeArrowheads="1"/>
          </p:cNvSpPr>
          <p:nvPr/>
        </p:nvSpPr>
        <p:spPr bwMode="auto">
          <a:xfrm>
            <a:off x="7937062" y="3432465"/>
            <a:ext cx="2429241" cy="1097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465" b="1">
                <a:solidFill>
                  <a:schemeClr val="bg1">
                    <a:lumMod val="50000"/>
                  </a:schemeClr>
                </a:solidFill>
                <a:cs typeface="+mn-ea"/>
                <a:sym typeface="+mn-lt"/>
              </a:rPr>
              <a:t> </a:t>
            </a:r>
            <a:r>
              <a:rPr lang="zh-CN" altLang="en-US" sz="1465" b="1">
                <a:solidFill>
                  <a:schemeClr val="bg1">
                    <a:lumMod val="50000"/>
                  </a:schemeClr>
                </a:solidFill>
                <a:cs typeface="+mn-ea"/>
                <a:sym typeface="+mn-lt"/>
              </a:rPr>
              <a:t>添加小标题</a:t>
            </a:r>
            <a:endParaRPr lang="en-US" altLang="zh-CN" sz="1465" b="1">
              <a:solidFill>
                <a:schemeClr val="bg1">
                  <a:lumMod val="50000"/>
                </a:schemeClr>
              </a:solidFill>
              <a:cs typeface="+mn-ea"/>
              <a:sym typeface="+mn-lt"/>
            </a:endParaRPr>
          </a:p>
          <a:p>
            <a:r>
              <a:rPr lang="zh-CN" altLang="en-US" sz="1200">
                <a:solidFill>
                  <a:schemeClr val="bg1">
                    <a:lumMod val="50000"/>
                  </a:schemeClr>
                </a:solidFill>
                <a:cs typeface="+mn-ea"/>
                <a:sym typeface="+mn-lt"/>
              </a:rPr>
              <a:t>点击输入简要文字内容，概括精炼言简意赅的说明分项内容。</a:t>
            </a:r>
            <a:endParaRPr lang="en-US" altLang="zh-CN" sz="1200">
              <a:solidFill>
                <a:schemeClr val="bg1">
                  <a:lumMod val="50000"/>
                </a:schemeClr>
              </a:solidFill>
              <a:cs typeface="+mn-ea"/>
              <a:sym typeface="+mn-lt"/>
            </a:endParaRPr>
          </a:p>
          <a:p>
            <a:endParaRPr lang="en-US" altLang="zh-CN" sz="1200">
              <a:solidFill>
                <a:schemeClr val="bg1">
                  <a:lumMod val="50000"/>
                </a:schemeClr>
              </a:solidFill>
              <a:cs typeface="+mn-ea"/>
              <a:sym typeface="+mn-lt"/>
            </a:endParaRPr>
          </a:p>
          <a:p>
            <a:endParaRPr lang="en-US" altLang="zh-CN" sz="1465">
              <a:solidFill>
                <a:schemeClr val="bg1">
                  <a:lumMod val="50000"/>
                </a:schemeClr>
              </a:solidFill>
              <a:cs typeface="+mn-ea"/>
              <a:sym typeface="+mn-lt"/>
            </a:endParaRPr>
          </a:p>
        </p:txBody>
      </p:sp>
      <p:sp>
        <p:nvSpPr>
          <p:cNvPr id="13" name="矩形 12"/>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anim calcmode="lin" valueType="num">
                                      <p:cBhvr>
                                        <p:cTn id="8" dur="250" fill="hold"/>
                                        <p:tgtEl>
                                          <p:spTgt spid="4"/>
                                        </p:tgtEl>
                                        <p:attrNameLst>
                                          <p:attrName>ppt_x</p:attrName>
                                        </p:attrNameLst>
                                      </p:cBhvr>
                                      <p:tavLst>
                                        <p:tav tm="0">
                                          <p:val>
                                            <p:strVal val="#ppt_x"/>
                                          </p:val>
                                        </p:tav>
                                        <p:tav tm="100000">
                                          <p:val>
                                            <p:strVal val="#ppt_x"/>
                                          </p:val>
                                        </p:tav>
                                      </p:tavLst>
                                    </p:anim>
                                    <p:anim calcmode="lin" valueType="num">
                                      <p:cBhvr>
                                        <p:cTn id="9" dur="25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25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50"/>
                                        <p:tgtEl>
                                          <p:spTgt spid="5"/>
                                        </p:tgtEl>
                                      </p:cBhvr>
                                    </p:animEffect>
                                    <p:anim calcmode="lin" valueType="num">
                                      <p:cBhvr>
                                        <p:cTn id="14" dur="250" fill="hold"/>
                                        <p:tgtEl>
                                          <p:spTgt spid="5"/>
                                        </p:tgtEl>
                                        <p:attrNameLst>
                                          <p:attrName>ppt_x</p:attrName>
                                        </p:attrNameLst>
                                      </p:cBhvr>
                                      <p:tavLst>
                                        <p:tav tm="0">
                                          <p:val>
                                            <p:strVal val="#ppt_x"/>
                                          </p:val>
                                        </p:tav>
                                        <p:tav tm="100000">
                                          <p:val>
                                            <p:strVal val="#ppt_x"/>
                                          </p:val>
                                        </p:tav>
                                      </p:tavLst>
                                    </p:anim>
                                    <p:anim calcmode="lin" valueType="num">
                                      <p:cBhvr>
                                        <p:cTn id="15" dur="250" fill="hold"/>
                                        <p:tgtEl>
                                          <p:spTgt spid="5"/>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5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anim calcmode="lin" valueType="num">
                                      <p:cBhvr>
                                        <p:cTn id="20" dur="250" fill="hold"/>
                                        <p:tgtEl>
                                          <p:spTgt spid="6"/>
                                        </p:tgtEl>
                                        <p:attrNameLst>
                                          <p:attrName>ppt_x</p:attrName>
                                        </p:attrNameLst>
                                      </p:cBhvr>
                                      <p:tavLst>
                                        <p:tav tm="0">
                                          <p:val>
                                            <p:strVal val="#ppt_x"/>
                                          </p:val>
                                        </p:tav>
                                        <p:tav tm="100000">
                                          <p:val>
                                            <p:strVal val="#ppt_x"/>
                                          </p:val>
                                        </p:tav>
                                      </p:tavLst>
                                    </p:anim>
                                    <p:anim calcmode="lin" valueType="num">
                                      <p:cBhvr>
                                        <p:cTn id="21" dur="250" fill="hold"/>
                                        <p:tgtEl>
                                          <p:spTgt spid="6"/>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75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50"/>
                                        <p:tgtEl>
                                          <p:spTgt spid="7"/>
                                        </p:tgtEl>
                                      </p:cBhvr>
                                    </p:animEffect>
                                    <p:anim calcmode="lin" valueType="num">
                                      <p:cBhvr>
                                        <p:cTn id="26" dur="250" fill="hold"/>
                                        <p:tgtEl>
                                          <p:spTgt spid="7"/>
                                        </p:tgtEl>
                                        <p:attrNameLst>
                                          <p:attrName>ppt_x</p:attrName>
                                        </p:attrNameLst>
                                      </p:cBhvr>
                                      <p:tavLst>
                                        <p:tav tm="0">
                                          <p:val>
                                            <p:strVal val="#ppt_x"/>
                                          </p:val>
                                        </p:tav>
                                        <p:tav tm="100000">
                                          <p:val>
                                            <p:strVal val="#ppt_x"/>
                                          </p:val>
                                        </p:tav>
                                      </p:tavLst>
                                    </p:anim>
                                    <p:anim calcmode="lin" valueType="num">
                                      <p:cBhvr>
                                        <p:cTn id="27" dur="250" fill="hold"/>
                                        <p:tgtEl>
                                          <p:spTgt spid="7"/>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250"/>
                                        <p:tgtEl>
                                          <p:spTgt spid="8"/>
                                        </p:tgtEl>
                                      </p:cBhvr>
                                    </p:animEffect>
                                    <p:anim calcmode="lin" valueType="num">
                                      <p:cBhvr>
                                        <p:cTn id="32" dur="250" fill="hold"/>
                                        <p:tgtEl>
                                          <p:spTgt spid="8"/>
                                        </p:tgtEl>
                                        <p:attrNameLst>
                                          <p:attrName>ppt_x</p:attrName>
                                        </p:attrNameLst>
                                      </p:cBhvr>
                                      <p:tavLst>
                                        <p:tav tm="0">
                                          <p:val>
                                            <p:strVal val="#ppt_x"/>
                                          </p:val>
                                        </p:tav>
                                        <p:tav tm="100000">
                                          <p:val>
                                            <p:strVal val="#ppt_x"/>
                                          </p:val>
                                        </p:tav>
                                      </p:tavLst>
                                    </p:anim>
                                    <p:anim calcmode="lin" valueType="num">
                                      <p:cBhvr>
                                        <p:cTn id="33" dur="250" fill="hold"/>
                                        <p:tgtEl>
                                          <p:spTgt spid="8"/>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1250"/>
                            </p:stCondLst>
                            <p:childTnLst>
                              <p:par>
                                <p:cTn id="35" presetID="42"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50"/>
                                        <p:tgtEl>
                                          <p:spTgt spid="9"/>
                                        </p:tgtEl>
                                      </p:cBhvr>
                                    </p:animEffect>
                                    <p:anim calcmode="lin" valueType="num">
                                      <p:cBhvr>
                                        <p:cTn id="38" dur="250" fill="hold"/>
                                        <p:tgtEl>
                                          <p:spTgt spid="9"/>
                                        </p:tgtEl>
                                        <p:attrNameLst>
                                          <p:attrName>ppt_x</p:attrName>
                                        </p:attrNameLst>
                                      </p:cBhvr>
                                      <p:tavLst>
                                        <p:tav tm="0">
                                          <p:val>
                                            <p:strVal val="#ppt_x"/>
                                          </p:val>
                                        </p:tav>
                                        <p:tav tm="100000">
                                          <p:val>
                                            <p:strVal val="#ppt_x"/>
                                          </p:val>
                                        </p:tav>
                                      </p:tavLst>
                                    </p:anim>
                                    <p:anim calcmode="lin" valueType="num">
                                      <p:cBhvr>
                                        <p:cTn id="39" dur="250" fill="hold"/>
                                        <p:tgtEl>
                                          <p:spTgt spid="9"/>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1500"/>
                            </p:stCondLst>
                            <p:childTnLst>
                              <p:par>
                                <p:cTn id="41" presetID="42" presetClass="entr" presetSubtype="0"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250"/>
                                        <p:tgtEl>
                                          <p:spTgt spid="10"/>
                                        </p:tgtEl>
                                      </p:cBhvr>
                                    </p:animEffect>
                                    <p:anim calcmode="lin" valueType="num">
                                      <p:cBhvr>
                                        <p:cTn id="44" dur="250" fill="hold"/>
                                        <p:tgtEl>
                                          <p:spTgt spid="10"/>
                                        </p:tgtEl>
                                        <p:attrNameLst>
                                          <p:attrName>ppt_x</p:attrName>
                                        </p:attrNameLst>
                                      </p:cBhvr>
                                      <p:tavLst>
                                        <p:tav tm="0">
                                          <p:val>
                                            <p:strVal val="#ppt_x"/>
                                          </p:val>
                                        </p:tav>
                                        <p:tav tm="100000">
                                          <p:val>
                                            <p:strVal val="#ppt_x"/>
                                          </p:val>
                                        </p:tav>
                                      </p:tavLst>
                                    </p:anim>
                                    <p:anim calcmode="lin" valueType="num">
                                      <p:cBhvr>
                                        <p:cTn id="45" dur="250" fill="hold"/>
                                        <p:tgtEl>
                                          <p:spTgt spid="10"/>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1750"/>
                            </p:stCondLst>
                            <p:childTnLst>
                              <p:par>
                                <p:cTn id="47" presetID="42"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250"/>
                                        <p:tgtEl>
                                          <p:spTgt spid="11"/>
                                        </p:tgtEl>
                                      </p:cBhvr>
                                    </p:animEffect>
                                    <p:anim calcmode="lin" valueType="num">
                                      <p:cBhvr>
                                        <p:cTn id="50" dur="250" fill="hold"/>
                                        <p:tgtEl>
                                          <p:spTgt spid="11"/>
                                        </p:tgtEl>
                                        <p:attrNameLst>
                                          <p:attrName>ppt_x</p:attrName>
                                        </p:attrNameLst>
                                      </p:cBhvr>
                                      <p:tavLst>
                                        <p:tav tm="0">
                                          <p:val>
                                            <p:strVal val="#ppt_x"/>
                                          </p:val>
                                        </p:tav>
                                        <p:tav tm="100000">
                                          <p:val>
                                            <p:strVal val="#ppt_x"/>
                                          </p:val>
                                        </p:tav>
                                      </p:tavLst>
                                    </p:anim>
                                    <p:anim calcmode="lin" valueType="num">
                                      <p:cBhvr>
                                        <p:cTn id="51" dur="250" fill="hold"/>
                                        <p:tgtEl>
                                          <p:spTgt spid="11"/>
                                        </p:tgtEl>
                                        <p:attrNameLst>
                                          <p:attrName>ppt_y</p:attrName>
                                        </p:attrNameLst>
                                      </p:cBhvr>
                                      <p:tavLst>
                                        <p:tav tm="0">
                                          <p:val>
                                            <p:strVal val="#ppt_y+.1"/>
                                          </p:val>
                                        </p:tav>
                                        <p:tav tm="100000">
                                          <p:val>
                                            <p:strVal val="#ppt_y"/>
                                          </p:val>
                                        </p:tav>
                                      </p:tavLst>
                                    </p:anim>
                                  </p:childTnLst>
                                </p:cTn>
                              </p:par>
                            </p:childTnLst>
                          </p:cTn>
                        </p:par>
                        <p:par>
                          <p:cTn id="52" fill="hold" nodeType="afterGroup">
                            <p:stCondLst>
                              <p:cond delay="2000"/>
                            </p:stCondLst>
                            <p:childTnLst>
                              <p:par>
                                <p:cTn id="53" presetID="42" presetClass="entr" presetSubtype="0"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250"/>
                                        <p:tgtEl>
                                          <p:spTgt spid="12"/>
                                        </p:tgtEl>
                                      </p:cBhvr>
                                    </p:animEffect>
                                    <p:anim calcmode="lin" valueType="num">
                                      <p:cBhvr>
                                        <p:cTn id="56" dur="250" fill="hold"/>
                                        <p:tgtEl>
                                          <p:spTgt spid="12"/>
                                        </p:tgtEl>
                                        <p:attrNameLst>
                                          <p:attrName>ppt_x</p:attrName>
                                        </p:attrNameLst>
                                      </p:cBhvr>
                                      <p:tavLst>
                                        <p:tav tm="0">
                                          <p:val>
                                            <p:strVal val="#ppt_x"/>
                                          </p:val>
                                        </p:tav>
                                        <p:tav tm="100000">
                                          <p:val>
                                            <p:strVal val="#ppt_x"/>
                                          </p:val>
                                        </p:tav>
                                      </p:tavLst>
                                    </p:anim>
                                    <p:anim calcmode="lin" valueType="num">
                                      <p:cBhvr>
                                        <p:cTn id="57" dur="2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8010335" y="1202459"/>
            <a:ext cx="2811015" cy="1630896"/>
          </a:xfrm>
          <a:prstGeom prst="rect">
            <a:avLst/>
          </a:prstGeom>
        </p:spPr>
        <p:txBody>
          <a:bodyPr wrap="square">
            <a:spAutoFit/>
          </a:bodyPr>
          <a:lstStyle/>
          <a:p>
            <a:pPr>
              <a:lnSpc>
                <a:spcPct val="150000"/>
              </a:lnSpc>
            </a:pPr>
            <a:r>
              <a:rPr lang="zh-CN" altLang="en-US" sz="1335">
                <a:solidFill>
                  <a:schemeClr val="tx1">
                    <a:lumMod val="65000"/>
                    <a:lumOff val="35000"/>
                  </a:schemeClr>
                </a:solidFill>
                <a:cs typeface="+mn-ea"/>
                <a:sym typeface="+mn-lt"/>
              </a:rPr>
              <a:t>标题数字等都可以通过点击和重新输入进行更改，顶部“开始”面板中可以对字体，标题数字等都可以通过点击和重新输入进行更改，顶部“开始”面板中可以对字体</a:t>
            </a:r>
            <a:endParaRPr lang="zh-CN" altLang="en-US" sz="1335">
              <a:solidFill>
                <a:schemeClr val="tx1">
                  <a:lumMod val="65000"/>
                  <a:lumOff val="35000"/>
                </a:schemeClr>
              </a:solidFill>
              <a:cs typeface="+mn-ea"/>
              <a:sym typeface="+mn-lt"/>
            </a:endParaRPr>
          </a:p>
        </p:txBody>
      </p:sp>
      <p:sp>
        <p:nvSpPr>
          <p:cNvPr id="29" name="矩形 28"/>
          <p:cNvSpPr/>
          <p:nvPr/>
        </p:nvSpPr>
        <p:spPr>
          <a:xfrm>
            <a:off x="1446681" y="1202459"/>
            <a:ext cx="2811015" cy="1630896"/>
          </a:xfrm>
          <a:prstGeom prst="rect">
            <a:avLst/>
          </a:prstGeom>
        </p:spPr>
        <p:txBody>
          <a:bodyPr wrap="square">
            <a:spAutoFit/>
          </a:bodyPr>
          <a:lstStyle/>
          <a:p>
            <a:pPr>
              <a:lnSpc>
                <a:spcPct val="150000"/>
              </a:lnSpc>
            </a:pPr>
            <a:r>
              <a:rPr lang="zh-CN" altLang="en-US" sz="1335">
                <a:solidFill>
                  <a:schemeClr val="tx1">
                    <a:lumMod val="65000"/>
                    <a:lumOff val="35000"/>
                  </a:schemeClr>
                </a:solidFill>
                <a:cs typeface="+mn-ea"/>
                <a:sym typeface="+mn-lt"/>
              </a:rPr>
              <a:t>标题数字等都可以通过点击和重新输入进行更改，顶部“开始”面板中可以对字体，标题数字等都可以通过点击和重新输入进行更改，顶部“开始”面板中可以对字体</a:t>
            </a:r>
            <a:endParaRPr lang="zh-CN" altLang="en-US" sz="1335">
              <a:solidFill>
                <a:schemeClr val="tx1">
                  <a:lumMod val="65000"/>
                  <a:lumOff val="35000"/>
                </a:schemeClr>
              </a:solidFill>
              <a:cs typeface="+mn-ea"/>
              <a:sym typeface="+mn-lt"/>
            </a:endParaRPr>
          </a:p>
        </p:txBody>
      </p:sp>
      <p:sp>
        <p:nvSpPr>
          <p:cNvPr id="30" name="矩形 29"/>
          <p:cNvSpPr/>
          <p:nvPr/>
        </p:nvSpPr>
        <p:spPr>
          <a:xfrm>
            <a:off x="1350401" y="3822646"/>
            <a:ext cx="2811015" cy="1630896"/>
          </a:xfrm>
          <a:prstGeom prst="rect">
            <a:avLst/>
          </a:prstGeom>
        </p:spPr>
        <p:txBody>
          <a:bodyPr wrap="square">
            <a:spAutoFit/>
          </a:bodyPr>
          <a:lstStyle/>
          <a:p>
            <a:pPr>
              <a:lnSpc>
                <a:spcPct val="150000"/>
              </a:lnSpc>
            </a:pPr>
            <a:r>
              <a:rPr lang="zh-CN" altLang="en-US" sz="1335">
                <a:solidFill>
                  <a:schemeClr val="tx1">
                    <a:lumMod val="65000"/>
                    <a:lumOff val="35000"/>
                  </a:schemeClr>
                </a:solidFill>
                <a:cs typeface="+mn-ea"/>
                <a:sym typeface="+mn-lt"/>
              </a:rPr>
              <a:t>标题数字等都可以通过点击和重新输入进行更改，顶部“开始”面板中可以对字体，标题数字等都可以通过点击和重新输入进行更改，顶部“开始”面板中可以对字体</a:t>
            </a:r>
            <a:endParaRPr lang="zh-CN" altLang="en-US" sz="1335">
              <a:solidFill>
                <a:schemeClr val="tx1">
                  <a:lumMod val="65000"/>
                  <a:lumOff val="35000"/>
                </a:schemeClr>
              </a:solidFill>
              <a:cs typeface="+mn-ea"/>
              <a:sym typeface="+mn-lt"/>
            </a:endParaRPr>
          </a:p>
        </p:txBody>
      </p:sp>
      <p:sp>
        <p:nvSpPr>
          <p:cNvPr id="31" name="矩形 30"/>
          <p:cNvSpPr/>
          <p:nvPr/>
        </p:nvSpPr>
        <p:spPr>
          <a:xfrm>
            <a:off x="8010335" y="3668657"/>
            <a:ext cx="2811015" cy="1630896"/>
          </a:xfrm>
          <a:prstGeom prst="rect">
            <a:avLst/>
          </a:prstGeom>
        </p:spPr>
        <p:txBody>
          <a:bodyPr wrap="square">
            <a:spAutoFit/>
          </a:bodyPr>
          <a:lstStyle/>
          <a:p>
            <a:pPr>
              <a:lnSpc>
                <a:spcPct val="150000"/>
              </a:lnSpc>
            </a:pPr>
            <a:r>
              <a:rPr lang="zh-CN" altLang="en-US" sz="1335">
                <a:solidFill>
                  <a:schemeClr val="tx1">
                    <a:lumMod val="65000"/>
                    <a:lumOff val="35000"/>
                  </a:schemeClr>
                </a:solidFill>
                <a:cs typeface="+mn-ea"/>
                <a:sym typeface="+mn-lt"/>
              </a:rPr>
              <a:t>标题数字等都可以通过点击和重新输入进行更改，顶部“开始”面板中可以对字体，标题数字等都可以通过点击和重新输入进行更改，顶部“开始”面板中可以对字体</a:t>
            </a:r>
            <a:endParaRPr lang="zh-CN" altLang="en-US" sz="1335">
              <a:solidFill>
                <a:schemeClr val="tx1">
                  <a:lumMod val="65000"/>
                  <a:lumOff val="35000"/>
                </a:schemeClr>
              </a:solidFill>
              <a:cs typeface="+mn-ea"/>
              <a:sym typeface="+mn-lt"/>
            </a:endParaRPr>
          </a:p>
        </p:txBody>
      </p:sp>
      <p:pic>
        <p:nvPicPr>
          <p:cNvPr id="21" name="图片 20" descr="资源 634302"/>
          <p:cNvPicPr>
            <a:picLocks noChangeAspect="1"/>
          </p:cNvPicPr>
          <p:nvPr/>
        </p:nvPicPr>
        <p:blipFill>
          <a:blip r:embed="rId4"/>
          <a:stretch>
            <a:fillRect/>
          </a:stretch>
        </p:blipFill>
        <p:spPr>
          <a:xfrm rot="5196737">
            <a:off x="4176863" y="1722372"/>
            <a:ext cx="3721743" cy="3247235"/>
          </a:xfrm>
          <a:prstGeom prst="rect">
            <a:avLst/>
          </a:prstGeom>
        </p:spPr>
      </p:pic>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wipe(left)">
                                      <p:cBhvr>
                                        <p:cTn id="7" dur="500"/>
                                        <p:tgtEl>
                                          <p:spTgt spid="29">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barn(inVertical)">
                                      <p:cBhvr>
                                        <p:cTn id="17" dur="500"/>
                                        <p:tgtEl>
                                          <p:spTgt spid="30"/>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barn(inVertical)">
                                      <p:cBhvr>
                                        <p:cTn id="2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 grpId="0"/>
      <p:bldP spid="31"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4" name="Group 47"/>
          <p:cNvGrpSpPr/>
          <p:nvPr/>
        </p:nvGrpSpPr>
        <p:grpSpPr>
          <a:xfrm>
            <a:off x="911369" y="2140162"/>
            <a:ext cx="1766616" cy="2459917"/>
            <a:chOff x="663207" y="1246790"/>
            <a:chExt cx="1324962" cy="1844938"/>
          </a:xfrm>
          <a:solidFill>
            <a:schemeClr val="accent1">
              <a:lumMod val="75000"/>
            </a:schemeClr>
          </a:solidFill>
        </p:grpSpPr>
        <p:sp>
          <p:nvSpPr>
            <p:cNvPr id="5" name="Rounded Rectangle 26"/>
            <p:cNvSpPr/>
            <p:nvPr/>
          </p:nvSpPr>
          <p:spPr>
            <a:xfrm>
              <a:off x="663207" y="1246790"/>
              <a:ext cx="1324962" cy="1612996"/>
            </a:xfrm>
            <a:prstGeom prst="roundRect">
              <a:avLst>
                <a:gd name="adj" fmla="val 711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6" name="Isosceles Triangle 43"/>
            <p:cNvSpPr/>
            <p:nvPr/>
          </p:nvSpPr>
          <p:spPr>
            <a:xfrm rot="10800000">
              <a:off x="1122392" y="2859785"/>
              <a:ext cx="406592" cy="231943"/>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7" name="Text Placeholder 3"/>
            <p:cNvSpPr txBox="1"/>
            <p:nvPr/>
          </p:nvSpPr>
          <p:spPr>
            <a:xfrm>
              <a:off x="811725" y="2428981"/>
              <a:ext cx="1027926" cy="246173"/>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2135">
                  <a:solidFill>
                    <a:schemeClr val="bg1"/>
                  </a:solidFill>
                  <a:cs typeface="+mn-ea"/>
                  <a:sym typeface="+mn-lt"/>
                </a:rPr>
                <a:t>添加小标题</a:t>
              </a:r>
              <a:endParaRPr lang="en-US" sz="2135">
                <a:solidFill>
                  <a:schemeClr val="bg1"/>
                </a:solidFill>
                <a:cs typeface="+mn-ea"/>
                <a:sym typeface="+mn-lt"/>
              </a:endParaRPr>
            </a:p>
          </p:txBody>
        </p:sp>
      </p:grpSp>
      <p:sp>
        <p:nvSpPr>
          <p:cNvPr id="8" name="Round Same Side Corner Rectangle 44"/>
          <p:cNvSpPr/>
          <p:nvPr/>
        </p:nvSpPr>
        <p:spPr>
          <a:xfrm>
            <a:off x="911369" y="2140160"/>
            <a:ext cx="1766616" cy="1459379"/>
          </a:xfrm>
          <a:prstGeom prst="round2SameRect">
            <a:avLst>
              <a:gd name="adj1" fmla="val 873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1">
                  <a:lumMod val="50000"/>
                </a:schemeClr>
              </a:solidFill>
              <a:cs typeface="+mn-ea"/>
              <a:sym typeface="+mn-lt"/>
            </a:endParaRPr>
          </a:p>
        </p:txBody>
      </p:sp>
      <p:sp>
        <p:nvSpPr>
          <p:cNvPr id="9" name="TextBox 46"/>
          <p:cNvSpPr txBox="1"/>
          <p:nvPr/>
        </p:nvSpPr>
        <p:spPr>
          <a:xfrm>
            <a:off x="719347" y="4828488"/>
            <a:ext cx="2150661" cy="615361"/>
          </a:xfrm>
          <a:prstGeom prst="rect">
            <a:avLst/>
          </a:prstGeom>
          <a:noFill/>
        </p:spPr>
        <p:txBody>
          <a:bodyPr wrap="square" lIns="0" tIns="0" rIns="0" bIns="0" rtlCol="0" anchor="t">
            <a:spAutoFit/>
          </a:bodyPr>
          <a:lstStyle/>
          <a:p>
            <a:pPr algn="ctr" defTabSz="1219200">
              <a:spcBef>
                <a:spcPct val="20000"/>
              </a:spcBef>
              <a:defRPr/>
            </a:pPr>
            <a:r>
              <a:rPr lang="zh-CN" altLang="en-US" sz="1335">
                <a:solidFill>
                  <a:schemeClr val="tx1">
                    <a:lumMod val="50000"/>
                    <a:lumOff val="50000"/>
                  </a:schemeClr>
                </a:solidFill>
                <a:cs typeface="+mn-ea"/>
                <a:sym typeface="+mn-lt"/>
              </a:rPr>
              <a:t>点击输入简要文字内容，概括精炼言简意赅的说明分项内容。</a:t>
            </a:r>
            <a:endParaRPr lang="en-US" sz="1335">
              <a:solidFill>
                <a:schemeClr val="tx1">
                  <a:lumMod val="50000"/>
                  <a:lumOff val="50000"/>
                </a:schemeClr>
              </a:solidFill>
              <a:cs typeface="+mn-ea"/>
              <a:sym typeface="+mn-lt"/>
            </a:endParaRPr>
          </a:p>
        </p:txBody>
      </p:sp>
      <p:grpSp>
        <p:nvGrpSpPr>
          <p:cNvPr id="10" name="Group 48"/>
          <p:cNvGrpSpPr/>
          <p:nvPr/>
        </p:nvGrpSpPr>
        <p:grpSpPr>
          <a:xfrm>
            <a:off x="3062031" y="2140162"/>
            <a:ext cx="1766616" cy="2459917"/>
            <a:chOff x="663207" y="1246790"/>
            <a:chExt cx="1324962" cy="1844938"/>
          </a:xfrm>
          <a:solidFill>
            <a:schemeClr val="accent2">
              <a:lumMod val="75000"/>
            </a:schemeClr>
          </a:solidFill>
        </p:grpSpPr>
        <p:sp>
          <p:nvSpPr>
            <p:cNvPr id="11" name="Rounded Rectangle 49"/>
            <p:cNvSpPr/>
            <p:nvPr/>
          </p:nvSpPr>
          <p:spPr>
            <a:xfrm>
              <a:off x="663207" y="1246790"/>
              <a:ext cx="1324962" cy="1612996"/>
            </a:xfrm>
            <a:prstGeom prst="roundRect">
              <a:avLst>
                <a:gd name="adj" fmla="val 7114"/>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12" name="Isosceles Triangle 50"/>
            <p:cNvSpPr/>
            <p:nvPr/>
          </p:nvSpPr>
          <p:spPr>
            <a:xfrm rot="10800000">
              <a:off x="1122392" y="2859785"/>
              <a:ext cx="406592" cy="231943"/>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13" name="Text Placeholder 3"/>
            <p:cNvSpPr txBox="1"/>
            <p:nvPr/>
          </p:nvSpPr>
          <p:spPr>
            <a:xfrm>
              <a:off x="811726" y="2428981"/>
              <a:ext cx="1027926" cy="246173"/>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2135">
                  <a:solidFill>
                    <a:schemeClr val="bg1"/>
                  </a:solidFill>
                  <a:cs typeface="+mn-ea"/>
                  <a:sym typeface="+mn-lt"/>
                </a:rPr>
                <a:t>添加小标题</a:t>
              </a:r>
              <a:endParaRPr lang="en-US" sz="2135">
                <a:solidFill>
                  <a:schemeClr val="bg1"/>
                </a:solidFill>
                <a:cs typeface="+mn-ea"/>
                <a:sym typeface="+mn-lt"/>
              </a:endParaRPr>
            </a:p>
          </p:txBody>
        </p:sp>
      </p:grpSp>
      <p:sp>
        <p:nvSpPr>
          <p:cNvPr id="14" name="Round Same Side Corner Rectangle 52"/>
          <p:cNvSpPr/>
          <p:nvPr/>
        </p:nvSpPr>
        <p:spPr>
          <a:xfrm>
            <a:off x="3062031" y="2140160"/>
            <a:ext cx="1766616" cy="1459379"/>
          </a:xfrm>
          <a:prstGeom prst="round2SameRect">
            <a:avLst>
              <a:gd name="adj1" fmla="val 873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2">
                  <a:lumMod val="50000"/>
                </a:schemeClr>
              </a:solidFill>
              <a:cs typeface="+mn-ea"/>
              <a:sym typeface="+mn-lt"/>
            </a:endParaRPr>
          </a:p>
        </p:txBody>
      </p:sp>
      <p:sp>
        <p:nvSpPr>
          <p:cNvPr id="15" name="TextBox 53"/>
          <p:cNvSpPr txBox="1"/>
          <p:nvPr/>
        </p:nvSpPr>
        <p:spPr>
          <a:xfrm>
            <a:off x="2870008" y="4828488"/>
            <a:ext cx="2150661" cy="615361"/>
          </a:xfrm>
          <a:prstGeom prst="rect">
            <a:avLst/>
          </a:prstGeom>
          <a:noFill/>
        </p:spPr>
        <p:txBody>
          <a:bodyPr wrap="square" lIns="0" tIns="0" rIns="0" bIns="0" rtlCol="0" anchor="t">
            <a:spAutoFit/>
          </a:bodyPr>
          <a:lstStyle/>
          <a:p>
            <a:pPr algn="ctr" defTabSz="1219200">
              <a:spcBef>
                <a:spcPct val="20000"/>
              </a:spcBef>
              <a:defRPr/>
            </a:pPr>
            <a:r>
              <a:rPr lang="zh-CN" altLang="en-US" sz="1335">
                <a:solidFill>
                  <a:schemeClr val="tx1">
                    <a:lumMod val="50000"/>
                    <a:lumOff val="50000"/>
                  </a:schemeClr>
                </a:solidFill>
                <a:cs typeface="+mn-ea"/>
                <a:sym typeface="+mn-lt"/>
              </a:rPr>
              <a:t>点击输入简要文字内容，概括精炼言简意赅的说明分项内容。</a:t>
            </a:r>
            <a:endParaRPr lang="en-US" sz="1335">
              <a:solidFill>
                <a:schemeClr val="tx1">
                  <a:lumMod val="50000"/>
                  <a:lumOff val="50000"/>
                </a:schemeClr>
              </a:solidFill>
              <a:cs typeface="+mn-ea"/>
              <a:sym typeface="+mn-lt"/>
            </a:endParaRPr>
          </a:p>
        </p:txBody>
      </p:sp>
      <p:grpSp>
        <p:nvGrpSpPr>
          <p:cNvPr id="16" name="Group 54"/>
          <p:cNvGrpSpPr/>
          <p:nvPr/>
        </p:nvGrpSpPr>
        <p:grpSpPr>
          <a:xfrm>
            <a:off x="5212692" y="2140162"/>
            <a:ext cx="1766616" cy="2459917"/>
            <a:chOff x="663207" y="1246790"/>
            <a:chExt cx="1324962" cy="1844938"/>
          </a:xfrm>
          <a:solidFill>
            <a:schemeClr val="accent3">
              <a:lumMod val="75000"/>
            </a:schemeClr>
          </a:solidFill>
        </p:grpSpPr>
        <p:sp>
          <p:nvSpPr>
            <p:cNvPr id="17" name="Rounded Rectangle 55"/>
            <p:cNvSpPr/>
            <p:nvPr/>
          </p:nvSpPr>
          <p:spPr>
            <a:xfrm>
              <a:off x="663207" y="1246790"/>
              <a:ext cx="1324962" cy="1612996"/>
            </a:xfrm>
            <a:prstGeom prst="roundRect">
              <a:avLst>
                <a:gd name="adj" fmla="val 7114"/>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18" name="Isosceles Triangle 56"/>
            <p:cNvSpPr/>
            <p:nvPr/>
          </p:nvSpPr>
          <p:spPr>
            <a:xfrm rot="10800000">
              <a:off x="1122392" y="2859785"/>
              <a:ext cx="406592" cy="231943"/>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19" name="Text Placeholder 3"/>
            <p:cNvSpPr txBox="1"/>
            <p:nvPr/>
          </p:nvSpPr>
          <p:spPr>
            <a:xfrm>
              <a:off x="811725" y="2428981"/>
              <a:ext cx="1027926" cy="246173"/>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2135">
                  <a:solidFill>
                    <a:schemeClr val="bg1"/>
                  </a:solidFill>
                  <a:cs typeface="+mn-ea"/>
                  <a:sym typeface="+mn-lt"/>
                </a:rPr>
                <a:t>添加小标题</a:t>
              </a:r>
              <a:endParaRPr lang="en-US" sz="2135">
                <a:solidFill>
                  <a:schemeClr val="bg1"/>
                </a:solidFill>
                <a:cs typeface="+mn-ea"/>
                <a:sym typeface="+mn-lt"/>
              </a:endParaRPr>
            </a:p>
          </p:txBody>
        </p:sp>
      </p:grpSp>
      <p:sp>
        <p:nvSpPr>
          <p:cNvPr id="20" name="Round Same Side Corner Rectangle 58"/>
          <p:cNvSpPr/>
          <p:nvPr/>
        </p:nvSpPr>
        <p:spPr>
          <a:xfrm>
            <a:off x="5212692" y="2140160"/>
            <a:ext cx="1766616" cy="1459379"/>
          </a:xfrm>
          <a:prstGeom prst="round2SameRect">
            <a:avLst>
              <a:gd name="adj1" fmla="val 873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3">
                  <a:lumMod val="50000"/>
                </a:schemeClr>
              </a:solidFill>
              <a:cs typeface="+mn-ea"/>
              <a:sym typeface="+mn-lt"/>
            </a:endParaRPr>
          </a:p>
        </p:txBody>
      </p:sp>
      <p:sp>
        <p:nvSpPr>
          <p:cNvPr id="21" name="TextBox 59"/>
          <p:cNvSpPr txBox="1"/>
          <p:nvPr/>
        </p:nvSpPr>
        <p:spPr>
          <a:xfrm>
            <a:off x="5020670" y="4828488"/>
            <a:ext cx="2150661" cy="615361"/>
          </a:xfrm>
          <a:prstGeom prst="rect">
            <a:avLst/>
          </a:prstGeom>
          <a:noFill/>
        </p:spPr>
        <p:txBody>
          <a:bodyPr wrap="square" lIns="0" tIns="0" rIns="0" bIns="0" rtlCol="0" anchor="t">
            <a:spAutoFit/>
          </a:bodyPr>
          <a:lstStyle/>
          <a:p>
            <a:pPr algn="ctr" defTabSz="1219200">
              <a:spcBef>
                <a:spcPct val="20000"/>
              </a:spcBef>
              <a:defRPr/>
            </a:pPr>
            <a:r>
              <a:rPr lang="zh-CN" altLang="en-US" sz="1335">
                <a:solidFill>
                  <a:schemeClr val="tx1">
                    <a:lumMod val="50000"/>
                    <a:lumOff val="50000"/>
                  </a:schemeClr>
                </a:solidFill>
                <a:cs typeface="+mn-ea"/>
                <a:sym typeface="+mn-lt"/>
              </a:rPr>
              <a:t>点击输入简要文字内容，概括精炼言简意赅的说明分项内容。</a:t>
            </a:r>
            <a:endParaRPr lang="en-US" sz="1335">
              <a:solidFill>
                <a:schemeClr val="tx1">
                  <a:lumMod val="50000"/>
                  <a:lumOff val="50000"/>
                </a:schemeClr>
              </a:solidFill>
              <a:cs typeface="+mn-ea"/>
              <a:sym typeface="+mn-lt"/>
            </a:endParaRPr>
          </a:p>
        </p:txBody>
      </p:sp>
      <p:grpSp>
        <p:nvGrpSpPr>
          <p:cNvPr id="22" name="Group 60"/>
          <p:cNvGrpSpPr/>
          <p:nvPr/>
        </p:nvGrpSpPr>
        <p:grpSpPr>
          <a:xfrm>
            <a:off x="7363353" y="2140162"/>
            <a:ext cx="1766616" cy="2459917"/>
            <a:chOff x="663207" y="1246790"/>
            <a:chExt cx="1324962" cy="1844938"/>
          </a:xfrm>
          <a:solidFill>
            <a:schemeClr val="accent4">
              <a:lumMod val="50000"/>
            </a:schemeClr>
          </a:solidFill>
        </p:grpSpPr>
        <p:sp>
          <p:nvSpPr>
            <p:cNvPr id="23" name="Rounded Rectangle 61"/>
            <p:cNvSpPr/>
            <p:nvPr/>
          </p:nvSpPr>
          <p:spPr>
            <a:xfrm>
              <a:off x="663207" y="1246790"/>
              <a:ext cx="1324962" cy="1612996"/>
            </a:xfrm>
            <a:prstGeom prst="roundRect">
              <a:avLst>
                <a:gd name="adj" fmla="val 7114"/>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24" name="Isosceles Triangle 62"/>
            <p:cNvSpPr/>
            <p:nvPr/>
          </p:nvSpPr>
          <p:spPr>
            <a:xfrm rot="10800000">
              <a:off x="1122392" y="2859785"/>
              <a:ext cx="406592" cy="231943"/>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25" name="Text Placeholder 3"/>
            <p:cNvSpPr txBox="1"/>
            <p:nvPr/>
          </p:nvSpPr>
          <p:spPr>
            <a:xfrm>
              <a:off x="811725" y="2428981"/>
              <a:ext cx="1027926" cy="246173"/>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2135">
                  <a:solidFill>
                    <a:schemeClr val="bg1"/>
                  </a:solidFill>
                  <a:cs typeface="+mn-ea"/>
                  <a:sym typeface="+mn-lt"/>
                </a:rPr>
                <a:t>添加小标题</a:t>
              </a:r>
              <a:endParaRPr lang="en-US" sz="2135">
                <a:solidFill>
                  <a:schemeClr val="bg1"/>
                </a:solidFill>
                <a:cs typeface="+mn-ea"/>
                <a:sym typeface="+mn-lt"/>
              </a:endParaRPr>
            </a:p>
          </p:txBody>
        </p:sp>
      </p:grpSp>
      <p:sp>
        <p:nvSpPr>
          <p:cNvPr id="26" name="Round Same Side Corner Rectangle 64"/>
          <p:cNvSpPr/>
          <p:nvPr/>
        </p:nvSpPr>
        <p:spPr>
          <a:xfrm>
            <a:off x="7363353" y="2140160"/>
            <a:ext cx="1766616" cy="1459379"/>
          </a:xfrm>
          <a:prstGeom prst="round2SameRect">
            <a:avLst>
              <a:gd name="adj1" fmla="val 873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lumMod val="50000"/>
                </a:schemeClr>
              </a:solidFill>
              <a:cs typeface="+mn-ea"/>
              <a:sym typeface="+mn-lt"/>
            </a:endParaRPr>
          </a:p>
        </p:txBody>
      </p:sp>
      <p:sp>
        <p:nvSpPr>
          <p:cNvPr id="27" name="TextBox 65"/>
          <p:cNvSpPr txBox="1"/>
          <p:nvPr/>
        </p:nvSpPr>
        <p:spPr>
          <a:xfrm>
            <a:off x="7171331" y="4828488"/>
            <a:ext cx="2150661" cy="615361"/>
          </a:xfrm>
          <a:prstGeom prst="rect">
            <a:avLst/>
          </a:prstGeom>
          <a:noFill/>
        </p:spPr>
        <p:txBody>
          <a:bodyPr wrap="square" lIns="0" tIns="0" rIns="0" bIns="0" rtlCol="0" anchor="t">
            <a:spAutoFit/>
          </a:bodyPr>
          <a:lstStyle/>
          <a:p>
            <a:pPr algn="ctr" defTabSz="1219200">
              <a:spcBef>
                <a:spcPct val="20000"/>
              </a:spcBef>
              <a:defRPr/>
            </a:pPr>
            <a:r>
              <a:rPr lang="zh-CN" altLang="en-US" sz="1335">
                <a:solidFill>
                  <a:schemeClr val="tx1">
                    <a:lumMod val="50000"/>
                    <a:lumOff val="50000"/>
                  </a:schemeClr>
                </a:solidFill>
                <a:cs typeface="+mn-ea"/>
                <a:sym typeface="+mn-lt"/>
              </a:rPr>
              <a:t>点击输入简要文字内容，概括精炼言简意赅的说明分项内容。</a:t>
            </a:r>
            <a:endParaRPr lang="en-US" sz="1335">
              <a:solidFill>
                <a:schemeClr val="tx1">
                  <a:lumMod val="50000"/>
                  <a:lumOff val="50000"/>
                </a:schemeClr>
              </a:solidFill>
              <a:cs typeface="+mn-ea"/>
              <a:sym typeface="+mn-lt"/>
            </a:endParaRPr>
          </a:p>
        </p:txBody>
      </p:sp>
      <p:grpSp>
        <p:nvGrpSpPr>
          <p:cNvPr id="28" name="Group 66"/>
          <p:cNvGrpSpPr/>
          <p:nvPr/>
        </p:nvGrpSpPr>
        <p:grpSpPr>
          <a:xfrm>
            <a:off x="9514015" y="2140162"/>
            <a:ext cx="1766616" cy="2459917"/>
            <a:chOff x="663207" y="1246790"/>
            <a:chExt cx="1324962" cy="1844938"/>
          </a:xfrm>
          <a:solidFill>
            <a:schemeClr val="accent5">
              <a:lumMod val="75000"/>
            </a:schemeClr>
          </a:solidFill>
        </p:grpSpPr>
        <p:sp>
          <p:nvSpPr>
            <p:cNvPr id="29" name="Rounded Rectangle 67"/>
            <p:cNvSpPr/>
            <p:nvPr/>
          </p:nvSpPr>
          <p:spPr>
            <a:xfrm>
              <a:off x="663207" y="1246790"/>
              <a:ext cx="1324962" cy="1612996"/>
            </a:xfrm>
            <a:prstGeom prst="roundRect">
              <a:avLst>
                <a:gd name="adj" fmla="val 7114"/>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30" name="Isosceles Triangle 74"/>
            <p:cNvSpPr/>
            <p:nvPr/>
          </p:nvSpPr>
          <p:spPr>
            <a:xfrm rot="10800000">
              <a:off x="1122392" y="2859785"/>
              <a:ext cx="406592" cy="231943"/>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31" name="Text Placeholder 3"/>
            <p:cNvSpPr txBox="1"/>
            <p:nvPr/>
          </p:nvSpPr>
          <p:spPr>
            <a:xfrm>
              <a:off x="811726" y="2428981"/>
              <a:ext cx="1027926" cy="246173"/>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2135">
                  <a:solidFill>
                    <a:schemeClr val="bg1"/>
                  </a:solidFill>
                  <a:cs typeface="+mn-ea"/>
                  <a:sym typeface="+mn-lt"/>
                </a:rPr>
                <a:t>添加小标题</a:t>
              </a:r>
              <a:endParaRPr lang="en-US" sz="2135">
                <a:solidFill>
                  <a:schemeClr val="bg1"/>
                </a:solidFill>
                <a:cs typeface="+mn-ea"/>
                <a:sym typeface="+mn-lt"/>
              </a:endParaRPr>
            </a:p>
          </p:txBody>
        </p:sp>
      </p:grpSp>
      <p:sp>
        <p:nvSpPr>
          <p:cNvPr id="34" name="Round Same Side Corner Rectangle 77"/>
          <p:cNvSpPr/>
          <p:nvPr/>
        </p:nvSpPr>
        <p:spPr>
          <a:xfrm>
            <a:off x="9514015" y="2140160"/>
            <a:ext cx="1766616" cy="1459379"/>
          </a:xfrm>
          <a:prstGeom prst="round2SameRect">
            <a:avLst>
              <a:gd name="adj1" fmla="val 8730"/>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5">
                  <a:lumMod val="50000"/>
                </a:schemeClr>
              </a:solidFill>
              <a:cs typeface="+mn-ea"/>
              <a:sym typeface="+mn-lt"/>
            </a:endParaRPr>
          </a:p>
        </p:txBody>
      </p:sp>
      <p:sp>
        <p:nvSpPr>
          <p:cNvPr id="35" name="TextBox 78"/>
          <p:cNvSpPr txBox="1"/>
          <p:nvPr/>
        </p:nvSpPr>
        <p:spPr>
          <a:xfrm>
            <a:off x="9321992" y="4828488"/>
            <a:ext cx="2150661" cy="615361"/>
          </a:xfrm>
          <a:prstGeom prst="rect">
            <a:avLst/>
          </a:prstGeom>
          <a:noFill/>
        </p:spPr>
        <p:txBody>
          <a:bodyPr wrap="square" lIns="0" tIns="0" rIns="0" bIns="0" rtlCol="0" anchor="t">
            <a:spAutoFit/>
          </a:bodyPr>
          <a:lstStyle/>
          <a:p>
            <a:pPr algn="ctr" defTabSz="1219200">
              <a:spcBef>
                <a:spcPct val="20000"/>
              </a:spcBef>
              <a:defRPr/>
            </a:pPr>
            <a:r>
              <a:rPr lang="zh-CN" altLang="en-US" sz="1335">
                <a:solidFill>
                  <a:schemeClr val="tx1">
                    <a:lumMod val="50000"/>
                    <a:lumOff val="50000"/>
                  </a:schemeClr>
                </a:solidFill>
                <a:cs typeface="+mn-ea"/>
                <a:sym typeface="+mn-lt"/>
              </a:rPr>
              <a:t>点击输入简要文字内容，概括精炼言简意赅的说明分项内容。</a:t>
            </a:r>
            <a:endParaRPr lang="en-US" sz="1335">
              <a:solidFill>
                <a:schemeClr val="tx1">
                  <a:lumMod val="50000"/>
                  <a:lumOff val="50000"/>
                </a:schemeClr>
              </a:solidFill>
              <a:cs typeface="+mn-ea"/>
              <a:sym typeface="+mn-lt"/>
            </a:endParaRPr>
          </a:p>
        </p:txBody>
      </p:sp>
      <p:sp>
        <p:nvSpPr>
          <p:cNvPr id="36" name="Arc 79"/>
          <p:cNvSpPr/>
          <p:nvPr/>
        </p:nvSpPr>
        <p:spPr>
          <a:xfrm rot="19051048">
            <a:off x="1776261" y="1658681"/>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cs typeface="+mn-ea"/>
              <a:sym typeface="+mn-lt"/>
            </a:endParaRPr>
          </a:p>
        </p:txBody>
      </p:sp>
      <p:sp>
        <p:nvSpPr>
          <p:cNvPr id="37" name="Arc 80"/>
          <p:cNvSpPr/>
          <p:nvPr/>
        </p:nvSpPr>
        <p:spPr>
          <a:xfrm rot="19051048">
            <a:off x="3826137" y="1658683"/>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cs typeface="+mn-ea"/>
              <a:sym typeface="+mn-lt"/>
            </a:endParaRPr>
          </a:p>
        </p:txBody>
      </p:sp>
      <p:sp>
        <p:nvSpPr>
          <p:cNvPr id="38" name="Arc 81"/>
          <p:cNvSpPr/>
          <p:nvPr/>
        </p:nvSpPr>
        <p:spPr>
          <a:xfrm rot="19051048">
            <a:off x="5885581" y="1658683"/>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cs typeface="+mn-ea"/>
              <a:sym typeface="+mn-lt"/>
            </a:endParaRPr>
          </a:p>
        </p:txBody>
      </p:sp>
      <p:sp>
        <p:nvSpPr>
          <p:cNvPr id="39" name="Arc 82"/>
          <p:cNvSpPr/>
          <p:nvPr/>
        </p:nvSpPr>
        <p:spPr>
          <a:xfrm rot="19051048">
            <a:off x="8153108" y="1658683"/>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cs typeface="+mn-ea"/>
              <a:sym typeface="+mn-lt"/>
            </a:endParaRPr>
          </a:p>
        </p:txBody>
      </p:sp>
      <p:sp>
        <p:nvSpPr>
          <p:cNvPr id="40" name="Freeform 103"/>
          <p:cNvSpPr>
            <a:spLocks noEditPoints="1"/>
          </p:cNvSpPr>
          <p:nvPr/>
        </p:nvSpPr>
        <p:spPr bwMode="auto">
          <a:xfrm>
            <a:off x="1574428" y="2545527"/>
            <a:ext cx="440499" cy="648645"/>
          </a:xfrm>
          <a:custGeom>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41" name="Freeform 105"/>
          <p:cNvSpPr>
            <a:spLocks noEditPoints="1"/>
          </p:cNvSpPr>
          <p:nvPr/>
        </p:nvSpPr>
        <p:spPr bwMode="auto">
          <a:xfrm>
            <a:off x="3690092" y="2618300"/>
            <a:ext cx="510497" cy="503099"/>
          </a:xfrm>
          <a:custGeom>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2">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solidFill>
                <a:schemeClr val="accent3">
                  <a:lumMod val="50000"/>
                </a:schemeClr>
              </a:solidFill>
              <a:cs typeface="+mn-ea"/>
              <a:sym typeface="+mn-lt"/>
            </a:endParaRPr>
          </a:p>
        </p:txBody>
      </p:sp>
      <p:sp>
        <p:nvSpPr>
          <p:cNvPr id="42" name="Freeform 56"/>
          <p:cNvSpPr>
            <a:spLocks noEditPoints="1"/>
          </p:cNvSpPr>
          <p:nvPr/>
        </p:nvSpPr>
        <p:spPr bwMode="auto">
          <a:xfrm>
            <a:off x="5822260" y="2646692"/>
            <a:ext cx="547480" cy="547480"/>
          </a:xfrm>
          <a:custGeom>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43" name="Freeform 6"/>
          <p:cNvSpPr>
            <a:spLocks noEditPoints="1"/>
          </p:cNvSpPr>
          <p:nvPr/>
        </p:nvSpPr>
        <p:spPr bwMode="auto">
          <a:xfrm>
            <a:off x="7977681" y="2659345"/>
            <a:ext cx="537960" cy="421012"/>
          </a:xfrm>
          <a:custGeom>
            <a:cxnLst>
              <a:cxn ang="0">
                <a:pos x="64" y="48"/>
              </a:cxn>
              <a:cxn ang="0">
                <a:pos x="61" y="50"/>
              </a:cxn>
              <a:cxn ang="0">
                <a:pos x="2" y="50"/>
              </a:cxn>
              <a:cxn ang="0">
                <a:pos x="0" y="48"/>
              </a:cxn>
              <a:cxn ang="0">
                <a:pos x="0" y="43"/>
              </a:cxn>
              <a:cxn ang="0">
                <a:pos x="2" y="41"/>
              </a:cxn>
              <a:cxn ang="0">
                <a:pos x="61" y="41"/>
              </a:cxn>
              <a:cxn ang="0">
                <a:pos x="64" y="43"/>
              </a:cxn>
              <a:cxn ang="0">
                <a:pos x="64" y="48"/>
              </a:cxn>
              <a:cxn ang="0">
                <a:pos x="59" y="20"/>
              </a:cxn>
              <a:cxn ang="0">
                <a:pos x="57" y="23"/>
              </a:cxn>
              <a:cxn ang="0">
                <a:pos x="7" y="23"/>
              </a:cxn>
              <a:cxn ang="0">
                <a:pos x="4" y="20"/>
              </a:cxn>
              <a:cxn ang="0">
                <a:pos x="4" y="16"/>
              </a:cxn>
              <a:cxn ang="0">
                <a:pos x="7" y="13"/>
              </a:cxn>
              <a:cxn ang="0">
                <a:pos x="57" y="13"/>
              </a:cxn>
              <a:cxn ang="0">
                <a:pos x="59" y="16"/>
              </a:cxn>
              <a:cxn ang="0">
                <a:pos x="59" y="20"/>
              </a:cxn>
              <a:cxn ang="0">
                <a:pos x="50" y="34"/>
              </a:cxn>
              <a:cxn ang="0">
                <a:pos x="48" y="36"/>
              </a:cxn>
              <a:cxn ang="0">
                <a:pos x="16" y="36"/>
              </a:cxn>
              <a:cxn ang="0">
                <a:pos x="13" y="34"/>
              </a:cxn>
              <a:cxn ang="0">
                <a:pos x="13" y="29"/>
              </a:cxn>
              <a:cxn ang="0">
                <a:pos x="16" y="27"/>
              </a:cxn>
              <a:cxn ang="0">
                <a:pos x="48" y="27"/>
              </a:cxn>
              <a:cxn ang="0">
                <a:pos x="50" y="29"/>
              </a:cxn>
              <a:cxn ang="0">
                <a:pos x="50" y="34"/>
              </a:cxn>
              <a:cxn ang="0">
                <a:pos x="45" y="7"/>
              </a:cxn>
              <a:cxn ang="0">
                <a:pos x="43" y="9"/>
              </a:cxn>
              <a:cxn ang="0">
                <a:pos x="20" y="9"/>
              </a:cxn>
              <a:cxn ang="0">
                <a:pos x="18" y="7"/>
              </a:cxn>
              <a:cxn ang="0">
                <a:pos x="18" y="2"/>
              </a:cxn>
              <a:cxn ang="0">
                <a:pos x="20" y="0"/>
              </a:cxn>
              <a:cxn ang="0">
                <a:pos x="43" y="0"/>
              </a:cxn>
              <a:cxn ang="0">
                <a:pos x="45" y="2"/>
              </a:cxn>
              <a:cxn ang="0">
                <a:pos x="45" y="7"/>
              </a:cxn>
            </a:cxnLst>
            <a:rect l="0" t="0" r="r" b="b"/>
            <a:pathLst>
              <a:path w="64" h="50">
                <a:moveTo>
                  <a:pt x="64" y="48"/>
                </a:moveTo>
                <a:cubicBezTo>
                  <a:pt x="64" y="49"/>
                  <a:pt x="63" y="50"/>
                  <a:pt x="61" y="50"/>
                </a:cubicBezTo>
                <a:cubicBezTo>
                  <a:pt x="2" y="50"/>
                  <a:pt x="2" y="50"/>
                  <a:pt x="2" y="50"/>
                </a:cubicBezTo>
                <a:cubicBezTo>
                  <a:pt x="1" y="50"/>
                  <a:pt x="0" y="49"/>
                  <a:pt x="0" y="48"/>
                </a:cubicBezTo>
                <a:cubicBezTo>
                  <a:pt x="0" y="43"/>
                  <a:pt x="0" y="43"/>
                  <a:pt x="0" y="43"/>
                </a:cubicBezTo>
                <a:cubicBezTo>
                  <a:pt x="0" y="42"/>
                  <a:pt x="1" y="41"/>
                  <a:pt x="2" y="41"/>
                </a:cubicBezTo>
                <a:cubicBezTo>
                  <a:pt x="61" y="41"/>
                  <a:pt x="61" y="41"/>
                  <a:pt x="61" y="41"/>
                </a:cubicBezTo>
                <a:cubicBezTo>
                  <a:pt x="63" y="41"/>
                  <a:pt x="64" y="42"/>
                  <a:pt x="64" y="43"/>
                </a:cubicBezTo>
                <a:lnTo>
                  <a:pt x="64" y="48"/>
                </a:lnTo>
                <a:close/>
                <a:moveTo>
                  <a:pt x="59" y="20"/>
                </a:moveTo>
                <a:cubicBezTo>
                  <a:pt x="59" y="22"/>
                  <a:pt x="58" y="23"/>
                  <a:pt x="57" y="23"/>
                </a:cubicBezTo>
                <a:cubicBezTo>
                  <a:pt x="7" y="23"/>
                  <a:pt x="7" y="23"/>
                  <a:pt x="7" y="23"/>
                </a:cubicBezTo>
                <a:cubicBezTo>
                  <a:pt x="5" y="23"/>
                  <a:pt x="4" y="22"/>
                  <a:pt x="4" y="20"/>
                </a:cubicBezTo>
                <a:cubicBezTo>
                  <a:pt x="4" y="16"/>
                  <a:pt x="4" y="16"/>
                  <a:pt x="4" y="16"/>
                </a:cubicBezTo>
                <a:cubicBezTo>
                  <a:pt x="4" y="14"/>
                  <a:pt x="5" y="13"/>
                  <a:pt x="7" y="13"/>
                </a:cubicBezTo>
                <a:cubicBezTo>
                  <a:pt x="57" y="13"/>
                  <a:pt x="57" y="13"/>
                  <a:pt x="57" y="13"/>
                </a:cubicBezTo>
                <a:cubicBezTo>
                  <a:pt x="58" y="13"/>
                  <a:pt x="59" y="14"/>
                  <a:pt x="59" y="16"/>
                </a:cubicBezTo>
                <a:lnTo>
                  <a:pt x="59" y="20"/>
                </a:lnTo>
                <a:close/>
                <a:moveTo>
                  <a:pt x="50" y="34"/>
                </a:moveTo>
                <a:cubicBezTo>
                  <a:pt x="50" y="35"/>
                  <a:pt x="49" y="36"/>
                  <a:pt x="48" y="36"/>
                </a:cubicBezTo>
                <a:cubicBezTo>
                  <a:pt x="16" y="36"/>
                  <a:pt x="16" y="36"/>
                  <a:pt x="16" y="36"/>
                </a:cubicBezTo>
                <a:cubicBezTo>
                  <a:pt x="15" y="36"/>
                  <a:pt x="13" y="35"/>
                  <a:pt x="13" y="34"/>
                </a:cubicBezTo>
                <a:cubicBezTo>
                  <a:pt x="13" y="29"/>
                  <a:pt x="13" y="29"/>
                  <a:pt x="13" y="29"/>
                </a:cubicBezTo>
                <a:cubicBezTo>
                  <a:pt x="13" y="28"/>
                  <a:pt x="15" y="27"/>
                  <a:pt x="16" y="27"/>
                </a:cubicBezTo>
                <a:cubicBezTo>
                  <a:pt x="48" y="27"/>
                  <a:pt x="48" y="27"/>
                  <a:pt x="48" y="27"/>
                </a:cubicBezTo>
                <a:cubicBezTo>
                  <a:pt x="49" y="27"/>
                  <a:pt x="50" y="28"/>
                  <a:pt x="50" y="29"/>
                </a:cubicBezTo>
                <a:lnTo>
                  <a:pt x="50" y="34"/>
                </a:lnTo>
                <a:close/>
                <a:moveTo>
                  <a:pt x="45" y="7"/>
                </a:moveTo>
                <a:cubicBezTo>
                  <a:pt x="45" y="8"/>
                  <a:pt x="44" y="9"/>
                  <a:pt x="43" y="9"/>
                </a:cubicBezTo>
                <a:cubicBezTo>
                  <a:pt x="20" y="9"/>
                  <a:pt x="20" y="9"/>
                  <a:pt x="20" y="9"/>
                </a:cubicBezTo>
                <a:cubicBezTo>
                  <a:pt x="19" y="9"/>
                  <a:pt x="18" y="8"/>
                  <a:pt x="18" y="7"/>
                </a:cubicBezTo>
                <a:cubicBezTo>
                  <a:pt x="18" y="2"/>
                  <a:pt x="18" y="2"/>
                  <a:pt x="18" y="2"/>
                </a:cubicBezTo>
                <a:cubicBezTo>
                  <a:pt x="18" y="1"/>
                  <a:pt x="19" y="0"/>
                  <a:pt x="20" y="0"/>
                </a:cubicBezTo>
                <a:cubicBezTo>
                  <a:pt x="43" y="0"/>
                  <a:pt x="43" y="0"/>
                  <a:pt x="43" y="0"/>
                </a:cubicBezTo>
                <a:cubicBezTo>
                  <a:pt x="44" y="0"/>
                  <a:pt x="45" y="1"/>
                  <a:pt x="45" y="2"/>
                </a:cubicBezTo>
                <a:lnTo>
                  <a:pt x="45" y="7"/>
                </a:lnTo>
                <a:close/>
              </a:path>
            </a:pathLst>
          </a:custGeom>
          <a:solidFill>
            <a:schemeClr val="bg1"/>
          </a:soli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44" name="Freeform 245"/>
          <p:cNvSpPr/>
          <p:nvPr/>
        </p:nvSpPr>
        <p:spPr bwMode="auto">
          <a:xfrm>
            <a:off x="10090073" y="2562599"/>
            <a:ext cx="614503" cy="614503"/>
          </a:xfrm>
          <a:custGeom>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45" name="矩形 44"/>
          <p:cNvSpPr/>
          <p:nvPr/>
        </p:nvSpPr>
        <p:spPr>
          <a:xfrm>
            <a:off x="0" y="6781"/>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1" accel="50000" decel="5000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childTnLst>
                          </p:cTn>
                        </p:par>
                        <p:par>
                          <p:cTn id="13" fill="hold" nodeType="afterGroup">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p:cTn id="16" dur="500" fill="hold"/>
                                        <p:tgtEl>
                                          <p:spTgt spid="40"/>
                                        </p:tgtEl>
                                        <p:attrNameLst>
                                          <p:attrName>ppt_w</p:attrName>
                                        </p:attrNameLst>
                                      </p:cBhvr>
                                      <p:tavLst>
                                        <p:tav tm="0">
                                          <p:val>
                                            <p:fltVal val="0"/>
                                          </p:val>
                                        </p:tav>
                                        <p:tav tm="100000">
                                          <p:val>
                                            <p:strVal val="#ppt_w"/>
                                          </p:val>
                                        </p:tav>
                                      </p:tavLst>
                                    </p:anim>
                                    <p:anim calcmode="lin" valueType="num">
                                      <p:cBhvr>
                                        <p:cTn id="17" dur="500" fill="hold"/>
                                        <p:tgtEl>
                                          <p:spTgt spid="40"/>
                                        </p:tgtEl>
                                        <p:attrNameLst>
                                          <p:attrName>ppt_h</p:attrName>
                                        </p:attrNameLst>
                                      </p:cBhvr>
                                      <p:tavLst>
                                        <p:tav tm="0">
                                          <p:val>
                                            <p:fltVal val="0"/>
                                          </p:val>
                                        </p:tav>
                                        <p:tav tm="100000">
                                          <p:val>
                                            <p:strVal val="#ppt_h"/>
                                          </p:val>
                                        </p:tav>
                                      </p:tavLst>
                                    </p:anim>
                                    <p:animEffect transition="in" filter="fade">
                                      <p:cBhvr>
                                        <p:cTn id="18" dur="500"/>
                                        <p:tgtEl>
                                          <p:spTgt spid="40"/>
                                        </p:tgtEl>
                                      </p:cBhvr>
                                    </p:animEffect>
                                  </p:childTnLst>
                                </p:cTn>
                              </p:par>
                              <p:par>
                                <p:cTn id="19" presetID="2" presetClass="entr" presetSubtype="4" accel="50000" decel="5000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1000"/>
                            </p:stCondLst>
                            <p:childTnLst>
                              <p:par>
                                <p:cTn id="24" presetID="2" presetClass="entr" presetSubtype="4" accel="50000" decel="50000"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par>
                                <p:cTn id="28" presetID="2" presetClass="entr" presetSubtype="1" accel="50000" decel="5000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0-#ppt_h/2"/>
                                          </p:val>
                                        </p:tav>
                                        <p:tav tm="100000">
                                          <p:val>
                                            <p:strVal val="#ppt_y"/>
                                          </p:val>
                                        </p:tav>
                                      </p:tavLst>
                                    </p:anim>
                                  </p:childTnLst>
                                </p:cTn>
                              </p:par>
                            </p:childTnLst>
                          </p:cTn>
                        </p:par>
                        <p:par>
                          <p:cTn id="32" fill="hold" nodeType="afterGroup">
                            <p:stCondLst>
                              <p:cond delay="1500"/>
                            </p:stCondLst>
                            <p:childTnLst>
                              <p:par>
                                <p:cTn id="33" presetID="53" presetClass="entr" presetSubtype="16" fill="hold" grpId="0" nodeType="after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p:cTn id="35" dur="500" fill="hold"/>
                                        <p:tgtEl>
                                          <p:spTgt spid="41"/>
                                        </p:tgtEl>
                                        <p:attrNameLst>
                                          <p:attrName>ppt_w</p:attrName>
                                        </p:attrNameLst>
                                      </p:cBhvr>
                                      <p:tavLst>
                                        <p:tav tm="0">
                                          <p:val>
                                            <p:fltVal val="0"/>
                                          </p:val>
                                        </p:tav>
                                        <p:tav tm="100000">
                                          <p:val>
                                            <p:strVal val="#ppt_w"/>
                                          </p:val>
                                        </p:tav>
                                      </p:tavLst>
                                    </p:anim>
                                    <p:anim calcmode="lin" valueType="num">
                                      <p:cBhvr>
                                        <p:cTn id="36" dur="500" fill="hold"/>
                                        <p:tgtEl>
                                          <p:spTgt spid="41"/>
                                        </p:tgtEl>
                                        <p:attrNameLst>
                                          <p:attrName>ppt_h</p:attrName>
                                        </p:attrNameLst>
                                      </p:cBhvr>
                                      <p:tavLst>
                                        <p:tav tm="0">
                                          <p:val>
                                            <p:fltVal val="0"/>
                                          </p:val>
                                        </p:tav>
                                        <p:tav tm="100000">
                                          <p:val>
                                            <p:strVal val="#ppt_h"/>
                                          </p:val>
                                        </p:tav>
                                      </p:tavLst>
                                    </p:anim>
                                    <p:animEffect transition="in" filter="fade">
                                      <p:cBhvr>
                                        <p:cTn id="37" dur="500"/>
                                        <p:tgtEl>
                                          <p:spTgt spid="41"/>
                                        </p:tgtEl>
                                      </p:cBhvr>
                                    </p:animEffect>
                                  </p:childTnLst>
                                </p:cTn>
                              </p:par>
                              <p:par>
                                <p:cTn id="38" presetID="2" presetClass="entr" presetSubtype="4" accel="50000" decel="5000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ppt_x"/>
                                          </p:val>
                                        </p:tav>
                                        <p:tav tm="100000">
                                          <p:val>
                                            <p:strVal val="#ppt_x"/>
                                          </p:val>
                                        </p:tav>
                                      </p:tavLst>
                                    </p:anim>
                                    <p:anim calcmode="lin" valueType="num">
                                      <p:cBhvr additive="base">
                                        <p:cTn id="41" dur="500" fill="hold"/>
                                        <p:tgtEl>
                                          <p:spTgt spid="15"/>
                                        </p:tgtEl>
                                        <p:attrNameLst>
                                          <p:attrName>ppt_y</p:attrName>
                                        </p:attrNameLst>
                                      </p:cBhvr>
                                      <p:tavLst>
                                        <p:tav tm="0">
                                          <p:val>
                                            <p:strVal val="1+#ppt_h/2"/>
                                          </p:val>
                                        </p:tav>
                                        <p:tav tm="100000">
                                          <p:val>
                                            <p:strVal val="#ppt_y"/>
                                          </p:val>
                                        </p:tav>
                                      </p:tavLst>
                                    </p:anim>
                                  </p:childTnLst>
                                </p:cTn>
                              </p:par>
                            </p:childTnLst>
                          </p:cTn>
                        </p:par>
                        <p:par>
                          <p:cTn id="42" fill="hold" nodeType="afterGroup">
                            <p:stCondLst>
                              <p:cond delay="2000"/>
                            </p:stCondLst>
                            <p:childTnLst>
                              <p:par>
                                <p:cTn id="43" presetID="2" presetClass="entr" presetSubtype="4" accel="50000" decel="50000"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1+#ppt_h/2"/>
                                          </p:val>
                                        </p:tav>
                                        <p:tav tm="100000">
                                          <p:val>
                                            <p:strVal val="#ppt_y"/>
                                          </p:val>
                                        </p:tav>
                                      </p:tavLst>
                                    </p:anim>
                                  </p:childTnLst>
                                </p:cTn>
                              </p:par>
                              <p:par>
                                <p:cTn id="47" presetID="2" presetClass="entr" presetSubtype="1" accel="50000" decel="5000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ppt_x"/>
                                          </p:val>
                                        </p:tav>
                                        <p:tav tm="100000">
                                          <p:val>
                                            <p:strVal val="#ppt_x"/>
                                          </p:val>
                                        </p:tav>
                                      </p:tavLst>
                                    </p:anim>
                                    <p:anim calcmode="lin" valueType="num">
                                      <p:cBhvr additive="base">
                                        <p:cTn id="50" dur="500" fill="hold"/>
                                        <p:tgtEl>
                                          <p:spTgt spid="20"/>
                                        </p:tgtEl>
                                        <p:attrNameLst>
                                          <p:attrName>ppt_y</p:attrName>
                                        </p:attrNameLst>
                                      </p:cBhvr>
                                      <p:tavLst>
                                        <p:tav tm="0">
                                          <p:val>
                                            <p:strVal val="0-#ppt_h/2"/>
                                          </p:val>
                                        </p:tav>
                                        <p:tav tm="100000">
                                          <p:val>
                                            <p:strVal val="#ppt_y"/>
                                          </p:val>
                                        </p:tav>
                                      </p:tavLst>
                                    </p:anim>
                                  </p:childTnLst>
                                </p:cTn>
                              </p:par>
                            </p:childTnLst>
                          </p:cTn>
                        </p:par>
                        <p:par>
                          <p:cTn id="51" fill="hold" nodeType="afterGroup">
                            <p:stCondLst>
                              <p:cond delay="2500"/>
                            </p:stCondLst>
                            <p:childTnLst>
                              <p:par>
                                <p:cTn id="52" presetID="53" presetClass="entr" presetSubtype="16" fill="hold" grpId="0" nodeType="after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p:cTn id="54" dur="500" fill="hold"/>
                                        <p:tgtEl>
                                          <p:spTgt spid="42"/>
                                        </p:tgtEl>
                                        <p:attrNameLst>
                                          <p:attrName>ppt_w</p:attrName>
                                        </p:attrNameLst>
                                      </p:cBhvr>
                                      <p:tavLst>
                                        <p:tav tm="0">
                                          <p:val>
                                            <p:fltVal val="0"/>
                                          </p:val>
                                        </p:tav>
                                        <p:tav tm="100000">
                                          <p:val>
                                            <p:strVal val="#ppt_w"/>
                                          </p:val>
                                        </p:tav>
                                      </p:tavLst>
                                    </p:anim>
                                    <p:anim calcmode="lin" valueType="num">
                                      <p:cBhvr>
                                        <p:cTn id="55" dur="500" fill="hold"/>
                                        <p:tgtEl>
                                          <p:spTgt spid="42"/>
                                        </p:tgtEl>
                                        <p:attrNameLst>
                                          <p:attrName>ppt_h</p:attrName>
                                        </p:attrNameLst>
                                      </p:cBhvr>
                                      <p:tavLst>
                                        <p:tav tm="0">
                                          <p:val>
                                            <p:fltVal val="0"/>
                                          </p:val>
                                        </p:tav>
                                        <p:tav tm="100000">
                                          <p:val>
                                            <p:strVal val="#ppt_h"/>
                                          </p:val>
                                        </p:tav>
                                      </p:tavLst>
                                    </p:anim>
                                    <p:animEffect transition="in" filter="fade">
                                      <p:cBhvr>
                                        <p:cTn id="56" dur="500"/>
                                        <p:tgtEl>
                                          <p:spTgt spid="42"/>
                                        </p:tgtEl>
                                      </p:cBhvr>
                                    </p:animEffect>
                                  </p:childTnLst>
                                </p:cTn>
                              </p:par>
                              <p:par>
                                <p:cTn id="57" presetID="2" presetClass="entr" presetSubtype="4" accel="50000" decel="5000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childTnLst>
                          </p:cTn>
                        </p:par>
                        <p:par>
                          <p:cTn id="61" fill="hold" nodeType="afterGroup">
                            <p:stCondLst>
                              <p:cond delay="3000"/>
                            </p:stCondLst>
                            <p:childTnLst>
                              <p:par>
                                <p:cTn id="62" presetID="2" presetClass="entr" presetSubtype="4" accel="50000" decel="50000"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additive="base">
                                        <p:cTn id="64" dur="500" fill="hold"/>
                                        <p:tgtEl>
                                          <p:spTgt spid="22"/>
                                        </p:tgtEl>
                                        <p:attrNameLst>
                                          <p:attrName>ppt_x</p:attrName>
                                        </p:attrNameLst>
                                      </p:cBhvr>
                                      <p:tavLst>
                                        <p:tav tm="0">
                                          <p:val>
                                            <p:strVal val="#ppt_x"/>
                                          </p:val>
                                        </p:tav>
                                        <p:tav tm="100000">
                                          <p:val>
                                            <p:strVal val="#ppt_x"/>
                                          </p:val>
                                        </p:tav>
                                      </p:tavLst>
                                    </p:anim>
                                    <p:anim calcmode="lin" valueType="num">
                                      <p:cBhvr additive="base">
                                        <p:cTn id="65" dur="500" fill="hold"/>
                                        <p:tgtEl>
                                          <p:spTgt spid="22"/>
                                        </p:tgtEl>
                                        <p:attrNameLst>
                                          <p:attrName>ppt_y</p:attrName>
                                        </p:attrNameLst>
                                      </p:cBhvr>
                                      <p:tavLst>
                                        <p:tav tm="0">
                                          <p:val>
                                            <p:strVal val="1+#ppt_h/2"/>
                                          </p:val>
                                        </p:tav>
                                        <p:tav tm="100000">
                                          <p:val>
                                            <p:strVal val="#ppt_y"/>
                                          </p:val>
                                        </p:tav>
                                      </p:tavLst>
                                    </p:anim>
                                  </p:childTnLst>
                                </p:cTn>
                              </p:par>
                              <p:par>
                                <p:cTn id="66" presetID="2" presetClass="entr" presetSubtype="1" accel="50000" decel="50000" fill="hold" grpId="0" nodeType="with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0-#ppt_h/2"/>
                                          </p:val>
                                        </p:tav>
                                        <p:tav tm="100000">
                                          <p:val>
                                            <p:strVal val="#ppt_y"/>
                                          </p:val>
                                        </p:tav>
                                      </p:tavLst>
                                    </p:anim>
                                  </p:childTnLst>
                                </p:cTn>
                              </p:par>
                            </p:childTnLst>
                          </p:cTn>
                        </p:par>
                        <p:par>
                          <p:cTn id="70" fill="hold" nodeType="afterGroup">
                            <p:stCondLst>
                              <p:cond delay="3500"/>
                            </p:stCondLst>
                            <p:childTnLst>
                              <p:par>
                                <p:cTn id="71" presetID="53" presetClass="entr" presetSubtype="16"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500" fill="hold"/>
                                        <p:tgtEl>
                                          <p:spTgt spid="43"/>
                                        </p:tgtEl>
                                        <p:attrNameLst>
                                          <p:attrName>ppt_w</p:attrName>
                                        </p:attrNameLst>
                                      </p:cBhvr>
                                      <p:tavLst>
                                        <p:tav tm="0">
                                          <p:val>
                                            <p:fltVal val="0"/>
                                          </p:val>
                                        </p:tav>
                                        <p:tav tm="100000">
                                          <p:val>
                                            <p:strVal val="#ppt_w"/>
                                          </p:val>
                                        </p:tav>
                                      </p:tavLst>
                                    </p:anim>
                                    <p:anim calcmode="lin" valueType="num">
                                      <p:cBhvr>
                                        <p:cTn id="74" dur="500" fill="hold"/>
                                        <p:tgtEl>
                                          <p:spTgt spid="43"/>
                                        </p:tgtEl>
                                        <p:attrNameLst>
                                          <p:attrName>ppt_h</p:attrName>
                                        </p:attrNameLst>
                                      </p:cBhvr>
                                      <p:tavLst>
                                        <p:tav tm="0">
                                          <p:val>
                                            <p:fltVal val="0"/>
                                          </p:val>
                                        </p:tav>
                                        <p:tav tm="100000">
                                          <p:val>
                                            <p:strVal val="#ppt_h"/>
                                          </p:val>
                                        </p:tav>
                                      </p:tavLst>
                                    </p:anim>
                                    <p:animEffect transition="in" filter="fade">
                                      <p:cBhvr>
                                        <p:cTn id="75" dur="500"/>
                                        <p:tgtEl>
                                          <p:spTgt spid="43"/>
                                        </p:tgtEl>
                                      </p:cBhvr>
                                    </p:animEffect>
                                  </p:childTnLst>
                                </p:cTn>
                              </p:par>
                              <p:par>
                                <p:cTn id="76" presetID="2" presetClass="entr" presetSubtype="4" accel="50000" decel="50000"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additive="base">
                                        <p:cTn id="78" dur="500" fill="hold"/>
                                        <p:tgtEl>
                                          <p:spTgt spid="27"/>
                                        </p:tgtEl>
                                        <p:attrNameLst>
                                          <p:attrName>ppt_x</p:attrName>
                                        </p:attrNameLst>
                                      </p:cBhvr>
                                      <p:tavLst>
                                        <p:tav tm="0">
                                          <p:val>
                                            <p:strVal val="#ppt_x"/>
                                          </p:val>
                                        </p:tav>
                                        <p:tav tm="100000">
                                          <p:val>
                                            <p:strVal val="#ppt_x"/>
                                          </p:val>
                                        </p:tav>
                                      </p:tavLst>
                                    </p:anim>
                                    <p:anim calcmode="lin" valueType="num">
                                      <p:cBhvr additive="base">
                                        <p:cTn id="79" dur="500" fill="hold"/>
                                        <p:tgtEl>
                                          <p:spTgt spid="27"/>
                                        </p:tgtEl>
                                        <p:attrNameLst>
                                          <p:attrName>ppt_y</p:attrName>
                                        </p:attrNameLst>
                                      </p:cBhvr>
                                      <p:tavLst>
                                        <p:tav tm="0">
                                          <p:val>
                                            <p:strVal val="1+#ppt_h/2"/>
                                          </p:val>
                                        </p:tav>
                                        <p:tav tm="100000">
                                          <p:val>
                                            <p:strVal val="#ppt_y"/>
                                          </p:val>
                                        </p:tav>
                                      </p:tavLst>
                                    </p:anim>
                                  </p:childTnLst>
                                </p:cTn>
                              </p:par>
                            </p:childTnLst>
                          </p:cTn>
                        </p:par>
                        <p:par>
                          <p:cTn id="80" fill="hold" nodeType="afterGroup">
                            <p:stCondLst>
                              <p:cond delay="4000"/>
                            </p:stCondLst>
                            <p:childTnLst>
                              <p:par>
                                <p:cTn id="81" presetID="2" presetClass="entr" presetSubtype="4" accel="50000" decel="50000" fill="hold" nodeType="after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500" fill="hold"/>
                                        <p:tgtEl>
                                          <p:spTgt spid="28"/>
                                        </p:tgtEl>
                                        <p:attrNameLst>
                                          <p:attrName>ppt_x</p:attrName>
                                        </p:attrNameLst>
                                      </p:cBhvr>
                                      <p:tavLst>
                                        <p:tav tm="0">
                                          <p:val>
                                            <p:strVal val="#ppt_x"/>
                                          </p:val>
                                        </p:tav>
                                        <p:tav tm="100000">
                                          <p:val>
                                            <p:strVal val="#ppt_x"/>
                                          </p:val>
                                        </p:tav>
                                      </p:tavLst>
                                    </p:anim>
                                    <p:anim calcmode="lin" valueType="num">
                                      <p:cBhvr additive="base">
                                        <p:cTn id="84" dur="500" fill="hold"/>
                                        <p:tgtEl>
                                          <p:spTgt spid="28"/>
                                        </p:tgtEl>
                                        <p:attrNameLst>
                                          <p:attrName>ppt_y</p:attrName>
                                        </p:attrNameLst>
                                      </p:cBhvr>
                                      <p:tavLst>
                                        <p:tav tm="0">
                                          <p:val>
                                            <p:strVal val="1+#ppt_h/2"/>
                                          </p:val>
                                        </p:tav>
                                        <p:tav tm="100000">
                                          <p:val>
                                            <p:strVal val="#ppt_y"/>
                                          </p:val>
                                        </p:tav>
                                      </p:tavLst>
                                    </p:anim>
                                  </p:childTnLst>
                                </p:cTn>
                              </p:par>
                              <p:par>
                                <p:cTn id="85" presetID="2" presetClass="entr" presetSubtype="1" accel="50000" decel="50000"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additive="base">
                                        <p:cTn id="87" dur="500" fill="hold"/>
                                        <p:tgtEl>
                                          <p:spTgt spid="34"/>
                                        </p:tgtEl>
                                        <p:attrNameLst>
                                          <p:attrName>ppt_x</p:attrName>
                                        </p:attrNameLst>
                                      </p:cBhvr>
                                      <p:tavLst>
                                        <p:tav tm="0">
                                          <p:val>
                                            <p:strVal val="#ppt_x"/>
                                          </p:val>
                                        </p:tav>
                                        <p:tav tm="100000">
                                          <p:val>
                                            <p:strVal val="#ppt_x"/>
                                          </p:val>
                                        </p:tav>
                                      </p:tavLst>
                                    </p:anim>
                                    <p:anim calcmode="lin" valueType="num">
                                      <p:cBhvr additive="base">
                                        <p:cTn id="88" dur="500" fill="hold"/>
                                        <p:tgtEl>
                                          <p:spTgt spid="34"/>
                                        </p:tgtEl>
                                        <p:attrNameLst>
                                          <p:attrName>ppt_y</p:attrName>
                                        </p:attrNameLst>
                                      </p:cBhvr>
                                      <p:tavLst>
                                        <p:tav tm="0">
                                          <p:val>
                                            <p:strVal val="0-#ppt_h/2"/>
                                          </p:val>
                                        </p:tav>
                                        <p:tav tm="100000">
                                          <p:val>
                                            <p:strVal val="#ppt_y"/>
                                          </p:val>
                                        </p:tav>
                                      </p:tavLst>
                                    </p:anim>
                                  </p:childTnLst>
                                </p:cTn>
                              </p:par>
                            </p:childTnLst>
                          </p:cTn>
                        </p:par>
                        <p:par>
                          <p:cTn id="89" fill="hold" nodeType="afterGroup">
                            <p:stCondLst>
                              <p:cond delay="4500"/>
                            </p:stCondLst>
                            <p:childTnLst>
                              <p:par>
                                <p:cTn id="90" presetID="53" presetClass="entr" presetSubtype="16" fill="hold" grpId="0" nodeType="afterEffect">
                                  <p:stCondLst>
                                    <p:cond delay="0"/>
                                  </p:stCondLst>
                                  <p:childTnLst>
                                    <p:set>
                                      <p:cBhvr>
                                        <p:cTn id="91" dur="1" fill="hold">
                                          <p:stCondLst>
                                            <p:cond delay="0"/>
                                          </p:stCondLst>
                                        </p:cTn>
                                        <p:tgtEl>
                                          <p:spTgt spid="44"/>
                                        </p:tgtEl>
                                        <p:attrNameLst>
                                          <p:attrName>style.visibility</p:attrName>
                                        </p:attrNameLst>
                                      </p:cBhvr>
                                      <p:to>
                                        <p:strVal val="visible"/>
                                      </p:to>
                                    </p:set>
                                    <p:anim calcmode="lin" valueType="num">
                                      <p:cBhvr>
                                        <p:cTn id="92" dur="500" fill="hold"/>
                                        <p:tgtEl>
                                          <p:spTgt spid="44"/>
                                        </p:tgtEl>
                                        <p:attrNameLst>
                                          <p:attrName>ppt_w</p:attrName>
                                        </p:attrNameLst>
                                      </p:cBhvr>
                                      <p:tavLst>
                                        <p:tav tm="0">
                                          <p:val>
                                            <p:fltVal val="0"/>
                                          </p:val>
                                        </p:tav>
                                        <p:tav tm="100000">
                                          <p:val>
                                            <p:strVal val="#ppt_w"/>
                                          </p:val>
                                        </p:tav>
                                      </p:tavLst>
                                    </p:anim>
                                    <p:anim calcmode="lin" valueType="num">
                                      <p:cBhvr>
                                        <p:cTn id="93" dur="500" fill="hold"/>
                                        <p:tgtEl>
                                          <p:spTgt spid="44"/>
                                        </p:tgtEl>
                                        <p:attrNameLst>
                                          <p:attrName>ppt_h</p:attrName>
                                        </p:attrNameLst>
                                      </p:cBhvr>
                                      <p:tavLst>
                                        <p:tav tm="0">
                                          <p:val>
                                            <p:fltVal val="0"/>
                                          </p:val>
                                        </p:tav>
                                        <p:tav tm="100000">
                                          <p:val>
                                            <p:strVal val="#ppt_h"/>
                                          </p:val>
                                        </p:tav>
                                      </p:tavLst>
                                    </p:anim>
                                    <p:animEffect transition="in" filter="fade">
                                      <p:cBhvr>
                                        <p:cTn id="94" dur="500"/>
                                        <p:tgtEl>
                                          <p:spTgt spid="44"/>
                                        </p:tgtEl>
                                      </p:cBhvr>
                                    </p:animEffect>
                                  </p:childTnLst>
                                </p:cTn>
                              </p:par>
                              <p:par>
                                <p:cTn id="95" presetID="2" presetClass="entr" presetSubtype="4" accel="50000" decel="50000" fill="hold" grpId="0" nodeType="withEffect">
                                  <p:stCondLst>
                                    <p:cond delay="0"/>
                                  </p:stCondLst>
                                  <p:childTnLst>
                                    <p:set>
                                      <p:cBhvr>
                                        <p:cTn id="96" dur="1" fill="hold">
                                          <p:stCondLst>
                                            <p:cond delay="0"/>
                                          </p:stCondLst>
                                        </p:cTn>
                                        <p:tgtEl>
                                          <p:spTgt spid="35"/>
                                        </p:tgtEl>
                                        <p:attrNameLst>
                                          <p:attrName>style.visibility</p:attrName>
                                        </p:attrNameLst>
                                      </p:cBhvr>
                                      <p:to>
                                        <p:strVal val="visible"/>
                                      </p:to>
                                    </p:set>
                                    <p:anim calcmode="lin" valueType="num">
                                      <p:cBhvr additive="base">
                                        <p:cTn id="97" dur="500" fill="hold"/>
                                        <p:tgtEl>
                                          <p:spTgt spid="35"/>
                                        </p:tgtEl>
                                        <p:attrNameLst>
                                          <p:attrName>ppt_x</p:attrName>
                                        </p:attrNameLst>
                                      </p:cBhvr>
                                      <p:tavLst>
                                        <p:tav tm="0">
                                          <p:val>
                                            <p:strVal val="#ppt_x"/>
                                          </p:val>
                                        </p:tav>
                                        <p:tav tm="100000">
                                          <p:val>
                                            <p:strVal val="#ppt_x"/>
                                          </p:val>
                                        </p:tav>
                                      </p:tavLst>
                                    </p:anim>
                                    <p:anim calcmode="lin" valueType="num">
                                      <p:cBhvr additive="base">
                                        <p:cTn id="98" dur="500" fill="hold"/>
                                        <p:tgtEl>
                                          <p:spTgt spid="35"/>
                                        </p:tgtEl>
                                        <p:attrNameLst>
                                          <p:attrName>ppt_y</p:attrName>
                                        </p:attrNameLst>
                                      </p:cBhvr>
                                      <p:tavLst>
                                        <p:tav tm="0">
                                          <p:val>
                                            <p:strVal val="1+#ppt_h/2"/>
                                          </p:val>
                                        </p:tav>
                                        <p:tav tm="100000">
                                          <p:val>
                                            <p:strVal val="#ppt_y"/>
                                          </p:val>
                                        </p:tav>
                                      </p:tavLst>
                                    </p:anim>
                                  </p:childTnLst>
                                </p:cTn>
                              </p:par>
                            </p:childTnLst>
                          </p:cTn>
                        </p:par>
                        <p:par>
                          <p:cTn id="99" fill="hold" nodeType="afterGroup">
                            <p:stCondLst>
                              <p:cond delay="5000"/>
                            </p:stCondLst>
                            <p:childTnLst>
                              <p:par>
                                <p:cTn id="100" presetID="18" presetClass="entr" presetSubtype="6" fill="hold" grpId="0" nodeType="after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strips(downRight)">
                                      <p:cBhvr>
                                        <p:cTn id="102" dur="500"/>
                                        <p:tgtEl>
                                          <p:spTgt spid="36"/>
                                        </p:tgtEl>
                                      </p:cBhvr>
                                    </p:animEffect>
                                  </p:childTnLst>
                                </p:cTn>
                              </p:par>
                            </p:childTnLst>
                          </p:cTn>
                        </p:par>
                        <p:par>
                          <p:cTn id="103" fill="hold" nodeType="afterGroup">
                            <p:stCondLst>
                              <p:cond delay="5500"/>
                            </p:stCondLst>
                            <p:childTnLst>
                              <p:par>
                                <p:cTn id="104" presetID="18" presetClass="entr" presetSubtype="6" fill="hold" grpId="0" nodeType="after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strips(downRight)">
                                      <p:cBhvr>
                                        <p:cTn id="106" dur="500"/>
                                        <p:tgtEl>
                                          <p:spTgt spid="37"/>
                                        </p:tgtEl>
                                      </p:cBhvr>
                                    </p:animEffect>
                                  </p:childTnLst>
                                </p:cTn>
                              </p:par>
                            </p:childTnLst>
                          </p:cTn>
                        </p:par>
                        <p:par>
                          <p:cTn id="107" fill="hold" nodeType="afterGroup">
                            <p:stCondLst>
                              <p:cond delay="6000"/>
                            </p:stCondLst>
                            <p:childTnLst>
                              <p:par>
                                <p:cTn id="108" presetID="18" presetClass="entr" presetSubtype="6" fill="hold" grpId="0" nodeType="afterEffect">
                                  <p:stCondLst>
                                    <p:cond delay="0"/>
                                  </p:stCondLst>
                                  <p:childTnLst>
                                    <p:set>
                                      <p:cBhvr>
                                        <p:cTn id="109" dur="1" fill="hold">
                                          <p:stCondLst>
                                            <p:cond delay="0"/>
                                          </p:stCondLst>
                                        </p:cTn>
                                        <p:tgtEl>
                                          <p:spTgt spid="38"/>
                                        </p:tgtEl>
                                        <p:attrNameLst>
                                          <p:attrName>style.visibility</p:attrName>
                                        </p:attrNameLst>
                                      </p:cBhvr>
                                      <p:to>
                                        <p:strVal val="visible"/>
                                      </p:to>
                                    </p:set>
                                    <p:animEffect transition="in" filter="strips(downRight)">
                                      <p:cBhvr>
                                        <p:cTn id="110" dur="500"/>
                                        <p:tgtEl>
                                          <p:spTgt spid="38"/>
                                        </p:tgtEl>
                                      </p:cBhvr>
                                    </p:animEffect>
                                  </p:childTnLst>
                                </p:cTn>
                              </p:par>
                            </p:childTnLst>
                          </p:cTn>
                        </p:par>
                        <p:par>
                          <p:cTn id="111" fill="hold" nodeType="afterGroup">
                            <p:stCondLst>
                              <p:cond delay="6500"/>
                            </p:stCondLst>
                            <p:childTnLst>
                              <p:par>
                                <p:cTn id="112" presetID="18" presetClass="entr" presetSubtype="6" fill="hold" grpId="0" nodeType="afterEffect">
                                  <p:stCondLst>
                                    <p:cond delay="0"/>
                                  </p:stCondLst>
                                  <p:childTnLst>
                                    <p:set>
                                      <p:cBhvr>
                                        <p:cTn id="113" dur="1" fill="hold">
                                          <p:stCondLst>
                                            <p:cond delay="0"/>
                                          </p:stCondLst>
                                        </p:cTn>
                                        <p:tgtEl>
                                          <p:spTgt spid="39"/>
                                        </p:tgtEl>
                                        <p:attrNameLst>
                                          <p:attrName>style.visibility</p:attrName>
                                        </p:attrNameLst>
                                      </p:cBhvr>
                                      <p:to>
                                        <p:strVal val="visible"/>
                                      </p:to>
                                    </p:set>
                                    <p:animEffect transition="in" filter="strips(downRight)">
                                      <p:cBhvr>
                                        <p:cTn id="11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4" grpId="0" animBg="1"/>
      <p:bldP spid="15" grpId="0"/>
      <p:bldP spid="20" grpId="0" animBg="1"/>
      <p:bldP spid="21" grpId="0"/>
      <p:bldP spid="26" grpId="0" animBg="1"/>
      <p:bldP spid="27" grpId="0"/>
      <p:bldP spid="34" grpId="0" animBg="1"/>
      <p:bldP spid="35" grpId="0"/>
      <p:bldP spid="36" grpId="0" animBg="1"/>
      <p:bldP spid="37" grpId="0" animBg="1"/>
      <p:bldP spid="38" grpId="0" animBg="1"/>
      <p:bldP spid="39" grpId="0" animBg="1"/>
      <p:bldP spid="40" grpId="0" animBg="1"/>
      <p:bldP spid="41" grpId="0" animBg="1"/>
      <p:bldP spid="42" grpId="0" animBg="1"/>
      <p:bldP spid="43" grpId="0" animBg="1"/>
      <p:bldP spid="44" grpId="0" animBg="1"/>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4" name="图片 3" descr="资源 834302"/>
          <p:cNvPicPr>
            <a:picLocks noChangeAspect="1"/>
          </p:cNvPicPr>
          <p:nvPr/>
        </p:nvPicPr>
        <p:blipFill>
          <a:blip r:embed="rId3"/>
          <a:stretch>
            <a:fillRect/>
          </a:stretch>
        </p:blipFill>
        <p:spPr>
          <a:xfrm>
            <a:off x="4580255" y="3456940"/>
            <a:ext cx="822325" cy="727075"/>
          </a:xfrm>
          <a:prstGeom prst="rect">
            <a:avLst/>
          </a:prstGeom>
        </p:spPr>
      </p:pic>
      <p:pic>
        <p:nvPicPr>
          <p:cNvPr id="9" name="图片 8" descr="资源 1334302"/>
          <p:cNvPicPr>
            <a:picLocks noChangeAspect="1"/>
          </p:cNvPicPr>
          <p:nvPr/>
        </p:nvPicPr>
        <p:blipFill>
          <a:blip r:embed="rId4"/>
          <a:stretch>
            <a:fillRect/>
          </a:stretch>
        </p:blipFill>
        <p:spPr>
          <a:xfrm rot="4320000">
            <a:off x="1092835" y="2440305"/>
            <a:ext cx="973455" cy="1078865"/>
          </a:xfrm>
          <a:prstGeom prst="rect">
            <a:avLst/>
          </a:prstGeom>
        </p:spPr>
      </p:pic>
      <p:pic>
        <p:nvPicPr>
          <p:cNvPr id="10" name="图片 9" descr="资源 1434302"/>
          <p:cNvPicPr>
            <a:picLocks noChangeAspect="1"/>
          </p:cNvPicPr>
          <p:nvPr/>
        </p:nvPicPr>
        <p:blipFill>
          <a:blip r:embed="rId5"/>
          <a:stretch>
            <a:fillRect/>
          </a:stretch>
        </p:blipFill>
        <p:spPr>
          <a:xfrm rot="6120000">
            <a:off x="4578350" y="376555"/>
            <a:ext cx="507365" cy="683895"/>
          </a:xfrm>
          <a:prstGeom prst="rect">
            <a:avLst/>
          </a:prstGeom>
        </p:spPr>
      </p:pic>
      <p:pic>
        <p:nvPicPr>
          <p:cNvPr id="19" name="图片 18" descr="资源 534302"/>
          <p:cNvPicPr>
            <a:picLocks noChangeAspect="1"/>
          </p:cNvPicPr>
          <p:nvPr/>
        </p:nvPicPr>
        <p:blipFill>
          <a:blip r:embed="rId6"/>
          <a:stretch>
            <a:fillRect/>
          </a:stretch>
        </p:blipFill>
        <p:spPr>
          <a:xfrm rot="8160000">
            <a:off x="3722370" y="1974215"/>
            <a:ext cx="973455" cy="1136650"/>
          </a:xfrm>
          <a:prstGeom prst="rect">
            <a:avLst/>
          </a:prstGeom>
        </p:spPr>
      </p:pic>
      <p:pic>
        <p:nvPicPr>
          <p:cNvPr id="21" name="图片 20" descr="资源 734302"/>
          <p:cNvPicPr>
            <a:picLocks noChangeAspect="1"/>
          </p:cNvPicPr>
          <p:nvPr/>
        </p:nvPicPr>
        <p:blipFill>
          <a:blip r:embed="rId7"/>
          <a:stretch>
            <a:fillRect/>
          </a:stretch>
        </p:blipFill>
        <p:spPr>
          <a:xfrm rot="18180000">
            <a:off x="1951990" y="1390650"/>
            <a:ext cx="1240790" cy="1321435"/>
          </a:xfrm>
          <a:prstGeom prst="rect">
            <a:avLst/>
          </a:prstGeom>
        </p:spPr>
      </p:pic>
      <p:pic>
        <p:nvPicPr>
          <p:cNvPr id="2" name="图片 1" descr="资源 134302"/>
          <p:cNvPicPr>
            <a:picLocks noChangeAspect="1"/>
          </p:cNvPicPr>
          <p:nvPr/>
        </p:nvPicPr>
        <p:blipFill>
          <a:blip r:embed="rId8"/>
          <a:stretch>
            <a:fillRect/>
          </a:stretch>
        </p:blipFill>
        <p:spPr>
          <a:xfrm>
            <a:off x="1680210" y="2658745"/>
            <a:ext cx="2900045" cy="2824480"/>
          </a:xfrm>
          <a:prstGeom prst="rect">
            <a:avLst/>
          </a:prstGeom>
        </p:spPr>
      </p:pic>
      <p:sp>
        <p:nvSpPr>
          <p:cNvPr id="102" name="文本框 6"/>
          <p:cNvSpPr txBox="1"/>
          <p:nvPr/>
        </p:nvSpPr>
        <p:spPr>
          <a:xfrm>
            <a:off x="6333421" y="2211115"/>
            <a:ext cx="3888432" cy="923330"/>
          </a:xfrm>
          <a:prstGeom prst="rect">
            <a:avLst/>
          </a:prstGeom>
          <a:noFill/>
        </p:spPr>
        <p:txBody>
          <a:bodyPr wrap="square" rtlCol="0">
            <a:spAutoFit/>
          </a:bodyPr>
          <a:lstStyle/>
          <a:p>
            <a:pPr algn="ctr"/>
            <a:r>
              <a:rPr lang="en-US" altLang="zh-CN" sz="5400" b="1" smtClean="0">
                <a:solidFill>
                  <a:schemeClr val="tx1">
                    <a:lumMod val="85000"/>
                    <a:lumOff val="15000"/>
                  </a:schemeClr>
                </a:solidFill>
                <a:cs typeface="+mn-ea"/>
                <a:sym typeface="+mn-lt"/>
              </a:rPr>
              <a:t>03</a:t>
            </a:r>
            <a:endParaRPr lang="en-US" altLang="zh-CN" sz="5400" b="1">
              <a:solidFill>
                <a:schemeClr val="tx1">
                  <a:lumMod val="85000"/>
                  <a:lumOff val="15000"/>
                </a:schemeClr>
              </a:solidFill>
              <a:cs typeface="+mn-ea"/>
              <a:sym typeface="+mn-lt"/>
            </a:endParaRPr>
          </a:p>
        </p:txBody>
      </p:sp>
      <p:sp>
        <p:nvSpPr>
          <p:cNvPr id="103" name="文本框 7"/>
          <p:cNvSpPr txBox="1"/>
          <p:nvPr/>
        </p:nvSpPr>
        <p:spPr>
          <a:xfrm>
            <a:off x="6492875" y="3157220"/>
            <a:ext cx="3582670" cy="768350"/>
          </a:xfrm>
          <a:prstGeom prst="rect">
            <a:avLst/>
          </a:prstGeom>
          <a:noFill/>
        </p:spPr>
        <p:txBody>
          <a:bodyPr wrap="square" rtlCol="0">
            <a:spAutoFit/>
          </a:bodyPr>
          <a:lstStyle/>
          <a:p>
            <a:pPr algn="ctr"/>
            <a:r>
              <a:rPr lang="zh-CN" altLang="en-US" sz="4400" b="1">
                <a:solidFill>
                  <a:schemeClr val="tx1">
                    <a:lumMod val="85000"/>
                    <a:lumOff val="15000"/>
                  </a:schemeClr>
                </a:solidFill>
                <a:cs typeface="+mn-ea"/>
                <a:sym typeface="+mn-lt"/>
              </a:rPr>
              <a:t>输入您的标题</a:t>
            </a:r>
            <a:endParaRPr lang="zh-CN" altLang="en-US" sz="4400" b="1">
              <a:solidFill>
                <a:schemeClr val="tx1">
                  <a:lumMod val="85000"/>
                  <a:lumOff val="15000"/>
                </a:schemeClr>
              </a:solidFill>
              <a:cs typeface="+mn-ea"/>
              <a:sym typeface="+mn-lt"/>
            </a:endParaRPr>
          </a:p>
        </p:txBody>
      </p:sp>
      <p:sp>
        <p:nvSpPr>
          <p:cNvPr id="105" name="TextBox 104"/>
          <p:cNvSpPr txBox="1"/>
          <p:nvPr/>
        </p:nvSpPr>
        <p:spPr>
          <a:xfrm>
            <a:off x="5622032" y="3925512"/>
            <a:ext cx="5323403" cy="738664"/>
          </a:xfrm>
          <a:prstGeom prst="rect">
            <a:avLst/>
          </a:prstGeom>
          <a:noFill/>
        </p:spPr>
        <p:txBody>
          <a:bodyPr wrap="square" rtlCol="0">
            <a:spAutoFit/>
          </a:bodyPr>
          <a:lstStyle/>
          <a:p>
            <a:pPr algn="ctr"/>
            <a:r>
              <a:rPr lang="en-US" altLang="zh-CN" sz="1400">
                <a:solidFill>
                  <a:schemeClr val="tx1">
                    <a:lumMod val="85000"/>
                    <a:lumOff val="15000"/>
                  </a:schemeClr>
                </a:solidFill>
                <a:cs typeface="+mn-ea"/>
                <a:sym typeface="+mn-lt"/>
              </a:rPr>
              <a:t>We have many PowerPoint templates that has been specifically designed to help anyone that is stepping into the world of PowerPoint </a:t>
            </a:r>
            <a:endParaRPr lang="en-US" altLang="zh-CN" sz="1400">
              <a:solidFill>
                <a:schemeClr val="tx1">
                  <a:lumMod val="85000"/>
                  <a:lumOff val="15000"/>
                </a:schemeClr>
              </a:solidFill>
              <a:cs typeface="+mn-ea"/>
              <a:sym typeface="+mn-lt"/>
            </a:endParaRPr>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randombar(horizontal)">
                                      <p:cBhvr>
                                        <p:cTn id="7" dur="500"/>
                                        <p:tgtEl>
                                          <p:spTgt spid="102"/>
                                        </p:tgtEl>
                                      </p:cBhvr>
                                    </p:animEffect>
                                  </p:childTnLst>
                                </p:cTn>
                              </p:par>
                            </p:childTnLst>
                          </p:cTn>
                        </p:par>
                        <p:par>
                          <p:cTn id="8" fill="hold" nodeType="afterGroup">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 calcmode="lin" valueType="num">
                                      <p:cBhvr>
                                        <p:cTn id="11" dur="500" fill="hold"/>
                                        <p:tgtEl>
                                          <p:spTgt spid="103"/>
                                        </p:tgtEl>
                                        <p:attrNameLst>
                                          <p:attrName>ppt_w</p:attrName>
                                        </p:attrNameLst>
                                      </p:cBhvr>
                                      <p:tavLst>
                                        <p:tav tm="0">
                                          <p:val>
                                            <p:fltVal val="0"/>
                                          </p:val>
                                        </p:tav>
                                        <p:tav tm="100000">
                                          <p:val>
                                            <p:strVal val="#ppt_w"/>
                                          </p:val>
                                        </p:tav>
                                      </p:tavLst>
                                    </p:anim>
                                    <p:anim calcmode="lin" valueType="num">
                                      <p:cBhvr>
                                        <p:cTn id="12" dur="500" fill="hold"/>
                                        <p:tgtEl>
                                          <p:spTgt spid="103"/>
                                        </p:tgtEl>
                                        <p:attrNameLst>
                                          <p:attrName>ppt_h</p:attrName>
                                        </p:attrNameLst>
                                      </p:cBhvr>
                                      <p:tavLst>
                                        <p:tav tm="0">
                                          <p:val>
                                            <p:fltVal val="0"/>
                                          </p:val>
                                        </p:tav>
                                        <p:tav tm="100000">
                                          <p:val>
                                            <p:strVal val="#ppt_h"/>
                                          </p:val>
                                        </p:tav>
                                      </p:tavLst>
                                    </p:anim>
                                    <p:animEffect transition="in" filter="fade">
                                      <p:cBhvr>
                                        <p:cTn id="13" dur="500"/>
                                        <p:tgtEl>
                                          <p:spTgt spid="103"/>
                                        </p:tgtEl>
                                      </p:cBhvr>
                                    </p:animEffect>
                                  </p:childTnLst>
                                </p:cTn>
                              </p:par>
                            </p:childTnLst>
                          </p:cTn>
                        </p:par>
                        <p:par>
                          <p:cTn id="14" fill="hold" nodeType="afterGroup">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fade">
                                      <p:cBhvr>
                                        <p:cTn id="17" dur="1000"/>
                                        <p:tgtEl>
                                          <p:spTgt spid="105"/>
                                        </p:tgtEl>
                                      </p:cBhvr>
                                    </p:animEffect>
                                    <p:anim calcmode="lin" valueType="num">
                                      <p:cBhvr>
                                        <p:cTn id="18" dur="1000" fill="hold"/>
                                        <p:tgtEl>
                                          <p:spTgt spid="105"/>
                                        </p:tgtEl>
                                        <p:attrNameLst>
                                          <p:attrName>ppt_x</p:attrName>
                                        </p:attrNameLst>
                                      </p:cBhvr>
                                      <p:tavLst>
                                        <p:tav tm="0">
                                          <p:val>
                                            <p:strVal val="#ppt_x"/>
                                          </p:val>
                                        </p:tav>
                                        <p:tav tm="100000">
                                          <p:val>
                                            <p:strVal val="#ppt_x"/>
                                          </p:val>
                                        </p:tav>
                                      </p:tavLst>
                                    </p:anim>
                                    <p:anim calcmode="lin" valueType="num">
                                      <p:cBhvr>
                                        <p:cTn id="19"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3" grpId="0"/>
      <p:bldP spid="105"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Rectangle: Rounded Corners 31"/>
          <p:cNvSpPr/>
          <p:nvPr/>
        </p:nvSpPr>
        <p:spPr>
          <a:xfrm>
            <a:off x="6256401" y="3066875"/>
            <a:ext cx="2766959" cy="404208"/>
          </a:xfrm>
          <a:prstGeom prst="roundRect">
            <a:avLst>
              <a:gd name="adj" fmla="val 18918"/>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pPr algn="r"/>
            <a:r>
              <a:rPr lang="en-US" sz="2100" spc="-45">
                <a:solidFill>
                  <a:srgbClr val="FFFFFF"/>
                </a:solidFill>
                <a:cs typeface="+mn-ea"/>
                <a:sym typeface="+mn-lt"/>
              </a:rPr>
              <a:t>62%</a:t>
            </a:r>
            <a:endParaRPr lang="en-US" sz="2100" spc="-45">
              <a:solidFill>
                <a:srgbClr val="FFFFFF"/>
              </a:solidFill>
              <a:cs typeface="+mn-ea"/>
              <a:sym typeface="+mn-lt"/>
            </a:endParaRPr>
          </a:p>
        </p:txBody>
      </p:sp>
      <p:sp>
        <p:nvSpPr>
          <p:cNvPr id="5" name="Rectangle: Rounded Corners 32"/>
          <p:cNvSpPr/>
          <p:nvPr/>
        </p:nvSpPr>
        <p:spPr>
          <a:xfrm>
            <a:off x="2991942" y="3066875"/>
            <a:ext cx="3264457" cy="404208"/>
          </a:xfrm>
          <a:prstGeom prst="roundRect">
            <a:avLst>
              <a:gd name="adj" fmla="val 22575"/>
            </a:avLst>
          </a:pr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r>
              <a:rPr lang="en-US" sz="2100" spc="-45">
                <a:solidFill>
                  <a:srgbClr val="FFFFFF"/>
                </a:solidFill>
                <a:cs typeface="+mn-ea"/>
                <a:sym typeface="+mn-lt"/>
              </a:rPr>
              <a:t>79%</a:t>
            </a:r>
            <a:endParaRPr lang="en-US" sz="2100" spc="-45">
              <a:solidFill>
                <a:srgbClr val="FFFFFF"/>
              </a:solidFill>
              <a:cs typeface="+mn-ea"/>
              <a:sym typeface="+mn-lt"/>
            </a:endParaRPr>
          </a:p>
        </p:txBody>
      </p:sp>
      <p:sp>
        <p:nvSpPr>
          <p:cNvPr id="6" name="Rectangle 33"/>
          <p:cNvSpPr/>
          <p:nvPr/>
        </p:nvSpPr>
        <p:spPr>
          <a:xfrm>
            <a:off x="4907647" y="3130178"/>
            <a:ext cx="992579" cy="253916"/>
          </a:xfrm>
          <a:prstGeom prst="rect">
            <a:avLst/>
          </a:prstGeom>
          <a:effectLst/>
        </p:spPr>
        <p:txBody>
          <a:bodyPr wrap="none" anchor="ctr">
            <a:normAutofit lnSpcReduction="10000"/>
          </a:bodyPr>
          <a:lstStyle/>
          <a:p>
            <a:pPr algn="r"/>
            <a:r>
              <a:rPr lang="zh-CN" altLang="en-US" sz="1065">
                <a:solidFill>
                  <a:srgbClr val="FFFFFF"/>
                </a:solidFill>
                <a:cs typeface="+mn-ea"/>
                <a:sym typeface="+mn-lt"/>
              </a:rPr>
              <a:t>添加标题</a:t>
            </a:r>
            <a:endParaRPr lang="zh-CN" altLang="en-US" sz="1065">
              <a:solidFill>
                <a:srgbClr val="FFFFFF"/>
              </a:solidFill>
              <a:cs typeface="+mn-ea"/>
              <a:sym typeface="+mn-lt"/>
            </a:endParaRPr>
          </a:p>
        </p:txBody>
      </p:sp>
      <p:sp>
        <p:nvSpPr>
          <p:cNvPr id="7" name="Rectangle 34"/>
          <p:cNvSpPr/>
          <p:nvPr/>
        </p:nvSpPr>
        <p:spPr>
          <a:xfrm>
            <a:off x="6643568" y="3130178"/>
            <a:ext cx="992579" cy="253916"/>
          </a:xfrm>
          <a:prstGeom prst="rect">
            <a:avLst/>
          </a:prstGeom>
          <a:effectLst/>
        </p:spPr>
        <p:txBody>
          <a:bodyPr wrap="none" anchor="ctr">
            <a:normAutofit lnSpcReduction="10000"/>
          </a:bodyPr>
          <a:lstStyle/>
          <a:p>
            <a:r>
              <a:rPr lang="zh-CN" altLang="en-US" sz="1065">
                <a:solidFill>
                  <a:srgbClr val="FFFFFF"/>
                </a:solidFill>
                <a:cs typeface="+mn-ea"/>
                <a:sym typeface="+mn-lt"/>
              </a:rPr>
              <a:t>添加标题</a:t>
            </a:r>
            <a:endParaRPr lang="zh-CN" altLang="en-US" sz="1065">
              <a:solidFill>
                <a:srgbClr val="FFFFFF"/>
              </a:solidFill>
              <a:cs typeface="+mn-ea"/>
              <a:sym typeface="+mn-lt"/>
            </a:endParaRPr>
          </a:p>
        </p:txBody>
      </p:sp>
      <p:sp>
        <p:nvSpPr>
          <p:cNvPr id="8" name="Rectangle: Rounded Corners 35"/>
          <p:cNvSpPr/>
          <p:nvPr/>
        </p:nvSpPr>
        <p:spPr>
          <a:xfrm>
            <a:off x="6256399" y="3935421"/>
            <a:ext cx="2672363" cy="404208"/>
          </a:xfrm>
          <a:prstGeom prst="roundRect">
            <a:avLst>
              <a:gd name="adj" fmla="val 18918"/>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pPr algn="r"/>
            <a:r>
              <a:rPr lang="en-US" sz="2100" spc="-45">
                <a:solidFill>
                  <a:srgbClr val="FFFFFF"/>
                </a:solidFill>
                <a:cs typeface="+mn-ea"/>
                <a:sym typeface="+mn-lt"/>
              </a:rPr>
              <a:t>60%</a:t>
            </a:r>
            <a:endParaRPr lang="en-US" sz="2100" spc="-45">
              <a:solidFill>
                <a:srgbClr val="FFFFFF"/>
              </a:solidFill>
              <a:cs typeface="+mn-ea"/>
              <a:sym typeface="+mn-lt"/>
            </a:endParaRPr>
          </a:p>
        </p:txBody>
      </p:sp>
      <p:sp>
        <p:nvSpPr>
          <p:cNvPr id="9" name="Rectangle: Rounded Corners 36"/>
          <p:cNvSpPr/>
          <p:nvPr/>
        </p:nvSpPr>
        <p:spPr>
          <a:xfrm>
            <a:off x="3256704" y="3935421"/>
            <a:ext cx="2999697" cy="404208"/>
          </a:xfrm>
          <a:prstGeom prst="roundRect">
            <a:avLst>
              <a:gd name="adj" fmla="val 22575"/>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r>
              <a:rPr lang="en-US" sz="2100" spc="-45">
                <a:solidFill>
                  <a:srgbClr val="FFFFFF"/>
                </a:solidFill>
                <a:cs typeface="+mn-ea"/>
                <a:sym typeface="+mn-lt"/>
              </a:rPr>
              <a:t>71%</a:t>
            </a:r>
            <a:endParaRPr lang="en-US" sz="2100" spc="-45">
              <a:solidFill>
                <a:srgbClr val="FFFFFF"/>
              </a:solidFill>
              <a:cs typeface="+mn-ea"/>
              <a:sym typeface="+mn-lt"/>
            </a:endParaRPr>
          </a:p>
        </p:txBody>
      </p:sp>
      <p:sp>
        <p:nvSpPr>
          <p:cNvPr id="10" name="Rectangle 37"/>
          <p:cNvSpPr/>
          <p:nvPr/>
        </p:nvSpPr>
        <p:spPr>
          <a:xfrm>
            <a:off x="4907647" y="3998727"/>
            <a:ext cx="992579" cy="253916"/>
          </a:xfrm>
          <a:prstGeom prst="rect">
            <a:avLst/>
          </a:prstGeom>
          <a:effectLst/>
        </p:spPr>
        <p:txBody>
          <a:bodyPr wrap="none" anchor="ctr">
            <a:normAutofit lnSpcReduction="10000"/>
          </a:bodyPr>
          <a:lstStyle/>
          <a:p>
            <a:pPr algn="r"/>
            <a:r>
              <a:rPr lang="zh-CN" altLang="en-US" sz="1065">
                <a:solidFill>
                  <a:srgbClr val="FFFFFF"/>
                </a:solidFill>
                <a:cs typeface="+mn-ea"/>
                <a:sym typeface="+mn-lt"/>
              </a:rPr>
              <a:t>添加标题</a:t>
            </a:r>
            <a:endParaRPr lang="zh-CN" altLang="en-US" sz="1065">
              <a:solidFill>
                <a:srgbClr val="FFFFFF"/>
              </a:solidFill>
              <a:cs typeface="+mn-ea"/>
              <a:sym typeface="+mn-lt"/>
            </a:endParaRPr>
          </a:p>
        </p:txBody>
      </p:sp>
      <p:sp>
        <p:nvSpPr>
          <p:cNvPr id="11" name="Rectangle 48"/>
          <p:cNvSpPr/>
          <p:nvPr/>
        </p:nvSpPr>
        <p:spPr>
          <a:xfrm>
            <a:off x="6643568" y="3998727"/>
            <a:ext cx="992579" cy="253916"/>
          </a:xfrm>
          <a:prstGeom prst="rect">
            <a:avLst/>
          </a:prstGeom>
          <a:effectLst/>
        </p:spPr>
        <p:txBody>
          <a:bodyPr wrap="none" anchor="ctr">
            <a:normAutofit lnSpcReduction="10000"/>
          </a:bodyPr>
          <a:lstStyle/>
          <a:p>
            <a:r>
              <a:rPr lang="zh-CN" altLang="en-US" sz="1065">
                <a:solidFill>
                  <a:srgbClr val="FFFFFF"/>
                </a:solidFill>
                <a:cs typeface="+mn-ea"/>
                <a:sym typeface="+mn-lt"/>
              </a:rPr>
              <a:t>添加标题</a:t>
            </a:r>
            <a:endParaRPr lang="zh-CN" altLang="en-US" sz="1065">
              <a:solidFill>
                <a:srgbClr val="FFFFFF"/>
              </a:solidFill>
              <a:cs typeface="+mn-ea"/>
              <a:sym typeface="+mn-lt"/>
            </a:endParaRPr>
          </a:p>
        </p:txBody>
      </p:sp>
      <p:sp>
        <p:nvSpPr>
          <p:cNvPr id="12" name="Rectangle: Rounded Corners 50"/>
          <p:cNvSpPr/>
          <p:nvPr/>
        </p:nvSpPr>
        <p:spPr>
          <a:xfrm>
            <a:off x="6256399" y="2198327"/>
            <a:ext cx="3299067" cy="404208"/>
          </a:xfrm>
          <a:prstGeom prst="roundRect">
            <a:avLst>
              <a:gd name="adj" fmla="val 1709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pPr algn="r"/>
            <a:r>
              <a:rPr lang="en-US" sz="2100" spc="-45">
                <a:solidFill>
                  <a:srgbClr val="FFFFFF"/>
                </a:solidFill>
                <a:cs typeface="+mn-ea"/>
                <a:sym typeface="+mn-lt"/>
              </a:rPr>
              <a:t>74%</a:t>
            </a:r>
            <a:endParaRPr lang="en-US" sz="2100" spc="-45">
              <a:solidFill>
                <a:srgbClr val="FFFFFF"/>
              </a:solidFill>
              <a:cs typeface="+mn-ea"/>
              <a:sym typeface="+mn-lt"/>
            </a:endParaRPr>
          </a:p>
        </p:txBody>
      </p:sp>
      <p:sp>
        <p:nvSpPr>
          <p:cNvPr id="13" name="Rectangle: Rounded Corners 51"/>
          <p:cNvSpPr/>
          <p:nvPr/>
        </p:nvSpPr>
        <p:spPr>
          <a:xfrm>
            <a:off x="3550882" y="2198327"/>
            <a:ext cx="2705519" cy="404208"/>
          </a:xfrm>
          <a:prstGeom prst="roundRect">
            <a:avLst>
              <a:gd name="adj" fmla="val 22575"/>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r>
              <a:rPr lang="en-US" sz="2100" spc="-45">
                <a:solidFill>
                  <a:srgbClr val="FFFFFF"/>
                </a:solidFill>
                <a:cs typeface="+mn-ea"/>
                <a:sym typeface="+mn-lt"/>
              </a:rPr>
              <a:t>68%</a:t>
            </a:r>
            <a:endParaRPr lang="en-US" sz="2100" spc="-45">
              <a:solidFill>
                <a:srgbClr val="FFFFFF"/>
              </a:solidFill>
              <a:cs typeface="+mn-ea"/>
              <a:sym typeface="+mn-lt"/>
            </a:endParaRPr>
          </a:p>
        </p:txBody>
      </p:sp>
      <p:sp>
        <p:nvSpPr>
          <p:cNvPr id="14" name="Rectangle 53"/>
          <p:cNvSpPr/>
          <p:nvPr/>
        </p:nvSpPr>
        <p:spPr>
          <a:xfrm>
            <a:off x="4907647" y="2261631"/>
            <a:ext cx="992579" cy="253916"/>
          </a:xfrm>
          <a:prstGeom prst="rect">
            <a:avLst/>
          </a:prstGeom>
          <a:effectLst/>
        </p:spPr>
        <p:txBody>
          <a:bodyPr wrap="none" anchor="ctr">
            <a:normAutofit lnSpcReduction="10000"/>
          </a:bodyPr>
          <a:lstStyle/>
          <a:p>
            <a:pPr algn="r"/>
            <a:r>
              <a:rPr lang="zh-CN" altLang="en-US" sz="1065">
                <a:solidFill>
                  <a:srgbClr val="FFFFFF"/>
                </a:solidFill>
                <a:cs typeface="+mn-ea"/>
                <a:sym typeface="+mn-lt"/>
              </a:rPr>
              <a:t>添加标题</a:t>
            </a:r>
            <a:endParaRPr lang="zh-CN" altLang="en-US" sz="1065">
              <a:solidFill>
                <a:srgbClr val="FFFFFF"/>
              </a:solidFill>
              <a:cs typeface="+mn-ea"/>
              <a:sym typeface="+mn-lt"/>
            </a:endParaRPr>
          </a:p>
        </p:txBody>
      </p:sp>
      <p:sp>
        <p:nvSpPr>
          <p:cNvPr id="15" name="Rectangle 56"/>
          <p:cNvSpPr/>
          <p:nvPr/>
        </p:nvSpPr>
        <p:spPr>
          <a:xfrm>
            <a:off x="6643568" y="2261631"/>
            <a:ext cx="992579" cy="253916"/>
          </a:xfrm>
          <a:prstGeom prst="rect">
            <a:avLst/>
          </a:prstGeom>
          <a:effectLst/>
        </p:spPr>
        <p:txBody>
          <a:bodyPr wrap="none" anchor="ctr">
            <a:normAutofit lnSpcReduction="10000"/>
          </a:bodyPr>
          <a:lstStyle/>
          <a:p>
            <a:r>
              <a:rPr lang="zh-CN" altLang="en-US" sz="1065">
                <a:solidFill>
                  <a:srgbClr val="FFFFFF"/>
                </a:solidFill>
                <a:cs typeface="+mn-ea"/>
                <a:sym typeface="+mn-lt"/>
              </a:rPr>
              <a:t>添加标题</a:t>
            </a:r>
            <a:endParaRPr lang="zh-CN" altLang="en-US" sz="1065">
              <a:solidFill>
                <a:srgbClr val="FFFFFF"/>
              </a:solidFill>
              <a:cs typeface="+mn-ea"/>
              <a:sym typeface="+mn-lt"/>
            </a:endParaRPr>
          </a:p>
        </p:txBody>
      </p:sp>
      <p:sp>
        <p:nvSpPr>
          <p:cNvPr id="16" name="Rectangle: Rounded Corners 58"/>
          <p:cNvSpPr/>
          <p:nvPr/>
        </p:nvSpPr>
        <p:spPr>
          <a:xfrm>
            <a:off x="6256399" y="4803968"/>
            <a:ext cx="3825263" cy="404208"/>
          </a:xfrm>
          <a:prstGeom prst="roundRect">
            <a:avLst>
              <a:gd name="adj" fmla="val 26231"/>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pPr algn="r"/>
            <a:r>
              <a:rPr lang="en-US" sz="2100" spc="-45">
                <a:solidFill>
                  <a:srgbClr val="FFFFFF"/>
                </a:solidFill>
                <a:cs typeface="+mn-ea"/>
                <a:sym typeface="+mn-lt"/>
              </a:rPr>
              <a:t>96%</a:t>
            </a:r>
            <a:endParaRPr lang="en-US" sz="2100" spc="-45">
              <a:solidFill>
                <a:srgbClr val="FFFFFF"/>
              </a:solidFill>
              <a:cs typeface="+mn-ea"/>
              <a:sym typeface="+mn-lt"/>
            </a:endParaRPr>
          </a:p>
        </p:txBody>
      </p:sp>
      <p:sp>
        <p:nvSpPr>
          <p:cNvPr id="17" name="Rectangle: Rounded Corners 59"/>
          <p:cNvSpPr/>
          <p:nvPr/>
        </p:nvSpPr>
        <p:spPr>
          <a:xfrm>
            <a:off x="2374165" y="4803968"/>
            <a:ext cx="3882235" cy="404208"/>
          </a:xfrm>
          <a:prstGeom prst="roundRect">
            <a:avLst>
              <a:gd name="adj" fmla="val 22575"/>
            </a:avLst>
          </a:prstGeom>
          <a:solidFill>
            <a:schemeClr val="accent4">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68580" tIns="0" rIns="68580" bIns="0" anchor="ctr" anchorCtr="0">
            <a:normAutofit/>
          </a:bodyPr>
          <a:lstStyle/>
          <a:p>
            <a:r>
              <a:rPr lang="en-US" sz="2100" spc="-45">
                <a:solidFill>
                  <a:srgbClr val="FFFFFF"/>
                </a:solidFill>
                <a:cs typeface="+mn-ea"/>
                <a:sym typeface="+mn-lt"/>
              </a:rPr>
              <a:t>98%</a:t>
            </a:r>
            <a:endParaRPr lang="en-US" sz="2100" spc="-45">
              <a:solidFill>
                <a:srgbClr val="FFFFFF"/>
              </a:solidFill>
              <a:cs typeface="+mn-ea"/>
              <a:sym typeface="+mn-lt"/>
            </a:endParaRPr>
          </a:p>
        </p:txBody>
      </p:sp>
      <p:sp>
        <p:nvSpPr>
          <p:cNvPr id="18" name="Rectangle 61"/>
          <p:cNvSpPr/>
          <p:nvPr/>
        </p:nvSpPr>
        <p:spPr>
          <a:xfrm>
            <a:off x="4907647" y="4867273"/>
            <a:ext cx="992579" cy="253916"/>
          </a:xfrm>
          <a:prstGeom prst="rect">
            <a:avLst/>
          </a:prstGeom>
          <a:effectLst/>
        </p:spPr>
        <p:txBody>
          <a:bodyPr wrap="none" anchor="ctr">
            <a:normAutofit lnSpcReduction="10000"/>
          </a:bodyPr>
          <a:lstStyle/>
          <a:p>
            <a:pPr algn="r"/>
            <a:r>
              <a:rPr lang="zh-CN" altLang="en-US" sz="1065">
                <a:solidFill>
                  <a:srgbClr val="FFFFFF"/>
                </a:solidFill>
                <a:cs typeface="+mn-ea"/>
                <a:sym typeface="+mn-lt"/>
              </a:rPr>
              <a:t>添加标题</a:t>
            </a:r>
            <a:endParaRPr lang="zh-CN" altLang="en-US" sz="1065">
              <a:solidFill>
                <a:srgbClr val="FFFFFF"/>
              </a:solidFill>
              <a:cs typeface="+mn-ea"/>
              <a:sym typeface="+mn-lt"/>
            </a:endParaRPr>
          </a:p>
        </p:txBody>
      </p:sp>
      <p:sp>
        <p:nvSpPr>
          <p:cNvPr id="19" name="Rectangle 72"/>
          <p:cNvSpPr/>
          <p:nvPr/>
        </p:nvSpPr>
        <p:spPr>
          <a:xfrm>
            <a:off x="6643568" y="4867273"/>
            <a:ext cx="992579" cy="253916"/>
          </a:xfrm>
          <a:prstGeom prst="rect">
            <a:avLst/>
          </a:prstGeom>
          <a:effectLst/>
        </p:spPr>
        <p:txBody>
          <a:bodyPr wrap="none" anchor="ctr">
            <a:normAutofit lnSpcReduction="10000"/>
          </a:bodyPr>
          <a:lstStyle/>
          <a:p>
            <a:r>
              <a:rPr lang="zh-CN" altLang="en-US" sz="1065">
                <a:solidFill>
                  <a:srgbClr val="FFFFFF"/>
                </a:solidFill>
                <a:cs typeface="+mn-ea"/>
                <a:sym typeface="+mn-lt"/>
              </a:rPr>
              <a:t>添加标题</a:t>
            </a:r>
            <a:endParaRPr lang="zh-CN" altLang="en-US" sz="1065">
              <a:solidFill>
                <a:srgbClr val="FFFFFF"/>
              </a:solidFill>
              <a:cs typeface="+mn-ea"/>
              <a:sym typeface="+mn-lt"/>
            </a:endParaRPr>
          </a:p>
        </p:txBody>
      </p:sp>
      <p:sp>
        <p:nvSpPr>
          <p:cNvPr id="20" name="Freeform: Shape 73"/>
          <p:cNvSpPr/>
          <p:nvPr/>
        </p:nvSpPr>
        <p:spPr bwMode="auto">
          <a:xfrm>
            <a:off x="1337383" y="2028327"/>
            <a:ext cx="1084484" cy="3380892"/>
          </a:xfrm>
          <a:custGeom>
            <a:gdLst>
              <a:gd name="T0" fmla="*/ 379 w 386"/>
              <a:gd name="T1" fmla="*/ 464 h 1210"/>
              <a:gd name="T2" fmla="*/ 364 w 386"/>
              <a:gd name="T3" fmla="*/ 267 h 1210"/>
              <a:gd name="T4" fmla="*/ 269 w 386"/>
              <a:gd name="T5" fmla="*/ 191 h 1210"/>
              <a:gd name="T6" fmla="*/ 251 w 386"/>
              <a:gd name="T7" fmla="*/ 145 h 1210"/>
              <a:gd name="T8" fmla="*/ 266 w 386"/>
              <a:gd name="T9" fmla="*/ 116 h 1210"/>
              <a:gd name="T10" fmla="*/ 263 w 386"/>
              <a:gd name="T11" fmla="*/ 82 h 1210"/>
              <a:gd name="T12" fmla="*/ 205 w 386"/>
              <a:gd name="T13" fmla="*/ 0 h 1210"/>
              <a:gd name="T14" fmla="*/ 155 w 386"/>
              <a:gd name="T15" fmla="*/ 90 h 1210"/>
              <a:gd name="T16" fmla="*/ 174 w 386"/>
              <a:gd name="T17" fmla="*/ 126 h 1210"/>
              <a:gd name="T18" fmla="*/ 176 w 386"/>
              <a:gd name="T19" fmla="*/ 167 h 1210"/>
              <a:gd name="T20" fmla="*/ 177 w 386"/>
              <a:gd name="T21" fmla="*/ 167 h 1210"/>
              <a:gd name="T22" fmla="*/ 156 w 386"/>
              <a:gd name="T23" fmla="*/ 186 h 1210"/>
              <a:gd name="T24" fmla="*/ 99 w 386"/>
              <a:gd name="T25" fmla="*/ 207 h 1210"/>
              <a:gd name="T26" fmla="*/ 57 w 386"/>
              <a:gd name="T27" fmla="*/ 370 h 1210"/>
              <a:gd name="T28" fmla="*/ 38 w 386"/>
              <a:gd name="T29" fmla="*/ 604 h 1210"/>
              <a:gd name="T30" fmla="*/ 68 w 386"/>
              <a:gd name="T31" fmla="*/ 598 h 1210"/>
              <a:gd name="T32" fmla="*/ 68 w 386"/>
              <a:gd name="T33" fmla="*/ 607 h 1210"/>
              <a:gd name="T34" fmla="*/ 41 w 386"/>
              <a:gd name="T35" fmla="*/ 619 h 1210"/>
              <a:gd name="T36" fmla="*/ 47 w 386"/>
              <a:gd name="T37" fmla="*/ 662 h 1210"/>
              <a:gd name="T38" fmla="*/ 3 w 386"/>
              <a:gd name="T39" fmla="*/ 849 h 1210"/>
              <a:gd name="T40" fmla="*/ 99 w 386"/>
              <a:gd name="T41" fmla="*/ 898 h 1210"/>
              <a:gd name="T42" fmla="*/ 118 w 386"/>
              <a:gd name="T43" fmla="*/ 899 h 1210"/>
              <a:gd name="T44" fmla="*/ 127 w 386"/>
              <a:gd name="T45" fmla="*/ 1051 h 1210"/>
              <a:gd name="T46" fmla="*/ 118 w 386"/>
              <a:gd name="T47" fmla="*/ 1153 h 1210"/>
              <a:gd name="T48" fmla="*/ 181 w 386"/>
              <a:gd name="T49" fmla="*/ 1159 h 1210"/>
              <a:gd name="T50" fmla="*/ 194 w 386"/>
              <a:gd name="T51" fmla="*/ 1084 h 1210"/>
              <a:gd name="T52" fmla="*/ 192 w 386"/>
              <a:gd name="T53" fmla="*/ 968 h 1210"/>
              <a:gd name="T54" fmla="*/ 222 w 386"/>
              <a:gd name="T55" fmla="*/ 712 h 1210"/>
              <a:gd name="T56" fmla="*/ 252 w 386"/>
              <a:gd name="T57" fmla="*/ 767 h 1210"/>
              <a:gd name="T58" fmla="*/ 285 w 386"/>
              <a:gd name="T59" fmla="*/ 1024 h 1210"/>
              <a:gd name="T60" fmla="*/ 277 w 386"/>
              <a:gd name="T61" fmla="*/ 1067 h 1210"/>
              <a:gd name="T62" fmla="*/ 298 w 386"/>
              <a:gd name="T63" fmla="*/ 1146 h 1210"/>
              <a:gd name="T64" fmla="*/ 355 w 386"/>
              <a:gd name="T65" fmla="*/ 1205 h 1210"/>
              <a:gd name="T66" fmla="*/ 347 w 386"/>
              <a:gd name="T67" fmla="*/ 1105 h 1210"/>
              <a:gd name="T68" fmla="*/ 351 w 386"/>
              <a:gd name="T69" fmla="*/ 1046 h 1210"/>
              <a:gd name="T70" fmla="*/ 356 w 386"/>
              <a:gd name="T71" fmla="*/ 829 h 1210"/>
              <a:gd name="T72" fmla="*/ 354 w 386"/>
              <a:gd name="T73" fmla="*/ 603 h 1210"/>
              <a:gd name="T74" fmla="*/ 367 w 386"/>
              <a:gd name="T75" fmla="*/ 565 h 1210"/>
              <a:gd name="T76" fmla="*/ 109 w 386"/>
              <a:gd name="T77" fmla="*/ 669 h 1210"/>
              <a:gd name="T78" fmla="*/ 91 w 386"/>
              <a:gd name="T79" fmla="*/ 666 h 1210"/>
              <a:gd name="T80" fmla="*/ 90 w 386"/>
              <a:gd name="T81" fmla="*/ 617 h 1210"/>
              <a:gd name="T82" fmla="*/ 101 w 386"/>
              <a:gd name="T83" fmla="*/ 628 h 1210"/>
              <a:gd name="T84" fmla="*/ 108 w 386"/>
              <a:gd name="T85" fmla="*/ 649 h 1210"/>
              <a:gd name="T86" fmla="*/ 223 w 386"/>
              <a:gd name="T87" fmla="*/ 505 h 1210"/>
              <a:gd name="T88" fmla="*/ 221 w 386"/>
              <a:gd name="T89" fmla="*/ 232 h 1210"/>
              <a:gd name="T90" fmla="*/ 215 w 386"/>
              <a:gd name="T91" fmla="*/ 208 h 1210"/>
              <a:gd name="T92" fmla="*/ 205 w 386"/>
              <a:gd name="T93" fmla="*/ 231 h 1210"/>
              <a:gd name="T94" fmla="*/ 199 w 386"/>
              <a:gd name="T95" fmla="*/ 505 h 1210"/>
              <a:gd name="T96" fmla="*/ 190 w 386"/>
              <a:gd name="T97" fmla="*/ 325 h 1210"/>
              <a:gd name="T98" fmla="*/ 173 w 386"/>
              <a:gd name="T99" fmla="*/ 188 h 1210"/>
              <a:gd name="T100" fmla="*/ 182 w 386"/>
              <a:gd name="T101" fmla="*/ 176 h 1210"/>
              <a:gd name="T102" fmla="*/ 248 w 386"/>
              <a:gd name="T103" fmla="*/ 179 h 1210"/>
              <a:gd name="T104" fmla="*/ 259 w 386"/>
              <a:gd name="T105" fmla="*/ 196 h 1210"/>
              <a:gd name="T106" fmla="*/ 258 w 386"/>
              <a:gd name="T107" fmla="*/ 201 h 1210"/>
              <a:gd name="T108" fmla="*/ 260 w 386"/>
              <a:gd name="T109" fmla="*/ 256 h 1210"/>
              <a:gd name="T110" fmla="*/ 301 w 386"/>
              <a:gd name="T111" fmla="*/ 488 h 1210"/>
              <a:gd name="T112" fmla="*/ 360 w 386"/>
              <a:gd name="T113" fmla="*/ 585 h 1210"/>
              <a:gd name="T114" fmla="*/ 328 w 386"/>
              <a:gd name="T115" fmla="*/ 554 h 1210"/>
              <a:gd name="T116" fmla="*/ 360 w 386"/>
              <a:gd name="T117" fmla="*/ 585 h 12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86" h="1210">
                <a:moveTo>
                  <a:pt x="379" y="512"/>
                </a:moveTo>
                <a:cubicBezTo>
                  <a:pt x="385" y="497"/>
                  <a:pt x="386" y="471"/>
                  <a:pt x="379" y="464"/>
                </a:cubicBezTo>
                <a:cubicBezTo>
                  <a:pt x="372" y="456"/>
                  <a:pt x="383" y="413"/>
                  <a:pt x="376" y="380"/>
                </a:cubicBezTo>
                <a:cubicBezTo>
                  <a:pt x="370" y="347"/>
                  <a:pt x="365" y="295"/>
                  <a:pt x="364" y="267"/>
                </a:cubicBezTo>
                <a:cubicBezTo>
                  <a:pt x="364" y="239"/>
                  <a:pt x="362" y="219"/>
                  <a:pt x="326" y="210"/>
                </a:cubicBezTo>
                <a:cubicBezTo>
                  <a:pt x="302" y="204"/>
                  <a:pt x="282" y="197"/>
                  <a:pt x="269" y="191"/>
                </a:cubicBezTo>
                <a:cubicBezTo>
                  <a:pt x="269" y="191"/>
                  <a:pt x="255" y="179"/>
                  <a:pt x="252" y="168"/>
                </a:cubicBezTo>
                <a:cubicBezTo>
                  <a:pt x="251" y="159"/>
                  <a:pt x="251" y="150"/>
                  <a:pt x="251" y="145"/>
                </a:cubicBezTo>
                <a:cubicBezTo>
                  <a:pt x="253" y="136"/>
                  <a:pt x="253" y="129"/>
                  <a:pt x="253" y="124"/>
                </a:cubicBezTo>
                <a:cubicBezTo>
                  <a:pt x="253" y="118"/>
                  <a:pt x="264" y="126"/>
                  <a:pt x="266" y="116"/>
                </a:cubicBezTo>
                <a:cubicBezTo>
                  <a:pt x="269" y="107"/>
                  <a:pt x="271" y="85"/>
                  <a:pt x="269" y="84"/>
                </a:cubicBezTo>
                <a:cubicBezTo>
                  <a:pt x="267" y="82"/>
                  <a:pt x="265" y="82"/>
                  <a:pt x="263" y="82"/>
                </a:cubicBezTo>
                <a:cubicBezTo>
                  <a:pt x="263" y="79"/>
                  <a:pt x="265" y="59"/>
                  <a:pt x="263" y="38"/>
                </a:cubicBezTo>
                <a:cubicBezTo>
                  <a:pt x="262" y="18"/>
                  <a:pt x="242" y="2"/>
                  <a:pt x="205" y="0"/>
                </a:cubicBezTo>
                <a:cubicBezTo>
                  <a:pt x="184" y="0"/>
                  <a:pt x="160" y="16"/>
                  <a:pt x="157" y="38"/>
                </a:cubicBezTo>
                <a:cubicBezTo>
                  <a:pt x="154" y="60"/>
                  <a:pt x="155" y="90"/>
                  <a:pt x="155" y="90"/>
                </a:cubicBezTo>
                <a:cubicBezTo>
                  <a:pt x="155" y="90"/>
                  <a:pt x="148" y="105"/>
                  <a:pt x="154" y="117"/>
                </a:cubicBezTo>
                <a:cubicBezTo>
                  <a:pt x="160" y="129"/>
                  <a:pt x="174" y="126"/>
                  <a:pt x="174" y="126"/>
                </a:cubicBezTo>
                <a:cubicBezTo>
                  <a:pt x="174" y="126"/>
                  <a:pt x="177" y="145"/>
                  <a:pt x="177" y="155"/>
                </a:cubicBezTo>
                <a:cubicBezTo>
                  <a:pt x="177" y="160"/>
                  <a:pt x="177" y="164"/>
                  <a:pt x="176" y="167"/>
                </a:cubicBezTo>
                <a:cubicBezTo>
                  <a:pt x="176" y="167"/>
                  <a:pt x="176" y="167"/>
                  <a:pt x="176" y="167"/>
                </a:cubicBezTo>
                <a:cubicBezTo>
                  <a:pt x="176" y="167"/>
                  <a:pt x="177" y="167"/>
                  <a:pt x="177" y="167"/>
                </a:cubicBezTo>
                <a:cubicBezTo>
                  <a:pt x="176" y="167"/>
                  <a:pt x="176" y="167"/>
                  <a:pt x="176" y="167"/>
                </a:cubicBezTo>
                <a:cubicBezTo>
                  <a:pt x="176" y="167"/>
                  <a:pt x="164" y="182"/>
                  <a:pt x="156" y="186"/>
                </a:cubicBezTo>
                <a:cubicBezTo>
                  <a:pt x="143" y="192"/>
                  <a:pt x="123" y="200"/>
                  <a:pt x="107" y="205"/>
                </a:cubicBezTo>
                <a:cubicBezTo>
                  <a:pt x="104" y="206"/>
                  <a:pt x="102" y="206"/>
                  <a:pt x="99" y="207"/>
                </a:cubicBezTo>
                <a:cubicBezTo>
                  <a:pt x="80" y="213"/>
                  <a:pt x="65" y="218"/>
                  <a:pt x="65" y="244"/>
                </a:cubicBezTo>
                <a:cubicBezTo>
                  <a:pt x="64" y="274"/>
                  <a:pt x="61" y="331"/>
                  <a:pt x="57" y="370"/>
                </a:cubicBezTo>
                <a:cubicBezTo>
                  <a:pt x="53" y="408"/>
                  <a:pt x="41" y="490"/>
                  <a:pt x="41" y="516"/>
                </a:cubicBezTo>
                <a:cubicBezTo>
                  <a:pt x="40" y="542"/>
                  <a:pt x="37" y="598"/>
                  <a:pt x="38" y="604"/>
                </a:cubicBezTo>
                <a:cubicBezTo>
                  <a:pt x="38" y="609"/>
                  <a:pt x="42" y="609"/>
                  <a:pt x="42" y="615"/>
                </a:cubicBezTo>
                <a:cubicBezTo>
                  <a:pt x="43" y="612"/>
                  <a:pt x="48" y="598"/>
                  <a:pt x="68" y="598"/>
                </a:cubicBezTo>
                <a:cubicBezTo>
                  <a:pt x="90" y="598"/>
                  <a:pt x="90" y="614"/>
                  <a:pt x="90" y="614"/>
                </a:cubicBezTo>
                <a:cubicBezTo>
                  <a:pt x="83" y="607"/>
                  <a:pt x="83" y="607"/>
                  <a:pt x="68" y="607"/>
                </a:cubicBezTo>
                <a:cubicBezTo>
                  <a:pt x="54" y="606"/>
                  <a:pt x="43" y="614"/>
                  <a:pt x="42" y="615"/>
                </a:cubicBezTo>
                <a:cubicBezTo>
                  <a:pt x="42" y="616"/>
                  <a:pt x="42" y="618"/>
                  <a:pt x="41" y="619"/>
                </a:cubicBezTo>
                <a:cubicBezTo>
                  <a:pt x="39" y="630"/>
                  <a:pt x="39" y="639"/>
                  <a:pt x="45" y="646"/>
                </a:cubicBezTo>
                <a:cubicBezTo>
                  <a:pt x="50" y="653"/>
                  <a:pt x="47" y="662"/>
                  <a:pt x="47" y="662"/>
                </a:cubicBezTo>
                <a:cubicBezTo>
                  <a:pt x="0" y="660"/>
                  <a:pt x="0" y="660"/>
                  <a:pt x="0" y="660"/>
                </a:cubicBezTo>
                <a:cubicBezTo>
                  <a:pt x="3" y="849"/>
                  <a:pt x="3" y="849"/>
                  <a:pt x="3" y="849"/>
                </a:cubicBezTo>
                <a:cubicBezTo>
                  <a:pt x="78" y="907"/>
                  <a:pt x="78" y="907"/>
                  <a:pt x="78" y="907"/>
                </a:cubicBezTo>
                <a:cubicBezTo>
                  <a:pt x="78" y="907"/>
                  <a:pt x="89" y="899"/>
                  <a:pt x="99" y="898"/>
                </a:cubicBezTo>
                <a:cubicBezTo>
                  <a:pt x="100" y="898"/>
                  <a:pt x="101" y="898"/>
                  <a:pt x="101" y="898"/>
                </a:cubicBezTo>
                <a:cubicBezTo>
                  <a:pt x="112" y="898"/>
                  <a:pt x="118" y="899"/>
                  <a:pt x="118" y="899"/>
                </a:cubicBezTo>
                <a:cubicBezTo>
                  <a:pt x="118" y="899"/>
                  <a:pt x="115" y="955"/>
                  <a:pt x="115" y="977"/>
                </a:cubicBezTo>
                <a:cubicBezTo>
                  <a:pt x="115" y="1000"/>
                  <a:pt x="117" y="1035"/>
                  <a:pt x="127" y="1051"/>
                </a:cubicBezTo>
                <a:cubicBezTo>
                  <a:pt x="136" y="1067"/>
                  <a:pt x="138" y="1073"/>
                  <a:pt x="138" y="1087"/>
                </a:cubicBezTo>
                <a:cubicBezTo>
                  <a:pt x="138" y="1101"/>
                  <a:pt x="117" y="1140"/>
                  <a:pt x="118" y="1153"/>
                </a:cubicBezTo>
                <a:cubicBezTo>
                  <a:pt x="118" y="1166"/>
                  <a:pt x="121" y="1186"/>
                  <a:pt x="143" y="1186"/>
                </a:cubicBezTo>
                <a:cubicBezTo>
                  <a:pt x="165" y="1185"/>
                  <a:pt x="181" y="1176"/>
                  <a:pt x="181" y="1159"/>
                </a:cubicBezTo>
                <a:cubicBezTo>
                  <a:pt x="181" y="1141"/>
                  <a:pt x="178" y="1130"/>
                  <a:pt x="185" y="1124"/>
                </a:cubicBezTo>
                <a:cubicBezTo>
                  <a:pt x="193" y="1117"/>
                  <a:pt x="181" y="1101"/>
                  <a:pt x="194" y="1084"/>
                </a:cubicBezTo>
                <a:cubicBezTo>
                  <a:pt x="206" y="1067"/>
                  <a:pt x="193" y="1066"/>
                  <a:pt x="196" y="1050"/>
                </a:cubicBezTo>
                <a:cubicBezTo>
                  <a:pt x="199" y="1034"/>
                  <a:pt x="193" y="987"/>
                  <a:pt x="192" y="968"/>
                </a:cubicBezTo>
                <a:cubicBezTo>
                  <a:pt x="191" y="949"/>
                  <a:pt x="194" y="926"/>
                  <a:pt x="204" y="846"/>
                </a:cubicBezTo>
                <a:cubicBezTo>
                  <a:pt x="213" y="765"/>
                  <a:pt x="219" y="729"/>
                  <a:pt x="222" y="712"/>
                </a:cubicBezTo>
                <a:cubicBezTo>
                  <a:pt x="225" y="694"/>
                  <a:pt x="229" y="672"/>
                  <a:pt x="229" y="672"/>
                </a:cubicBezTo>
                <a:cubicBezTo>
                  <a:pt x="229" y="672"/>
                  <a:pt x="242" y="748"/>
                  <a:pt x="252" y="767"/>
                </a:cubicBezTo>
                <a:cubicBezTo>
                  <a:pt x="262" y="785"/>
                  <a:pt x="274" y="879"/>
                  <a:pt x="277" y="907"/>
                </a:cubicBezTo>
                <a:cubicBezTo>
                  <a:pt x="280" y="934"/>
                  <a:pt x="278" y="1015"/>
                  <a:pt x="285" y="1024"/>
                </a:cubicBezTo>
                <a:cubicBezTo>
                  <a:pt x="291" y="1032"/>
                  <a:pt x="294" y="1044"/>
                  <a:pt x="294" y="1044"/>
                </a:cubicBezTo>
                <a:cubicBezTo>
                  <a:pt x="294" y="1044"/>
                  <a:pt x="277" y="1054"/>
                  <a:pt x="277" y="1067"/>
                </a:cubicBezTo>
                <a:cubicBezTo>
                  <a:pt x="277" y="1081"/>
                  <a:pt x="290" y="1092"/>
                  <a:pt x="289" y="1110"/>
                </a:cubicBezTo>
                <a:cubicBezTo>
                  <a:pt x="289" y="1128"/>
                  <a:pt x="291" y="1143"/>
                  <a:pt x="298" y="1146"/>
                </a:cubicBezTo>
                <a:cubicBezTo>
                  <a:pt x="305" y="1150"/>
                  <a:pt x="304" y="1180"/>
                  <a:pt x="313" y="1191"/>
                </a:cubicBezTo>
                <a:cubicBezTo>
                  <a:pt x="322" y="1201"/>
                  <a:pt x="337" y="1210"/>
                  <a:pt x="355" y="1205"/>
                </a:cubicBezTo>
                <a:cubicBezTo>
                  <a:pt x="373" y="1199"/>
                  <a:pt x="373" y="1175"/>
                  <a:pt x="364" y="1152"/>
                </a:cubicBezTo>
                <a:cubicBezTo>
                  <a:pt x="355" y="1129"/>
                  <a:pt x="344" y="1114"/>
                  <a:pt x="347" y="1105"/>
                </a:cubicBezTo>
                <a:cubicBezTo>
                  <a:pt x="351" y="1096"/>
                  <a:pt x="354" y="1082"/>
                  <a:pt x="345" y="1073"/>
                </a:cubicBezTo>
                <a:cubicBezTo>
                  <a:pt x="336" y="1064"/>
                  <a:pt x="345" y="1054"/>
                  <a:pt x="351" y="1046"/>
                </a:cubicBezTo>
                <a:cubicBezTo>
                  <a:pt x="357" y="1038"/>
                  <a:pt x="356" y="1002"/>
                  <a:pt x="356" y="982"/>
                </a:cubicBezTo>
                <a:cubicBezTo>
                  <a:pt x="357" y="962"/>
                  <a:pt x="354" y="864"/>
                  <a:pt x="356" y="829"/>
                </a:cubicBezTo>
                <a:cubicBezTo>
                  <a:pt x="357" y="793"/>
                  <a:pt x="360" y="685"/>
                  <a:pt x="355" y="655"/>
                </a:cubicBezTo>
                <a:cubicBezTo>
                  <a:pt x="350" y="625"/>
                  <a:pt x="354" y="603"/>
                  <a:pt x="354" y="603"/>
                </a:cubicBezTo>
                <a:cubicBezTo>
                  <a:pt x="354" y="603"/>
                  <a:pt x="366" y="609"/>
                  <a:pt x="366" y="597"/>
                </a:cubicBezTo>
                <a:cubicBezTo>
                  <a:pt x="366" y="586"/>
                  <a:pt x="362" y="584"/>
                  <a:pt x="367" y="565"/>
                </a:cubicBezTo>
                <a:cubicBezTo>
                  <a:pt x="372" y="545"/>
                  <a:pt x="373" y="527"/>
                  <a:pt x="379" y="512"/>
                </a:cubicBezTo>
                <a:close/>
                <a:moveTo>
                  <a:pt x="109" y="669"/>
                </a:moveTo>
                <a:cubicBezTo>
                  <a:pt x="99" y="668"/>
                  <a:pt x="99" y="668"/>
                  <a:pt x="99" y="668"/>
                </a:cubicBezTo>
                <a:cubicBezTo>
                  <a:pt x="91" y="666"/>
                  <a:pt x="91" y="666"/>
                  <a:pt x="91" y="666"/>
                </a:cubicBezTo>
                <a:cubicBezTo>
                  <a:pt x="91" y="666"/>
                  <a:pt x="93" y="653"/>
                  <a:pt x="90" y="644"/>
                </a:cubicBezTo>
                <a:cubicBezTo>
                  <a:pt x="87" y="635"/>
                  <a:pt x="88" y="627"/>
                  <a:pt x="90" y="617"/>
                </a:cubicBezTo>
                <a:cubicBezTo>
                  <a:pt x="90" y="617"/>
                  <a:pt x="93" y="627"/>
                  <a:pt x="99" y="628"/>
                </a:cubicBezTo>
                <a:cubicBezTo>
                  <a:pt x="100" y="628"/>
                  <a:pt x="100" y="628"/>
                  <a:pt x="101" y="628"/>
                </a:cubicBezTo>
                <a:cubicBezTo>
                  <a:pt x="108" y="628"/>
                  <a:pt x="111" y="629"/>
                  <a:pt x="111" y="629"/>
                </a:cubicBezTo>
                <a:cubicBezTo>
                  <a:pt x="111" y="629"/>
                  <a:pt x="108" y="640"/>
                  <a:pt x="108" y="649"/>
                </a:cubicBezTo>
                <a:cubicBezTo>
                  <a:pt x="108" y="659"/>
                  <a:pt x="109" y="669"/>
                  <a:pt x="109" y="669"/>
                </a:cubicBezTo>
                <a:close/>
                <a:moveTo>
                  <a:pt x="223" y="505"/>
                </a:moveTo>
                <a:cubicBezTo>
                  <a:pt x="225" y="464"/>
                  <a:pt x="224" y="347"/>
                  <a:pt x="223" y="322"/>
                </a:cubicBezTo>
                <a:cubicBezTo>
                  <a:pt x="223" y="296"/>
                  <a:pt x="218" y="239"/>
                  <a:pt x="221" y="232"/>
                </a:cubicBezTo>
                <a:cubicBezTo>
                  <a:pt x="224" y="224"/>
                  <a:pt x="232" y="218"/>
                  <a:pt x="241" y="223"/>
                </a:cubicBezTo>
                <a:cubicBezTo>
                  <a:pt x="241" y="223"/>
                  <a:pt x="231" y="208"/>
                  <a:pt x="215" y="208"/>
                </a:cubicBezTo>
                <a:cubicBezTo>
                  <a:pt x="199" y="208"/>
                  <a:pt x="188" y="223"/>
                  <a:pt x="188" y="223"/>
                </a:cubicBezTo>
                <a:cubicBezTo>
                  <a:pt x="188" y="223"/>
                  <a:pt x="206" y="219"/>
                  <a:pt x="205" y="231"/>
                </a:cubicBezTo>
                <a:cubicBezTo>
                  <a:pt x="205" y="243"/>
                  <a:pt x="199" y="305"/>
                  <a:pt x="199" y="346"/>
                </a:cubicBezTo>
                <a:cubicBezTo>
                  <a:pt x="199" y="383"/>
                  <a:pt x="196" y="472"/>
                  <a:pt x="199" y="505"/>
                </a:cubicBezTo>
                <a:cubicBezTo>
                  <a:pt x="187" y="504"/>
                  <a:pt x="183" y="503"/>
                  <a:pt x="183" y="503"/>
                </a:cubicBezTo>
                <a:cubicBezTo>
                  <a:pt x="183" y="503"/>
                  <a:pt x="194" y="386"/>
                  <a:pt x="190" y="325"/>
                </a:cubicBezTo>
                <a:cubicBezTo>
                  <a:pt x="186" y="279"/>
                  <a:pt x="178" y="220"/>
                  <a:pt x="173" y="188"/>
                </a:cubicBezTo>
                <a:cubicBezTo>
                  <a:pt x="173" y="188"/>
                  <a:pt x="173" y="188"/>
                  <a:pt x="173" y="188"/>
                </a:cubicBezTo>
                <a:cubicBezTo>
                  <a:pt x="173" y="188"/>
                  <a:pt x="178" y="170"/>
                  <a:pt x="182" y="176"/>
                </a:cubicBezTo>
                <a:cubicBezTo>
                  <a:pt x="182" y="176"/>
                  <a:pt x="182" y="176"/>
                  <a:pt x="182" y="176"/>
                </a:cubicBezTo>
                <a:cubicBezTo>
                  <a:pt x="190" y="189"/>
                  <a:pt x="203" y="204"/>
                  <a:pt x="212" y="204"/>
                </a:cubicBezTo>
                <a:cubicBezTo>
                  <a:pt x="222" y="204"/>
                  <a:pt x="238" y="193"/>
                  <a:pt x="248" y="179"/>
                </a:cubicBezTo>
                <a:cubicBezTo>
                  <a:pt x="248" y="179"/>
                  <a:pt x="248" y="179"/>
                  <a:pt x="248" y="179"/>
                </a:cubicBezTo>
                <a:cubicBezTo>
                  <a:pt x="248" y="179"/>
                  <a:pt x="258" y="182"/>
                  <a:pt x="259" y="196"/>
                </a:cubicBezTo>
                <a:cubicBezTo>
                  <a:pt x="259" y="197"/>
                  <a:pt x="258" y="199"/>
                  <a:pt x="258" y="201"/>
                </a:cubicBezTo>
                <a:cubicBezTo>
                  <a:pt x="258" y="201"/>
                  <a:pt x="258" y="201"/>
                  <a:pt x="258" y="201"/>
                </a:cubicBezTo>
                <a:cubicBezTo>
                  <a:pt x="258" y="201"/>
                  <a:pt x="258" y="201"/>
                  <a:pt x="258" y="201"/>
                </a:cubicBezTo>
                <a:cubicBezTo>
                  <a:pt x="258" y="213"/>
                  <a:pt x="258" y="230"/>
                  <a:pt x="260" y="256"/>
                </a:cubicBezTo>
                <a:cubicBezTo>
                  <a:pt x="263" y="335"/>
                  <a:pt x="277" y="429"/>
                  <a:pt x="284" y="450"/>
                </a:cubicBezTo>
                <a:cubicBezTo>
                  <a:pt x="292" y="472"/>
                  <a:pt x="301" y="488"/>
                  <a:pt x="301" y="488"/>
                </a:cubicBezTo>
                <a:cubicBezTo>
                  <a:pt x="301" y="488"/>
                  <a:pt x="251" y="504"/>
                  <a:pt x="223" y="505"/>
                </a:cubicBezTo>
                <a:close/>
                <a:moveTo>
                  <a:pt x="360" y="585"/>
                </a:moveTo>
                <a:cubicBezTo>
                  <a:pt x="358" y="573"/>
                  <a:pt x="361" y="568"/>
                  <a:pt x="352" y="561"/>
                </a:cubicBezTo>
                <a:cubicBezTo>
                  <a:pt x="343" y="554"/>
                  <a:pt x="328" y="554"/>
                  <a:pt x="328" y="554"/>
                </a:cubicBezTo>
                <a:cubicBezTo>
                  <a:pt x="328" y="554"/>
                  <a:pt x="350" y="545"/>
                  <a:pt x="360" y="557"/>
                </a:cubicBezTo>
                <a:cubicBezTo>
                  <a:pt x="369" y="570"/>
                  <a:pt x="360" y="585"/>
                  <a:pt x="360" y="585"/>
                </a:cubicBezTo>
                <a:close/>
              </a:path>
            </a:pathLst>
          </a:custGeom>
          <a:solidFill>
            <a:schemeClr val="tx2">
              <a:lumMod val="75000"/>
              <a:alpha val="26000"/>
            </a:schemeClr>
          </a:solidFill>
          <a:ln>
            <a:noFill/>
          </a:ln>
          <a:effectLst>
            <a:outerShdw dist="38100" dir="5400000" algn="ctr" rotWithShape="0">
              <a:srgbClr val="000000">
                <a:alpha val="10000"/>
              </a:srgbClr>
            </a:outerShdw>
          </a:effectLst>
        </p:spPr>
        <p:txBody>
          <a:bodyPr anchor="ctr"/>
          <a:lstStyle/>
          <a:p>
            <a:pPr algn="ctr"/>
            <a:endParaRPr>
              <a:cs typeface="+mn-ea"/>
              <a:sym typeface="+mn-lt"/>
            </a:endParaRPr>
          </a:p>
        </p:txBody>
      </p:sp>
      <p:sp>
        <p:nvSpPr>
          <p:cNvPr id="21" name="Freeform: Shape 74"/>
          <p:cNvSpPr/>
          <p:nvPr/>
        </p:nvSpPr>
        <p:spPr bwMode="auto">
          <a:xfrm>
            <a:off x="9995495" y="2028327"/>
            <a:ext cx="887723" cy="3300564"/>
          </a:xfrm>
          <a:custGeom>
            <a:gdLst>
              <a:gd name="T0" fmla="*/ 221 w 224"/>
              <a:gd name="T1" fmla="*/ 237 h 906"/>
              <a:gd name="T2" fmla="*/ 178 w 224"/>
              <a:gd name="T3" fmla="*/ 151 h 906"/>
              <a:gd name="T4" fmla="*/ 161 w 224"/>
              <a:gd name="T5" fmla="*/ 98 h 906"/>
              <a:gd name="T6" fmla="*/ 148 w 224"/>
              <a:gd name="T7" fmla="*/ 36 h 906"/>
              <a:gd name="T8" fmla="*/ 107 w 224"/>
              <a:gd name="T9" fmla="*/ 0 h 906"/>
              <a:gd name="T10" fmla="*/ 63 w 224"/>
              <a:gd name="T11" fmla="*/ 101 h 906"/>
              <a:gd name="T12" fmla="*/ 48 w 224"/>
              <a:gd name="T13" fmla="*/ 145 h 906"/>
              <a:gd name="T14" fmla="*/ 7 w 224"/>
              <a:gd name="T15" fmla="*/ 204 h 906"/>
              <a:gd name="T16" fmla="*/ 2 w 224"/>
              <a:gd name="T17" fmla="*/ 302 h 906"/>
              <a:gd name="T18" fmla="*/ 28 w 224"/>
              <a:gd name="T19" fmla="*/ 360 h 906"/>
              <a:gd name="T20" fmla="*/ 31 w 224"/>
              <a:gd name="T21" fmla="*/ 411 h 906"/>
              <a:gd name="T22" fmla="*/ 35 w 224"/>
              <a:gd name="T23" fmla="*/ 565 h 906"/>
              <a:gd name="T24" fmla="*/ 54 w 224"/>
              <a:gd name="T25" fmla="*/ 607 h 906"/>
              <a:gd name="T26" fmla="*/ 81 w 224"/>
              <a:gd name="T27" fmla="*/ 790 h 906"/>
              <a:gd name="T28" fmla="*/ 89 w 224"/>
              <a:gd name="T29" fmla="*/ 869 h 906"/>
              <a:gd name="T30" fmla="*/ 112 w 224"/>
              <a:gd name="T31" fmla="*/ 906 h 906"/>
              <a:gd name="T32" fmla="*/ 122 w 224"/>
              <a:gd name="T33" fmla="*/ 847 h 906"/>
              <a:gd name="T34" fmla="*/ 157 w 224"/>
              <a:gd name="T35" fmla="*/ 853 h 906"/>
              <a:gd name="T36" fmla="*/ 124 w 224"/>
              <a:gd name="T37" fmla="*/ 764 h 906"/>
              <a:gd name="T38" fmla="*/ 156 w 224"/>
              <a:gd name="T39" fmla="*/ 611 h 906"/>
              <a:gd name="T40" fmla="*/ 166 w 224"/>
              <a:gd name="T41" fmla="*/ 582 h 906"/>
              <a:gd name="T42" fmla="*/ 190 w 224"/>
              <a:gd name="T43" fmla="*/ 474 h 906"/>
              <a:gd name="T44" fmla="*/ 206 w 224"/>
              <a:gd name="T45" fmla="*/ 414 h 906"/>
              <a:gd name="T46" fmla="*/ 192 w 224"/>
              <a:gd name="T47" fmla="*/ 313 h 906"/>
              <a:gd name="T48" fmla="*/ 73 w 224"/>
              <a:gd name="T49" fmla="*/ 279 h 906"/>
              <a:gd name="T50" fmla="*/ 63 w 224"/>
              <a:gd name="T51" fmla="*/ 289 h 906"/>
              <a:gd name="T52" fmla="*/ 73 w 224"/>
              <a:gd name="T53" fmla="*/ 269 h 906"/>
              <a:gd name="T54" fmla="*/ 110 w 224"/>
              <a:gd name="T55" fmla="*/ 621 h 906"/>
              <a:gd name="T56" fmla="*/ 107 w 224"/>
              <a:gd name="T57" fmla="*/ 646 h 906"/>
              <a:gd name="T58" fmla="*/ 104 w 224"/>
              <a:gd name="T59" fmla="*/ 612 h 906"/>
              <a:gd name="T60" fmla="*/ 110 w 224"/>
              <a:gd name="T61" fmla="*/ 580 h 906"/>
              <a:gd name="T62" fmla="*/ 116 w 224"/>
              <a:gd name="T63" fmla="*/ 225 h 906"/>
              <a:gd name="T64" fmla="*/ 91 w 224"/>
              <a:gd name="T65" fmla="*/ 130 h 906"/>
              <a:gd name="T66" fmla="*/ 115 w 224"/>
              <a:gd name="T67" fmla="*/ 200 h 906"/>
              <a:gd name="T68" fmla="*/ 128 w 224"/>
              <a:gd name="T69" fmla="*/ 156 h 906"/>
              <a:gd name="T70" fmla="*/ 143 w 224"/>
              <a:gd name="T71" fmla="*/ 147 h 906"/>
              <a:gd name="T72" fmla="*/ 116 w 224"/>
              <a:gd name="T73" fmla="*/ 225 h 906"/>
              <a:gd name="T74" fmla="*/ 138 w 224"/>
              <a:gd name="T75" fmla="*/ 333 h 906"/>
              <a:gd name="T76" fmla="*/ 149 w 224"/>
              <a:gd name="T77" fmla="*/ 315 h 90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4" h="905">
                <a:moveTo>
                  <a:pt x="215" y="296"/>
                </a:moveTo>
                <a:cubicBezTo>
                  <a:pt x="222" y="281"/>
                  <a:pt x="224" y="258"/>
                  <a:pt x="221" y="237"/>
                </a:cubicBezTo>
                <a:cubicBezTo>
                  <a:pt x="219" y="217"/>
                  <a:pt x="217" y="187"/>
                  <a:pt x="211" y="170"/>
                </a:cubicBezTo>
                <a:cubicBezTo>
                  <a:pt x="204" y="152"/>
                  <a:pt x="178" y="151"/>
                  <a:pt x="178" y="151"/>
                </a:cubicBezTo>
                <a:cubicBezTo>
                  <a:pt x="178" y="151"/>
                  <a:pt x="180" y="142"/>
                  <a:pt x="172" y="133"/>
                </a:cubicBezTo>
                <a:cubicBezTo>
                  <a:pt x="164" y="124"/>
                  <a:pt x="163" y="113"/>
                  <a:pt x="161" y="98"/>
                </a:cubicBezTo>
                <a:cubicBezTo>
                  <a:pt x="159" y="82"/>
                  <a:pt x="155" y="72"/>
                  <a:pt x="155" y="62"/>
                </a:cubicBezTo>
                <a:cubicBezTo>
                  <a:pt x="155" y="52"/>
                  <a:pt x="152" y="53"/>
                  <a:pt x="148" y="36"/>
                </a:cubicBezTo>
                <a:cubicBezTo>
                  <a:pt x="144" y="19"/>
                  <a:pt x="127" y="0"/>
                  <a:pt x="107" y="0"/>
                </a:cubicBezTo>
                <a:cubicBezTo>
                  <a:pt x="107" y="0"/>
                  <a:pt x="107" y="0"/>
                  <a:pt x="107" y="0"/>
                </a:cubicBezTo>
                <a:cubicBezTo>
                  <a:pt x="75" y="0"/>
                  <a:pt x="67" y="48"/>
                  <a:pt x="64" y="64"/>
                </a:cubicBezTo>
                <a:cubicBezTo>
                  <a:pt x="62" y="79"/>
                  <a:pt x="58" y="89"/>
                  <a:pt x="63" y="101"/>
                </a:cubicBezTo>
                <a:cubicBezTo>
                  <a:pt x="68" y="113"/>
                  <a:pt x="62" y="116"/>
                  <a:pt x="50" y="125"/>
                </a:cubicBezTo>
                <a:cubicBezTo>
                  <a:pt x="39" y="135"/>
                  <a:pt x="48" y="145"/>
                  <a:pt x="48" y="145"/>
                </a:cubicBezTo>
                <a:cubicBezTo>
                  <a:pt x="48" y="145"/>
                  <a:pt x="37" y="152"/>
                  <a:pt x="28" y="154"/>
                </a:cubicBezTo>
                <a:cubicBezTo>
                  <a:pt x="19" y="155"/>
                  <a:pt x="9" y="186"/>
                  <a:pt x="7" y="204"/>
                </a:cubicBezTo>
                <a:cubicBezTo>
                  <a:pt x="5" y="221"/>
                  <a:pt x="4" y="220"/>
                  <a:pt x="2" y="233"/>
                </a:cubicBezTo>
                <a:cubicBezTo>
                  <a:pt x="0" y="247"/>
                  <a:pt x="1" y="279"/>
                  <a:pt x="2" y="302"/>
                </a:cubicBezTo>
                <a:cubicBezTo>
                  <a:pt x="4" y="324"/>
                  <a:pt x="31" y="326"/>
                  <a:pt x="31" y="326"/>
                </a:cubicBezTo>
                <a:cubicBezTo>
                  <a:pt x="31" y="326"/>
                  <a:pt x="31" y="348"/>
                  <a:pt x="28" y="360"/>
                </a:cubicBezTo>
                <a:cubicBezTo>
                  <a:pt x="24" y="373"/>
                  <a:pt x="7" y="405"/>
                  <a:pt x="12" y="407"/>
                </a:cubicBezTo>
                <a:cubicBezTo>
                  <a:pt x="16" y="409"/>
                  <a:pt x="31" y="411"/>
                  <a:pt x="31" y="411"/>
                </a:cubicBezTo>
                <a:cubicBezTo>
                  <a:pt x="31" y="411"/>
                  <a:pt x="28" y="447"/>
                  <a:pt x="30" y="465"/>
                </a:cubicBezTo>
                <a:cubicBezTo>
                  <a:pt x="31" y="483"/>
                  <a:pt x="35" y="544"/>
                  <a:pt x="35" y="565"/>
                </a:cubicBezTo>
                <a:cubicBezTo>
                  <a:pt x="35" y="586"/>
                  <a:pt x="50" y="579"/>
                  <a:pt x="50" y="579"/>
                </a:cubicBezTo>
                <a:cubicBezTo>
                  <a:pt x="50" y="579"/>
                  <a:pt x="52" y="592"/>
                  <a:pt x="54" y="607"/>
                </a:cubicBezTo>
                <a:cubicBezTo>
                  <a:pt x="56" y="622"/>
                  <a:pt x="54" y="641"/>
                  <a:pt x="52" y="663"/>
                </a:cubicBezTo>
                <a:cubicBezTo>
                  <a:pt x="51" y="685"/>
                  <a:pt x="75" y="770"/>
                  <a:pt x="81" y="790"/>
                </a:cubicBezTo>
                <a:cubicBezTo>
                  <a:pt x="88" y="809"/>
                  <a:pt x="92" y="819"/>
                  <a:pt x="88" y="831"/>
                </a:cubicBezTo>
                <a:cubicBezTo>
                  <a:pt x="85" y="844"/>
                  <a:pt x="90" y="848"/>
                  <a:pt x="89" y="869"/>
                </a:cubicBezTo>
                <a:cubicBezTo>
                  <a:pt x="89" y="888"/>
                  <a:pt x="96" y="902"/>
                  <a:pt x="107" y="905"/>
                </a:cubicBezTo>
                <a:cubicBezTo>
                  <a:pt x="109" y="906"/>
                  <a:pt x="111" y="906"/>
                  <a:pt x="112" y="906"/>
                </a:cubicBezTo>
                <a:cubicBezTo>
                  <a:pt x="126" y="906"/>
                  <a:pt x="129" y="872"/>
                  <a:pt x="126" y="865"/>
                </a:cubicBezTo>
                <a:cubicBezTo>
                  <a:pt x="123" y="857"/>
                  <a:pt x="122" y="847"/>
                  <a:pt x="122" y="847"/>
                </a:cubicBezTo>
                <a:cubicBezTo>
                  <a:pt x="122" y="847"/>
                  <a:pt x="127" y="853"/>
                  <a:pt x="134" y="855"/>
                </a:cubicBezTo>
                <a:cubicBezTo>
                  <a:pt x="140" y="857"/>
                  <a:pt x="150" y="857"/>
                  <a:pt x="157" y="853"/>
                </a:cubicBezTo>
                <a:cubicBezTo>
                  <a:pt x="164" y="848"/>
                  <a:pt x="151" y="828"/>
                  <a:pt x="141" y="818"/>
                </a:cubicBezTo>
                <a:cubicBezTo>
                  <a:pt x="132" y="808"/>
                  <a:pt x="124" y="784"/>
                  <a:pt x="124" y="764"/>
                </a:cubicBezTo>
                <a:cubicBezTo>
                  <a:pt x="124" y="745"/>
                  <a:pt x="141" y="698"/>
                  <a:pt x="149" y="670"/>
                </a:cubicBezTo>
                <a:cubicBezTo>
                  <a:pt x="158" y="643"/>
                  <a:pt x="153" y="617"/>
                  <a:pt x="156" y="611"/>
                </a:cubicBezTo>
                <a:cubicBezTo>
                  <a:pt x="158" y="605"/>
                  <a:pt x="158" y="582"/>
                  <a:pt x="158" y="582"/>
                </a:cubicBezTo>
                <a:cubicBezTo>
                  <a:pt x="158" y="582"/>
                  <a:pt x="160" y="582"/>
                  <a:pt x="166" y="582"/>
                </a:cubicBezTo>
                <a:cubicBezTo>
                  <a:pt x="172" y="582"/>
                  <a:pt x="172" y="585"/>
                  <a:pt x="172" y="570"/>
                </a:cubicBezTo>
                <a:cubicBezTo>
                  <a:pt x="172" y="555"/>
                  <a:pt x="184" y="497"/>
                  <a:pt x="190" y="474"/>
                </a:cubicBezTo>
                <a:cubicBezTo>
                  <a:pt x="195" y="452"/>
                  <a:pt x="195" y="416"/>
                  <a:pt x="195" y="416"/>
                </a:cubicBezTo>
                <a:cubicBezTo>
                  <a:pt x="195" y="416"/>
                  <a:pt x="199" y="416"/>
                  <a:pt x="206" y="414"/>
                </a:cubicBezTo>
                <a:cubicBezTo>
                  <a:pt x="214" y="413"/>
                  <a:pt x="208" y="399"/>
                  <a:pt x="199" y="371"/>
                </a:cubicBezTo>
                <a:cubicBezTo>
                  <a:pt x="189" y="344"/>
                  <a:pt x="192" y="313"/>
                  <a:pt x="192" y="313"/>
                </a:cubicBezTo>
                <a:cubicBezTo>
                  <a:pt x="192" y="313"/>
                  <a:pt x="208" y="311"/>
                  <a:pt x="215" y="296"/>
                </a:cubicBezTo>
                <a:close/>
                <a:moveTo>
                  <a:pt x="73" y="279"/>
                </a:moveTo>
                <a:cubicBezTo>
                  <a:pt x="73" y="286"/>
                  <a:pt x="71" y="292"/>
                  <a:pt x="71" y="292"/>
                </a:cubicBezTo>
                <a:cubicBezTo>
                  <a:pt x="71" y="292"/>
                  <a:pt x="67" y="292"/>
                  <a:pt x="63" y="289"/>
                </a:cubicBezTo>
                <a:cubicBezTo>
                  <a:pt x="65" y="285"/>
                  <a:pt x="65" y="271"/>
                  <a:pt x="65" y="271"/>
                </a:cubicBezTo>
                <a:cubicBezTo>
                  <a:pt x="73" y="269"/>
                  <a:pt x="73" y="269"/>
                  <a:pt x="73" y="269"/>
                </a:cubicBezTo>
                <a:cubicBezTo>
                  <a:pt x="73" y="269"/>
                  <a:pt x="73" y="272"/>
                  <a:pt x="73" y="279"/>
                </a:cubicBezTo>
                <a:close/>
                <a:moveTo>
                  <a:pt x="110" y="621"/>
                </a:moveTo>
                <a:cubicBezTo>
                  <a:pt x="109" y="625"/>
                  <a:pt x="108" y="631"/>
                  <a:pt x="107" y="637"/>
                </a:cubicBezTo>
                <a:cubicBezTo>
                  <a:pt x="107" y="642"/>
                  <a:pt x="107" y="646"/>
                  <a:pt x="107" y="646"/>
                </a:cubicBezTo>
                <a:cubicBezTo>
                  <a:pt x="107" y="646"/>
                  <a:pt x="106" y="638"/>
                  <a:pt x="106" y="632"/>
                </a:cubicBezTo>
                <a:cubicBezTo>
                  <a:pt x="106" y="626"/>
                  <a:pt x="102" y="620"/>
                  <a:pt x="104" y="612"/>
                </a:cubicBezTo>
                <a:cubicBezTo>
                  <a:pt x="105" y="608"/>
                  <a:pt x="106" y="602"/>
                  <a:pt x="107" y="596"/>
                </a:cubicBezTo>
                <a:cubicBezTo>
                  <a:pt x="109" y="588"/>
                  <a:pt x="110" y="580"/>
                  <a:pt x="110" y="580"/>
                </a:cubicBezTo>
                <a:cubicBezTo>
                  <a:pt x="110" y="601"/>
                  <a:pt x="112" y="615"/>
                  <a:pt x="110" y="621"/>
                </a:cubicBezTo>
                <a:close/>
                <a:moveTo>
                  <a:pt x="116" y="225"/>
                </a:moveTo>
                <a:cubicBezTo>
                  <a:pt x="115" y="231"/>
                  <a:pt x="108" y="214"/>
                  <a:pt x="103" y="195"/>
                </a:cubicBezTo>
                <a:cubicBezTo>
                  <a:pt x="99" y="176"/>
                  <a:pt x="91" y="148"/>
                  <a:pt x="91" y="130"/>
                </a:cubicBezTo>
                <a:cubicBezTo>
                  <a:pt x="91" y="130"/>
                  <a:pt x="105" y="142"/>
                  <a:pt x="105" y="151"/>
                </a:cubicBezTo>
                <a:cubicBezTo>
                  <a:pt x="105" y="161"/>
                  <a:pt x="112" y="191"/>
                  <a:pt x="115" y="200"/>
                </a:cubicBezTo>
                <a:cubicBezTo>
                  <a:pt x="117" y="209"/>
                  <a:pt x="119" y="189"/>
                  <a:pt x="124" y="180"/>
                </a:cubicBezTo>
                <a:cubicBezTo>
                  <a:pt x="129" y="171"/>
                  <a:pt x="131" y="163"/>
                  <a:pt x="128" y="156"/>
                </a:cubicBezTo>
                <a:cubicBezTo>
                  <a:pt x="125" y="149"/>
                  <a:pt x="136" y="146"/>
                  <a:pt x="143" y="128"/>
                </a:cubicBezTo>
                <a:cubicBezTo>
                  <a:pt x="144" y="135"/>
                  <a:pt x="144" y="140"/>
                  <a:pt x="143" y="147"/>
                </a:cubicBezTo>
                <a:cubicBezTo>
                  <a:pt x="143" y="153"/>
                  <a:pt x="132" y="186"/>
                  <a:pt x="129" y="192"/>
                </a:cubicBezTo>
                <a:cubicBezTo>
                  <a:pt x="125" y="199"/>
                  <a:pt x="117" y="219"/>
                  <a:pt x="116" y="225"/>
                </a:cubicBezTo>
                <a:close/>
                <a:moveTo>
                  <a:pt x="149" y="333"/>
                </a:moveTo>
                <a:cubicBezTo>
                  <a:pt x="149" y="333"/>
                  <a:pt x="138" y="338"/>
                  <a:pt x="138" y="333"/>
                </a:cubicBezTo>
                <a:cubicBezTo>
                  <a:pt x="139" y="329"/>
                  <a:pt x="141" y="315"/>
                  <a:pt x="141" y="315"/>
                </a:cubicBezTo>
                <a:cubicBezTo>
                  <a:pt x="149" y="315"/>
                  <a:pt x="149" y="315"/>
                  <a:pt x="149" y="315"/>
                </a:cubicBezTo>
                <a:lnTo>
                  <a:pt x="149" y="333"/>
                </a:lnTo>
                <a:close/>
              </a:path>
            </a:pathLst>
          </a:custGeom>
          <a:solidFill>
            <a:schemeClr val="tx2">
              <a:lumMod val="75000"/>
              <a:alpha val="26000"/>
            </a:schemeClr>
          </a:solidFill>
          <a:ln>
            <a:noFill/>
          </a:ln>
          <a:effectLst>
            <a:outerShdw dist="38100" dir="5400000" algn="ctr" rotWithShape="0">
              <a:srgbClr val="000000">
                <a:alpha val="10000"/>
              </a:srgbClr>
            </a:outerShdw>
          </a:effectLst>
        </p:spPr>
        <p:txBody>
          <a:bodyPr anchor="ctr"/>
          <a:lstStyle/>
          <a:p>
            <a:pPr algn="ctr"/>
            <a:endParaRPr>
              <a:cs typeface="+mn-ea"/>
              <a:sym typeface="+mn-lt"/>
            </a:endParaRPr>
          </a:p>
        </p:txBody>
      </p:sp>
      <p:grpSp>
        <p:nvGrpSpPr>
          <p:cNvPr id="22" name="Group 75"/>
          <p:cNvGrpSpPr/>
          <p:nvPr/>
        </p:nvGrpSpPr>
        <p:grpSpPr>
          <a:xfrm>
            <a:off x="5898710" y="2898542"/>
            <a:ext cx="740887" cy="742732"/>
            <a:chOff x="5746699" y="2884815"/>
            <a:chExt cx="712151" cy="713925"/>
          </a:xfrm>
          <a:effectLst/>
        </p:grpSpPr>
        <p:sp>
          <p:nvSpPr>
            <p:cNvPr id="23" name="Freeform: Shape 76"/>
            <p:cNvSpPr/>
            <p:nvPr/>
          </p:nvSpPr>
          <p:spPr bwMode="auto">
            <a:xfrm>
              <a:off x="5746699" y="2884815"/>
              <a:ext cx="712151" cy="713925"/>
            </a:xfrm>
            <a:custGeom>
              <a:gdLst>
                <a:gd name="T0" fmla="*/ 2594 w 5188"/>
                <a:gd name="T1" fmla="*/ 0 h 5188"/>
                <a:gd name="T2" fmla="*/ 2594 w 5188"/>
                <a:gd name="T3" fmla="*/ 0 h 5188"/>
                <a:gd name="T4" fmla="*/ 0 w 5188"/>
                <a:gd name="T5" fmla="*/ 2593 h 5188"/>
                <a:gd name="T6" fmla="*/ 2594 w 5188"/>
                <a:gd name="T7" fmla="*/ 5188 h 5188"/>
                <a:gd name="T8" fmla="*/ 5188 w 5188"/>
                <a:gd name="T9" fmla="*/ 2593 h 5188"/>
                <a:gd name="T10" fmla="*/ 2594 w 5188"/>
                <a:gd name="T11" fmla="*/ 0 h 5188"/>
              </a:gdLst>
              <a:cxnLst>
                <a:cxn ang="0">
                  <a:pos x="T0" y="T1"/>
                </a:cxn>
                <a:cxn ang="0">
                  <a:pos x="T2" y="T3"/>
                </a:cxn>
                <a:cxn ang="0">
                  <a:pos x="T4" y="T5"/>
                </a:cxn>
                <a:cxn ang="0">
                  <a:pos x="T6" y="T7"/>
                </a:cxn>
                <a:cxn ang="0">
                  <a:pos x="T8" y="T9"/>
                </a:cxn>
                <a:cxn ang="0">
                  <a:pos x="T10" y="T11"/>
                </a:cxn>
              </a:cxnLst>
              <a:rect l="0" t="0" r="r" b="b"/>
              <a:pathLst>
                <a:path w="5188" h="5188">
                  <a:moveTo>
                    <a:pt x="2594" y="0"/>
                  </a:moveTo>
                  <a:lnTo>
                    <a:pt x="2594" y="0"/>
                  </a:lnTo>
                  <a:cubicBezTo>
                    <a:pt x="1161" y="0"/>
                    <a:pt x="0" y="1160"/>
                    <a:pt x="0" y="2593"/>
                  </a:cubicBezTo>
                  <a:cubicBezTo>
                    <a:pt x="0" y="4026"/>
                    <a:pt x="1161" y="5188"/>
                    <a:pt x="2594" y="5188"/>
                  </a:cubicBezTo>
                  <a:cubicBezTo>
                    <a:pt x="4027" y="5188"/>
                    <a:pt x="5188" y="4026"/>
                    <a:pt x="5188" y="2593"/>
                  </a:cubicBezTo>
                  <a:cubicBezTo>
                    <a:pt x="5188" y="1160"/>
                    <a:pt x="4027" y="0"/>
                    <a:pt x="2594" y="0"/>
                  </a:cubicBezTo>
                  <a:close/>
                </a:path>
              </a:pathLst>
            </a:custGeom>
            <a:solidFill>
              <a:schemeClr val="accent2"/>
            </a:solidFill>
            <a:ln w="19050">
              <a:noFill/>
              <a:prstDash val="solid"/>
              <a:round/>
            </a:ln>
          </p:spPr>
          <p:txBody>
            <a:bodyPr anchor="ctr"/>
            <a:lstStyle/>
            <a:p>
              <a:pPr algn="ctr"/>
              <a:endParaRPr sz="2135">
                <a:cs typeface="+mn-ea"/>
                <a:sym typeface="+mn-lt"/>
              </a:endParaRPr>
            </a:p>
          </p:txBody>
        </p:sp>
        <p:sp>
          <p:nvSpPr>
            <p:cNvPr id="24" name="Freeform: Shape 77"/>
            <p:cNvSpPr/>
            <p:nvPr/>
          </p:nvSpPr>
          <p:spPr bwMode="auto">
            <a:xfrm>
              <a:off x="5997161" y="3069587"/>
              <a:ext cx="191871" cy="345367"/>
            </a:xfrm>
            <a:custGeom>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rgbClr val="FFFFFF"/>
            </a:solidFill>
            <a:ln>
              <a:noFill/>
            </a:ln>
          </p:spPr>
          <p:txBody>
            <a:bodyPr anchor="ctr"/>
            <a:lstStyle/>
            <a:p>
              <a:pPr algn="ctr"/>
              <a:endParaRPr sz="2135">
                <a:cs typeface="+mn-ea"/>
                <a:sym typeface="+mn-lt"/>
              </a:endParaRPr>
            </a:p>
          </p:txBody>
        </p:sp>
      </p:grpSp>
      <p:grpSp>
        <p:nvGrpSpPr>
          <p:cNvPr id="25" name="Group 78"/>
          <p:cNvGrpSpPr/>
          <p:nvPr/>
        </p:nvGrpSpPr>
        <p:grpSpPr>
          <a:xfrm>
            <a:off x="5898710" y="2028327"/>
            <a:ext cx="740887" cy="744581"/>
            <a:chOff x="5746699" y="2048352"/>
            <a:chExt cx="712151" cy="715702"/>
          </a:xfrm>
          <a:effectLst/>
        </p:grpSpPr>
        <p:sp>
          <p:nvSpPr>
            <p:cNvPr id="26" name="Freeform: Shape 79"/>
            <p:cNvSpPr/>
            <p:nvPr/>
          </p:nvSpPr>
          <p:spPr bwMode="auto">
            <a:xfrm>
              <a:off x="5746699" y="2048352"/>
              <a:ext cx="712151" cy="715702"/>
            </a:xfrm>
            <a:custGeom>
              <a:gdLst>
                <a:gd name="T0" fmla="*/ 1285 w 2570"/>
                <a:gd name="T1" fmla="*/ 0 h 2569"/>
                <a:gd name="T2" fmla="*/ 1285 w 2570"/>
                <a:gd name="T3" fmla="*/ 0 h 2569"/>
                <a:gd name="T4" fmla="*/ 0 w 2570"/>
                <a:gd name="T5" fmla="*/ 1284 h 2569"/>
                <a:gd name="T6" fmla="*/ 1285 w 2570"/>
                <a:gd name="T7" fmla="*/ 2569 h 2569"/>
                <a:gd name="T8" fmla="*/ 2570 w 2570"/>
                <a:gd name="T9" fmla="*/ 1284 h 2569"/>
                <a:gd name="T10" fmla="*/ 1285 w 2570"/>
                <a:gd name="T11" fmla="*/ 0 h 2569"/>
              </a:gdLst>
              <a:cxnLst>
                <a:cxn ang="0">
                  <a:pos x="T0" y="T1"/>
                </a:cxn>
                <a:cxn ang="0">
                  <a:pos x="T2" y="T3"/>
                </a:cxn>
                <a:cxn ang="0">
                  <a:pos x="T4" y="T5"/>
                </a:cxn>
                <a:cxn ang="0">
                  <a:pos x="T6" y="T7"/>
                </a:cxn>
                <a:cxn ang="0">
                  <a:pos x="T8" y="T9"/>
                </a:cxn>
                <a:cxn ang="0">
                  <a:pos x="T10" y="T11"/>
                </a:cxn>
              </a:cxnLst>
              <a:rect l="0" t="0" r="r" b="b"/>
              <a:pathLst>
                <a:path w="2570" h="2569">
                  <a:moveTo>
                    <a:pt x="1285" y="0"/>
                  </a:moveTo>
                  <a:lnTo>
                    <a:pt x="1285" y="0"/>
                  </a:lnTo>
                  <a:cubicBezTo>
                    <a:pt x="575" y="0"/>
                    <a:pt x="0" y="574"/>
                    <a:pt x="0" y="1284"/>
                  </a:cubicBezTo>
                  <a:cubicBezTo>
                    <a:pt x="0" y="1994"/>
                    <a:pt x="575" y="2569"/>
                    <a:pt x="1285" y="2569"/>
                  </a:cubicBezTo>
                  <a:cubicBezTo>
                    <a:pt x="1995" y="2569"/>
                    <a:pt x="2570" y="1994"/>
                    <a:pt x="2570" y="1284"/>
                  </a:cubicBezTo>
                  <a:cubicBezTo>
                    <a:pt x="2570" y="574"/>
                    <a:pt x="1995" y="0"/>
                    <a:pt x="1285" y="0"/>
                  </a:cubicBezTo>
                  <a:close/>
                </a:path>
              </a:pathLst>
            </a:custGeom>
            <a:solidFill>
              <a:schemeClr val="accent1"/>
            </a:solidFill>
            <a:ln w="19050">
              <a:noFill/>
              <a:prstDash val="solid"/>
              <a:round/>
            </a:ln>
          </p:spPr>
          <p:txBody>
            <a:bodyPr anchor="ctr"/>
            <a:lstStyle/>
            <a:p>
              <a:pPr algn="ctr"/>
              <a:endParaRPr sz="2135">
                <a:cs typeface="+mn-ea"/>
                <a:sym typeface="+mn-lt"/>
              </a:endParaRPr>
            </a:p>
          </p:txBody>
        </p:sp>
        <p:sp>
          <p:nvSpPr>
            <p:cNvPr id="27" name="Freeform: Shape 80"/>
            <p:cNvSpPr/>
            <p:nvPr/>
          </p:nvSpPr>
          <p:spPr bwMode="auto">
            <a:xfrm>
              <a:off x="5941326" y="2262120"/>
              <a:ext cx="350166" cy="287806"/>
            </a:xfrm>
            <a:custGeom>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rgbClr val="FFFFFF"/>
            </a:solidFill>
            <a:ln>
              <a:noFill/>
            </a:ln>
          </p:spPr>
          <p:txBody>
            <a:bodyPr anchor="ctr"/>
            <a:lstStyle/>
            <a:p>
              <a:pPr algn="ctr"/>
              <a:endParaRPr sz="2135">
                <a:cs typeface="+mn-ea"/>
                <a:sym typeface="+mn-lt"/>
              </a:endParaRPr>
            </a:p>
          </p:txBody>
        </p:sp>
      </p:grpSp>
      <p:grpSp>
        <p:nvGrpSpPr>
          <p:cNvPr id="28" name="Group 81"/>
          <p:cNvGrpSpPr/>
          <p:nvPr/>
        </p:nvGrpSpPr>
        <p:grpSpPr>
          <a:xfrm>
            <a:off x="5898710" y="3765065"/>
            <a:ext cx="740887" cy="742732"/>
            <a:chOff x="5746699" y="3717729"/>
            <a:chExt cx="712151" cy="713925"/>
          </a:xfrm>
          <a:effectLst/>
        </p:grpSpPr>
        <p:sp>
          <p:nvSpPr>
            <p:cNvPr id="29" name="Freeform: Shape 82"/>
            <p:cNvSpPr/>
            <p:nvPr/>
          </p:nvSpPr>
          <p:spPr bwMode="auto">
            <a:xfrm>
              <a:off x="5746699" y="3717729"/>
              <a:ext cx="712151" cy="713925"/>
            </a:xfrm>
            <a:custGeom>
              <a:gdLst>
                <a:gd name="T0" fmla="*/ 1545 w 3090"/>
                <a:gd name="T1" fmla="*/ 0 h 3090"/>
                <a:gd name="T2" fmla="*/ 1545 w 3090"/>
                <a:gd name="T3" fmla="*/ 0 h 3090"/>
                <a:gd name="T4" fmla="*/ 0 w 3090"/>
                <a:gd name="T5" fmla="*/ 1544 h 3090"/>
                <a:gd name="T6" fmla="*/ 1545 w 3090"/>
                <a:gd name="T7" fmla="*/ 3090 h 3090"/>
                <a:gd name="T8" fmla="*/ 3090 w 3090"/>
                <a:gd name="T9" fmla="*/ 1544 h 3090"/>
                <a:gd name="T10" fmla="*/ 1545 w 3090"/>
                <a:gd name="T11" fmla="*/ 0 h 3090"/>
              </a:gdLst>
              <a:cxnLst>
                <a:cxn ang="0">
                  <a:pos x="T0" y="T1"/>
                </a:cxn>
                <a:cxn ang="0">
                  <a:pos x="T2" y="T3"/>
                </a:cxn>
                <a:cxn ang="0">
                  <a:pos x="T4" y="T5"/>
                </a:cxn>
                <a:cxn ang="0">
                  <a:pos x="T6" y="T7"/>
                </a:cxn>
                <a:cxn ang="0">
                  <a:pos x="T8" y="T9"/>
                </a:cxn>
                <a:cxn ang="0">
                  <a:pos x="T10" y="T11"/>
                </a:cxn>
              </a:cxnLst>
              <a:rect l="0" t="0" r="r" b="b"/>
              <a:pathLst>
                <a:path w="3090" h="3090">
                  <a:moveTo>
                    <a:pt x="1545" y="0"/>
                  </a:moveTo>
                  <a:lnTo>
                    <a:pt x="1545" y="0"/>
                  </a:lnTo>
                  <a:cubicBezTo>
                    <a:pt x="691" y="0"/>
                    <a:pt x="0" y="691"/>
                    <a:pt x="0" y="1544"/>
                  </a:cubicBezTo>
                  <a:cubicBezTo>
                    <a:pt x="0" y="2398"/>
                    <a:pt x="691" y="3090"/>
                    <a:pt x="1545" y="3090"/>
                  </a:cubicBezTo>
                  <a:cubicBezTo>
                    <a:pt x="2398" y="3090"/>
                    <a:pt x="3090" y="2398"/>
                    <a:pt x="3090" y="1544"/>
                  </a:cubicBezTo>
                  <a:cubicBezTo>
                    <a:pt x="3090" y="691"/>
                    <a:pt x="2398" y="0"/>
                    <a:pt x="1545" y="0"/>
                  </a:cubicBezTo>
                  <a:close/>
                </a:path>
              </a:pathLst>
            </a:custGeom>
            <a:solidFill>
              <a:schemeClr val="accent3"/>
            </a:solidFill>
            <a:ln w="19050">
              <a:noFill/>
              <a:prstDash val="solid"/>
              <a:round/>
            </a:ln>
          </p:spPr>
          <p:txBody>
            <a:bodyPr anchor="ctr"/>
            <a:lstStyle/>
            <a:p>
              <a:pPr algn="ctr"/>
              <a:endParaRPr sz="2135">
                <a:cs typeface="+mn-ea"/>
                <a:sym typeface="+mn-lt"/>
              </a:endParaRPr>
            </a:p>
          </p:txBody>
        </p:sp>
        <p:sp>
          <p:nvSpPr>
            <p:cNvPr id="30" name="Freeform: Shape 83"/>
            <p:cNvSpPr/>
            <p:nvPr/>
          </p:nvSpPr>
          <p:spPr bwMode="auto">
            <a:xfrm>
              <a:off x="5908454" y="3895579"/>
              <a:ext cx="373312" cy="359736"/>
            </a:xfrm>
            <a:custGeom>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FFFFFF"/>
            </a:solidFill>
            <a:ln>
              <a:noFill/>
            </a:ln>
          </p:spPr>
          <p:txBody>
            <a:bodyPr anchor="ctr"/>
            <a:lstStyle/>
            <a:p>
              <a:pPr algn="ctr"/>
              <a:endParaRPr sz="2135">
                <a:cs typeface="+mn-ea"/>
                <a:sym typeface="+mn-lt"/>
              </a:endParaRPr>
            </a:p>
          </p:txBody>
        </p:sp>
      </p:grpSp>
      <p:grpSp>
        <p:nvGrpSpPr>
          <p:cNvPr id="31" name="Group 84"/>
          <p:cNvGrpSpPr/>
          <p:nvPr/>
        </p:nvGrpSpPr>
        <p:grpSpPr>
          <a:xfrm>
            <a:off x="5898705" y="4633436"/>
            <a:ext cx="742735" cy="744581"/>
            <a:chOff x="5746696" y="4552422"/>
            <a:chExt cx="713926" cy="715702"/>
          </a:xfrm>
          <a:effectLst/>
        </p:grpSpPr>
        <p:sp>
          <p:nvSpPr>
            <p:cNvPr id="34" name="Freeform: Shape 85"/>
            <p:cNvSpPr/>
            <p:nvPr/>
          </p:nvSpPr>
          <p:spPr bwMode="auto">
            <a:xfrm>
              <a:off x="5746696" y="4552422"/>
              <a:ext cx="713926" cy="715702"/>
            </a:xfrm>
            <a:custGeom>
              <a:gdLst>
                <a:gd name="T0" fmla="*/ 1726 w 3453"/>
                <a:gd name="T1" fmla="*/ 0 h 3453"/>
                <a:gd name="T2" fmla="*/ 1726 w 3453"/>
                <a:gd name="T3" fmla="*/ 0 h 3453"/>
                <a:gd name="T4" fmla="*/ 0 w 3453"/>
                <a:gd name="T5" fmla="*/ 1726 h 3453"/>
                <a:gd name="T6" fmla="*/ 1726 w 3453"/>
                <a:gd name="T7" fmla="*/ 3453 h 3453"/>
                <a:gd name="T8" fmla="*/ 3453 w 3453"/>
                <a:gd name="T9" fmla="*/ 1726 h 3453"/>
                <a:gd name="T10" fmla="*/ 1726 w 3453"/>
                <a:gd name="T11" fmla="*/ 0 h 3453"/>
              </a:gdLst>
              <a:cxnLst>
                <a:cxn ang="0">
                  <a:pos x="T0" y="T1"/>
                </a:cxn>
                <a:cxn ang="0">
                  <a:pos x="T2" y="T3"/>
                </a:cxn>
                <a:cxn ang="0">
                  <a:pos x="T4" y="T5"/>
                </a:cxn>
                <a:cxn ang="0">
                  <a:pos x="T6" y="T7"/>
                </a:cxn>
                <a:cxn ang="0">
                  <a:pos x="T8" y="T9"/>
                </a:cxn>
                <a:cxn ang="0">
                  <a:pos x="T10" y="T11"/>
                </a:cxn>
              </a:cxnLst>
              <a:rect l="0" t="0" r="r" b="b"/>
              <a:pathLst>
                <a:path w="3453" h="3453">
                  <a:moveTo>
                    <a:pt x="1726" y="0"/>
                  </a:moveTo>
                  <a:lnTo>
                    <a:pt x="1726" y="0"/>
                  </a:lnTo>
                  <a:cubicBezTo>
                    <a:pt x="773" y="0"/>
                    <a:pt x="0" y="772"/>
                    <a:pt x="0" y="1726"/>
                  </a:cubicBezTo>
                  <a:cubicBezTo>
                    <a:pt x="0" y="2679"/>
                    <a:pt x="773" y="3453"/>
                    <a:pt x="1726" y="3453"/>
                  </a:cubicBezTo>
                  <a:cubicBezTo>
                    <a:pt x="2680" y="3453"/>
                    <a:pt x="3453" y="2679"/>
                    <a:pt x="3453" y="1726"/>
                  </a:cubicBezTo>
                  <a:cubicBezTo>
                    <a:pt x="3453" y="772"/>
                    <a:pt x="2680" y="0"/>
                    <a:pt x="1726" y="0"/>
                  </a:cubicBezTo>
                  <a:close/>
                </a:path>
              </a:pathLst>
            </a:custGeom>
            <a:solidFill>
              <a:schemeClr val="accent4"/>
            </a:solidFill>
            <a:ln w="19050">
              <a:noFill/>
              <a:prstDash val="solid"/>
              <a:round/>
            </a:ln>
          </p:spPr>
          <p:txBody>
            <a:bodyPr anchor="ctr"/>
            <a:lstStyle/>
            <a:p>
              <a:pPr algn="ctr"/>
              <a:endParaRPr sz="2135">
                <a:cs typeface="+mn-ea"/>
                <a:sym typeface="+mn-lt"/>
              </a:endParaRPr>
            </a:p>
          </p:txBody>
        </p:sp>
        <p:sp>
          <p:nvSpPr>
            <p:cNvPr id="35" name="Freeform: Shape 86"/>
            <p:cNvSpPr/>
            <p:nvPr/>
          </p:nvSpPr>
          <p:spPr bwMode="auto">
            <a:xfrm>
              <a:off x="5945318" y="4753898"/>
              <a:ext cx="314912" cy="314327"/>
            </a:xfrm>
            <a:custGeom>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FFFFFF"/>
            </a:solidFill>
            <a:ln>
              <a:noFill/>
            </a:ln>
          </p:spPr>
          <p:txBody>
            <a:bodyPr anchor="ctr"/>
            <a:lstStyle/>
            <a:p>
              <a:pPr algn="ctr"/>
              <a:endParaRPr sz="2135">
                <a:cs typeface="+mn-ea"/>
                <a:sym typeface="+mn-lt"/>
              </a:endParaRPr>
            </a:p>
          </p:txBody>
        </p:sp>
      </p:grpSp>
      <p:sp>
        <p:nvSpPr>
          <p:cNvPr id="36" name="矩形 35"/>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nodeType="afterGroup">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nodeType="afterGroup">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nodeType="afterGroup">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par>
                          <p:cTn id="28" fill="hold" nodeType="afterGroup">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par>
                          <p:cTn id="34" fill="hold" nodeType="afterGroup">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nodeType="afterGroup">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nodeType="afterGroup">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nodeType="afterGroup">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500" fill="hold"/>
                                        <p:tgtEl>
                                          <p:spTgt spid="12"/>
                                        </p:tgtEl>
                                        <p:attrNameLst>
                                          <p:attrName>ppt_w</p:attrName>
                                        </p:attrNameLst>
                                      </p:cBhvr>
                                      <p:tavLst>
                                        <p:tav tm="0">
                                          <p:val>
                                            <p:fltVal val="0"/>
                                          </p:val>
                                        </p:tav>
                                        <p:tav tm="100000">
                                          <p:val>
                                            <p:strVal val="#ppt_w"/>
                                          </p:val>
                                        </p:tav>
                                      </p:tavLst>
                                    </p:anim>
                                    <p:anim calcmode="lin" valueType="num">
                                      <p:cBhvr>
                                        <p:cTn id="56" dur="500" fill="hold"/>
                                        <p:tgtEl>
                                          <p:spTgt spid="12"/>
                                        </p:tgtEl>
                                        <p:attrNameLst>
                                          <p:attrName>ppt_h</p:attrName>
                                        </p:attrNameLst>
                                      </p:cBhvr>
                                      <p:tavLst>
                                        <p:tav tm="0">
                                          <p:val>
                                            <p:fltVal val="0"/>
                                          </p:val>
                                        </p:tav>
                                        <p:tav tm="100000">
                                          <p:val>
                                            <p:strVal val="#ppt_h"/>
                                          </p:val>
                                        </p:tav>
                                      </p:tavLst>
                                    </p:anim>
                                    <p:animEffect transition="in" filter="fade">
                                      <p:cBhvr>
                                        <p:cTn id="57" dur="500"/>
                                        <p:tgtEl>
                                          <p:spTgt spid="12"/>
                                        </p:tgtEl>
                                      </p:cBhvr>
                                    </p:animEffect>
                                  </p:childTnLst>
                                </p:cTn>
                              </p:par>
                            </p:childTnLst>
                          </p:cTn>
                        </p:par>
                        <p:par>
                          <p:cTn id="58" fill="hold" nodeType="afterGroup">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par>
                          <p:cTn id="64" fill="hold" nodeType="afterGroup">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childTnLst>
                          </p:cTn>
                        </p:par>
                        <p:par>
                          <p:cTn id="70" fill="hold" nodeType="afterGroup">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500" fill="hold"/>
                                        <p:tgtEl>
                                          <p:spTgt spid="15"/>
                                        </p:tgtEl>
                                        <p:attrNameLst>
                                          <p:attrName>ppt_w</p:attrName>
                                        </p:attrNameLst>
                                      </p:cBhvr>
                                      <p:tavLst>
                                        <p:tav tm="0">
                                          <p:val>
                                            <p:fltVal val="0"/>
                                          </p:val>
                                        </p:tav>
                                        <p:tav tm="100000">
                                          <p:val>
                                            <p:strVal val="#ppt_w"/>
                                          </p:val>
                                        </p:tav>
                                      </p:tavLst>
                                    </p:anim>
                                    <p:anim calcmode="lin" valueType="num">
                                      <p:cBhvr>
                                        <p:cTn id="74" dur="500" fill="hold"/>
                                        <p:tgtEl>
                                          <p:spTgt spid="15"/>
                                        </p:tgtEl>
                                        <p:attrNameLst>
                                          <p:attrName>ppt_h</p:attrName>
                                        </p:attrNameLst>
                                      </p:cBhvr>
                                      <p:tavLst>
                                        <p:tav tm="0">
                                          <p:val>
                                            <p:fltVal val="0"/>
                                          </p:val>
                                        </p:tav>
                                        <p:tav tm="100000">
                                          <p:val>
                                            <p:strVal val="#ppt_h"/>
                                          </p:val>
                                        </p:tav>
                                      </p:tavLst>
                                    </p:anim>
                                    <p:animEffect transition="in" filter="fade">
                                      <p:cBhvr>
                                        <p:cTn id="75" dur="500"/>
                                        <p:tgtEl>
                                          <p:spTgt spid="15"/>
                                        </p:tgtEl>
                                      </p:cBhvr>
                                    </p:animEffect>
                                  </p:childTnLst>
                                </p:cTn>
                              </p:par>
                            </p:childTnLst>
                          </p:cTn>
                        </p:par>
                        <p:par>
                          <p:cTn id="76" fill="hold" nodeType="afterGroup">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p:cTn id="79" dur="500" fill="hold"/>
                                        <p:tgtEl>
                                          <p:spTgt spid="16"/>
                                        </p:tgtEl>
                                        <p:attrNameLst>
                                          <p:attrName>ppt_w</p:attrName>
                                        </p:attrNameLst>
                                      </p:cBhvr>
                                      <p:tavLst>
                                        <p:tav tm="0">
                                          <p:val>
                                            <p:fltVal val="0"/>
                                          </p:val>
                                        </p:tav>
                                        <p:tav tm="100000">
                                          <p:val>
                                            <p:strVal val="#ppt_w"/>
                                          </p:val>
                                        </p:tav>
                                      </p:tavLst>
                                    </p:anim>
                                    <p:anim calcmode="lin" valueType="num">
                                      <p:cBhvr>
                                        <p:cTn id="80" dur="500" fill="hold"/>
                                        <p:tgtEl>
                                          <p:spTgt spid="16"/>
                                        </p:tgtEl>
                                        <p:attrNameLst>
                                          <p:attrName>ppt_h</p:attrName>
                                        </p:attrNameLst>
                                      </p:cBhvr>
                                      <p:tavLst>
                                        <p:tav tm="0">
                                          <p:val>
                                            <p:fltVal val="0"/>
                                          </p:val>
                                        </p:tav>
                                        <p:tav tm="100000">
                                          <p:val>
                                            <p:strVal val="#ppt_h"/>
                                          </p:val>
                                        </p:tav>
                                      </p:tavLst>
                                    </p:anim>
                                    <p:animEffect transition="in" filter="fade">
                                      <p:cBhvr>
                                        <p:cTn id="81" dur="500"/>
                                        <p:tgtEl>
                                          <p:spTgt spid="16"/>
                                        </p:tgtEl>
                                      </p:cBhvr>
                                    </p:animEffect>
                                  </p:childTnLst>
                                </p:cTn>
                              </p:par>
                            </p:childTnLst>
                          </p:cTn>
                        </p:par>
                        <p:par>
                          <p:cTn id="82" fill="hold" nodeType="afterGroup">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p:cTn id="85" dur="500" fill="hold"/>
                                        <p:tgtEl>
                                          <p:spTgt spid="17"/>
                                        </p:tgtEl>
                                        <p:attrNameLst>
                                          <p:attrName>ppt_w</p:attrName>
                                        </p:attrNameLst>
                                      </p:cBhvr>
                                      <p:tavLst>
                                        <p:tav tm="0">
                                          <p:val>
                                            <p:fltVal val="0"/>
                                          </p:val>
                                        </p:tav>
                                        <p:tav tm="100000">
                                          <p:val>
                                            <p:strVal val="#ppt_w"/>
                                          </p:val>
                                        </p:tav>
                                      </p:tavLst>
                                    </p:anim>
                                    <p:anim calcmode="lin" valueType="num">
                                      <p:cBhvr>
                                        <p:cTn id="86" dur="500" fill="hold"/>
                                        <p:tgtEl>
                                          <p:spTgt spid="17"/>
                                        </p:tgtEl>
                                        <p:attrNameLst>
                                          <p:attrName>ppt_h</p:attrName>
                                        </p:attrNameLst>
                                      </p:cBhvr>
                                      <p:tavLst>
                                        <p:tav tm="0">
                                          <p:val>
                                            <p:fltVal val="0"/>
                                          </p:val>
                                        </p:tav>
                                        <p:tav tm="100000">
                                          <p:val>
                                            <p:strVal val="#ppt_h"/>
                                          </p:val>
                                        </p:tav>
                                      </p:tavLst>
                                    </p:anim>
                                    <p:animEffect transition="in" filter="fade">
                                      <p:cBhvr>
                                        <p:cTn id="87" dur="500"/>
                                        <p:tgtEl>
                                          <p:spTgt spid="17"/>
                                        </p:tgtEl>
                                      </p:cBhvr>
                                    </p:animEffect>
                                  </p:childTnLst>
                                </p:cTn>
                              </p:par>
                            </p:childTnLst>
                          </p:cTn>
                        </p:par>
                        <p:par>
                          <p:cTn id="88" fill="hold" nodeType="afterGroup">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p:cTn id="91" dur="500" fill="hold"/>
                                        <p:tgtEl>
                                          <p:spTgt spid="18"/>
                                        </p:tgtEl>
                                        <p:attrNameLst>
                                          <p:attrName>ppt_w</p:attrName>
                                        </p:attrNameLst>
                                      </p:cBhvr>
                                      <p:tavLst>
                                        <p:tav tm="0">
                                          <p:val>
                                            <p:fltVal val="0"/>
                                          </p:val>
                                        </p:tav>
                                        <p:tav tm="100000">
                                          <p:val>
                                            <p:strVal val="#ppt_w"/>
                                          </p:val>
                                        </p:tav>
                                      </p:tavLst>
                                    </p:anim>
                                    <p:anim calcmode="lin" valueType="num">
                                      <p:cBhvr>
                                        <p:cTn id="92" dur="500" fill="hold"/>
                                        <p:tgtEl>
                                          <p:spTgt spid="18"/>
                                        </p:tgtEl>
                                        <p:attrNameLst>
                                          <p:attrName>ppt_h</p:attrName>
                                        </p:attrNameLst>
                                      </p:cBhvr>
                                      <p:tavLst>
                                        <p:tav tm="0">
                                          <p:val>
                                            <p:fltVal val="0"/>
                                          </p:val>
                                        </p:tav>
                                        <p:tav tm="100000">
                                          <p:val>
                                            <p:strVal val="#ppt_h"/>
                                          </p:val>
                                        </p:tav>
                                      </p:tavLst>
                                    </p:anim>
                                    <p:animEffect transition="in" filter="fade">
                                      <p:cBhvr>
                                        <p:cTn id="93" dur="500"/>
                                        <p:tgtEl>
                                          <p:spTgt spid="18"/>
                                        </p:tgtEl>
                                      </p:cBhvr>
                                    </p:animEffect>
                                  </p:childTnLst>
                                </p:cTn>
                              </p:par>
                            </p:childTnLst>
                          </p:cTn>
                        </p:par>
                        <p:par>
                          <p:cTn id="94" fill="hold" nodeType="afterGroup">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p:cTn id="97" dur="500" fill="hold"/>
                                        <p:tgtEl>
                                          <p:spTgt spid="19"/>
                                        </p:tgtEl>
                                        <p:attrNameLst>
                                          <p:attrName>ppt_w</p:attrName>
                                        </p:attrNameLst>
                                      </p:cBhvr>
                                      <p:tavLst>
                                        <p:tav tm="0">
                                          <p:val>
                                            <p:fltVal val="0"/>
                                          </p:val>
                                        </p:tav>
                                        <p:tav tm="100000">
                                          <p:val>
                                            <p:strVal val="#ppt_w"/>
                                          </p:val>
                                        </p:tav>
                                      </p:tavLst>
                                    </p:anim>
                                    <p:anim calcmode="lin" valueType="num">
                                      <p:cBhvr>
                                        <p:cTn id="98" dur="500" fill="hold"/>
                                        <p:tgtEl>
                                          <p:spTgt spid="19"/>
                                        </p:tgtEl>
                                        <p:attrNameLst>
                                          <p:attrName>ppt_h</p:attrName>
                                        </p:attrNameLst>
                                      </p:cBhvr>
                                      <p:tavLst>
                                        <p:tav tm="0">
                                          <p:val>
                                            <p:fltVal val="0"/>
                                          </p:val>
                                        </p:tav>
                                        <p:tav tm="100000">
                                          <p:val>
                                            <p:strVal val="#ppt_h"/>
                                          </p:val>
                                        </p:tav>
                                      </p:tavLst>
                                    </p:anim>
                                    <p:animEffect transition="in" filter="fade">
                                      <p:cBhvr>
                                        <p:cTn id="99" dur="500"/>
                                        <p:tgtEl>
                                          <p:spTgt spid="19"/>
                                        </p:tgtEl>
                                      </p:cBhvr>
                                    </p:animEffect>
                                  </p:childTnLst>
                                </p:cTn>
                              </p:par>
                            </p:childTnLst>
                          </p:cTn>
                        </p:par>
                        <p:par>
                          <p:cTn id="100" fill="hold" nodeType="afterGroup">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p:cTn id="103" dur="500" fill="hold"/>
                                        <p:tgtEl>
                                          <p:spTgt spid="20"/>
                                        </p:tgtEl>
                                        <p:attrNameLst>
                                          <p:attrName>ppt_w</p:attrName>
                                        </p:attrNameLst>
                                      </p:cBhvr>
                                      <p:tavLst>
                                        <p:tav tm="0">
                                          <p:val>
                                            <p:fltVal val="0"/>
                                          </p:val>
                                        </p:tav>
                                        <p:tav tm="100000">
                                          <p:val>
                                            <p:strVal val="#ppt_w"/>
                                          </p:val>
                                        </p:tav>
                                      </p:tavLst>
                                    </p:anim>
                                    <p:anim calcmode="lin" valueType="num">
                                      <p:cBhvr>
                                        <p:cTn id="104" dur="500" fill="hold"/>
                                        <p:tgtEl>
                                          <p:spTgt spid="20"/>
                                        </p:tgtEl>
                                        <p:attrNameLst>
                                          <p:attrName>ppt_h</p:attrName>
                                        </p:attrNameLst>
                                      </p:cBhvr>
                                      <p:tavLst>
                                        <p:tav tm="0">
                                          <p:val>
                                            <p:fltVal val="0"/>
                                          </p:val>
                                        </p:tav>
                                        <p:tav tm="100000">
                                          <p:val>
                                            <p:strVal val="#ppt_h"/>
                                          </p:val>
                                        </p:tav>
                                      </p:tavLst>
                                    </p:anim>
                                    <p:animEffect transition="in" filter="fade">
                                      <p:cBhvr>
                                        <p:cTn id="105" dur="500"/>
                                        <p:tgtEl>
                                          <p:spTgt spid="20"/>
                                        </p:tgtEl>
                                      </p:cBhvr>
                                    </p:animEffect>
                                  </p:childTnLst>
                                </p:cTn>
                              </p:par>
                            </p:childTnLst>
                          </p:cTn>
                        </p:par>
                        <p:par>
                          <p:cTn id="106" fill="hold" nodeType="afterGroup">
                            <p:stCondLst>
                              <p:cond delay="8500"/>
                            </p:stCondLst>
                            <p:childTnLst>
                              <p:par>
                                <p:cTn id="107" presetID="53" presetClass="entr" presetSubtype="16" fill="hold" grpId="0" nodeType="after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p:cTn id="109" dur="500" fill="hold"/>
                                        <p:tgtEl>
                                          <p:spTgt spid="21"/>
                                        </p:tgtEl>
                                        <p:attrNameLst>
                                          <p:attrName>ppt_w</p:attrName>
                                        </p:attrNameLst>
                                      </p:cBhvr>
                                      <p:tavLst>
                                        <p:tav tm="0">
                                          <p:val>
                                            <p:fltVal val="0"/>
                                          </p:val>
                                        </p:tav>
                                        <p:tav tm="100000">
                                          <p:val>
                                            <p:strVal val="#ppt_w"/>
                                          </p:val>
                                        </p:tav>
                                      </p:tavLst>
                                    </p:anim>
                                    <p:anim calcmode="lin" valueType="num">
                                      <p:cBhvr>
                                        <p:cTn id="110" dur="500" fill="hold"/>
                                        <p:tgtEl>
                                          <p:spTgt spid="21"/>
                                        </p:tgtEl>
                                        <p:attrNameLst>
                                          <p:attrName>ppt_h</p:attrName>
                                        </p:attrNameLst>
                                      </p:cBhvr>
                                      <p:tavLst>
                                        <p:tav tm="0">
                                          <p:val>
                                            <p:fltVal val="0"/>
                                          </p:val>
                                        </p:tav>
                                        <p:tav tm="100000">
                                          <p:val>
                                            <p:strVal val="#ppt_h"/>
                                          </p:val>
                                        </p:tav>
                                      </p:tavLst>
                                    </p:anim>
                                    <p:animEffect transition="in" filter="fade">
                                      <p:cBhvr>
                                        <p:cTn id="111" dur="500"/>
                                        <p:tgtEl>
                                          <p:spTgt spid="21"/>
                                        </p:tgtEl>
                                      </p:cBhvr>
                                    </p:animEffect>
                                  </p:childTnLst>
                                </p:cTn>
                              </p:par>
                            </p:childTnLst>
                          </p:cTn>
                        </p:par>
                        <p:par>
                          <p:cTn id="112" fill="hold" nodeType="afterGroup">
                            <p:stCondLst>
                              <p:cond delay="9000"/>
                            </p:stCondLst>
                            <p:childTnLst>
                              <p:par>
                                <p:cTn id="113" presetID="53" presetClass="entr" presetSubtype="16" fill="hold" nodeType="after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p:cTn id="115" dur="500" fill="hold"/>
                                        <p:tgtEl>
                                          <p:spTgt spid="22"/>
                                        </p:tgtEl>
                                        <p:attrNameLst>
                                          <p:attrName>ppt_w</p:attrName>
                                        </p:attrNameLst>
                                      </p:cBhvr>
                                      <p:tavLst>
                                        <p:tav tm="0">
                                          <p:val>
                                            <p:fltVal val="0"/>
                                          </p:val>
                                        </p:tav>
                                        <p:tav tm="100000">
                                          <p:val>
                                            <p:strVal val="#ppt_w"/>
                                          </p:val>
                                        </p:tav>
                                      </p:tavLst>
                                    </p:anim>
                                    <p:anim calcmode="lin" valueType="num">
                                      <p:cBhvr>
                                        <p:cTn id="116" dur="500" fill="hold"/>
                                        <p:tgtEl>
                                          <p:spTgt spid="22"/>
                                        </p:tgtEl>
                                        <p:attrNameLst>
                                          <p:attrName>ppt_h</p:attrName>
                                        </p:attrNameLst>
                                      </p:cBhvr>
                                      <p:tavLst>
                                        <p:tav tm="0">
                                          <p:val>
                                            <p:fltVal val="0"/>
                                          </p:val>
                                        </p:tav>
                                        <p:tav tm="100000">
                                          <p:val>
                                            <p:strVal val="#ppt_h"/>
                                          </p:val>
                                        </p:tav>
                                      </p:tavLst>
                                    </p:anim>
                                    <p:animEffect transition="in" filter="fade">
                                      <p:cBhvr>
                                        <p:cTn id="117" dur="500"/>
                                        <p:tgtEl>
                                          <p:spTgt spid="22"/>
                                        </p:tgtEl>
                                      </p:cBhvr>
                                    </p:animEffect>
                                  </p:childTnLst>
                                </p:cTn>
                              </p:par>
                            </p:childTnLst>
                          </p:cTn>
                        </p:par>
                        <p:par>
                          <p:cTn id="118" fill="hold" nodeType="afterGroup">
                            <p:stCondLst>
                              <p:cond delay="9500"/>
                            </p:stCondLst>
                            <p:childTnLst>
                              <p:par>
                                <p:cTn id="119" presetID="53" presetClass="entr" presetSubtype="16" fill="hold" nodeType="afterEffect">
                                  <p:stCondLst>
                                    <p:cond delay="0"/>
                                  </p:stCondLst>
                                  <p:childTnLst>
                                    <p:set>
                                      <p:cBhvr>
                                        <p:cTn id="120" dur="1" fill="hold">
                                          <p:stCondLst>
                                            <p:cond delay="0"/>
                                          </p:stCondLst>
                                        </p:cTn>
                                        <p:tgtEl>
                                          <p:spTgt spid="25"/>
                                        </p:tgtEl>
                                        <p:attrNameLst>
                                          <p:attrName>style.visibility</p:attrName>
                                        </p:attrNameLst>
                                      </p:cBhvr>
                                      <p:to>
                                        <p:strVal val="visible"/>
                                      </p:to>
                                    </p:set>
                                    <p:anim calcmode="lin" valueType="num">
                                      <p:cBhvr>
                                        <p:cTn id="121" dur="500" fill="hold"/>
                                        <p:tgtEl>
                                          <p:spTgt spid="25"/>
                                        </p:tgtEl>
                                        <p:attrNameLst>
                                          <p:attrName>ppt_w</p:attrName>
                                        </p:attrNameLst>
                                      </p:cBhvr>
                                      <p:tavLst>
                                        <p:tav tm="0">
                                          <p:val>
                                            <p:fltVal val="0"/>
                                          </p:val>
                                        </p:tav>
                                        <p:tav tm="100000">
                                          <p:val>
                                            <p:strVal val="#ppt_w"/>
                                          </p:val>
                                        </p:tav>
                                      </p:tavLst>
                                    </p:anim>
                                    <p:anim calcmode="lin" valueType="num">
                                      <p:cBhvr>
                                        <p:cTn id="122" dur="500" fill="hold"/>
                                        <p:tgtEl>
                                          <p:spTgt spid="25"/>
                                        </p:tgtEl>
                                        <p:attrNameLst>
                                          <p:attrName>ppt_h</p:attrName>
                                        </p:attrNameLst>
                                      </p:cBhvr>
                                      <p:tavLst>
                                        <p:tav tm="0">
                                          <p:val>
                                            <p:fltVal val="0"/>
                                          </p:val>
                                        </p:tav>
                                        <p:tav tm="100000">
                                          <p:val>
                                            <p:strVal val="#ppt_h"/>
                                          </p:val>
                                        </p:tav>
                                      </p:tavLst>
                                    </p:anim>
                                    <p:animEffect transition="in" filter="fade">
                                      <p:cBhvr>
                                        <p:cTn id="123" dur="500"/>
                                        <p:tgtEl>
                                          <p:spTgt spid="25"/>
                                        </p:tgtEl>
                                      </p:cBhvr>
                                    </p:animEffect>
                                  </p:childTnLst>
                                </p:cTn>
                              </p:par>
                            </p:childTnLst>
                          </p:cTn>
                        </p:par>
                        <p:par>
                          <p:cTn id="124" fill="hold" nodeType="afterGroup">
                            <p:stCondLst>
                              <p:cond delay="10000"/>
                            </p:stCondLst>
                            <p:childTnLst>
                              <p:par>
                                <p:cTn id="125" presetID="53" presetClass="entr" presetSubtype="16" fill="hold" nodeType="afterEffect">
                                  <p:stCondLst>
                                    <p:cond delay="0"/>
                                  </p:stCondLst>
                                  <p:childTnLst>
                                    <p:set>
                                      <p:cBhvr>
                                        <p:cTn id="126" dur="1" fill="hold">
                                          <p:stCondLst>
                                            <p:cond delay="0"/>
                                          </p:stCondLst>
                                        </p:cTn>
                                        <p:tgtEl>
                                          <p:spTgt spid="28"/>
                                        </p:tgtEl>
                                        <p:attrNameLst>
                                          <p:attrName>style.visibility</p:attrName>
                                        </p:attrNameLst>
                                      </p:cBhvr>
                                      <p:to>
                                        <p:strVal val="visible"/>
                                      </p:to>
                                    </p:set>
                                    <p:anim calcmode="lin" valueType="num">
                                      <p:cBhvr>
                                        <p:cTn id="127" dur="500" fill="hold"/>
                                        <p:tgtEl>
                                          <p:spTgt spid="28"/>
                                        </p:tgtEl>
                                        <p:attrNameLst>
                                          <p:attrName>ppt_w</p:attrName>
                                        </p:attrNameLst>
                                      </p:cBhvr>
                                      <p:tavLst>
                                        <p:tav tm="0">
                                          <p:val>
                                            <p:fltVal val="0"/>
                                          </p:val>
                                        </p:tav>
                                        <p:tav tm="100000">
                                          <p:val>
                                            <p:strVal val="#ppt_w"/>
                                          </p:val>
                                        </p:tav>
                                      </p:tavLst>
                                    </p:anim>
                                    <p:anim calcmode="lin" valueType="num">
                                      <p:cBhvr>
                                        <p:cTn id="128" dur="500" fill="hold"/>
                                        <p:tgtEl>
                                          <p:spTgt spid="28"/>
                                        </p:tgtEl>
                                        <p:attrNameLst>
                                          <p:attrName>ppt_h</p:attrName>
                                        </p:attrNameLst>
                                      </p:cBhvr>
                                      <p:tavLst>
                                        <p:tav tm="0">
                                          <p:val>
                                            <p:fltVal val="0"/>
                                          </p:val>
                                        </p:tav>
                                        <p:tav tm="100000">
                                          <p:val>
                                            <p:strVal val="#ppt_h"/>
                                          </p:val>
                                        </p:tav>
                                      </p:tavLst>
                                    </p:anim>
                                    <p:animEffect transition="in" filter="fade">
                                      <p:cBhvr>
                                        <p:cTn id="129" dur="500"/>
                                        <p:tgtEl>
                                          <p:spTgt spid="28"/>
                                        </p:tgtEl>
                                      </p:cBhvr>
                                    </p:animEffect>
                                  </p:childTnLst>
                                </p:cTn>
                              </p:par>
                            </p:childTnLst>
                          </p:cTn>
                        </p:par>
                        <p:par>
                          <p:cTn id="130" fill="hold" nodeType="afterGroup">
                            <p:stCondLst>
                              <p:cond delay="10500"/>
                            </p:stCondLst>
                            <p:childTnLst>
                              <p:par>
                                <p:cTn id="131" presetID="53" presetClass="entr" presetSubtype="16" fill="hold" nodeType="afterEffect">
                                  <p:stCondLst>
                                    <p:cond delay="0"/>
                                  </p:stCondLst>
                                  <p:childTnLst>
                                    <p:set>
                                      <p:cBhvr>
                                        <p:cTn id="132" dur="1" fill="hold">
                                          <p:stCondLst>
                                            <p:cond delay="0"/>
                                          </p:stCondLst>
                                        </p:cTn>
                                        <p:tgtEl>
                                          <p:spTgt spid="31"/>
                                        </p:tgtEl>
                                        <p:attrNameLst>
                                          <p:attrName>style.visibility</p:attrName>
                                        </p:attrNameLst>
                                      </p:cBhvr>
                                      <p:to>
                                        <p:strVal val="visible"/>
                                      </p:to>
                                    </p:set>
                                    <p:anim calcmode="lin" valueType="num">
                                      <p:cBhvr>
                                        <p:cTn id="133" dur="500" fill="hold"/>
                                        <p:tgtEl>
                                          <p:spTgt spid="31"/>
                                        </p:tgtEl>
                                        <p:attrNameLst>
                                          <p:attrName>ppt_w</p:attrName>
                                        </p:attrNameLst>
                                      </p:cBhvr>
                                      <p:tavLst>
                                        <p:tav tm="0">
                                          <p:val>
                                            <p:fltVal val="0"/>
                                          </p:val>
                                        </p:tav>
                                        <p:tav tm="100000">
                                          <p:val>
                                            <p:strVal val="#ppt_w"/>
                                          </p:val>
                                        </p:tav>
                                      </p:tavLst>
                                    </p:anim>
                                    <p:anim calcmode="lin" valueType="num">
                                      <p:cBhvr>
                                        <p:cTn id="134" dur="500" fill="hold"/>
                                        <p:tgtEl>
                                          <p:spTgt spid="31"/>
                                        </p:tgtEl>
                                        <p:attrNameLst>
                                          <p:attrName>ppt_h</p:attrName>
                                        </p:attrNameLst>
                                      </p:cBhvr>
                                      <p:tavLst>
                                        <p:tav tm="0">
                                          <p:val>
                                            <p:fltVal val="0"/>
                                          </p:val>
                                        </p:tav>
                                        <p:tav tm="100000">
                                          <p:val>
                                            <p:strVal val="#ppt_h"/>
                                          </p:val>
                                        </p:tav>
                                      </p:tavLst>
                                    </p:anim>
                                    <p:animEffect transition="in" filter="fade">
                                      <p:cBhvr>
                                        <p:cTn id="13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animBg="1"/>
      <p:bldP spid="9" grpId="0" animBg="1"/>
      <p:bldP spid="10" grpId="0"/>
      <p:bldP spid="11" grpId="0"/>
      <p:bldP spid="12" grpId="0" animBg="1"/>
      <p:bldP spid="13" grpId="0" animBg="1"/>
      <p:bldP spid="14" grpId="0"/>
      <p:bldP spid="15" grpId="0"/>
      <p:bldP spid="16" grpId="0" animBg="1"/>
      <p:bldP spid="17" grpId="0" animBg="1"/>
      <p:bldP spid="18" grpId="0"/>
      <p:bldP spid="19" grpId="0"/>
      <p:bldP spid="20" grpId="0" animBg="1"/>
      <p:bldP spid="21" grpId="0" animBg="1"/>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Oval 4"/>
          <p:cNvSpPr/>
          <p:nvPr/>
        </p:nvSpPr>
        <p:spPr>
          <a:xfrm>
            <a:off x="1744775" y="3814949"/>
            <a:ext cx="4230512" cy="1413739"/>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 name="Oval 29"/>
          <p:cNvSpPr/>
          <p:nvPr/>
        </p:nvSpPr>
        <p:spPr>
          <a:xfrm>
            <a:off x="1899492" y="3814949"/>
            <a:ext cx="3795139" cy="1413739"/>
          </a:xfrm>
          <a:prstGeom prst="ellipse">
            <a:avLst/>
          </a:prstGeom>
          <a:solidFill>
            <a:schemeClr val="tx2">
              <a:lumMod val="40000"/>
              <a:lumOff val="60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 name="Freeform: Shape 6"/>
          <p:cNvSpPr/>
          <p:nvPr/>
        </p:nvSpPr>
        <p:spPr bwMode="auto">
          <a:xfrm>
            <a:off x="2027548" y="1644809"/>
            <a:ext cx="1832483" cy="3582831"/>
          </a:xfrm>
          <a:custGeom>
            <a:gdLst>
              <a:gd name="T0" fmla="*/ 536 w 536"/>
              <a:gd name="T1" fmla="*/ 0 h 1048"/>
              <a:gd name="T2" fmla="*/ 390 w 536"/>
              <a:gd name="T3" fmla="*/ 1048 h 1048"/>
              <a:gd name="T4" fmla="*/ 96 w 536"/>
              <a:gd name="T5" fmla="*/ 716 h 1048"/>
              <a:gd name="T6" fmla="*/ 536 w 536"/>
              <a:gd name="T7" fmla="*/ 0 h 1048"/>
            </a:gdLst>
            <a:cxnLst>
              <a:cxn ang="0">
                <a:pos x="T0" y="T1"/>
              </a:cxn>
              <a:cxn ang="0">
                <a:pos x="T2" y="T3"/>
              </a:cxn>
              <a:cxn ang="0">
                <a:pos x="T4" y="T5"/>
              </a:cxn>
              <a:cxn ang="0">
                <a:pos x="T6" y="T7"/>
              </a:cxn>
            </a:cxnLst>
            <a:rect l="0" t="0" r="r" b="b"/>
            <a:pathLst>
              <a:path w="536" h="1048">
                <a:moveTo>
                  <a:pt x="536" y="0"/>
                </a:moveTo>
                <a:cubicBezTo>
                  <a:pt x="390" y="1048"/>
                  <a:pt x="390" y="1048"/>
                  <a:pt x="390" y="1048"/>
                </a:cubicBezTo>
                <a:cubicBezTo>
                  <a:pt x="390" y="1048"/>
                  <a:pt x="0" y="972"/>
                  <a:pt x="96" y="716"/>
                </a:cubicBezTo>
                <a:lnTo>
                  <a:pt x="536" y="0"/>
                </a:lnTo>
                <a:close/>
              </a:path>
            </a:pathLst>
          </a:custGeom>
          <a:solidFill>
            <a:schemeClr val="accent1"/>
          </a:solidFill>
          <a:ln w="38100">
            <a:solidFill>
              <a:schemeClr val="bg1"/>
            </a:solidFill>
          </a:ln>
        </p:spPr>
        <p:txBody>
          <a:bodyPr anchor="ctr"/>
          <a:lstStyle/>
          <a:p>
            <a:pPr algn="ctr"/>
            <a:endParaRPr>
              <a:cs typeface="+mn-ea"/>
              <a:sym typeface="+mn-lt"/>
            </a:endParaRPr>
          </a:p>
        </p:txBody>
      </p:sp>
      <p:sp>
        <p:nvSpPr>
          <p:cNvPr id="7" name="Freeform: Shape 7"/>
          <p:cNvSpPr/>
          <p:nvPr/>
        </p:nvSpPr>
        <p:spPr bwMode="auto">
          <a:xfrm>
            <a:off x="3860031" y="1644810"/>
            <a:ext cx="1620760" cy="3002423"/>
          </a:xfrm>
          <a:custGeom>
            <a:gdLst>
              <a:gd name="T0" fmla="*/ 0 w 474"/>
              <a:gd name="T1" fmla="*/ 0 h 878"/>
              <a:gd name="T2" fmla="*/ 430 w 474"/>
              <a:gd name="T3" fmla="*/ 878 h 878"/>
              <a:gd name="T4" fmla="*/ 452 w 474"/>
              <a:gd name="T5" fmla="*/ 742 h 878"/>
              <a:gd name="T6" fmla="*/ 0 w 474"/>
              <a:gd name="T7" fmla="*/ 0 h 878"/>
            </a:gdLst>
            <a:cxnLst>
              <a:cxn ang="0">
                <a:pos x="T0" y="T1"/>
              </a:cxn>
              <a:cxn ang="0">
                <a:pos x="T2" y="T3"/>
              </a:cxn>
              <a:cxn ang="0">
                <a:pos x="T4" y="T5"/>
              </a:cxn>
              <a:cxn ang="0">
                <a:pos x="T6" y="T7"/>
              </a:cxn>
            </a:cxnLst>
            <a:rect l="0" t="0" r="r" b="b"/>
            <a:pathLst>
              <a:path w="473" h="878">
                <a:moveTo>
                  <a:pt x="0" y="0"/>
                </a:moveTo>
                <a:cubicBezTo>
                  <a:pt x="430" y="878"/>
                  <a:pt x="430" y="878"/>
                  <a:pt x="430" y="878"/>
                </a:cubicBezTo>
                <a:cubicBezTo>
                  <a:pt x="430" y="878"/>
                  <a:pt x="474" y="846"/>
                  <a:pt x="452" y="742"/>
                </a:cubicBezTo>
                <a:lnTo>
                  <a:pt x="0" y="0"/>
                </a:lnTo>
                <a:close/>
              </a:path>
            </a:pathLst>
          </a:custGeom>
          <a:solidFill>
            <a:schemeClr val="accent2"/>
          </a:solidFill>
          <a:ln w="38100">
            <a:solidFill>
              <a:schemeClr val="bg1"/>
            </a:solidFill>
          </a:ln>
        </p:spPr>
        <p:txBody>
          <a:bodyPr anchor="ctr"/>
          <a:lstStyle/>
          <a:p>
            <a:pPr algn="ctr"/>
            <a:endParaRPr>
              <a:cs typeface="+mn-ea"/>
              <a:sym typeface="+mn-lt"/>
            </a:endParaRPr>
          </a:p>
        </p:txBody>
      </p:sp>
      <p:sp>
        <p:nvSpPr>
          <p:cNvPr id="8" name="Freeform: Shape 8"/>
          <p:cNvSpPr/>
          <p:nvPr/>
        </p:nvSpPr>
        <p:spPr bwMode="auto">
          <a:xfrm>
            <a:off x="3860031" y="3676235"/>
            <a:ext cx="1471096" cy="970996"/>
          </a:xfrm>
          <a:custGeom>
            <a:gdLst>
              <a:gd name="T0" fmla="*/ 806 w 806"/>
              <a:gd name="T1" fmla="*/ 532 h 532"/>
              <a:gd name="T2" fmla="*/ 0 w 806"/>
              <a:gd name="T3" fmla="*/ 382 h 532"/>
              <a:gd name="T4" fmla="*/ 0 w 806"/>
              <a:gd name="T5" fmla="*/ 0 h 532"/>
              <a:gd name="T6" fmla="*/ 601 w 806"/>
              <a:gd name="T7" fmla="*/ 116 h 532"/>
              <a:gd name="T8" fmla="*/ 806 w 806"/>
              <a:gd name="T9" fmla="*/ 532 h 532"/>
            </a:gdLst>
            <a:cxnLst>
              <a:cxn ang="0">
                <a:pos x="T0" y="T1"/>
              </a:cxn>
              <a:cxn ang="0">
                <a:pos x="T2" y="T3"/>
              </a:cxn>
              <a:cxn ang="0">
                <a:pos x="T4" y="T5"/>
              </a:cxn>
              <a:cxn ang="0">
                <a:pos x="T6" y="T7"/>
              </a:cxn>
              <a:cxn ang="0">
                <a:pos x="T8" y="T9"/>
              </a:cxn>
            </a:cxnLst>
            <a:rect l="0" t="0" r="r" b="b"/>
            <a:pathLst>
              <a:path w="805" h="532">
                <a:moveTo>
                  <a:pt x="806" y="532"/>
                </a:moveTo>
                <a:lnTo>
                  <a:pt x="0" y="382"/>
                </a:lnTo>
                <a:lnTo>
                  <a:pt x="0" y="0"/>
                </a:lnTo>
                <a:lnTo>
                  <a:pt x="601" y="116"/>
                </a:lnTo>
                <a:lnTo>
                  <a:pt x="806" y="532"/>
                </a:lnTo>
                <a:close/>
              </a:path>
            </a:pathLst>
          </a:custGeom>
          <a:solidFill>
            <a:schemeClr val="accent1"/>
          </a:solidFill>
          <a:ln>
            <a:noFill/>
          </a:ln>
        </p:spPr>
        <p:txBody>
          <a:bodyPr anchor="ctr"/>
          <a:lstStyle/>
          <a:p>
            <a:pPr algn="ctr"/>
            <a:endParaRPr>
              <a:cs typeface="+mn-ea"/>
              <a:sym typeface="+mn-lt"/>
            </a:endParaRPr>
          </a:p>
        </p:txBody>
      </p:sp>
      <p:sp>
        <p:nvSpPr>
          <p:cNvPr id="9" name="Freeform: Shape 9"/>
          <p:cNvSpPr/>
          <p:nvPr/>
        </p:nvSpPr>
        <p:spPr bwMode="auto">
          <a:xfrm>
            <a:off x="3860030" y="3019169"/>
            <a:ext cx="1096935" cy="868787"/>
          </a:xfrm>
          <a:custGeom>
            <a:gdLst>
              <a:gd name="T0" fmla="*/ 0 w 601"/>
              <a:gd name="T1" fmla="*/ 360 h 476"/>
              <a:gd name="T2" fmla="*/ 0 w 601"/>
              <a:gd name="T3" fmla="*/ 0 h 476"/>
              <a:gd name="T4" fmla="*/ 403 w 601"/>
              <a:gd name="T5" fmla="*/ 69 h 476"/>
              <a:gd name="T6" fmla="*/ 601 w 601"/>
              <a:gd name="T7" fmla="*/ 476 h 476"/>
              <a:gd name="T8" fmla="*/ 0 w 601"/>
              <a:gd name="T9" fmla="*/ 360 h 476"/>
            </a:gdLst>
            <a:cxnLst>
              <a:cxn ang="0">
                <a:pos x="T0" y="T1"/>
              </a:cxn>
              <a:cxn ang="0">
                <a:pos x="T2" y="T3"/>
              </a:cxn>
              <a:cxn ang="0">
                <a:pos x="T4" y="T5"/>
              </a:cxn>
              <a:cxn ang="0">
                <a:pos x="T6" y="T7"/>
              </a:cxn>
              <a:cxn ang="0">
                <a:pos x="T8" y="T9"/>
              </a:cxn>
            </a:cxnLst>
            <a:rect l="0" t="0" r="r" b="b"/>
            <a:pathLst>
              <a:path w="601" h="476">
                <a:moveTo>
                  <a:pt x="0" y="360"/>
                </a:moveTo>
                <a:lnTo>
                  <a:pt x="0" y="0"/>
                </a:lnTo>
                <a:lnTo>
                  <a:pt x="403" y="69"/>
                </a:lnTo>
                <a:lnTo>
                  <a:pt x="601" y="476"/>
                </a:lnTo>
                <a:lnTo>
                  <a:pt x="0" y="360"/>
                </a:lnTo>
                <a:close/>
              </a:path>
            </a:pathLst>
          </a:custGeom>
          <a:solidFill>
            <a:schemeClr val="accent2"/>
          </a:solidFill>
          <a:ln>
            <a:noFill/>
          </a:ln>
        </p:spPr>
        <p:txBody>
          <a:bodyPr anchor="ctr"/>
          <a:lstStyle/>
          <a:p>
            <a:pPr algn="ctr"/>
            <a:endParaRPr>
              <a:cs typeface="+mn-ea"/>
              <a:sym typeface="+mn-lt"/>
            </a:endParaRPr>
          </a:p>
        </p:txBody>
      </p:sp>
      <p:sp>
        <p:nvSpPr>
          <p:cNvPr id="10" name="Freeform: Shape 10"/>
          <p:cNvSpPr/>
          <p:nvPr/>
        </p:nvSpPr>
        <p:spPr bwMode="auto">
          <a:xfrm>
            <a:off x="3860031" y="2349329"/>
            <a:ext cx="735548" cy="795779"/>
          </a:xfrm>
          <a:custGeom>
            <a:gdLst>
              <a:gd name="T0" fmla="*/ 0 w 403"/>
              <a:gd name="T1" fmla="*/ 367 h 436"/>
              <a:gd name="T2" fmla="*/ 0 w 403"/>
              <a:gd name="T3" fmla="*/ 0 h 436"/>
              <a:gd name="T4" fmla="*/ 212 w 403"/>
              <a:gd name="T5" fmla="*/ 45 h 436"/>
              <a:gd name="T6" fmla="*/ 403 w 403"/>
              <a:gd name="T7" fmla="*/ 436 h 436"/>
              <a:gd name="T8" fmla="*/ 0 w 403"/>
              <a:gd name="T9" fmla="*/ 367 h 436"/>
            </a:gdLst>
            <a:cxnLst>
              <a:cxn ang="0">
                <a:pos x="T0" y="T1"/>
              </a:cxn>
              <a:cxn ang="0">
                <a:pos x="T2" y="T3"/>
              </a:cxn>
              <a:cxn ang="0">
                <a:pos x="T4" y="T5"/>
              </a:cxn>
              <a:cxn ang="0">
                <a:pos x="T6" y="T7"/>
              </a:cxn>
              <a:cxn ang="0">
                <a:pos x="T8" y="T9"/>
              </a:cxn>
            </a:cxnLst>
            <a:rect l="0" t="0" r="r" b="b"/>
            <a:pathLst>
              <a:path w="402" h="436">
                <a:moveTo>
                  <a:pt x="0" y="367"/>
                </a:moveTo>
                <a:lnTo>
                  <a:pt x="0" y="0"/>
                </a:lnTo>
                <a:lnTo>
                  <a:pt x="212" y="45"/>
                </a:lnTo>
                <a:lnTo>
                  <a:pt x="403" y="436"/>
                </a:lnTo>
                <a:lnTo>
                  <a:pt x="0" y="367"/>
                </a:lnTo>
                <a:close/>
              </a:path>
            </a:pathLst>
          </a:custGeom>
          <a:solidFill>
            <a:schemeClr val="accent3"/>
          </a:solidFill>
          <a:ln>
            <a:noFill/>
          </a:ln>
        </p:spPr>
        <p:txBody>
          <a:bodyPr anchor="ctr"/>
          <a:lstStyle/>
          <a:p>
            <a:pPr algn="ctr"/>
            <a:endParaRPr>
              <a:cs typeface="+mn-ea"/>
              <a:sym typeface="+mn-lt"/>
            </a:endParaRPr>
          </a:p>
        </p:txBody>
      </p:sp>
      <p:sp>
        <p:nvSpPr>
          <p:cNvPr id="11" name="Freeform: Shape 11"/>
          <p:cNvSpPr/>
          <p:nvPr/>
        </p:nvSpPr>
        <p:spPr bwMode="auto">
          <a:xfrm>
            <a:off x="3860031" y="1644809"/>
            <a:ext cx="386939" cy="786655"/>
          </a:xfrm>
          <a:custGeom>
            <a:gdLst>
              <a:gd name="T0" fmla="*/ 0 w 212"/>
              <a:gd name="T1" fmla="*/ 386 h 431"/>
              <a:gd name="T2" fmla="*/ 0 w 212"/>
              <a:gd name="T3" fmla="*/ 0 h 431"/>
              <a:gd name="T4" fmla="*/ 212 w 212"/>
              <a:gd name="T5" fmla="*/ 431 h 431"/>
              <a:gd name="T6" fmla="*/ 0 w 212"/>
              <a:gd name="T7" fmla="*/ 386 h 431"/>
            </a:gdLst>
            <a:cxnLst>
              <a:cxn ang="0">
                <a:pos x="T0" y="T1"/>
              </a:cxn>
              <a:cxn ang="0">
                <a:pos x="T2" y="T3"/>
              </a:cxn>
              <a:cxn ang="0">
                <a:pos x="T4" y="T5"/>
              </a:cxn>
              <a:cxn ang="0">
                <a:pos x="T6" y="T7"/>
              </a:cxn>
            </a:cxnLst>
            <a:rect l="0" t="0" r="r" b="b"/>
            <a:pathLst>
              <a:path w="211" h="431">
                <a:moveTo>
                  <a:pt x="0" y="386"/>
                </a:moveTo>
                <a:lnTo>
                  <a:pt x="0" y="0"/>
                </a:lnTo>
                <a:lnTo>
                  <a:pt x="212" y="431"/>
                </a:lnTo>
                <a:lnTo>
                  <a:pt x="0" y="386"/>
                </a:lnTo>
                <a:close/>
              </a:path>
            </a:pathLst>
          </a:custGeom>
          <a:solidFill>
            <a:schemeClr val="accent4"/>
          </a:solidFill>
          <a:ln>
            <a:noFill/>
          </a:ln>
        </p:spPr>
        <p:txBody>
          <a:bodyPr anchor="ctr"/>
          <a:lstStyle/>
          <a:p>
            <a:pPr algn="ctr"/>
            <a:endParaRPr>
              <a:cs typeface="+mn-ea"/>
              <a:sym typeface="+mn-lt"/>
            </a:endParaRPr>
          </a:p>
        </p:txBody>
      </p:sp>
      <p:sp>
        <p:nvSpPr>
          <p:cNvPr id="12" name="Freeform: Shape 12"/>
          <p:cNvSpPr/>
          <p:nvPr/>
        </p:nvSpPr>
        <p:spPr bwMode="auto">
          <a:xfrm>
            <a:off x="3734092" y="1644808"/>
            <a:ext cx="125939" cy="903464"/>
          </a:xfrm>
          <a:custGeom>
            <a:gdLst>
              <a:gd name="T0" fmla="*/ 69 w 69"/>
              <a:gd name="T1" fmla="*/ 0 h 495"/>
              <a:gd name="T2" fmla="*/ 69 w 69"/>
              <a:gd name="T3" fmla="*/ 386 h 495"/>
              <a:gd name="T4" fmla="*/ 0 w 69"/>
              <a:gd name="T5" fmla="*/ 495 h 495"/>
              <a:gd name="T6" fmla="*/ 69 w 69"/>
              <a:gd name="T7" fmla="*/ 0 h 495"/>
            </a:gdLst>
            <a:cxnLst>
              <a:cxn ang="0">
                <a:pos x="T0" y="T1"/>
              </a:cxn>
              <a:cxn ang="0">
                <a:pos x="T2" y="T3"/>
              </a:cxn>
              <a:cxn ang="0">
                <a:pos x="T4" y="T5"/>
              </a:cxn>
              <a:cxn ang="0">
                <a:pos x="T6" y="T7"/>
              </a:cxn>
            </a:cxnLst>
            <a:rect l="0" t="0" r="r" b="b"/>
            <a:pathLst>
              <a:path w="69" h="495">
                <a:moveTo>
                  <a:pt x="69" y="0"/>
                </a:moveTo>
                <a:lnTo>
                  <a:pt x="69" y="386"/>
                </a:lnTo>
                <a:lnTo>
                  <a:pt x="0" y="495"/>
                </a:lnTo>
                <a:lnTo>
                  <a:pt x="69" y="0"/>
                </a:lnTo>
                <a:close/>
              </a:path>
            </a:pathLst>
          </a:custGeom>
          <a:solidFill>
            <a:schemeClr val="accent4">
              <a:lumMod val="75000"/>
            </a:schemeClr>
          </a:solidFill>
          <a:ln>
            <a:noFill/>
          </a:ln>
        </p:spPr>
        <p:txBody>
          <a:bodyPr anchor="ctr"/>
          <a:lstStyle/>
          <a:p>
            <a:pPr algn="ctr"/>
            <a:endParaRPr>
              <a:cs typeface="+mn-ea"/>
              <a:sym typeface="+mn-lt"/>
            </a:endParaRPr>
          </a:p>
        </p:txBody>
      </p:sp>
      <p:sp>
        <p:nvSpPr>
          <p:cNvPr id="13" name="Freeform: Shape 13"/>
          <p:cNvSpPr/>
          <p:nvPr/>
        </p:nvSpPr>
        <p:spPr bwMode="auto">
          <a:xfrm>
            <a:off x="3611804" y="2349328"/>
            <a:ext cx="248224" cy="1087808"/>
          </a:xfrm>
          <a:custGeom>
            <a:gdLst>
              <a:gd name="T0" fmla="*/ 136 w 136"/>
              <a:gd name="T1" fmla="*/ 0 h 596"/>
              <a:gd name="T2" fmla="*/ 136 w 136"/>
              <a:gd name="T3" fmla="*/ 367 h 596"/>
              <a:gd name="T4" fmla="*/ 0 w 136"/>
              <a:gd name="T5" fmla="*/ 596 h 596"/>
              <a:gd name="T6" fmla="*/ 67 w 136"/>
              <a:gd name="T7" fmla="*/ 109 h 596"/>
              <a:gd name="T8" fmla="*/ 136 w 136"/>
              <a:gd name="T9" fmla="*/ 0 h 596"/>
            </a:gdLst>
            <a:cxnLst>
              <a:cxn ang="0">
                <a:pos x="T0" y="T1"/>
              </a:cxn>
              <a:cxn ang="0">
                <a:pos x="T2" y="T3"/>
              </a:cxn>
              <a:cxn ang="0">
                <a:pos x="T4" y="T5"/>
              </a:cxn>
              <a:cxn ang="0">
                <a:pos x="T6" y="T7"/>
              </a:cxn>
              <a:cxn ang="0">
                <a:pos x="T8" y="T9"/>
              </a:cxn>
            </a:cxnLst>
            <a:rect l="0" t="0" r="r" b="b"/>
            <a:pathLst>
              <a:path w="136" h="596">
                <a:moveTo>
                  <a:pt x="136" y="0"/>
                </a:moveTo>
                <a:lnTo>
                  <a:pt x="136" y="367"/>
                </a:lnTo>
                <a:lnTo>
                  <a:pt x="0" y="596"/>
                </a:lnTo>
                <a:lnTo>
                  <a:pt x="67" y="109"/>
                </a:lnTo>
                <a:lnTo>
                  <a:pt x="136" y="0"/>
                </a:lnTo>
                <a:close/>
              </a:path>
            </a:pathLst>
          </a:custGeom>
          <a:solidFill>
            <a:schemeClr val="accent3">
              <a:lumMod val="75000"/>
            </a:schemeClr>
          </a:solidFill>
          <a:ln>
            <a:noFill/>
          </a:ln>
        </p:spPr>
        <p:txBody>
          <a:bodyPr anchor="ctr"/>
          <a:lstStyle/>
          <a:p>
            <a:pPr algn="ctr"/>
            <a:endParaRPr>
              <a:cs typeface="+mn-ea"/>
              <a:sym typeface="+mn-lt"/>
            </a:endParaRPr>
          </a:p>
        </p:txBody>
      </p:sp>
      <p:sp>
        <p:nvSpPr>
          <p:cNvPr id="14" name="Freeform: Shape 14"/>
          <p:cNvSpPr/>
          <p:nvPr/>
        </p:nvSpPr>
        <p:spPr bwMode="auto">
          <a:xfrm>
            <a:off x="3491342" y="3019170"/>
            <a:ext cx="368687" cy="1281277"/>
          </a:xfrm>
          <a:custGeom>
            <a:gdLst>
              <a:gd name="T0" fmla="*/ 202 w 202"/>
              <a:gd name="T1" fmla="*/ 0 h 702"/>
              <a:gd name="T2" fmla="*/ 202 w 202"/>
              <a:gd name="T3" fmla="*/ 360 h 702"/>
              <a:gd name="T4" fmla="*/ 0 w 202"/>
              <a:gd name="T5" fmla="*/ 702 h 702"/>
              <a:gd name="T6" fmla="*/ 66 w 202"/>
              <a:gd name="T7" fmla="*/ 229 h 702"/>
              <a:gd name="T8" fmla="*/ 202 w 202"/>
              <a:gd name="T9" fmla="*/ 0 h 702"/>
            </a:gdLst>
            <a:cxnLst>
              <a:cxn ang="0">
                <a:pos x="T0" y="T1"/>
              </a:cxn>
              <a:cxn ang="0">
                <a:pos x="T2" y="T3"/>
              </a:cxn>
              <a:cxn ang="0">
                <a:pos x="T4" y="T5"/>
              </a:cxn>
              <a:cxn ang="0">
                <a:pos x="T6" y="T7"/>
              </a:cxn>
              <a:cxn ang="0">
                <a:pos x="T8" y="T9"/>
              </a:cxn>
            </a:cxnLst>
            <a:rect l="0" t="0" r="r" b="b"/>
            <a:pathLst>
              <a:path w="201" h="702">
                <a:moveTo>
                  <a:pt x="202" y="0"/>
                </a:moveTo>
                <a:lnTo>
                  <a:pt x="202" y="360"/>
                </a:lnTo>
                <a:lnTo>
                  <a:pt x="0" y="702"/>
                </a:lnTo>
                <a:lnTo>
                  <a:pt x="66" y="229"/>
                </a:lnTo>
                <a:lnTo>
                  <a:pt x="202" y="0"/>
                </a:lnTo>
                <a:close/>
              </a:path>
            </a:pathLst>
          </a:custGeom>
          <a:solidFill>
            <a:schemeClr val="accent2">
              <a:lumMod val="75000"/>
            </a:schemeClr>
          </a:solidFill>
          <a:ln>
            <a:noFill/>
          </a:ln>
        </p:spPr>
        <p:txBody>
          <a:bodyPr anchor="ctr"/>
          <a:lstStyle/>
          <a:p>
            <a:pPr algn="ctr"/>
            <a:endParaRPr>
              <a:cs typeface="+mn-ea"/>
              <a:sym typeface="+mn-lt"/>
            </a:endParaRPr>
          </a:p>
        </p:txBody>
      </p:sp>
      <p:sp>
        <p:nvSpPr>
          <p:cNvPr id="15" name="Freeform: Shape 15"/>
          <p:cNvSpPr/>
          <p:nvPr/>
        </p:nvSpPr>
        <p:spPr bwMode="auto">
          <a:xfrm>
            <a:off x="3361755" y="3676235"/>
            <a:ext cx="498275" cy="1551404"/>
          </a:xfrm>
          <a:custGeom>
            <a:gdLst>
              <a:gd name="T0" fmla="*/ 273 w 273"/>
              <a:gd name="T1" fmla="*/ 0 h 850"/>
              <a:gd name="T2" fmla="*/ 273 w 273"/>
              <a:gd name="T3" fmla="*/ 382 h 850"/>
              <a:gd name="T4" fmla="*/ 0 w 273"/>
              <a:gd name="T5" fmla="*/ 850 h 850"/>
              <a:gd name="T6" fmla="*/ 71 w 273"/>
              <a:gd name="T7" fmla="*/ 342 h 850"/>
              <a:gd name="T8" fmla="*/ 273 w 273"/>
              <a:gd name="T9" fmla="*/ 0 h 850"/>
            </a:gdLst>
            <a:cxnLst>
              <a:cxn ang="0">
                <a:pos x="T0" y="T1"/>
              </a:cxn>
              <a:cxn ang="0">
                <a:pos x="T2" y="T3"/>
              </a:cxn>
              <a:cxn ang="0">
                <a:pos x="T4" y="T5"/>
              </a:cxn>
              <a:cxn ang="0">
                <a:pos x="T6" y="T7"/>
              </a:cxn>
              <a:cxn ang="0">
                <a:pos x="T8" y="T9"/>
              </a:cxn>
            </a:cxnLst>
            <a:rect l="0" t="0" r="r" b="b"/>
            <a:pathLst>
              <a:path w="273" h="850">
                <a:moveTo>
                  <a:pt x="273" y="0"/>
                </a:moveTo>
                <a:lnTo>
                  <a:pt x="273" y="382"/>
                </a:lnTo>
                <a:lnTo>
                  <a:pt x="0" y="850"/>
                </a:lnTo>
                <a:lnTo>
                  <a:pt x="71" y="342"/>
                </a:lnTo>
                <a:lnTo>
                  <a:pt x="273" y="0"/>
                </a:lnTo>
                <a:close/>
              </a:path>
            </a:pathLst>
          </a:custGeom>
          <a:solidFill>
            <a:schemeClr val="accent1">
              <a:lumMod val="75000"/>
            </a:schemeClr>
          </a:solidFill>
          <a:ln>
            <a:noFill/>
          </a:ln>
        </p:spPr>
        <p:txBody>
          <a:bodyPr anchor="ctr"/>
          <a:lstStyle/>
          <a:p>
            <a:pPr algn="ctr"/>
            <a:endParaRPr>
              <a:cs typeface="+mn-ea"/>
              <a:sym typeface="+mn-lt"/>
            </a:endParaRPr>
          </a:p>
        </p:txBody>
      </p:sp>
      <p:sp>
        <p:nvSpPr>
          <p:cNvPr id="16" name="Oval 31"/>
          <p:cNvSpPr/>
          <p:nvPr/>
        </p:nvSpPr>
        <p:spPr bwMode="auto">
          <a:xfrm flipH="1">
            <a:off x="6806814" y="2060448"/>
            <a:ext cx="312031" cy="312037"/>
          </a:xfrm>
          <a:prstGeom prst="ellipse">
            <a:avLst/>
          </a:prstGeom>
          <a:solidFill>
            <a:schemeClr val="accent4"/>
          </a:solidFill>
          <a:ln w="9525">
            <a:noFill/>
            <a:round/>
          </a:ln>
        </p:spPr>
        <p:txBody>
          <a:bodyPr anchor="ctr"/>
          <a:lstStyle/>
          <a:p>
            <a:pPr algn="ctr"/>
            <a:endParaRPr>
              <a:cs typeface="+mn-ea"/>
              <a:sym typeface="+mn-lt"/>
            </a:endParaRPr>
          </a:p>
        </p:txBody>
      </p:sp>
      <p:sp>
        <p:nvSpPr>
          <p:cNvPr id="17" name="Oval 35"/>
          <p:cNvSpPr/>
          <p:nvPr/>
        </p:nvSpPr>
        <p:spPr bwMode="auto">
          <a:xfrm flipH="1">
            <a:off x="6806814" y="2784254"/>
            <a:ext cx="312031" cy="312037"/>
          </a:xfrm>
          <a:prstGeom prst="ellipse">
            <a:avLst/>
          </a:prstGeom>
          <a:solidFill>
            <a:schemeClr val="accent3"/>
          </a:solidFill>
          <a:ln w="9525">
            <a:noFill/>
            <a:round/>
          </a:ln>
        </p:spPr>
        <p:txBody>
          <a:bodyPr anchor="ctr"/>
          <a:lstStyle/>
          <a:p>
            <a:pPr algn="ctr"/>
            <a:endParaRPr>
              <a:cs typeface="+mn-ea"/>
              <a:sym typeface="+mn-lt"/>
            </a:endParaRPr>
          </a:p>
        </p:txBody>
      </p:sp>
      <p:sp>
        <p:nvSpPr>
          <p:cNvPr id="18" name="Oval 39"/>
          <p:cNvSpPr/>
          <p:nvPr/>
        </p:nvSpPr>
        <p:spPr bwMode="auto">
          <a:xfrm flipH="1">
            <a:off x="6806814" y="3578311"/>
            <a:ext cx="312031" cy="312037"/>
          </a:xfrm>
          <a:prstGeom prst="ellipse">
            <a:avLst/>
          </a:prstGeom>
          <a:solidFill>
            <a:schemeClr val="accent2"/>
          </a:solidFill>
          <a:ln w="9525">
            <a:noFill/>
            <a:round/>
          </a:ln>
        </p:spPr>
        <p:txBody>
          <a:bodyPr anchor="ctr"/>
          <a:lstStyle/>
          <a:p>
            <a:pPr algn="ctr"/>
            <a:endParaRPr>
              <a:cs typeface="+mn-ea"/>
              <a:sym typeface="+mn-lt"/>
            </a:endParaRPr>
          </a:p>
        </p:txBody>
      </p:sp>
      <p:sp>
        <p:nvSpPr>
          <p:cNvPr id="19" name="Oval 43"/>
          <p:cNvSpPr/>
          <p:nvPr/>
        </p:nvSpPr>
        <p:spPr bwMode="auto">
          <a:xfrm flipH="1">
            <a:off x="6806814" y="4343399"/>
            <a:ext cx="312031" cy="312037"/>
          </a:xfrm>
          <a:prstGeom prst="ellipse">
            <a:avLst/>
          </a:prstGeom>
          <a:solidFill>
            <a:schemeClr val="accent1"/>
          </a:solidFill>
          <a:ln w="9525">
            <a:noFill/>
            <a:round/>
          </a:ln>
        </p:spPr>
        <p:txBody>
          <a:bodyPr anchor="ctr"/>
          <a:lstStyle/>
          <a:p>
            <a:pPr algn="ctr"/>
            <a:endParaRPr>
              <a:cs typeface="+mn-ea"/>
              <a:sym typeface="+mn-lt"/>
            </a:endParaRPr>
          </a:p>
        </p:txBody>
      </p:sp>
      <p:grpSp>
        <p:nvGrpSpPr>
          <p:cNvPr id="20" name="Group 2"/>
          <p:cNvGrpSpPr/>
          <p:nvPr/>
        </p:nvGrpSpPr>
        <p:grpSpPr>
          <a:xfrm>
            <a:off x="7118843" y="2044679"/>
            <a:ext cx="3652028" cy="547687"/>
            <a:chOff x="7268508" y="2388710"/>
            <a:chExt cx="3652028" cy="547687"/>
          </a:xfrm>
        </p:grpSpPr>
        <p:sp>
          <p:nvSpPr>
            <p:cNvPr id="21" name="TextBox 50"/>
            <p:cNvSpPr txBox="1"/>
            <p:nvPr/>
          </p:nvSpPr>
          <p:spPr bwMode="auto">
            <a:xfrm>
              <a:off x="7268508" y="2388710"/>
              <a:ext cx="1295327" cy="215444"/>
            </a:xfrm>
            <a:prstGeom prst="rect">
              <a:avLst/>
            </a:prstGeom>
            <a:noFill/>
          </p:spPr>
          <p:txBody>
            <a:bodyPr wrap="none" lIns="216000" tIns="0" rIns="0" bIns="0" anchor="b" anchorCtr="0">
              <a:normAutofit/>
            </a:bodyPr>
            <a:lstStyle/>
            <a:p>
              <a:pPr algn="l" latinLnBrk="0"/>
              <a:r>
                <a:rPr lang="zh-CN" altLang="en-US" sz="1400" b="1">
                  <a:solidFill>
                    <a:schemeClr val="accent4"/>
                  </a:solidFill>
                  <a:cs typeface="+mn-ea"/>
                  <a:sym typeface="+mn-lt"/>
                </a:rPr>
                <a:t>添加标题</a:t>
              </a:r>
              <a:endParaRPr lang="zh-CN" altLang="en-US" sz="1400" b="1">
                <a:solidFill>
                  <a:schemeClr val="accent4"/>
                </a:solidFill>
                <a:cs typeface="+mn-ea"/>
                <a:sym typeface="+mn-lt"/>
              </a:endParaRPr>
            </a:p>
          </p:txBody>
        </p:sp>
        <p:sp>
          <p:nvSpPr>
            <p:cNvPr id="22" name="TextBox 51"/>
            <p:cNvSpPr txBox="1"/>
            <p:nvPr/>
          </p:nvSpPr>
          <p:spPr bwMode="auto">
            <a:xfrm>
              <a:off x="7268510" y="2611051"/>
              <a:ext cx="3652026" cy="325346"/>
            </a:xfrm>
            <a:prstGeom prst="rect">
              <a:avLst/>
            </a:prstGeom>
            <a:noFill/>
          </p:spPr>
          <p:txBody>
            <a:bodyPr wrap="square" lIns="216000" tIns="46800" rIns="90000" bIns="46800">
              <a:normAutofit/>
            </a:bodyPr>
            <a:lstStyle/>
            <a:p>
              <a:pPr algn="l" latinLnBrk="0">
                <a:lnSpc>
                  <a:spcPct val="120000"/>
                </a:lnSpc>
              </a:pPr>
              <a:r>
                <a:rPr lang="zh-CN" altLang="en-US" sz="1000">
                  <a:solidFill>
                    <a:schemeClr val="tx1">
                      <a:lumMod val="85000"/>
                      <a:lumOff val="15000"/>
                    </a:schemeClr>
                  </a:solidFill>
                  <a:cs typeface="+mn-ea"/>
                  <a:sym typeface="+mn-lt"/>
                </a:rPr>
                <a:t>点击输入简要文字内容，概括精炼言简意赅的说明分项内容。</a:t>
              </a:r>
              <a:endParaRPr lang="zh-CN" altLang="en-US" sz="1000">
                <a:solidFill>
                  <a:schemeClr val="tx1">
                    <a:lumMod val="85000"/>
                    <a:lumOff val="15000"/>
                  </a:schemeClr>
                </a:solidFill>
                <a:cs typeface="+mn-ea"/>
                <a:sym typeface="+mn-lt"/>
              </a:endParaRPr>
            </a:p>
          </p:txBody>
        </p:sp>
      </p:grpSp>
      <p:grpSp>
        <p:nvGrpSpPr>
          <p:cNvPr id="23" name="Group 3"/>
          <p:cNvGrpSpPr/>
          <p:nvPr/>
        </p:nvGrpSpPr>
        <p:grpSpPr>
          <a:xfrm>
            <a:off x="7118843" y="2758080"/>
            <a:ext cx="3652028" cy="577915"/>
            <a:chOff x="7268508" y="3203255"/>
            <a:chExt cx="3652028" cy="577914"/>
          </a:xfrm>
        </p:grpSpPr>
        <p:sp>
          <p:nvSpPr>
            <p:cNvPr id="24" name="TextBox 53"/>
            <p:cNvSpPr txBox="1"/>
            <p:nvPr/>
          </p:nvSpPr>
          <p:spPr bwMode="auto">
            <a:xfrm>
              <a:off x="7268508" y="3203255"/>
              <a:ext cx="1295327" cy="215444"/>
            </a:xfrm>
            <a:prstGeom prst="rect">
              <a:avLst/>
            </a:prstGeom>
            <a:noFill/>
          </p:spPr>
          <p:txBody>
            <a:bodyPr wrap="none" lIns="216000" tIns="0" rIns="0" bIns="0" anchor="b" anchorCtr="0">
              <a:normAutofit/>
            </a:bodyPr>
            <a:lstStyle/>
            <a:p>
              <a:pPr algn="l" latinLnBrk="0"/>
              <a:r>
                <a:rPr lang="zh-CN" altLang="en-US" sz="1400" b="1">
                  <a:solidFill>
                    <a:schemeClr val="accent3"/>
                  </a:solidFill>
                  <a:cs typeface="+mn-ea"/>
                  <a:sym typeface="+mn-lt"/>
                </a:rPr>
                <a:t>添加标题</a:t>
              </a:r>
              <a:endParaRPr lang="zh-CN" altLang="en-US" sz="1400" b="1">
                <a:solidFill>
                  <a:schemeClr val="accent3"/>
                </a:solidFill>
                <a:cs typeface="+mn-ea"/>
                <a:sym typeface="+mn-lt"/>
              </a:endParaRPr>
            </a:p>
          </p:txBody>
        </p:sp>
        <p:sp>
          <p:nvSpPr>
            <p:cNvPr id="25" name="TextBox 54"/>
            <p:cNvSpPr txBox="1"/>
            <p:nvPr/>
          </p:nvSpPr>
          <p:spPr bwMode="auto">
            <a:xfrm>
              <a:off x="7268510" y="3425597"/>
              <a:ext cx="3652026" cy="355572"/>
            </a:xfrm>
            <a:prstGeom prst="rect">
              <a:avLst/>
            </a:prstGeom>
            <a:noFill/>
          </p:spPr>
          <p:txBody>
            <a:bodyPr wrap="square" lIns="216000" tIns="46800" rIns="90000" bIns="46800">
              <a:normAutofit/>
            </a:bodyPr>
            <a:lstStyle/>
            <a:p>
              <a:pPr algn="l" latinLnBrk="0">
                <a:lnSpc>
                  <a:spcPct val="120000"/>
                </a:lnSpc>
              </a:pPr>
              <a:r>
                <a:rPr lang="zh-CN" altLang="en-US" sz="1000">
                  <a:solidFill>
                    <a:schemeClr val="tx1">
                      <a:lumMod val="85000"/>
                      <a:lumOff val="15000"/>
                    </a:schemeClr>
                  </a:solidFill>
                  <a:cs typeface="+mn-ea"/>
                  <a:sym typeface="+mn-lt"/>
                </a:rPr>
                <a:t>点击输入简要文字内容，概括精炼言简意赅的说明分项内容。</a:t>
              </a:r>
              <a:endParaRPr lang="zh-CN" altLang="en-US" sz="1000">
                <a:solidFill>
                  <a:schemeClr val="tx1">
                    <a:lumMod val="85000"/>
                    <a:lumOff val="15000"/>
                  </a:schemeClr>
                </a:solidFill>
                <a:cs typeface="+mn-ea"/>
                <a:sym typeface="+mn-lt"/>
              </a:endParaRPr>
            </a:p>
          </p:txBody>
        </p:sp>
      </p:grpSp>
      <p:grpSp>
        <p:nvGrpSpPr>
          <p:cNvPr id="26" name="Group 16"/>
          <p:cNvGrpSpPr/>
          <p:nvPr/>
        </p:nvGrpSpPr>
        <p:grpSpPr>
          <a:xfrm>
            <a:off x="7118843" y="3567667"/>
            <a:ext cx="3652028" cy="577915"/>
            <a:chOff x="7268508" y="4017801"/>
            <a:chExt cx="3652028" cy="577914"/>
          </a:xfrm>
        </p:grpSpPr>
        <p:sp>
          <p:nvSpPr>
            <p:cNvPr id="27" name="TextBox 56"/>
            <p:cNvSpPr txBox="1"/>
            <p:nvPr/>
          </p:nvSpPr>
          <p:spPr bwMode="auto">
            <a:xfrm>
              <a:off x="7268508" y="4017801"/>
              <a:ext cx="1295327" cy="215444"/>
            </a:xfrm>
            <a:prstGeom prst="rect">
              <a:avLst/>
            </a:prstGeom>
            <a:noFill/>
          </p:spPr>
          <p:txBody>
            <a:bodyPr wrap="none" lIns="216000" tIns="0" rIns="0" bIns="0" anchor="b" anchorCtr="0">
              <a:normAutofit/>
            </a:bodyPr>
            <a:lstStyle/>
            <a:p>
              <a:pPr algn="l" latinLnBrk="0"/>
              <a:r>
                <a:rPr lang="zh-CN" altLang="en-US" sz="1400" b="1">
                  <a:solidFill>
                    <a:schemeClr val="accent2"/>
                  </a:solidFill>
                  <a:cs typeface="+mn-ea"/>
                  <a:sym typeface="+mn-lt"/>
                </a:rPr>
                <a:t>添加标题</a:t>
              </a:r>
              <a:endParaRPr lang="zh-CN" altLang="en-US" sz="1400" b="1">
                <a:solidFill>
                  <a:schemeClr val="accent2"/>
                </a:solidFill>
                <a:cs typeface="+mn-ea"/>
                <a:sym typeface="+mn-lt"/>
              </a:endParaRPr>
            </a:p>
          </p:txBody>
        </p:sp>
        <p:sp>
          <p:nvSpPr>
            <p:cNvPr id="28" name="TextBox 57"/>
            <p:cNvSpPr txBox="1"/>
            <p:nvPr/>
          </p:nvSpPr>
          <p:spPr bwMode="auto">
            <a:xfrm>
              <a:off x="7268510" y="4240143"/>
              <a:ext cx="3652026" cy="355572"/>
            </a:xfrm>
            <a:prstGeom prst="rect">
              <a:avLst/>
            </a:prstGeom>
            <a:noFill/>
          </p:spPr>
          <p:txBody>
            <a:bodyPr wrap="square" lIns="216000" tIns="46800" rIns="90000" bIns="46800">
              <a:normAutofit/>
            </a:bodyPr>
            <a:lstStyle/>
            <a:p>
              <a:pPr algn="l" latinLnBrk="0">
                <a:lnSpc>
                  <a:spcPct val="120000"/>
                </a:lnSpc>
              </a:pPr>
              <a:r>
                <a:rPr lang="zh-CN" altLang="en-US" sz="1000">
                  <a:solidFill>
                    <a:schemeClr val="tx1">
                      <a:lumMod val="85000"/>
                      <a:lumOff val="15000"/>
                    </a:schemeClr>
                  </a:solidFill>
                  <a:cs typeface="+mn-ea"/>
                  <a:sym typeface="+mn-lt"/>
                </a:rPr>
                <a:t>点击输入简要文字内容，概括精炼言简意赅的说明分项内容。</a:t>
              </a:r>
              <a:endParaRPr lang="zh-CN" altLang="en-US" sz="1000">
                <a:solidFill>
                  <a:schemeClr val="tx1">
                    <a:lumMod val="85000"/>
                    <a:lumOff val="15000"/>
                  </a:schemeClr>
                </a:solidFill>
                <a:cs typeface="+mn-ea"/>
                <a:sym typeface="+mn-lt"/>
              </a:endParaRPr>
            </a:p>
          </p:txBody>
        </p:sp>
      </p:grpSp>
      <p:grpSp>
        <p:nvGrpSpPr>
          <p:cNvPr id="29" name="Group 17"/>
          <p:cNvGrpSpPr/>
          <p:nvPr/>
        </p:nvGrpSpPr>
        <p:grpSpPr>
          <a:xfrm>
            <a:off x="7118843" y="4310639"/>
            <a:ext cx="3652028" cy="577915"/>
            <a:chOff x="7268508" y="4832346"/>
            <a:chExt cx="3652028" cy="577914"/>
          </a:xfrm>
        </p:grpSpPr>
        <p:sp>
          <p:nvSpPr>
            <p:cNvPr id="30" name="TextBox 59"/>
            <p:cNvSpPr txBox="1"/>
            <p:nvPr/>
          </p:nvSpPr>
          <p:spPr bwMode="auto">
            <a:xfrm>
              <a:off x="7268508" y="4832346"/>
              <a:ext cx="1295327" cy="215444"/>
            </a:xfrm>
            <a:prstGeom prst="rect">
              <a:avLst/>
            </a:prstGeom>
            <a:noFill/>
          </p:spPr>
          <p:txBody>
            <a:bodyPr wrap="none" lIns="216000" tIns="0" rIns="0" bIns="0" anchor="b" anchorCtr="0">
              <a:normAutofit/>
            </a:bodyPr>
            <a:lstStyle/>
            <a:p>
              <a:pPr algn="l" latinLnBrk="0"/>
              <a:r>
                <a:rPr lang="zh-CN" altLang="en-US" sz="1400" b="1">
                  <a:solidFill>
                    <a:schemeClr val="accent1"/>
                  </a:solidFill>
                  <a:cs typeface="+mn-ea"/>
                  <a:sym typeface="+mn-lt"/>
                </a:rPr>
                <a:t>添加标题</a:t>
              </a:r>
              <a:endParaRPr lang="zh-CN" altLang="en-US" sz="1400" b="1">
                <a:solidFill>
                  <a:schemeClr val="accent1"/>
                </a:solidFill>
                <a:cs typeface="+mn-ea"/>
                <a:sym typeface="+mn-lt"/>
              </a:endParaRPr>
            </a:p>
          </p:txBody>
        </p:sp>
        <p:sp>
          <p:nvSpPr>
            <p:cNvPr id="31" name="TextBox 60"/>
            <p:cNvSpPr txBox="1"/>
            <p:nvPr/>
          </p:nvSpPr>
          <p:spPr bwMode="auto">
            <a:xfrm>
              <a:off x="7268510" y="5054688"/>
              <a:ext cx="3652026" cy="355572"/>
            </a:xfrm>
            <a:prstGeom prst="rect">
              <a:avLst/>
            </a:prstGeom>
            <a:noFill/>
          </p:spPr>
          <p:txBody>
            <a:bodyPr wrap="square" lIns="216000" tIns="46800" rIns="90000" bIns="46800">
              <a:normAutofit/>
            </a:bodyPr>
            <a:lstStyle/>
            <a:p>
              <a:pPr algn="l" latinLnBrk="0">
                <a:lnSpc>
                  <a:spcPct val="120000"/>
                </a:lnSpc>
              </a:pPr>
              <a:r>
                <a:rPr lang="zh-CN" altLang="en-US" sz="1000">
                  <a:solidFill>
                    <a:schemeClr val="tx1">
                      <a:lumMod val="85000"/>
                      <a:lumOff val="15000"/>
                    </a:schemeClr>
                  </a:solidFill>
                  <a:cs typeface="+mn-ea"/>
                  <a:sym typeface="+mn-lt"/>
                </a:rPr>
                <a:t>点击输入简要文字内容，概括精炼言简意赅的说明分项内容。</a:t>
              </a:r>
              <a:endParaRPr lang="zh-CN" altLang="en-US" sz="1000">
                <a:solidFill>
                  <a:schemeClr val="tx1">
                    <a:lumMod val="85000"/>
                    <a:lumOff val="15000"/>
                  </a:schemeClr>
                </a:solidFill>
                <a:cs typeface="+mn-ea"/>
                <a:sym typeface="+mn-lt"/>
              </a:endParaRPr>
            </a:p>
          </p:txBody>
        </p:sp>
      </p:grpSp>
      <p:sp>
        <p:nvSpPr>
          <p:cNvPr id="34" name="矩形 3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nodeType="afterGroup">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nodeType="afterGroup">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nodeType="afterGroup">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par>
                          <p:cTn id="34" fill="hold" nodeType="afterGroup">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nodeType="afterGroup">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par>
                          <p:cTn id="46" fill="hold" nodeType="afterGroup">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par>
                          <p:cTn id="52" fill="hold" nodeType="afterGroup">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nodeType="afterGroup">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p:cTn id="61" dur="500" fill="hold"/>
                                        <p:tgtEl>
                                          <p:spTgt spid="15"/>
                                        </p:tgtEl>
                                        <p:attrNameLst>
                                          <p:attrName>ppt_w</p:attrName>
                                        </p:attrNameLst>
                                      </p:cBhvr>
                                      <p:tavLst>
                                        <p:tav tm="0">
                                          <p:val>
                                            <p:fltVal val="0"/>
                                          </p:val>
                                        </p:tav>
                                        <p:tav tm="100000">
                                          <p:val>
                                            <p:strVal val="#ppt_w"/>
                                          </p:val>
                                        </p:tav>
                                      </p:tavLst>
                                    </p:anim>
                                    <p:anim calcmode="lin" valueType="num">
                                      <p:cBhvr>
                                        <p:cTn id="62" dur="500" fill="hold"/>
                                        <p:tgtEl>
                                          <p:spTgt spid="15"/>
                                        </p:tgtEl>
                                        <p:attrNameLst>
                                          <p:attrName>ppt_h</p:attrName>
                                        </p:attrNameLst>
                                      </p:cBhvr>
                                      <p:tavLst>
                                        <p:tav tm="0">
                                          <p:val>
                                            <p:fltVal val="0"/>
                                          </p:val>
                                        </p:tav>
                                        <p:tav tm="100000">
                                          <p:val>
                                            <p:strVal val="#ppt_h"/>
                                          </p:val>
                                        </p:tav>
                                      </p:tavLst>
                                    </p:anim>
                                    <p:animEffect transition="in" filter="fade">
                                      <p:cBhvr>
                                        <p:cTn id="63" dur="500"/>
                                        <p:tgtEl>
                                          <p:spTgt spid="15"/>
                                        </p:tgtEl>
                                      </p:cBhvr>
                                    </p:animEffect>
                                  </p:childTnLst>
                                </p:cTn>
                              </p:par>
                            </p:childTnLst>
                          </p:cTn>
                        </p:par>
                        <p:par>
                          <p:cTn id="64" fill="hold" nodeType="afterGroup">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childTnLst>
                          </p:cTn>
                        </p:par>
                        <p:par>
                          <p:cTn id="70" fill="hold" nodeType="afterGroup">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p:cTn id="73" dur="500" fill="hold"/>
                                        <p:tgtEl>
                                          <p:spTgt spid="17"/>
                                        </p:tgtEl>
                                        <p:attrNameLst>
                                          <p:attrName>ppt_w</p:attrName>
                                        </p:attrNameLst>
                                      </p:cBhvr>
                                      <p:tavLst>
                                        <p:tav tm="0">
                                          <p:val>
                                            <p:fltVal val="0"/>
                                          </p:val>
                                        </p:tav>
                                        <p:tav tm="100000">
                                          <p:val>
                                            <p:strVal val="#ppt_w"/>
                                          </p:val>
                                        </p:tav>
                                      </p:tavLst>
                                    </p:anim>
                                    <p:anim calcmode="lin" valueType="num">
                                      <p:cBhvr>
                                        <p:cTn id="74" dur="500" fill="hold"/>
                                        <p:tgtEl>
                                          <p:spTgt spid="17"/>
                                        </p:tgtEl>
                                        <p:attrNameLst>
                                          <p:attrName>ppt_h</p:attrName>
                                        </p:attrNameLst>
                                      </p:cBhvr>
                                      <p:tavLst>
                                        <p:tav tm="0">
                                          <p:val>
                                            <p:fltVal val="0"/>
                                          </p:val>
                                        </p:tav>
                                        <p:tav tm="100000">
                                          <p:val>
                                            <p:strVal val="#ppt_h"/>
                                          </p:val>
                                        </p:tav>
                                      </p:tavLst>
                                    </p:anim>
                                    <p:animEffect transition="in" filter="fade">
                                      <p:cBhvr>
                                        <p:cTn id="75" dur="500"/>
                                        <p:tgtEl>
                                          <p:spTgt spid="17"/>
                                        </p:tgtEl>
                                      </p:cBhvr>
                                    </p:animEffect>
                                  </p:childTnLst>
                                </p:cTn>
                              </p:par>
                            </p:childTnLst>
                          </p:cTn>
                        </p:par>
                        <p:par>
                          <p:cTn id="76" fill="hold" nodeType="afterGroup">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p:cTn id="79" dur="500" fill="hold"/>
                                        <p:tgtEl>
                                          <p:spTgt spid="18"/>
                                        </p:tgtEl>
                                        <p:attrNameLst>
                                          <p:attrName>ppt_w</p:attrName>
                                        </p:attrNameLst>
                                      </p:cBhvr>
                                      <p:tavLst>
                                        <p:tav tm="0">
                                          <p:val>
                                            <p:fltVal val="0"/>
                                          </p:val>
                                        </p:tav>
                                        <p:tav tm="100000">
                                          <p:val>
                                            <p:strVal val="#ppt_w"/>
                                          </p:val>
                                        </p:tav>
                                      </p:tavLst>
                                    </p:anim>
                                    <p:anim calcmode="lin" valueType="num">
                                      <p:cBhvr>
                                        <p:cTn id="80" dur="500" fill="hold"/>
                                        <p:tgtEl>
                                          <p:spTgt spid="18"/>
                                        </p:tgtEl>
                                        <p:attrNameLst>
                                          <p:attrName>ppt_h</p:attrName>
                                        </p:attrNameLst>
                                      </p:cBhvr>
                                      <p:tavLst>
                                        <p:tav tm="0">
                                          <p:val>
                                            <p:fltVal val="0"/>
                                          </p:val>
                                        </p:tav>
                                        <p:tav tm="100000">
                                          <p:val>
                                            <p:strVal val="#ppt_h"/>
                                          </p:val>
                                        </p:tav>
                                      </p:tavLst>
                                    </p:anim>
                                    <p:animEffect transition="in" filter="fade">
                                      <p:cBhvr>
                                        <p:cTn id="81" dur="500"/>
                                        <p:tgtEl>
                                          <p:spTgt spid="18"/>
                                        </p:tgtEl>
                                      </p:cBhvr>
                                    </p:animEffect>
                                  </p:childTnLst>
                                </p:cTn>
                              </p:par>
                            </p:childTnLst>
                          </p:cTn>
                        </p:par>
                        <p:par>
                          <p:cTn id="82" fill="hold" nodeType="afterGroup">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p:cTn id="85" dur="500" fill="hold"/>
                                        <p:tgtEl>
                                          <p:spTgt spid="19"/>
                                        </p:tgtEl>
                                        <p:attrNameLst>
                                          <p:attrName>ppt_w</p:attrName>
                                        </p:attrNameLst>
                                      </p:cBhvr>
                                      <p:tavLst>
                                        <p:tav tm="0">
                                          <p:val>
                                            <p:fltVal val="0"/>
                                          </p:val>
                                        </p:tav>
                                        <p:tav tm="100000">
                                          <p:val>
                                            <p:strVal val="#ppt_w"/>
                                          </p:val>
                                        </p:tav>
                                      </p:tavLst>
                                    </p:anim>
                                    <p:anim calcmode="lin" valueType="num">
                                      <p:cBhvr>
                                        <p:cTn id="86" dur="500" fill="hold"/>
                                        <p:tgtEl>
                                          <p:spTgt spid="19"/>
                                        </p:tgtEl>
                                        <p:attrNameLst>
                                          <p:attrName>ppt_h</p:attrName>
                                        </p:attrNameLst>
                                      </p:cBhvr>
                                      <p:tavLst>
                                        <p:tav tm="0">
                                          <p:val>
                                            <p:fltVal val="0"/>
                                          </p:val>
                                        </p:tav>
                                        <p:tav tm="100000">
                                          <p:val>
                                            <p:strVal val="#ppt_h"/>
                                          </p:val>
                                        </p:tav>
                                      </p:tavLst>
                                    </p:anim>
                                    <p:animEffect transition="in" filter="fade">
                                      <p:cBhvr>
                                        <p:cTn id="87" dur="500"/>
                                        <p:tgtEl>
                                          <p:spTgt spid="19"/>
                                        </p:tgtEl>
                                      </p:cBhvr>
                                    </p:animEffect>
                                  </p:childTnLst>
                                </p:cTn>
                              </p:par>
                            </p:childTnLst>
                          </p:cTn>
                        </p:par>
                        <p:par>
                          <p:cTn id="88" fill="hold" nodeType="afterGroup">
                            <p:stCondLst>
                              <p:cond delay="7000"/>
                            </p:stCondLst>
                            <p:childTnLst>
                              <p:par>
                                <p:cTn id="89" presetID="53" presetClass="entr" presetSubtype="16" fill="hold" nodeType="after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p:cTn id="91" dur="500" fill="hold"/>
                                        <p:tgtEl>
                                          <p:spTgt spid="20"/>
                                        </p:tgtEl>
                                        <p:attrNameLst>
                                          <p:attrName>ppt_w</p:attrName>
                                        </p:attrNameLst>
                                      </p:cBhvr>
                                      <p:tavLst>
                                        <p:tav tm="0">
                                          <p:val>
                                            <p:fltVal val="0"/>
                                          </p:val>
                                        </p:tav>
                                        <p:tav tm="100000">
                                          <p:val>
                                            <p:strVal val="#ppt_w"/>
                                          </p:val>
                                        </p:tav>
                                      </p:tavLst>
                                    </p:anim>
                                    <p:anim calcmode="lin" valueType="num">
                                      <p:cBhvr>
                                        <p:cTn id="92" dur="500" fill="hold"/>
                                        <p:tgtEl>
                                          <p:spTgt spid="20"/>
                                        </p:tgtEl>
                                        <p:attrNameLst>
                                          <p:attrName>ppt_h</p:attrName>
                                        </p:attrNameLst>
                                      </p:cBhvr>
                                      <p:tavLst>
                                        <p:tav tm="0">
                                          <p:val>
                                            <p:fltVal val="0"/>
                                          </p:val>
                                        </p:tav>
                                        <p:tav tm="100000">
                                          <p:val>
                                            <p:strVal val="#ppt_h"/>
                                          </p:val>
                                        </p:tav>
                                      </p:tavLst>
                                    </p:anim>
                                    <p:animEffect transition="in" filter="fade">
                                      <p:cBhvr>
                                        <p:cTn id="93" dur="500"/>
                                        <p:tgtEl>
                                          <p:spTgt spid="20"/>
                                        </p:tgtEl>
                                      </p:cBhvr>
                                    </p:animEffect>
                                  </p:childTnLst>
                                </p:cTn>
                              </p:par>
                            </p:childTnLst>
                          </p:cTn>
                        </p:par>
                        <p:par>
                          <p:cTn id="94" fill="hold" nodeType="afterGroup">
                            <p:stCondLst>
                              <p:cond delay="7500"/>
                            </p:stCondLst>
                            <p:childTnLst>
                              <p:par>
                                <p:cTn id="95" presetID="53" presetClass="entr" presetSubtype="16" fill="hold" nodeType="after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p:cTn id="97" dur="500" fill="hold"/>
                                        <p:tgtEl>
                                          <p:spTgt spid="23"/>
                                        </p:tgtEl>
                                        <p:attrNameLst>
                                          <p:attrName>ppt_w</p:attrName>
                                        </p:attrNameLst>
                                      </p:cBhvr>
                                      <p:tavLst>
                                        <p:tav tm="0">
                                          <p:val>
                                            <p:fltVal val="0"/>
                                          </p:val>
                                        </p:tav>
                                        <p:tav tm="100000">
                                          <p:val>
                                            <p:strVal val="#ppt_w"/>
                                          </p:val>
                                        </p:tav>
                                      </p:tavLst>
                                    </p:anim>
                                    <p:anim calcmode="lin" valueType="num">
                                      <p:cBhvr>
                                        <p:cTn id="98" dur="500" fill="hold"/>
                                        <p:tgtEl>
                                          <p:spTgt spid="23"/>
                                        </p:tgtEl>
                                        <p:attrNameLst>
                                          <p:attrName>ppt_h</p:attrName>
                                        </p:attrNameLst>
                                      </p:cBhvr>
                                      <p:tavLst>
                                        <p:tav tm="0">
                                          <p:val>
                                            <p:fltVal val="0"/>
                                          </p:val>
                                        </p:tav>
                                        <p:tav tm="100000">
                                          <p:val>
                                            <p:strVal val="#ppt_h"/>
                                          </p:val>
                                        </p:tav>
                                      </p:tavLst>
                                    </p:anim>
                                    <p:animEffect transition="in" filter="fade">
                                      <p:cBhvr>
                                        <p:cTn id="99" dur="500"/>
                                        <p:tgtEl>
                                          <p:spTgt spid="23"/>
                                        </p:tgtEl>
                                      </p:cBhvr>
                                    </p:animEffect>
                                  </p:childTnLst>
                                </p:cTn>
                              </p:par>
                            </p:childTnLst>
                          </p:cTn>
                        </p:par>
                        <p:par>
                          <p:cTn id="100" fill="hold" nodeType="afterGroup">
                            <p:stCondLst>
                              <p:cond delay="8000"/>
                            </p:stCondLst>
                            <p:childTnLst>
                              <p:par>
                                <p:cTn id="101" presetID="53" presetClass="entr" presetSubtype="16" fill="hold" nodeType="afterEffect">
                                  <p:stCondLst>
                                    <p:cond delay="0"/>
                                  </p:stCondLst>
                                  <p:childTnLst>
                                    <p:set>
                                      <p:cBhvr>
                                        <p:cTn id="102" dur="1" fill="hold">
                                          <p:stCondLst>
                                            <p:cond delay="0"/>
                                          </p:stCondLst>
                                        </p:cTn>
                                        <p:tgtEl>
                                          <p:spTgt spid="26"/>
                                        </p:tgtEl>
                                        <p:attrNameLst>
                                          <p:attrName>style.visibility</p:attrName>
                                        </p:attrNameLst>
                                      </p:cBhvr>
                                      <p:to>
                                        <p:strVal val="visible"/>
                                      </p:to>
                                    </p:set>
                                    <p:anim calcmode="lin" valueType="num">
                                      <p:cBhvr>
                                        <p:cTn id="103" dur="500" fill="hold"/>
                                        <p:tgtEl>
                                          <p:spTgt spid="26"/>
                                        </p:tgtEl>
                                        <p:attrNameLst>
                                          <p:attrName>ppt_w</p:attrName>
                                        </p:attrNameLst>
                                      </p:cBhvr>
                                      <p:tavLst>
                                        <p:tav tm="0">
                                          <p:val>
                                            <p:fltVal val="0"/>
                                          </p:val>
                                        </p:tav>
                                        <p:tav tm="100000">
                                          <p:val>
                                            <p:strVal val="#ppt_w"/>
                                          </p:val>
                                        </p:tav>
                                      </p:tavLst>
                                    </p:anim>
                                    <p:anim calcmode="lin" valueType="num">
                                      <p:cBhvr>
                                        <p:cTn id="104" dur="500" fill="hold"/>
                                        <p:tgtEl>
                                          <p:spTgt spid="26"/>
                                        </p:tgtEl>
                                        <p:attrNameLst>
                                          <p:attrName>ppt_h</p:attrName>
                                        </p:attrNameLst>
                                      </p:cBhvr>
                                      <p:tavLst>
                                        <p:tav tm="0">
                                          <p:val>
                                            <p:fltVal val="0"/>
                                          </p:val>
                                        </p:tav>
                                        <p:tav tm="100000">
                                          <p:val>
                                            <p:strVal val="#ppt_h"/>
                                          </p:val>
                                        </p:tav>
                                      </p:tavLst>
                                    </p:anim>
                                    <p:animEffect transition="in" filter="fade">
                                      <p:cBhvr>
                                        <p:cTn id="105" dur="500"/>
                                        <p:tgtEl>
                                          <p:spTgt spid="26"/>
                                        </p:tgtEl>
                                      </p:cBhvr>
                                    </p:animEffect>
                                  </p:childTnLst>
                                </p:cTn>
                              </p:par>
                            </p:childTnLst>
                          </p:cTn>
                        </p:par>
                        <p:par>
                          <p:cTn id="106" fill="hold" nodeType="afterGroup">
                            <p:stCondLst>
                              <p:cond delay="8500"/>
                            </p:stCondLst>
                            <p:childTnLst>
                              <p:par>
                                <p:cTn id="107" presetID="53" presetClass="entr" presetSubtype="16" fill="hold" nodeType="afterEffect">
                                  <p:stCondLst>
                                    <p:cond delay="0"/>
                                  </p:stCondLst>
                                  <p:childTnLst>
                                    <p:set>
                                      <p:cBhvr>
                                        <p:cTn id="108" dur="1" fill="hold">
                                          <p:stCondLst>
                                            <p:cond delay="0"/>
                                          </p:stCondLst>
                                        </p:cTn>
                                        <p:tgtEl>
                                          <p:spTgt spid="29"/>
                                        </p:tgtEl>
                                        <p:attrNameLst>
                                          <p:attrName>style.visibility</p:attrName>
                                        </p:attrNameLst>
                                      </p:cBhvr>
                                      <p:to>
                                        <p:strVal val="visible"/>
                                      </p:to>
                                    </p:set>
                                    <p:anim calcmode="lin" valueType="num">
                                      <p:cBhvr>
                                        <p:cTn id="109" dur="500" fill="hold"/>
                                        <p:tgtEl>
                                          <p:spTgt spid="29"/>
                                        </p:tgtEl>
                                        <p:attrNameLst>
                                          <p:attrName>ppt_w</p:attrName>
                                        </p:attrNameLst>
                                      </p:cBhvr>
                                      <p:tavLst>
                                        <p:tav tm="0">
                                          <p:val>
                                            <p:fltVal val="0"/>
                                          </p:val>
                                        </p:tav>
                                        <p:tav tm="100000">
                                          <p:val>
                                            <p:strVal val="#ppt_w"/>
                                          </p:val>
                                        </p:tav>
                                      </p:tavLst>
                                    </p:anim>
                                    <p:anim calcmode="lin" valueType="num">
                                      <p:cBhvr>
                                        <p:cTn id="110" dur="500" fill="hold"/>
                                        <p:tgtEl>
                                          <p:spTgt spid="29"/>
                                        </p:tgtEl>
                                        <p:attrNameLst>
                                          <p:attrName>ppt_h</p:attrName>
                                        </p:attrNameLst>
                                      </p:cBhvr>
                                      <p:tavLst>
                                        <p:tav tm="0">
                                          <p:val>
                                            <p:fltVal val="0"/>
                                          </p:val>
                                        </p:tav>
                                        <p:tav tm="100000">
                                          <p:val>
                                            <p:strVal val="#ppt_h"/>
                                          </p:val>
                                        </p:tav>
                                      </p:tavLst>
                                    </p:anim>
                                    <p:animEffect transition="in" filter="fade">
                                      <p:cBhvr>
                                        <p:cTn id="11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p:cNvGrpSpPr/>
          <p:nvPr/>
        </p:nvGrpSpPr>
        <p:grpSpPr>
          <a:xfrm>
            <a:off x="1892946" y="1694206"/>
            <a:ext cx="1618071" cy="3139868"/>
            <a:chOff x="1419709" y="1270654"/>
            <a:chExt cx="1213553" cy="2354901"/>
          </a:xfrm>
        </p:grpSpPr>
        <p:sp>
          <p:nvSpPr>
            <p:cNvPr id="4" name="圆角矩形 3"/>
            <p:cNvSpPr/>
            <p:nvPr/>
          </p:nvSpPr>
          <p:spPr bwMode="auto">
            <a:xfrm rot="5400000">
              <a:off x="849035" y="1841328"/>
              <a:ext cx="2354901" cy="1213553"/>
            </a:xfrm>
            <a:prstGeom prst="roundRect">
              <a:avLst>
                <a:gd name="adj" fmla="val 50000"/>
              </a:avLst>
            </a:prstGeom>
            <a:solidFill>
              <a:schemeClr val="accent4">
                <a:lumMod val="40000"/>
                <a:lumOff val="60000"/>
              </a:schemeClr>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cs typeface="+mn-ea"/>
                <a:sym typeface="+mn-lt"/>
              </a:endParaRPr>
            </a:p>
          </p:txBody>
        </p:sp>
        <p:sp>
          <p:nvSpPr>
            <p:cNvPr id="5" name="椭圆 4"/>
            <p:cNvSpPr/>
            <p:nvPr/>
          </p:nvSpPr>
          <p:spPr bwMode="auto">
            <a:xfrm>
              <a:off x="1552084" y="1411263"/>
              <a:ext cx="948800"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sp>
          <p:nvSpPr>
            <p:cNvPr id="6" name="Text Box 39"/>
            <p:cNvSpPr txBox="1">
              <a:spLocks noChangeArrowheads="1"/>
            </p:cNvSpPr>
            <p:nvPr/>
          </p:nvSpPr>
          <p:spPr bwMode="auto">
            <a:xfrm>
              <a:off x="1505018" y="1355957"/>
              <a:ext cx="1042932" cy="647485"/>
            </a:xfrm>
            <a:prstGeom prst="rect">
              <a:avLst/>
            </a:prstGeom>
            <a:noFill/>
            <a:ln w="9525">
              <a:noFill/>
              <a:miter lim="800000"/>
            </a:ln>
          </p:spPr>
          <p:txBody>
            <a:bodyPr lIns="0" tIns="0" rIns="0" bIns="0">
              <a:spAutoFit/>
              <a:scene3d>
                <a:camera prst="orthographicFront"/>
                <a:lightRig rig="soft" dir="tl"/>
              </a:scene3d>
              <a:sp3d contourW="25400" prstMaterial="matte">
                <a:contourClr>
                  <a:schemeClr val="accent2">
                    <a:tint val="20000"/>
                  </a:schemeClr>
                </a:contourClr>
              </a:sp3d>
            </a:bodyPr>
            <a:lstStyle/>
            <a:p>
              <a:pPr algn="ctr">
                <a:lnSpc>
                  <a:spcPct val="150000"/>
                </a:lnSpc>
                <a:buClr>
                  <a:schemeClr val="bg1"/>
                </a:buClr>
                <a:defRPr/>
              </a:pPr>
              <a:r>
                <a:rPr lang="en-US" altLang="zh-CN" sz="4265" b="1" spc="67">
                  <a:ln w="11430"/>
                  <a:solidFill>
                    <a:schemeClr val="tx1">
                      <a:lumMod val="65000"/>
                      <a:lumOff val="35000"/>
                    </a:schemeClr>
                  </a:solidFill>
                  <a:cs typeface="+mn-ea"/>
                  <a:sym typeface="+mn-lt"/>
                </a:rPr>
                <a:t>1</a:t>
              </a:r>
              <a:endParaRPr lang="en-US" altLang="zh-CN" sz="4265" b="1" spc="67">
                <a:ln w="11430"/>
                <a:solidFill>
                  <a:schemeClr val="tx1">
                    <a:lumMod val="65000"/>
                    <a:lumOff val="35000"/>
                  </a:schemeClr>
                </a:solidFill>
                <a:cs typeface="+mn-ea"/>
                <a:sym typeface="+mn-lt"/>
              </a:endParaRPr>
            </a:p>
          </p:txBody>
        </p:sp>
        <p:sp>
          <p:nvSpPr>
            <p:cNvPr id="7" name="矩形 261"/>
            <p:cNvSpPr>
              <a:spLocks noChangeArrowheads="1"/>
            </p:cNvSpPr>
            <p:nvPr/>
          </p:nvSpPr>
          <p:spPr bwMode="auto">
            <a:xfrm>
              <a:off x="1626377" y="1951982"/>
              <a:ext cx="75405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chemeClr val="tx1">
                      <a:lumMod val="65000"/>
                      <a:lumOff val="35000"/>
                    </a:schemeClr>
                  </a:solidFill>
                  <a:cs typeface="+mn-ea"/>
                  <a:sym typeface="+mn-lt"/>
                </a:rPr>
                <a:t>添加文本</a:t>
              </a:r>
              <a:endParaRPr lang="zh-CN" altLang="en-US" sz="1600">
                <a:solidFill>
                  <a:schemeClr val="tx1">
                    <a:lumMod val="65000"/>
                    <a:lumOff val="35000"/>
                  </a:schemeClr>
                </a:solidFill>
                <a:cs typeface="+mn-ea"/>
                <a:sym typeface="+mn-lt"/>
              </a:endParaRPr>
            </a:p>
          </p:txBody>
        </p:sp>
        <p:sp>
          <p:nvSpPr>
            <p:cNvPr id="8" name="Text Box 39"/>
            <p:cNvSpPr txBox="1">
              <a:spLocks noChangeArrowheads="1"/>
            </p:cNvSpPr>
            <p:nvPr/>
          </p:nvSpPr>
          <p:spPr bwMode="auto">
            <a:xfrm>
              <a:off x="1499515" y="2712116"/>
              <a:ext cx="1086190" cy="40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465">
                  <a:solidFill>
                    <a:schemeClr val="bg1"/>
                  </a:solidFill>
                  <a:latin typeface="+mn-lt"/>
                  <a:ea typeface="+mn-ea"/>
                  <a:cs typeface="+mn-ea"/>
                  <a:sym typeface="+mn-lt"/>
                </a:rPr>
                <a:t>点击此处添加</a:t>
              </a:r>
              <a:endParaRPr lang="en-US" altLang="zh-CN" sz="1465">
                <a:solidFill>
                  <a:schemeClr val="bg1"/>
                </a:solidFill>
                <a:latin typeface="+mn-lt"/>
                <a:ea typeface="+mn-ea"/>
                <a:cs typeface="+mn-ea"/>
                <a:sym typeface="+mn-lt"/>
              </a:endParaRPr>
            </a:p>
            <a:p>
              <a:pPr algn="ctr">
                <a:spcBef>
                  <a:spcPct val="0"/>
                </a:spcBef>
                <a:defRPr/>
              </a:pPr>
              <a:r>
                <a:rPr lang="zh-CN" altLang="en-US" sz="1465">
                  <a:solidFill>
                    <a:schemeClr val="bg1"/>
                  </a:solidFill>
                  <a:latin typeface="+mn-lt"/>
                  <a:ea typeface="+mn-ea"/>
                  <a:cs typeface="+mn-ea"/>
                  <a:sym typeface="+mn-lt"/>
                </a:rPr>
                <a:t>简要说明</a:t>
              </a:r>
              <a:endParaRPr lang="en-US" altLang="zh-CN" sz="1465">
                <a:solidFill>
                  <a:schemeClr val="bg1"/>
                </a:solidFill>
                <a:latin typeface="+mn-lt"/>
                <a:ea typeface="+mn-ea"/>
                <a:cs typeface="+mn-ea"/>
                <a:sym typeface="+mn-lt"/>
              </a:endParaRPr>
            </a:p>
          </p:txBody>
        </p:sp>
      </p:grpSp>
      <p:grpSp>
        <p:nvGrpSpPr>
          <p:cNvPr id="30" name="组合 29"/>
          <p:cNvGrpSpPr/>
          <p:nvPr/>
        </p:nvGrpSpPr>
        <p:grpSpPr>
          <a:xfrm>
            <a:off x="2491907" y="5377102"/>
            <a:ext cx="7848768" cy="502573"/>
            <a:chOff x="1868930" y="4032828"/>
            <a:chExt cx="5886576" cy="376930"/>
          </a:xfrm>
        </p:grpSpPr>
        <p:grpSp>
          <p:nvGrpSpPr>
            <p:cNvPr id="29" name="组合 28"/>
            <p:cNvGrpSpPr/>
            <p:nvPr/>
          </p:nvGrpSpPr>
          <p:grpSpPr>
            <a:xfrm>
              <a:off x="1868930" y="4098093"/>
              <a:ext cx="417263" cy="228018"/>
              <a:chOff x="1868930" y="4098093"/>
              <a:chExt cx="417263" cy="228018"/>
            </a:xfrm>
          </p:grpSpPr>
          <p:sp>
            <p:nvSpPr>
              <p:cNvPr id="31" name="燕尾形 30"/>
              <p:cNvSpPr/>
              <p:nvPr/>
            </p:nvSpPr>
            <p:spPr>
              <a:xfrm>
                <a:off x="1868930" y="4098093"/>
                <a:ext cx="228018" cy="22801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sp>
            <p:nvSpPr>
              <p:cNvPr id="32" name="燕尾形 31"/>
              <p:cNvSpPr/>
              <p:nvPr/>
            </p:nvSpPr>
            <p:spPr>
              <a:xfrm>
                <a:off x="2058175" y="4098093"/>
                <a:ext cx="228018" cy="22801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grpSp>
        <p:sp>
          <p:nvSpPr>
            <p:cNvPr id="37" name="TextBox 36"/>
            <p:cNvSpPr txBox="1"/>
            <p:nvPr/>
          </p:nvSpPr>
          <p:spPr>
            <a:xfrm>
              <a:off x="2566596" y="4032828"/>
              <a:ext cx="5188910" cy="376930"/>
            </a:xfrm>
            <a:prstGeom prst="rect">
              <a:avLst/>
            </a:prstGeom>
            <a:noFill/>
          </p:spPr>
          <p:txBody>
            <a:bodyPr wrap="square" rtlCol="0">
              <a:spAutoFit/>
            </a:bodyPr>
            <a:lstStyle/>
            <a:p>
              <a:pPr algn="just">
                <a:defRPr/>
              </a:pPr>
              <a:r>
                <a:rPr lang="zh-CN" altLang="en-US" sz="1335">
                  <a:solidFill>
                    <a:schemeClr val="tx1">
                      <a:lumMod val="65000"/>
                      <a:lumOff val="35000"/>
                    </a:schemeClr>
                  </a:solidFill>
                  <a:cs typeface="+mn-ea"/>
                  <a:sym typeface="+mn-lt"/>
                </a:rPr>
                <a:t>单击此处添加文字阐述，添加简短问题说明文字，具体说明文字在此处添加此处。</a:t>
              </a:r>
              <a:endParaRPr lang="en-US" altLang="zh-CN" sz="1335">
                <a:solidFill>
                  <a:schemeClr val="tx1">
                    <a:lumMod val="65000"/>
                    <a:lumOff val="35000"/>
                  </a:schemeClr>
                </a:solidFill>
                <a:cs typeface="+mn-ea"/>
                <a:sym typeface="+mn-lt"/>
              </a:endParaRPr>
            </a:p>
            <a:p>
              <a:pPr algn="just">
                <a:defRPr/>
              </a:pPr>
              <a:r>
                <a:rPr lang="zh-CN" altLang="en-US" sz="1335">
                  <a:solidFill>
                    <a:schemeClr val="tx1">
                      <a:lumMod val="65000"/>
                      <a:lumOff val="35000"/>
                    </a:schemeClr>
                  </a:solidFill>
                  <a:cs typeface="+mn-ea"/>
                  <a:sym typeface="+mn-lt"/>
                </a:rPr>
                <a:t>单击此处添加文字阐述，添加简短问题说明文字，具体说明文字在此处添加此处。</a:t>
              </a:r>
              <a:endParaRPr lang="en-US" altLang="zh-CN" sz="1335">
                <a:solidFill>
                  <a:schemeClr val="tx1">
                    <a:lumMod val="65000"/>
                    <a:lumOff val="35000"/>
                  </a:schemeClr>
                </a:solidFill>
                <a:cs typeface="+mn-ea"/>
                <a:sym typeface="+mn-lt"/>
              </a:endParaRPr>
            </a:p>
          </p:txBody>
        </p:sp>
      </p:grpSp>
      <p:grpSp>
        <p:nvGrpSpPr>
          <p:cNvPr id="3" name="组合 2"/>
          <p:cNvGrpSpPr/>
          <p:nvPr/>
        </p:nvGrpSpPr>
        <p:grpSpPr>
          <a:xfrm>
            <a:off x="4208577" y="1694206"/>
            <a:ext cx="1618071" cy="3139868"/>
            <a:chOff x="3156432" y="1270654"/>
            <a:chExt cx="1213553" cy="2354901"/>
          </a:xfrm>
        </p:grpSpPr>
        <p:sp>
          <p:nvSpPr>
            <p:cNvPr id="9" name="圆角矩形 8"/>
            <p:cNvSpPr/>
            <p:nvPr/>
          </p:nvSpPr>
          <p:spPr bwMode="auto">
            <a:xfrm rot="5400000">
              <a:off x="2585758" y="1841328"/>
              <a:ext cx="2354901" cy="1213553"/>
            </a:xfrm>
            <a:prstGeom prst="roundRect">
              <a:avLst>
                <a:gd name="adj" fmla="val 50000"/>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cs typeface="+mn-ea"/>
                <a:sym typeface="+mn-lt"/>
              </a:endParaRPr>
            </a:p>
          </p:txBody>
        </p:sp>
        <p:sp>
          <p:nvSpPr>
            <p:cNvPr id="10" name="椭圆 9"/>
            <p:cNvSpPr/>
            <p:nvPr/>
          </p:nvSpPr>
          <p:spPr bwMode="auto">
            <a:xfrm>
              <a:off x="3288808" y="1411263"/>
              <a:ext cx="948801"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sp>
          <p:nvSpPr>
            <p:cNvPr id="11" name="Text Box 39"/>
            <p:cNvSpPr txBox="1">
              <a:spLocks noChangeArrowheads="1"/>
            </p:cNvSpPr>
            <p:nvPr/>
          </p:nvSpPr>
          <p:spPr bwMode="auto">
            <a:xfrm>
              <a:off x="3241741" y="1355957"/>
              <a:ext cx="1042932" cy="647485"/>
            </a:xfrm>
            <a:prstGeom prst="rect">
              <a:avLst/>
            </a:prstGeom>
            <a:noFill/>
            <a:ln w="9525">
              <a:noFill/>
              <a:miter lim="800000"/>
            </a:ln>
          </p:spPr>
          <p:txBody>
            <a:bodyPr lIns="0" tIns="0" rIns="0" bIns="0">
              <a:spAutoFit/>
              <a:scene3d>
                <a:camera prst="orthographicFront"/>
                <a:lightRig rig="soft" dir="tl"/>
              </a:scene3d>
              <a:sp3d contourW="25400" prstMaterial="matte">
                <a:contourClr>
                  <a:schemeClr val="accent2">
                    <a:tint val="20000"/>
                  </a:schemeClr>
                </a:contourClr>
              </a:sp3d>
            </a:bodyPr>
            <a:lstStyle/>
            <a:p>
              <a:pPr algn="ctr">
                <a:lnSpc>
                  <a:spcPct val="150000"/>
                </a:lnSpc>
                <a:buClr>
                  <a:schemeClr val="bg1"/>
                </a:buClr>
                <a:defRPr/>
              </a:pPr>
              <a:r>
                <a:rPr lang="en-US" altLang="zh-CN" sz="4265" b="1" spc="67">
                  <a:ln w="11430"/>
                  <a:solidFill>
                    <a:schemeClr val="tx1">
                      <a:lumMod val="65000"/>
                      <a:lumOff val="35000"/>
                    </a:schemeClr>
                  </a:solidFill>
                  <a:cs typeface="+mn-ea"/>
                  <a:sym typeface="+mn-lt"/>
                </a:rPr>
                <a:t>2</a:t>
              </a:r>
              <a:endParaRPr lang="en-US" altLang="zh-CN" sz="4265" b="1" spc="67">
                <a:ln w="11430"/>
                <a:solidFill>
                  <a:schemeClr val="tx1">
                    <a:lumMod val="65000"/>
                    <a:lumOff val="35000"/>
                  </a:schemeClr>
                </a:solidFill>
                <a:cs typeface="+mn-ea"/>
                <a:sym typeface="+mn-lt"/>
              </a:endParaRPr>
            </a:p>
          </p:txBody>
        </p:sp>
        <p:sp>
          <p:nvSpPr>
            <p:cNvPr id="38" name="矩形 261"/>
            <p:cNvSpPr>
              <a:spLocks noChangeArrowheads="1"/>
            </p:cNvSpPr>
            <p:nvPr/>
          </p:nvSpPr>
          <p:spPr bwMode="auto">
            <a:xfrm>
              <a:off x="3363099" y="1951982"/>
              <a:ext cx="75405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chemeClr val="tx1">
                      <a:lumMod val="65000"/>
                      <a:lumOff val="35000"/>
                    </a:schemeClr>
                  </a:solidFill>
                  <a:cs typeface="+mn-ea"/>
                  <a:sym typeface="+mn-lt"/>
                </a:rPr>
                <a:t>添加文本</a:t>
              </a:r>
              <a:endParaRPr lang="zh-CN" altLang="en-US" sz="1600">
                <a:solidFill>
                  <a:schemeClr val="tx1">
                    <a:lumMod val="65000"/>
                    <a:lumOff val="35000"/>
                  </a:schemeClr>
                </a:solidFill>
                <a:cs typeface="+mn-ea"/>
                <a:sym typeface="+mn-lt"/>
              </a:endParaRPr>
            </a:p>
          </p:txBody>
        </p:sp>
        <p:sp>
          <p:nvSpPr>
            <p:cNvPr id="41" name="Text Box 39"/>
            <p:cNvSpPr txBox="1">
              <a:spLocks noChangeArrowheads="1"/>
            </p:cNvSpPr>
            <p:nvPr/>
          </p:nvSpPr>
          <p:spPr bwMode="auto">
            <a:xfrm>
              <a:off x="3220112" y="2712116"/>
              <a:ext cx="1086190" cy="40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465">
                  <a:solidFill>
                    <a:schemeClr val="bg1"/>
                  </a:solidFill>
                  <a:latin typeface="+mn-lt"/>
                  <a:ea typeface="+mn-ea"/>
                  <a:cs typeface="+mn-ea"/>
                  <a:sym typeface="+mn-lt"/>
                </a:rPr>
                <a:t>点击此处添加</a:t>
              </a:r>
              <a:endParaRPr lang="en-US" altLang="zh-CN" sz="1465">
                <a:solidFill>
                  <a:schemeClr val="bg1"/>
                </a:solidFill>
                <a:latin typeface="+mn-lt"/>
                <a:ea typeface="+mn-ea"/>
                <a:cs typeface="+mn-ea"/>
                <a:sym typeface="+mn-lt"/>
              </a:endParaRPr>
            </a:p>
            <a:p>
              <a:pPr algn="ctr">
                <a:spcBef>
                  <a:spcPct val="0"/>
                </a:spcBef>
                <a:defRPr/>
              </a:pPr>
              <a:r>
                <a:rPr lang="zh-CN" altLang="en-US" sz="1465">
                  <a:solidFill>
                    <a:schemeClr val="bg1"/>
                  </a:solidFill>
                  <a:latin typeface="+mn-lt"/>
                  <a:ea typeface="+mn-ea"/>
                  <a:cs typeface="+mn-ea"/>
                  <a:sym typeface="+mn-lt"/>
                </a:rPr>
                <a:t>简要说明</a:t>
              </a:r>
              <a:endParaRPr lang="en-US" altLang="zh-CN" sz="1465">
                <a:solidFill>
                  <a:schemeClr val="bg1"/>
                </a:solidFill>
                <a:latin typeface="+mn-lt"/>
                <a:ea typeface="+mn-ea"/>
                <a:cs typeface="+mn-ea"/>
                <a:sym typeface="+mn-lt"/>
              </a:endParaRPr>
            </a:p>
          </p:txBody>
        </p:sp>
      </p:grpSp>
      <p:grpSp>
        <p:nvGrpSpPr>
          <p:cNvPr id="12" name="组合 11"/>
          <p:cNvGrpSpPr/>
          <p:nvPr/>
        </p:nvGrpSpPr>
        <p:grpSpPr>
          <a:xfrm>
            <a:off x="6529275" y="1694206"/>
            <a:ext cx="1618071" cy="3139868"/>
            <a:chOff x="4896956" y="1270654"/>
            <a:chExt cx="1213553" cy="2354901"/>
          </a:xfrm>
        </p:grpSpPr>
        <p:sp>
          <p:nvSpPr>
            <p:cNvPr id="15" name="圆角矩形 14"/>
            <p:cNvSpPr/>
            <p:nvPr/>
          </p:nvSpPr>
          <p:spPr bwMode="auto">
            <a:xfrm rot="5400000">
              <a:off x="4326282" y="1841328"/>
              <a:ext cx="2354901" cy="1213553"/>
            </a:xfrm>
            <a:prstGeom prst="roundRect">
              <a:avLst>
                <a:gd name="adj" fmla="val 50000"/>
              </a:avLst>
            </a:prstGeom>
            <a:solidFill>
              <a:schemeClr val="accent3">
                <a:lumMod val="40000"/>
                <a:lumOff val="60000"/>
              </a:schemeClr>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cs typeface="+mn-ea"/>
                <a:sym typeface="+mn-lt"/>
              </a:endParaRPr>
            </a:p>
          </p:txBody>
        </p:sp>
        <p:sp>
          <p:nvSpPr>
            <p:cNvPr id="16" name="椭圆 15"/>
            <p:cNvSpPr/>
            <p:nvPr/>
          </p:nvSpPr>
          <p:spPr bwMode="auto">
            <a:xfrm>
              <a:off x="5029333" y="1411263"/>
              <a:ext cx="948801"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sp>
          <p:nvSpPr>
            <p:cNvPr id="17" name="Text Box 39"/>
            <p:cNvSpPr txBox="1">
              <a:spLocks noChangeArrowheads="1"/>
            </p:cNvSpPr>
            <p:nvPr/>
          </p:nvSpPr>
          <p:spPr bwMode="auto">
            <a:xfrm>
              <a:off x="4982265" y="1355957"/>
              <a:ext cx="1042932" cy="647485"/>
            </a:xfrm>
            <a:prstGeom prst="rect">
              <a:avLst/>
            </a:prstGeom>
            <a:noFill/>
            <a:ln w="9525">
              <a:noFill/>
              <a:miter lim="800000"/>
            </a:ln>
          </p:spPr>
          <p:txBody>
            <a:bodyPr lIns="0" tIns="0" rIns="0" bIns="0">
              <a:spAutoFit/>
              <a:scene3d>
                <a:camera prst="orthographicFront"/>
                <a:lightRig rig="soft" dir="tl"/>
              </a:scene3d>
              <a:sp3d contourW="25400" prstMaterial="matte">
                <a:contourClr>
                  <a:schemeClr val="accent2">
                    <a:tint val="20000"/>
                  </a:schemeClr>
                </a:contourClr>
              </a:sp3d>
            </a:bodyPr>
            <a:lstStyle/>
            <a:p>
              <a:pPr algn="ctr">
                <a:lnSpc>
                  <a:spcPct val="150000"/>
                </a:lnSpc>
                <a:buClr>
                  <a:schemeClr val="bg1"/>
                </a:buClr>
                <a:defRPr/>
              </a:pPr>
              <a:r>
                <a:rPr lang="en-US" altLang="zh-CN" sz="4265" b="1" spc="67">
                  <a:ln w="11430"/>
                  <a:solidFill>
                    <a:schemeClr val="tx1">
                      <a:lumMod val="65000"/>
                      <a:lumOff val="35000"/>
                    </a:schemeClr>
                  </a:solidFill>
                  <a:cs typeface="+mn-ea"/>
                  <a:sym typeface="+mn-lt"/>
                </a:rPr>
                <a:t>3</a:t>
              </a:r>
              <a:endParaRPr lang="en-US" altLang="zh-CN" sz="4265" b="1" spc="67">
                <a:ln w="11430"/>
                <a:solidFill>
                  <a:schemeClr val="tx1">
                    <a:lumMod val="65000"/>
                    <a:lumOff val="35000"/>
                  </a:schemeClr>
                </a:solidFill>
                <a:cs typeface="+mn-ea"/>
                <a:sym typeface="+mn-lt"/>
              </a:endParaRPr>
            </a:p>
          </p:txBody>
        </p:sp>
        <p:sp>
          <p:nvSpPr>
            <p:cNvPr id="39" name="矩形 261"/>
            <p:cNvSpPr>
              <a:spLocks noChangeArrowheads="1"/>
            </p:cNvSpPr>
            <p:nvPr/>
          </p:nvSpPr>
          <p:spPr bwMode="auto">
            <a:xfrm>
              <a:off x="5103624" y="1951982"/>
              <a:ext cx="75405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chemeClr val="tx1">
                      <a:lumMod val="65000"/>
                      <a:lumOff val="35000"/>
                    </a:schemeClr>
                  </a:solidFill>
                  <a:cs typeface="+mn-ea"/>
                  <a:sym typeface="+mn-lt"/>
                </a:rPr>
                <a:t>添加文本</a:t>
              </a:r>
              <a:endParaRPr lang="zh-CN" altLang="en-US" sz="1600">
                <a:solidFill>
                  <a:schemeClr val="tx1">
                    <a:lumMod val="65000"/>
                    <a:lumOff val="35000"/>
                  </a:schemeClr>
                </a:solidFill>
                <a:cs typeface="+mn-ea"/>
                <a:sym typeface="+mn-lt"/>
              </a:endParaRPr>
            </a:p>
          </p:txBody>
        </p:sp>
        <p:sp>
          <p:nvSpPr>
            <p:cNvPr id="42" name="Text Box 39"/>
            <p:cNvSpPr txBox="1">
              <a:spLocks noChangeArrowheads="1"/>
            </p:cNvSpPr>
            <p:nvPr/>
          </p:nvSpPr>
          <p:spPr bwMode="auto">
            <a:xfrm>
              <a:off x="4965616" y="2712116"/>
              <a:ext cx="1086190" cy="40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465">
                  <a:solidFill>
                    <a:schemeClr val="bg1"/>
                  </a:solidFill>
                  <a:latin typeface="+mn-lt"/>
                  <a:ea typeface="+mn-ea"/>
                  <a:cs typeface="+mn-ea"/>
                  <a:sym typeface="+mn-lt"/>
                </a:rPr>
                <a:t>点击此处添加</a:t>
              </a:r>
              <a:endParaRPr lang="en-US" altLang="zh-CN" sz="1465">
                <a:solidFill>
                  <a:schemeClr val="bg1"/>
                </a:solidFill>
                <a:latin typeface="+mn-lt"/>
                <a:ea typeface="+mn-ea"/>
                <a:cs typeface="+mn-ea"/>
                <a:sym typeface="+mn-lt"/>
              </a:endParaRPr>
            </a:p>
            <a:p>
              <a:pPr algn="ctr">
                <a:spcBef>
                  <a:spcPct val="0"/>
                </a:spcBef>
                <a:defRPr/>
              </a:pPr>
              <a:r>
                <a:rPr lang="zh-CN" altLang="en-US" sz="1465">
                  <a:solidFill>
                    <a:schemeClr val="bg1"/>
                  </a:solidFill>
                  <a:latin typeface="+mn-lt"/>
                  <a:ea typeface="+mn-ea"/>
                  <a:cs typeface="+mn-ea"/>
                  <a:sym typeface="+mn-lt"/>
                </a:rPr>
                <a:t>简要说明</a:t>
              </a:r>
              <a:endParaRPr lang="en-US" altLang="zh-CN" sz="1465">
                <a:solidFill>
                  <a:schemeClr val="bg1"/>
                </a:solidFill>
                <a:latin typeface="+mn-lt"/>
                <a:ea typeface="+mn-ea"/>
                <a:cs typeface="+mn-ea"/>
                <a:sym typeface="+mn-lt"/>
              </a:endParaRPr>
            </a:p>
          </p:txBody>
        </p:sp>
      </p:grpSp>
      <p:grpSp>
        <p:nvGrpSpPr>
          <p:cNvPr id="18" name="组合 17"/>
          <p:cNvGrpSpPr/>
          <p:nvPr/>
        </p:nvGrpSpPr>
        <p:grpSpPr>
          <a:xfrm>
            <a:off x="8787481" y="1694206"/>
            <a:ext cx="1618071" cy="3139868"/>
            <a:chOff x="6590610" y="1270654"/>
            <a:chExt cx="1213553" cy="2354901"/>
          </a:xfrm>
        </p:grpSpPr>
        <p:sp>
          <p:nvSpPr>
            <p:cNvPr id="19" name="圆角矩形 18"/>
            <p:cNvSpPr/>
            <p:nvPr/>
          </p:nvSpPr>
          <p:spPr bwMode="auto">
            <a:xfrm rot="5400000">
              <a:off x="6019936" y="1841328"/>
              <a:ext cx="2354901" cy="1213553"/>
            </a:xfrm>
            <a:prstGeom prst="roundRect">
              <a:avLst>
                <a:gd name="adj" fmla="val 50000"/>
              </a:avLst>
            </a:prstGeom>
            <a:solidFill>
              <a:schemeClr val="accent6">
                <a:lumMod val="90000"/>
              </a:schemeClr>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cs typeface="+mn-ea"/>
                <a:sym typeface="+mn-lt"/>
              </a:endParaRPr>
            </a:p>
          </p:txBody>
        </p:sp>
        <p:sp>
          <p:nvSpPr>
            <p:cNvPr id="20" name="椭圆 19"/>
            <p:cNvSpPr/>
            <p:nvPr/>
          </p:nvSpPr>
          <p:spPr bwMode="auto">
            <a:xfrm>
              <a:off x="6722985" y="1411263"/>
              <a:ext cx="948800"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sp>
          <p:nvSpPr>
            <p:cNvPr id="21" name="Text Box 39"/>
            <p:cNvSpPr txBox="1">
              <a:spLocks noChangeArrowheads="1"/>
            </p:cNvSpPr>
            <p:nvPr/>
          </p:nvSpPr>
          <p:spPr bwMode="auto">
            <a:xfrm>
              <a:off x="6675919" y="1355957"/>
              <a:ext cx="1042932" cy="647485"/>
            </a:xfrm>
            <a:prstGeom prst="rect">
              <a:avLst/>
            </a:prstGeom>
            <a:noFill/>
            <a:ln w="9525">
              <a:noFill/>
              <a:miter lim="800000"/>
            </a:ln>
          </p:spPr>
          <p:txBody>
            <a:bodyPr lIns="0" tIns="0" rIns="0" bIns="0">
              <a:spAutoFit/>
              <a:scene3d>
                <a:camera prst="orthographicFront"/>
                <a:lightRig rig="soft" dir="tl"/>
              </a:scene3d>
              <a:sp3d contourW="25400" prstMaterial="matte">
                <a:contourClr>
                  <a:schemeClr val="accent2">
                    <a:tint val="20000"/>
                  </a:schemeClr>
                </a:contourClr>
              </a:sp3d>
            </a:bodyPr>
            <a:lstStyle/>
            <a:p>
              <a:pPr algn="ctr">
                <a:lnSpc>
                  <a:spcPct val="150000"/>
                </a:lnSpc>
                <a:buClr>
                  <a:schemeClr val="bg1"/>
                </a:buClr>
                <a:defRPr/>
              </a:pPr>
              <a:r>
                <a:rPr lang="en-US" altLang="zh-CN" sz="4265" b="1" spc="67">
                  <a:ln w="11430"/>
                  <a:solidFill>
                    <a:schemeClr val="tx1">
                      <a:lumMod val="65000"/>
                      <a:lumOff val="35000"/>
                    </a:schemeClr>
                  </a:solidFill>
                  <a:cs typeface="+mn-ea"/>
                  <a:sym typeface="+mn-lt"/>
                </a:rPr>
                <a:t>4</a:t>
              </a:r>
              <a:endParaRPr lang="en-US" altLang="zh-CN" sz="4265" b="1" spc="67">
                <a:ln w="11430"/>
                <a:solidFill>
                  <a:schemeClr val="tx1">
                    <a:lumMod val="65000"/>
                    <a:lumOff val="35000"/>
                  </a:schemeClr>
                </a:solidFill>
                <a:cs typeface="+mn-ea"/>
                <a:sym typeface="+mn-lt"/>
              </a:endParaRPr>
            </a:p>
          </p:txBody>
        </p:sp>
        <p:sp>
          <p:nvSpPr>
            <p:cNvPr id="40" name="矩形 261"/>
            <p:cNvSpPr>
              <a:spLocks noChangeArrowheads="1"/>
            </p:cNvSpPr>
            <p:nvPr/>
          </p:nvSpPr>
          <p:spPr bwMode="auto">
            <a:xfrm>
              <a:off x="6797278" y="1951982"/>
              <a:ext cx="75405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chemeClr val="tx1">
                      <a:lumMod val="65000"/>
                      <a:lumOff val="35000"/>
                    </a:schemeClr>
                  </a:solidFill>
                  <a:cs typeface="+mn-ea"/>
                  <a:sym typeface="+mn-lt"/>
                </a:rPr>
                <a:t>添加文本</a:t>
              </a:r>
              <a:endParaRPr lang="zh-CN" altLang="en-US" sz="1600">
                <a:solidFill>
                  <a:schemeClr val="tx1">
                    <a:lumMod val="65000"/>
                    <a:lumOff val="35000"/>
                  </a:schemeClr>
                </a:solidFill>
                <a:cs typeface="+mn-ea"/>
                <a:sym typeface="+mn-lt"/>
              </a:endParaRPr>
            </a:p>
          </p:txBody>
        </p:sp>
        <p:sp>
          <p:nvSpPr>
            <p:cNvPr id="43" name="Text Box 39"/>
            <p:cNvSpPr txBox="1">
              <a:spLocks noChangeArrowheads="1"/>
            </p:cNvSpPr>
            <p:nvPr/>
          </p:nvSpPr>
          <p:spPr bwMode="auto">
            <a:xfrm>
              <a:off x="6654290" y="2712116"/>
              <a:ext cx="1086190" cy="40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465">
                  <a:solidFill>
                    <a:schemeClr val="bg1"/>
                  </a:solidFill>
                  <a:latin typeface="+mn-lt"/>
                  <a:ea typeface="+mn-ea"/>
                  <a:cs typeface="+mn-ea"/>
                  <a:sym typeface="+mn-lt"/>
                </a:rPr>
                <a:t>点击此处添加</a:t>
              </a:r>
              <a:endParaRPr lang="en-US" altLang="zh-CN" sz="1465">
                <a:solidFill>
                  <a:schemeClr val="bg1"/>
                </a:solidFill>
                <a:latin typeface="+mn-lt"/>
                <a:ea typeface="+mn-ea"/>
                <a:cs typeface="+mn-ea"/>
                <a:sym typeface="+mn-lt"/>
              </a:endParaRPr>
            </a:p>
            <a:p>
              <a:pPr algn="ctr">
                <a:spcBef>
                  <a:spcPct val="0"/>
                </a:spcBef>
                <a:defRPr/>
              </a:pPr>
              <a:r>
                <a:rPr lang="zh-CN" altLang="en-US" sz="1465">
                  <a:solidFill>
                    <a:schemeClr val="bg1"/>
                  </a:solidFill>
                  <a:latin typeface="+mn-lt"/>
                  <a:ea typeface="+mn-ea"/>
                  <a:cs typeface="+mn-ea"/>
                  <a:sym typeface="+mn-lt"/>
                </a:rPr>
                <a:t>简要说明</a:t>
              </a:r>
              <a:endParaRPr lang="en-US" altLang="zh-CN" sz="1465">
                <a:solidFill>
                  <a:schemeClr val="bg1"/>
                </a:solidFill>
                <a:latin typeface="+mn-lt"/>
                <a:ea typeface="+mn-ea"/>
                <a:cs typeface="+mn-ea"/>
                <a:sym typeface="+mn-lt"/>
              </a:endParaRPr>
            </a:p>
          </p:txBody>
        </p:sp>
      </p:grpSp>
      <p:grpSp>
        <p:nvGrpSpPr>
          <p:cNvPr id="22" name="组合 21"/>
          <p:cNvGrpSpPr/>
          <p:nvPr/>
        </p:nvGrpSpPr>
        <p:grpSpPr>
          <a:xfrm>
            <a:off x="3565046" y="3007676"/>
            <a:ext cx="556351" cy="304024"/>
            <a:chOff x="2673784" y="2255757"/>
            <a:chExt cx="417263" cy="228018"/>
          </a:xfrm>
        </p:grpSpPr>
        <p:sp>
          <p:nvSpPr>
            <p:cNvPr id="13" name="燕尾形 12"/>
            <p:cNvSpPr/>
            <p:nvPr/>
          </p:nvSpPr>
          <p:spPr>
            <a:xfrm>
              <a:off x="2673784"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sp>
          <p:nvSpPr>
            <p:cNvPr id="14" name="燕尾形 13"/>
            <p:cNvSpPr/>
            <p:nvPr/>
          </p:nvSpPr>
          <p:spPr>
            <a:xfrm>
              <a:off x="2863029"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grpSp>
      <p:grpSp>
        <p:nvGrpSpPr>
          <p:cNvPr id="28" name="组合 27"/>
          <p:cNvGrpSpPr/>
          <p:nvPr/>
        </p:nvGrpSpPr>
        <p:grpSpPr>
          <a:xfrm>
            <a:off x="8201407" y="3007676"/>
            <a:ext cx="556351" cy="304024"/>
            <a:chOff x="6151055" y="2255757"/>
            <a:chExt cx="417263" cy="228018"/>
          </a:xfrm>
        </p:grpSpPr>
        <p:sp>
          <p:nvSpPr>
            <p:cNvPr id="23" name="燕尾形 22"/>
            <p:cNvSpPr/>
            <p:nvPr/>
          </p:nvSpPr>
          <p:spPr>
            <a:xfrm>
              <a:off x="6151055"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sp>
          <p:nvSpPr>
            <p:cNvPr id="24" name="燕尾形 23"/>
            <p:cNvSpPr/>
            <p:nvPr/>
          </p:nvSpPr>
          <p:spPr>
            <a:xfrm>
              <a:off x="6340300"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grpSp>
      <p:grpSp>
        <p:nvGrpSpPr>
          <p:cNvPr id="27" name="组合 26"/>
          <p:cNvGrpSpPr/>
          <p:nvPr/>
        </p:nvGrpSpPr>
        <p:grpSpPr>
          <a:xfrm>
            <a:off x="5921230" y="3007676"/>
            <a:ext cx="556351" cy="304024"/>
            <a:chOff x="4440922" y="2255757"/>
            <a:chExt cx="417263" cy="228018"/>
          </a:xfrm>
        </p:grpSpPr>
        <p:sp>
          <p:nvSpPr>
            <p:cNvPr id="25" name="燕尾形 24"/>
            <p:cNvSpPr/>
            <p:nvPr/>
          </p:nvSpPr>
          <p:spPr>
            <a:xfrm>
              <a:off x="4440922"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sp>
          <p:nvSpPr>
            <p:cNvPr id="26" name="燕尾形 25"/>
            <p:cNvSpPr/>
            <p:nvPr/>
          </p:nvSpPr>
          <p:spPr>
            <a:xfrm>
              <a:off x="4630167"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cs typeface="+mn-ea"/>
                <a:sym typeface="+mn-lt"/>
              </a:endParaRPr>
            </a:p>
          </p:txBody>
        </p:sp>
      </p:gr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1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p:tgtEl>
                                          <p:spTgt spid="22"/>
                                        </p:tgtEl>
                                        <p:attrNameLst>
                                          <p:attrName>ppt_x</p:attrName>
                                        </p:attrNameLst>
                                      </p:cBhvr>
                                      <p:tavLst>
                                        <p:tav tm="0">
                                          <p:val>
                                            <p:strVal val="#ppt_x-#ppt_w*1.125000"/>
                                          </p:val>
                                        </p:tav>
                                        <p:tav tm="100000">
                                          <p:val>
                                            <p:strVal val="#ppt_x"/>
                                          </p:val>
                                        </p:tav>
                                      </p:tavLst>
                                    </p:anim>
                                    <p:animEffect transition="in" filter="wipe(right)">
                                      <p:cBhvr>
                                        <p:cTn id="13" dur="500"/>
                                        <p:tgtEl>
                                          <p:spTgt spid="22"/>
                                        </p:tgtEl>
                                      </p:cBhvr>
                                    </p:animEffect>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12" presetClass="entr" presetSubtype="8"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p:tgtEl>
                                          <p:spTgt spid="27"/>
                                        </p:tgtEl>
                                        <p:attrNameLst>
                                          <p:attrName>ppt_x</p:attrName>
                                        </p:attrNameLst>
                                      </p:cBhvr>
                                      <p:tavLst>
                                        <p:tav tm="0">
                                          <p:val>
                                            <p:strVal val="#ppt_x-#ppt_w*1.125000"/>
                                          </p:val>
                                        </p:tav>
                                        <p:tav tm="100000">
                                          <p:val>
                                            <p:strVal val="#ppt_x"/>
                                          </p:val>
                                        </p:tav>
                                      </p:tavLst>
                                    </p:anim>
                                    <p:animEffect transition="in" filter="wipe(right)">
                                      <p:cBhvr>
                                        <p:cTn id="23" dur="500"/>
                                        <p:tgtEl>
                                          <p:spTgt spid="27"/>
                                        </p:tgtEl>
                                      </p:cBhvr>
                                    </p:animEffect>
                                  </p:childTnLst>
                                </p:cTn>
                              </p:par>
                            </p:childTnLst>
                          </p:cTn>
                        </p:par>
                        <p:par>
                          <p:cTn id="24" fill="hold" nodeType="afterGroup">
                            <p:stCondLst>
                              <p:cond delay="2000"/>
                            </p:stCondLst>
                            <p:childTnLst>
                              <p:par>
                                <p:cTn id="25" presetID="2" presetClass="entr" presetSubtype="4"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500"/>
                            </p:stCondLst>
                            <p:childTnLst>
                              <p:par>
                                <p:cTn id="30" presetID="12" presetClass="entr" presetSubtype="8"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additive="base">
                                        <p:cTn id="32" dur="500"/>
                                        <p:tgtEl>
                                          <p:spTgt spid="28"/>
                                        </p:tgtEl>
                                        <p:attrNameLst>
                                          <p:attrName>ppt_x</p:attrName>
                                        </p:attrNameLst>
                                      </p:cBhvr>
                                      <p:tavLst>
                                        <p:tav tm="0">
                                          <p:val>
                                            <p:strVal val="#ppt_x-#ppt_w*1.125000"/>
                                          </p:val>
                                        </p:tav>
                                        <p:tav tm="100000">
                                          <p:val>
                                            <p:strVal val="#ppt_x"/>
                                          </p:val>
                                        </p:tav>
                                      </p:tavLst>
                                    </p:anim>
                                    <p:animEffect transition="in" filter="wipe(right)">
                                      <p:cBhvr>
                                        <p:cTn id="33" dur="500"/>
                                        <p:tgtEl>
                                          <p:spTgt spid="28"/>
                                        </p:tgtEl>
                                      </p:cBhvr>
                                    </p:animEffect>
                                  </p:childTnLst>
                                </p:cTn>
                              </p:par>
                            </p:childTnLst>
                          </p:cTn>
                        </p:par>
                        <p:par>
                          <p:cTn id="34" fill="hold" nodeType="afterGroup">
                            <p:stCondLst>
                              <p:cond delay="3000"/>
                            </p:stCondLst>
                            <p:childTnLst>
                              <p:par>
                                <p:cTn id="35" presetID="2" presetClass="entr" presetSubtype="4"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3500"/>
                            </p:stCondLst>
                            <p:childTnLst>
                              <p:par>
                                <p:cTn id="40" presetID="42" presetClass="entr" presetSubtype="0"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1000"/>
                                        <p:tgtEl>
                                          <p:spTgt spid="30"/>
                                        </p:tgtEl>
                                      </p:cBhvr>
                                    </p:animEffect>
                                    <p:anim calcmode="lin" valueType="num">
                                      <p:cBhvr>
                                        <p:cTn id="43" dur="1000" fill="hold"/>
                                        <p:tgtEl>
                                          <p:spTgt spid="30"/>
                                        </p:tgtEl>
                                        <p:attrNameLst>
                                          <p:attrName>ppt_x</p:attrName>
                                        </p:attrNameLst>
                                      </p:cBhvr>
                                      <p:tavLst>
                                        <p:tav tm="0">
                                          <p:val>
                                            <p:strVal val="#ppt_x"/>
                                          </p:val>
                                        </p:tav>
                                        <p:tav tm="100000">
                                          <p:val>
                                            <p:strVal val="#ppt_x"/>
                                          </p:val>
                                        </p:tav>
                                      </p:tavLst>
                                    </p:anim>
                                    <p:anim calcmode="lin" valueType="num">
                                      <p:cBhvr>
                                        <p:cTn id="44"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36" name="Group 35"/>
          <p:cNvGrpSpPr/>
          <p:nvPr/>
        </p:nvGrpSpPr>
        <p:grpSpPr>
          <a:xfrm>
            <a:off x="7350867" y="1831008"/>
            <a:ext cx="2955012" cy="893253"/>
            <a:chOff x="1603804" y="2220559"/>
            <a:chExt cx="2955174" cy="893302"/>
          </a:xfrm>
        </p:grpSpPr>
        <p:sp>
          <p:nvSpPr>
            <p:cNvPr id="37" name="Text Placeholder 2"/>
            <p:cNvSpPr txBox="1"/>
            <p:nvPr/>
          </p:nvSpPr>
          <p:spPr>
            <a:xfrm>
              <a:off x="1603804" y="2220559"/>
              <a:ext cx="2013460" cy="261780"/>
            </a:xfrm>
            <a:prstGeom prst="rect">
              <a:avLst/>
            </a:prstGeom>
            <a:noFill/>
          </p:spPr>
          <p:txBody>
            <a:bodyPr vert="horz" lIns="91433" tIns="45716" rIns="91433" bIns="45716"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600">
                  <a:solidFill>
                    <a:schemeClr val="tx1">
                      <a:lumMod val="65000"/>
                      <a:lumOff val="35000"/>
                    </a:schemeClr>
                  </a:solidFill>
                  <a:cs typeface="+mn-ea"/>
                  <a:sym typeface="+mn-lt"/>
                </a:rPr>
                <a:t>Price</a:t>
              </a:r>
              <a:endParaRPr lang="en-GB" sz="1600">
                <a:solidFill>
                  <a:schemeClr val="tx1">
                    <a:lumMod val="65000"/>
                    <a:lumOff val="35000"/>
                  </a:schemeClr>
                </a:solidFill>
                <a:cs typeface="+mn-ea"/>
                <a:sym typeface="+mn-lt"/>
              </a:endParaRPr>
            </a:p>
          </p:txBody>
        </p:sp>
        <p:sp>
          <p:nvSpPr>
            <p:cNvPr id="38" name="TextBox 37"/>
            <p:cNvSpPr txBox="1"/>
            <p:nvPr/>
          </p:nvSpPr>
          <p:spPr>
            <a:xfrm>
              <a:off x="1679271" y="2559832"/>
              <a:ext cx="2879707" cy="554029"/>
            </a:xfrm>
            <a:prstGeom prst="rect">
              <a:avLst/>
            </a:prstGeom>
            <a:noFill/>
          </p:spPr>
          <p:txBody>
            <a:bodyPr wrap="square" lIns="0" tIns="0" rIns="0" bIns="0" rtlCol="0">
              <a:spAutoFit/>
            </a:bodyPr>
            <a:lstStyle/>
            <a:p>
              <a:r>
                <a:rPr lang="en-US" sz="1200" err="1">
                  <a:solidFill>
                    <a:schemeClr val="bg1">
                      <a:lumMod val="50000"/>
                    </a:schemeClr>
                  </a:solidFill>
                  <a:cs typeface="+mn-ea"/>
                  <a:sym typeface="+mn-lt"/>
                </a:rPr>
                <a:t>Porem ipsum dolor </a:t>
              </a:r>
              <a:r>
                <a:rPr lang="zh-CN" altLang="en-US" sz="1200">
                  <a:solidFill>
                    <a:schemeClr val="bg1">
                      <a:lumMod val="50000"/>
                    </a:schemeClr>
                  </a:solidFill>
                  <a:cs typeface="+mn-ea"/>
                  <a:sym typeface="+mn-lt"/>
                </a:rPr>
                <a:t>单击此处可编辑内容</a:t>
              </a:r>
              <a:r>
                <a:rPr lang="en-US" sz="1200">
                  <a:solidFill>
                    <a:schemeClr val="bg1">
                      <a:lumMod val="50000"/>
                    </a:schemeClr>
                  </a:solidFill>
                  <a:cs typeface="+mn-ea"/>
                  <a:sym typeface="+mn-lt"/>
                </a:rPr>
                <a:t>, cot adipicing elit. Sed imperun velit laoreet facilisisan raesent dala encari rinadewnita</a:t>
              </a:r>
              <a:endParaRPr lang="en-US" sz="1200">
                <a:solidFill>
                  <a:schemeClr val="bg1">
                    <a:lumMod val="50000"/>
                  </a:schemeClr>
                </a:solidFill>
                <a:cs typeface="+mn-ea"/>
                <a:sym typeface="+mn-lt"/>
              </a:endParaRPr>
            </a:p>
          </p:txBody>
        </p:sp>
      </p:grpSp>
      <p:grpSp>
        <p:nvGrpSpPr>
          <p:cNvPr id="39" name="Group 38"/>
          <p:cNvGrpSpPr/>
          <p:nvPr/>
        </p:nvGrpSpPr>
        <p:grpSpPr>
          <a:xfrm>
            <a:off x="7350867" y="4600434"/>
            <a:ext cx="2955012" cy="893253"/>
            <a:chOff x="1603804" y="2220559"/>
            <a:chExt cx="2955174" cy="893302"/>
          </a:xfrm>
        </p:grpSpPr>
        <p:sp>
          <p:nvSpPr>
            <p:cNvPr id="40" name="Text Placeholder 2"/>
            <p:cNvSpPr txBox="1"/>
            <p:nvPr/>
          </p:nvSpPr>
          <p:spPr>
            <a:xfrm>
              <a:off x="1603804" y="2220559"/>
              <a:ext cx="2013460" cy="261780"/>
            </a:xfrm>
            <a:prstGeom prst="rect">
              <a:avLst/>
            </a:prstGeom>
            <a:noFill/>
          </p:spPr>
          <p:txBody>
            <a:bodyPr vert="horz" lIns="91433" tIns="45716" rIns="91433" bIns="45716"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600">
                  <a:solidFill>
                    <a:schemeClr val="tx1">
                      <a:lumMod val="65000"/>
                      <a:lumOff val="35000"/>
                    </a:schemeClr>
                  </a:solidFill>
                  <a:cs typeface="+mn-ea"/>
                  <a:sym typeface="+mn-lt"/>
                </a:rPr>
                <a:t>Place</a:t>
              </a:r>
              <a:endParaRPr lang="en-GB" sz="1600">
                <a:solidFill>
                  <a:schemeClr val="tx1">
                    <a:lumMod val="65000"/>
                    <a:lumOff val="35000"/>
                  </a:schemeClr>
                </a:solidFill>
                <a:cs typeface="+mn-ea"/>
                <a:sym typeface="+mn-lt"/>
              </a:endParaRPr>
            </a:p>
          </p:txBody>
        </p:sp>
        <p:sp>
          <p:nvSpPr>
            <p:cNvPr id="41" name="TextBox 40"/>
            <p:cNvSpPr txBox="1"/>
            <p:nvPr/>
          </p:nvSpPr>
          <p:spPr>
            <a:xfrm>
              <a:off x="1679271" y="2559832"/>
              <a:ext cx="2879707" cy="554029"/>
            </a:xfrm>
            <a:prstGeom prst="rect">
              <a:avLst/>
            </a:prstGeom>
            <a:noFill/>
          </p:spPr>
          <p:txBody>
            <a:bodyPr wrap="square" lIns="0" tIns="0" rIns="0" bIns="0" rtlCol="0">
              <a:spAutoFit/>
            </a:bodyPr>
            <a:lstStyle/>
            <a:p>
              <a:r>
                <a:rPr lang="en-US" sz="1200" err="1">
                  <a:solidFill>
                    <a:schemeClr val="bg1">
                      <a:lumMod val="50000"/>
                    </a:schemeClr>
                  </a:solidFill>
                  <a:cs typeface="+mn-ea"/>
                  <a:sym typeface="+mn-lt"/>
                </a:rPr>
                <a:t>Porem ipsum dolor </a:t>
              </a:r>
              <a:r>
                <a:rPr lang="zh-CN" altLang="en-US" sz="1200">
                  <a:solidFill>
                    <a:schemeClr val="bg1">
                      <a:lumMod val="50000"/>
                    </a:schemeClr>
                  </a:solidFill>
                  <a:cs typeface="+mn-ea"/>
                  <a:sym typeface="+mn-lt"/>
                </a:rPr>
                <a:t>单击此处可编辑内容</a:t>
              </a:r>
              <a:r>
                <a:rPr lang="en-US" sz="1200">
                  <a:solidFill>
                    <a:schemeClr val="bg1">
                      <a:lumMod val="50000"/>
                    </a:schemeClr>
                  </a:solidFill>
                  <a:cs typeface="+mn-ea"/>
                  <a:sym typeface="+mn-lt"/>
                </a:rPr>
                <a:t>, cot adipicing elit. Sed imperun velit laoreet facilisisan raesent dala encari rinadewnita</a:t>
              </a:r>
              <a:endParaRPr lang="en-US" sz="1200">
                <a:solidFill>
                  <a:schemeClr val="bg1">
                    <a:lumMod val="50000"/>
                  </a:schemeClr>
                </a:solidFill>
                <a:cs typeface="+mn-ea"/>
                <a:sym typeface="+mn-lt"/>
              </a:endParaRPr>
            </a:p>
          </p:txBody>
        </p:sp>
      </p:grpSp>
      <p:grpSp>
        <p:nvGrpSpPr>
          <p:cNvPr id="42" name="Group 41"/>
          <p:cNvGrpSpPr/>
          <p:nvPr/>
        </p:nvGrpSpPr>
        <p:grpSpPr>
          <a:xfrm>
            <a:off x="1896267" y="1831008"/>
            <a:ext cx="2959803" cy="893253"/>
            <a:chOff x="1679271" y="2220559"/>
            <a:chExt cx="2959965" cy="893302"/>
          </a:xfrm>
        </p:grpSpPr>
        <p:sp>
          <p:nvSpPr>
            <p:cNvPr id="43" name="Text Placeholder 2"/>
            <p:cNvSpPr txBox="1"/>
            <p:nvPr/>
          </p:nvSpPr>
          <p:spPr>
            <a:xfrm>
              <a:off x="2625776" y="2220559"/>
              <a:ext cx="2013460" cy="261780"/>
            </a:xfrm>
            <a:prstGeom prst="rect">
              <a:avLst/>
            </a:prstGeom>
            <a:noFill/>
          </p:spPr>
          <p:txBody>
            <a:bodyPr vert="horz" lIns="91433" tIns="45716" rIns="91433" bIns="45716"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600">
                  <a:solidFill>
                    <a:schemeClr val="tx1">
                      <a:lumMod val="65000"/>
                      <a:lumOff val="35000"/>
                    </a:schemeClr>
                  </a:solidFill>
                  <a:cs typeface="+mn-ea"/>
                  <a:sym typeface="+mn-lt"/>
                </a:rPr>
                <a:t>Product</a:t>
              </a:r>
              <a:endParaRPr lang="en-GB" sz="1600">
                <a:solidFill>
                  <a:schemeClr val="tx1">
                    <a:lumMod val="65000"/>
                    <a:lumOff val="35000"/>
                  </a:schemeClr>
                </a:solidFill>
                <a:cs typeface="+mn-ea"/>
                <a:sym typeface="+mn-lt"/>
              </a:endParaRPr>
            </a:p>
          </p:txBody>
        </p:sp>
        <p:sp>
          <p:nvSpPr>
            <p:cNvPr id="44" name="TextBox 43"/>
            <p:cNvSpPr txBox="1"/>
            <p:nvPr/>
          </p:nvSpPr>
          <p:spPr>
            <a:xfrm>
              <a:off x="1679271" y="2559832"/>
              <a:ext cx="2879707" cy="554029"/>
            </a:xfrm>
            <a:prstGeom prst="rect">
              <a:avLst/>
            </a:prstGeom>
            <a:noFill/>
          </p:spPr>
          <p:txBody>
            <a:bodyPr wrap="square" lIns="0" tIns="0" rIns="0" bIns="0" rtlCol="0">
              <a:spAutoFit/>
            </a:bodyPr>
            <a:lstStyle/>
            <a:p>
              <a:pPr algn="r"/>
              <a:r>
                <a:rPr lang="en-US" sz="1200" err="1">
                  <a:solidFill>
                    <a:schemeClr val="bg1">
                      <a:lumMod val="50000"/>
                    </a:schemeClr>
                  </a:solidFill>
                  <a:cs typeface="+mn-ea"/>
                  <a:sym typeface="+mn-lt"/>
                </a:rPr>
                <a:t>Porem ipsum dolor </a:t>
              </a:r>
              <a:r>
                <a:rPr lang="zh-CN" altLang="en-US" sz="1200">
                  <a:solidFill>
                    <a:schemeClr val="bg1">
                      <a:lumMod val="50000"/>
                    </a:schemeClr>
                  </a:solidFill>
                  <a:cs typeface="+mn-ea"/>
                  <a:sym typeface="+mn-lt"/>
                </a:rPr>
                <a:t>单击此处可编辑内容</a:t>
              </a:r>
              <a:r>
                <a:rPr lang="en-US" sz="1200">
                  <a:solidFill>
                    <a:schemeClr val="bg1">
                      <a:lumMod val="50000"/>
                    </a:schemeClr>
                  </a:solidFill>
                  <a:cs typeface="+mn-ea"/>
                  <a:sym typeface="+mn-lt"/>
                </a:rPr>
                <a:t>, cot adipicing elit. Sed imperun velit laoreet facilisisan raesent dala encari rinadewnita</a:t>
              </a:r>
              <a:endParaRPr lang="en-US" sz="1200">
                <a:solidFill>
                  <a:schemeClr val="bg1">
                    <a:lumMod val="50000"/>
                  </a:schemeClr>
                </a:solidFill>
                <a:cs typeface="+mn-ea"/>
                <a:sym typeface="+mn-lt"/>
              </a:endParaRPr>
            </a:p>
          </p:txBody>
        </p:sp>
      </p:grpSp>
      <p:grpSp>
        <p:nvGrpSpPr>
          <p:cNvPr id="45" name="Group 44"/>
          <p:cNvGrpSpPr/>
          <p:nvPr/>
        </p:nvGrpSpPr>
        <p:grpSpPr>
          <a:xfrm>
            <a:off x="1896267" y="4596564"/>
            <a:ext cx="2959803" cy="893253"/>
            <a:chOff x="1679271" y="2220559"/>
            <a:chExt cx="2959965" cy="893302"/>
          </a:xfrm>
        </p:grpSpPr>
        <p:sp>
          <p:nvSpPr>
            <p:cNvPr id="46" name="Text Placeholder 2"/>
            <p:cNvSpPr txBox="1"/>
            <p:nvPr/>
          </p:nvSpPr>
          <p:spPr>
            <a:xfrm>
              <a:off x="2625776" y="2220559"/>
              <a:ext cx="2013460" cy="261780"/>
            </a:xfrm>
            <a:prstGeom prst="rect">
              <a:avLst/>
            </a:prstGeom>
            <a:noFill/>
          </p:spPr>
          <p:txBody>
            <a:bodyPr vert="horz" lIns="91433" tIns="45716" rIns="91433" bIns="45716"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600">
                  <a:solidFill>
                    <a:schemeClr val="tx1">
                      <a:lumMod val="65000"/>
                      <a:lumOff val="35000"/>
                    </a:schemeClr>
                  </a:solidFill>
                  <a:cs typeface="+mn-ea"/>
                  <a:sym typeface="+mn-lt"/>
                </a:rPr>
                <a:t>Promotion</a:t>
              </a:r>
              <a:endParaRPr lang="en-GB" sz="1600">
                <a:solidFill>
                  <a:schemeClr val="tx1">
                    <a:lumMod val="65000"/>
                    <a:lumOff val="35000"/>
                  </a:schemeClr>
                </a:solidFill>
                <a:cs typeface="+mn-ea"/>
                <a:sym typeface="+mn-lt"/>
              </a:endParaRPr>
            </a:p>
          </p:txBody>
        </p:sp>
        <p:sp>
          <p:nvSpPr>
            <p:cNvPr id="47" name="TextBox 46"/>
            <p:cNvSpPr txBox="1"/>
            <p:nvPr/>
          </p:nvSpPr>
          <p:spPr>
            <a:xfrm>
              <a:off x="1679271" y="2559832"/>
              <a:ext cx="2879707" cy="554029"/>
            </a:xfrm>
            <a:prstGeom prst="rect">
              <a:avLst/>
            </a:prstGeom>
            <a:noFill/>
          </p:spPr>
          <p:txBody>
            <a:bodyPr wrap="square" lIns="0" tIns="0" rIns="0" bIns="0" rtlCol="0">
              <a:spAutoFit/>
            </a:bodyPr>
            <a:lstStyle/>
            <a:p>
              <a:pPr algn="r"/>
              <a:r>
                <a:rPr lang="en-US" sz="1200" err="1">
                  <a:solidFill>
                    <a:schemeClr val="bg1">
                      <a:lumMod val="50000"/>
                    </a:schemeClr>
                  </a:solidFill>
                  <a:cs typeface="+mn-ea"/>
                  <a:sym typeface="+mn-lt"/>
                </a:rPr>
                <a:t>Porem ipsum dolor </a:t>
              </a:r>
              <a:r>
                <a:rPr lang="zh-CN" altLang="en-US" sz="1200">
                  <a:solidFill>
                    <a:schemeClr val="bg1">
                      <a:lumMod val="50000"/>
                    </a:schemeClr>
                  </a:solidFill>
                  <a:cs typeface="+mn-ea"/>
                  <a:sym typeface="+mn-lt"/>
                </a:rPr>
                <a:t>单击此处可编辑内容</a:t>
              </a:r>
              <a:r>
                <a:rPr lang="en-US" sz="1200">
                  <a:solidFill>
                    <a:schemeClr val="bg1">
                      <a:lumMod val="50000"/>
                    </a:schemeClr>
                  </a:solidFill>
                  <a:cs typeface="+mn-ea"/>
                  <a:sym typeface="+mn-lt"/>
                </a:rPr>
                <a:t>, cot adipicing elit. Sed imperun velit laoreet facilisisan raesent dala encari rinadewnita</a:t>
              </a:r>
              <a:endParaRPr lang="en-US" sz="1200">
                <a:solidFill>
                  <a:schemeClr val="bg1">
                    <a:lumMod val="50000"/>
                  </a:schemeClr>
                </a:solidFill>
                <a:cs typeface="+mn-ea"/>
                <a:sym typeface="+mn-lt"/>
              </a:endParaRPr>
            </a:p>
          </p:txBody>
        </p:sp>
      </p:grpSp>
      <p:pic>
        <p:nvPicPr>
          <p:cNvPr id="30" name="图片 29" descr="资源 1634302"/>
          <p:cNvPicPr>
            <a:picLocks noChangeAspect="1"/>
          </p:cNvPicPr>
          <p:nvPr/>
        </p:nvPicPr>
        <p:blipFill>
          <a:blip r:embed="rId4"/>
          <a:stretch>
            <a:fillRect/>
          </a:stretch>
        </p:blipFill>
        <p:spPr>
          <a:xfrm rot="19456062">
            <a:off x="4208900" y="1712011"/>
            <a:ext cx="3628629" cy="3861369"/>
          </a:xfrm>
          <a:prstGeom prst="rect">
            <a:avLst/>
          </a:prstGeom>
        </p:spPr>
      </p:pic>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right)">
                                      <p:cBhvr>
                                        <p:cTn id="7" dur="500"/>
                                        <p:tgtEl>
                                          <p:spTgt spid="4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childTnLst>
                          </p:cTn>
                        </p:par>
                        <p:par>
                          <p:cTn id="12" fill="hold" nodeType="afterGroup">
                            <p:stCondLst>
                              <p:cond delay="1000"/>
                            </p:stCondLst>
                            <p:childTnLst>
                              <p:par>
                                <p:cTn id="13" presetID="22" presetClass="entr" presetSubtype="2" fill="hold" nodeType="after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wipe(right)">
                                      <p:cBhvr>
                                        <p:cTn id="15" dur="500"/>
                                        <p:tgtEl>
                                          <p:spTgt spid="45"/>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left)">
                                      <p:cBhvr>
                                        <p:cTn id="1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4" name="Group 5"/>
          <p:cNvGrpSpPr/>
          <p:nvPr/>
        </p:nvGrpSpPr>
        <p:grpSpPr>
          <a:xfrm>
            <a:off x="3634933" y="2657139"/>
            <a:ext cx="2108312" cy="2114875"/>
            <a:chOff x="3634933" y="2657138"/>
            <a:chExt cx="2108312" cy="2114875"/>
          </a:xfrm>
        </p:grpSpPr>
        <p:sp>
          <p:nvSpPr>
            <p:cNvPr id="5" name="Freeform 17"/>
            <p:cNvSpPr/>
            <p:nvPr/>
          </p:nvSpPr>
          <p:spPr bwMode="auto">
            <a:xfrm>
              <a:off x="5566021" y="3926589"/>
              <a:ext cx="28881" cy="68265"/>
            </a:xfrm>
            <a:custGeom>
              <a:gdLst>
                <a:gd name="T0" fmla="*/ 3 w 9"/>
                <a:gd name="T1" fmla="*/ 3 h 22"/>
                <a:gd name="T2" fmla="*/ 5 w 9"/>
                <a:gd name="T3" fmla="*/ 22 h 22"/>
                <a:gd name="T4" fmla="*/ 5 w 9"/>
                <a:gd name="T5" fmla="*/ 0 h 22"/>
                <a:gd name="T6" fmla="*/ 3 w 9"/>
                <a:gd name="T7" fmla="*/ 3 h 22"/>
              </a:gdLst>
              <a:cxnLst>
                <a:cxn ang="0">
                  <a:pos x="T0" y="T1"/>
                </a:cxn>
                <a:cxn ang="0">
                  <a:pos x="T2" y="T3"/>
                </a:cxn>
                <a:cxn ang="0">
                  <a:pos x="T4" y="T5"/>
                </a:cxn>
                <a:cxn ang="0">
                  <a:pos x="T6" y="T7"/>
                </a:cxn>
              </a:cxnLst>
              <a:rect l="0" t="0" r="r" b="b"/>
              <a:pathLst>
                <a:path w="9" h="22">
                  <a:moveTo>
                    <a:pt x="3" y="3"/>
                  </a:moveTo>
                  <a:cubicBezTo>
                    <a:pt x="0" y="11"/>
                    <a:pt x="3" y="16"/>
                    <a:pt x="5" y="22"/>
                  </a:cubicBezTo>
                  <a:cubicBezTo>
                    <a:pt x="9" y="18"/>
                    <a:pt x="9" y="5"/>
                    <a:pt x="5" y="0"/>
                  </a:cubicBezTo>
                  <a:cubicBezTo>
                    <a:pt x="5" y="2"/>
                    <a:pt x="4" y="2"/>
                    <a:pt x="3" y="3"/>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sp>
          <p:nvSpPr>
            <p:cNvPr id="6" name="Freeform 34"/>
            <p:cNvSpPr/>
            <p:nvPr/>
          </p:nvSpPr>
          <p:spPr bwMode="auto">
            <a:xfrm>
              <a:off x="4119346" y="2795680"/>
              <a:ext cx="1058439" cy="1784415"/>
            </a:xfrm>
            <a:custGeom>
              <a:gdLst>
                <a:gd name="connsiteX0" fmla="*/ 885890 w 887831"/>
                <a:gd name="connsiteY0" fmla="*/ 1362657 h 1496788"/>
                <a:gd name="connsiteX1" fmla="*/ 836200 w 887831"/>
                <a:gd name="connsiteY1" fmla="*/ 1462323 h 1496788"/>
                <a:gd name="connsiteX2" fmla="*/ 836200 w 887831"/>
                <a:gd name="connsiteY2" fmla="*/ 1472814 h 1496788"/>
                <a:gd name="connsiteX3" fmla="*/ 770818 w 887831"/>
                <a:gd name="connsiteY3" fmla="*/ 1491174 h 1496788"/>
                <a:gd name="connsiteX4" fmla="*/ 796971 w 887831"/>
                <a:gd name="connsiteY4" fmla="*/ 1462323 h 1496788"/>
                <a:gd name="connsiteX5" fmla="*/ 825739 w 887831"/>
                <a:gd name="connsiteY5" fmla="*/ 1415113 h 1496788"/>
                <a:gd name="connsiteX6" fmla="*/ 841431 w 887831"/>
                <a:gd name="connsiteY6" fmla="*/ 1409867 h 1496788"/>
                <a:gd name="connsiteX7" fmla="*/ 859737 w 887831"/>
                <a:gd name="connsiteY7" fmla="*/ 1386262 h 1496788"/>
                <a:gd name="connsiteX8" fmla="*/ 885890 w 887831"/>
                <a:gd name="connsiteY8" fmla="*/ 1362657 h 1496788"/>
                <a:gd name="connsiteX9" fmla="*/ 541775 w 887831"/>
                <a:gd name="connsiteY9" fmla="*/ 817579 h 1496788"/>
                <a:gd name="connsiteX10" fmla="*/ 554989 w 887831"/>
                <a:gd name="connsiteY10" fmla="*/ 828591 h 1496788"/>
                <a:gd name="connsiteX11" fmla="*/ 541775 w 887831"/>
                <a:gd name="connsiteY11" fmla="*/ 828591 h 1496788"/>
                <a:gd name="connsiteX12" fmla="*/ 541775 w 887831"/>
                <a:gd name="connsiteY12" fmla="*/ 817579 h 1496788"/>
                <a:gd name="connsiteX13" fmla="*/ 382546 w 887831"/>
                <a:gd name="connsiteY13" fmla="*/ 776135 h 1496788"/>
                <a:gd name="connsiteX14" fmla="*/ 390474 w 887831"/>
                <a:gd name="connsiteY14" fmla="*/ 781340 h 1496788"/>
                <a:gd name="connsiteX15" fmla="*/ 419545 w 887831"/>
                <a:gd name="connsiteY15" fmla="*/ 786546 h 1496788"/>
                <a:gd name="connsiteX16" fmla="*/ 408974 w 887831"/>
                <a:gd name="connsiteY16" fmla="*/ 802162 h 1496788"/>
                <a:gd name="connsiteX17" fmla="*/ 379903 w 887831"/>
                <a:gd name="connsiteY17" fmla="*/ 786546 h 1496788"/>
                <a:gd name="connsiteX18" fmla="*/ 382546 w 887831"/>
                <a:gd name="connsiteY18" fmla="*/ 776135 h 1496788"/>
                <a:gd name="connsiteX19" fmla="*/ 337619 w 887831"/>
                <a:gd name="connsiteY19" fmla="*/ 733703 h 1496788"/>
                <a:gd name="connsiteX20" fmla="*/ 348851 w 887831"/>
                <a:gd name="connsiteY20" fmla="*/ 734676 h 1496788"/>
                <a:gd name="connsiteX21" fmla="*/ 343565 w 887831"/>
                <a:gd name="connsiteY21" fmla="*/ 765824 h 1496788"/>
                <a:gd name="connsiteX22" fmla="*/ 330351 w 887831"/>
                <a:gd name="connsiteY22" fmla="*/ 742463 h 1496788"/>
                <a:gd name="connsiteX23" fmla="*/ 337619 w 887831"/>
                <a:gd name="connsiteY23" fmla="*/ 733703 h 1496788"/>
                <a:gd name="connsiteX24" fmla="*/ 341638 w 887831"/>
                <a:gd name="connsiteY24" fmla="*/ 708563 h 1496788"/>
                <a:gd name="connsiteX25" fmla="*/ 349071 w 887831"/>
                <a:gd name="connsiteY25" fmla="*/ 713519 h 1496788"/>
                <a:gd name="connsiteX26" fmla="*/ 344116 w 887831"/>
                <a:gd name="connsiteY26" fmla="*/ 718474 h 1496788"/>
                <a:gd name="connsiteX27" fmla="*/ 341638 w 887831"/>
                <a:gd name="connsiteY27" fmla="*/ 708563 h 1496788"/>
                <a:gd name="connsiteX28" fmla="*/ 211169 w 887831"/>
                <a:gd name="connsiteY28" fmla="*/ 497139 h 1496788"/>
                <a:gd name="connsiteX29" fmla="*/ 182285 w 887831"/>
                <a:gd name="connsiteY29" fmla="*/ 552197 h 1496788"/>
                <a:gd name="connsiteX30" fmla="*/ 171782 w 887831"/>
                <a:gd name="connsiteY30" fmla="*/ 539088 h 1496788"/>
                <a:gd name="connsiteX31" fmla="*/ 211169 w 887831"/>
                <a:gd name="connsiteY31" fmla="*/ 497139 h 1496788"/>
                <a:gd name="connsiteX32" fmla="*/ 261525 w 887831"/>
                <a:gd name="connsiteY32" fmla="*/ 462084 h 1496788"/>
                <a:gd name="connsiteX33" fmla="*/ 271268 w 887831"/>
                <a:gd name="connsiteY33" fmla="*/ 467746 h 1496788"/>
                <a:gd name="connsiteX34" fmla="*/ 271268 w 887831"/>
                <a:gd name="connsiteY34" fmla="*/ 528141 h 1496788"/>
                <a:gd name="connsiteX35" fmla="*/ 286988 w 887831"/>
                <a:gd name="connsiteY35" fmla="*/ 564903 h 1496788"/>
                <a:gd name="connsiteX36" fmla="*/ 229347 w 887831"/>
                <a:gd name="connsiteY36" fmla="*/ 588536 h 1496788"/>
                <a:gd name="connsiteX37" fmla="*/ 213627 w 887831"/>
                <a:gd name="connsiteY37" fmla="*/ 575407 h 1496788"/>
                <a:gd name="connsiteX38" fmla="*/ 252928 w 887831"/>
                <a:gd name="connsiteY38" fmla="*/ 496631 h 1496788"/>
                <a:gd name="connsiteX39" fmla="*/ 237208 w 887831"/>
                <a:gd name="connsiteY39" fmla="*/ 483502 h 1496788"/>
                <a:gd name="connsiteX40" fmla="*/ 261525 w 887831"/>
                <a:gd name="connsiteY40" fmla="*/ 462084 h 1496788"/>
                <a:gd name="connsiteX41" fmla="*/ 164116 w 887831"/>
                <a:gd name="connsiteY41" fmla="*/ 335267 h 1496788"/>
                <a:gd name="connsiteX42" fmla="*/ 205452 w 887831"/>
                <a:gd name="connsiteY42" fmla="*/ 343113 h 1496788"/>
                <a:gd name="connsiteX43" fmla="*/ 223537 w 887831"/>
                <a:gd name="connsiteY43" fmla="*/ 361419 h 1496788"/>
                <a:gd name="connsiteX44" fmla="*/ 179617 w 887831"/>
                <a:gd name="connsiteY44" fmla="*/ 377111 h 1496788"/>
                <a:gd name="connsiteX45" fmla="*/ 156366 w 887831"/>
                <a:gd name="connsiteY45" fmla="*/ 350958 h 1496788"/>
                <a:gd name="connsiteX46" fmla="*/ 164116 w 887831"/>
                <a:gd name="connsiteY46" fmla="*/ 335267 h 1496788"/>
                <a:gd name="connsiteX47" fmla="*/ 721446 w 887831"/>
                <a:gd name="connsiteY47" fmla="*/ 210783 h 1496788"/>
                <a:gd name="connsiteX48" fmla="*/ 726771 w 887831"/>
                <a:gd name="connsiteY48" fmla="*/ 217740 h 1496788"/>
                <a:gd name="connsiteX49" fmla="*/ 716284 w 887831"/>
                <a:gd name="connsiteY49" fmla="*/ 220359 h 1496788"/>
                <a:gd name="connsiteX50" fmla="*/ 700553 w 887831"/>
                <a:gd name="connsiteY50" fmla="*/ 246549 h 1496788"/>
                <a:gd name="connsiteX51" fmla="*/ 700553 w 887831"/>
                <a:gd name="connsiteY51" fmla="*/ 275358 h 1496788"/>
                <a:gd name="connsiteX52" fmla="*/ 716284 w 887831"/>
                <a:gd name="connsiteY52" fmla="*/ 296310 h 1496788"/>
                <a:gd name="connsiteX53" fmla="*/ 690066 w 887831"/>
                <a:gd name="connsiteY53" fmla="*/ 293691 h 1496788"/>
                <a:gd name="connsiteX54" fmla="*/ 692688 w 887831"/>
                <a:gd name="connsiteY54" fmla="*/ 233454 h 1496788"/>
                <a:gd name="connsiteX55" fmla="*/ 692688 w 887831"/>
                <a:gd name="connsiteY55" fmla="*/ 220359 h 1496788"/>
                <a:gd name="connsiteX56" fmla="*/ 721446 w 887831"/>
                <a:gd name="connsiteY56" fmla="*/ 210783 h 1496788"/>
                <a:gd name="connsiteX57" fmla="*/ 492485 w 887831"/>
                <a:gd name="connsiteY57" fmla="*/ 178901 h 1496788"/>
                <a:gd name="connsiteX58" fmla="*/ 518528 w 887831"/>
                <a:gd name="connsiteY58" fmla="*/ 184102 h 1496788"/>
                <a:gd name="connsiteX59" fmla="*/ 521133 w 887831"/>
                <a:gd name="connsiteY59" fmla="*/ 184102 h 1496788"/>
                <a:gd name="connsiteX60" fmla="*/ 549781 w 887831"/>
                <a:gd name="connsiteY60" fmla="*/ 207508 h 1496788"/>
                <a:gd name="connsiteX61" fmla="*/ 547176 w 887831"/>
                <a:gd name="connsiteY61" fmla="*/ 246517 h 1496788"/>
                <a:gd name="connsiteX62" fmla="*/ 536759 w 887831"/>
                <a:gd name="connsiteY62" fmla="*/ 259521 h 1496788"/>
                <a:gd name="connsiteX63" fmla="*/ 534154 w 887831"/>
                <a:gd name="connsiteY63" fmla="*/ 262121 h 1496788"/>
                <a:gd name="connsiteX64" fmla="*/ 508111 w 887831"/>
                <a:gd name="connsiteY64" fmla="*/ 280326 h 1496788"/>
                <a:gd name="connsiteX65" fmla="*/ 463837 w 887831"/>
                <a:gd name="connsiteY65" fmla="*/ 301131 h 1496788"/>
                <a:gd name="connsiteX66" fmla="*/ 456024 w 887831"/>
                <a:gd name="connsiteY66" fmla="*/ 301131 h 1496788"/>
                <a:gd name="connsiteX67" fmla="*/ 419563 w 887831"/>
                <a:gd name="connsiteY67" fmla="*/ 280326 h 1496788"/>
                <a:gd name="connsiteX68" fmla="*/ 416959 w 887831"/>
                <a:gd name="connsiteY68" fmla="*/ 277725 h 1496788"/>
                <a:gd name="connsiteX69" fmla="*/ 398728 w 887831"/>
                <a:gd name="connsiteY69" fmla="*/ 217910 h 1496788"/>
                <a:gd name="connsiteX70" fmla="*/ 419563 w 887831"/>
                <a:gd name="connsiteY70" fmla="*/ 191904 h 1496788"/>
                <a:gd name="connsiteX71" fmla="*/ 443002 w 887831"/>
                <a:gd name="connsiteY71" fmla="*/ 184102 h 1496788"/>
                <a:gd name="connsiteX72" fmla="*/ 450815 w 887831"/>
                <a:gd name="connsiteY72" fmla="*/ 181502 h 1496788"/>
                <a:gd name="connsiteX73" fmla="*/ 476859 w 887831"/>
                <a:gd name="connsiteY73" fmla="*/ 181502 h 1496788"/>
                <a:gd name="connsiteX74" fmla="*/ 492485 w 887831"/>
                <a:gd name="connsiteY74" fmla="*/ 178901 h 1496788"/>
                <a:gd name="connsiteX75" fmla="*/ 751548 w 887831"/>
                <a:gd name="connsiteY75" fmla="*/ 108201 h 1496788"/>
                <a:gd name="connsiteX76" fmla="*/ 770818 w 887831"/>
                <a:gd name="connsiteY76" fmla="*/ 121540 h 1496788"/>
                <a:gd name="connsiteX77" fmla="*/ 752832 w 887831"/>
                <a:gd name="connsiteY77" fmla="*/ 129348 h 1496788"/>
                <a:gd name="connsiteX78" fmla="*/ 732277 w 887831"/>
                <a:gd name="connsiteY78" fmla="*/ 116334 h 1496788"/>
                <a:gd name="connsiteX79" fmla="*/ 751548 w 887831"/>
                <a:gd name="connsiteY79" fmla="*/ 108201 h 1496788"/>
                <a:gd name="connsiteX80" fmla="*/ 770465 w 887831"/>
                <a:gd name="connsiteY80" fmla="*/ 104251 h 1496788"/>
                <a:gd name="connsiteX81" fmla="*/ 781830 w 887831"/>
                <a:gd name="connsiteY81" fmla="*/ 105857 h 1496788"/>
                <a:gd name="connsiteX82" fmla="*/ 781830 w 887831"/>
                <a:gd name="connsiteY82" fmla="*/ 113565 h 1496788"/>
                <a:gd name="connsiteX83" fmla="*/ 763110 w 887831"/>
                <a:gd name="connsiteY83" fmla="*/ 108426 h 1496788"/>
                <a:gd name="connsiteX84" fmla="*/ 770465 w 887831"/>
                <a:gd name="connsiteY84" fmla="*/ 104251 h 1496788"/>
                <a:gd name="connsiteX85" fmla="*/ 187399 w 887831"/>
                <a:gd name="connsiteY85" fmla="*/ 81998 h 1496788"/>
                <a:gd name="connsiteX86" fmla="*/ 192604 w 887831"/>
                <a:gd name="connsiteY86" fmla="*/ 89840 h 1496788"/>
                <a:gd name="connsiteX87" fmla="*/ 216030 w 887831"/>
                <a:gd name="connsiteY87" fmla="*/ 95067 h 1496788"/>
                <a:gd name="connsiteX88" fmla="*/ 218633 w 887831"/>
                <a:gd name="connsiteY88" fmla="*/ 105523 h 1496788"/>
                <a:gd name="connsiteX89" fmla="*/ 239455 w 887831"/>
                <a:gd name="connsiteY89" fmla="*/ 100295 h 1496788"/>
                <a:gd name="connsiteX90" fmla="*/ 260277 w 887831"/>
                <a:gd name="connsiteY90" fmla="*/ 115978 h 1496788"/>
                <a:gd name="connsiteX91" fmla="*/ 265482 w 887831"/>
                <a:gd name="connsiteY91" fmla="*/ 121206 h 1496788"/>
                <a:gd name="connsiteX92" fmla="*/ 278496 w 887831"/>
                <a:gd name="connsiteY92" fmla="*/ 121206 h 1496788"/>
                <a:gd name="connsiteX93" fmla="*/ 317538 w 887831"/>
                <a:gd name="connsiteY93" fmla="*/ 149959 h 1496788"/>
                <a:gd name="connsiteX94" fmla="*/ 312332 w 887831"/>
                <a:gd name="connsiteY94" fmla="*/ 170870 h 1496788"/>
                <a:gd name="connsiteX95" fmla="*/ 340962 w 887831"/>
                <a:gd name="connsiteY95" fmla="*/ 189167 h 1496788"/>
                <a:gd name="connsiteX96" fmla="*/ 338360 w 887831"/>
                <a:gd name="connsiteY96" fmla="*/ 197009 h 1496788"/>
                <a:gd name="connsiteX97" fmla="*/ 283702 w 887831"/>
                <a:gd name="connsiteY97" fmla="*/ 210078 h 1496788"/>
                <a:gd name="connsiteX98" fmla="*/ 288907 w 887831"/>
                <a:gd name="connsiteY98" fmla="*/ 215306 h 1496788"/>
                <a:gd name="connsiteX99" fmla="*/ 283702 w 887831"/>
                <a:gd name="connsiteY99" fmla="*/ 220534 h 1496788"/>
                <a:gd name="connsiteX100" fmla="*/ 252468 w 887831"/>
                <a:gd name="connsiteY100" fmla="*/ 246673 h 1496788"/>
                <a:gd name="connsiteX101" fmla="*/ 221235 w 887831"/>
                <a:gd name="connsiteY101" fmla="*/ 267584 h 1496788"/>
                <a:gd name="connsiteX102" fmla="*/ 213427 w 887831"/>
                <a:gd name="connsiteY102" fmla="*/ 278040 h 1496788"/>
                <a:gd name="connsiteX103" fmla="*/ 205618 w 887831"/>
                <a:gd name="connsiteY103" fmla="*/ 283267 h 1496788"/>
                <a:gd name="connsiteX104" fmla="*/ 179591 w 887831"/>
                <a:gd name="connsiteY104" fmla="*/ 298951 h 1496788"/>
                <a:gd name="connsiteX105" fmla="*/ 119727 w 887831"/>
                <a:gd name="connsiteY105" fmla="*/ 283267 h 1496788"/>
                <a:gd name="connsiteX106" fmla="*/ 85891 w 887831"/>
                <a:gd name="connsiteY106" fmla="*/ 288495 h 1496788"/>
                <a:gd name="connsiteX107" fmla="*/ 75480 w 887831"/>
                <a:gd name="connsiteY107" fmla="*/ 280653 h 1496788"/>
                <a:gd name="connsiteX108" fmla="*/ 0 w 887831"/>
                <a:gd name="connsiteY108" fmla="*/ 304178 h 1496788"/>
                <a:gd name="connsiteX109" fmla="*/ 23425 w 887831"/>
                <a:gd name="connsiteY109" fmla="*/ 241445 h 1496788"/>
                <a:gd name="connsiteX110" fmla="*/ 72877 w 887831"/>
                <a:gd name="connsiteY110" fmla="*/ 204851 h 1496788"/>
                <a:gd name="connsiteX111" fmla="*/ 80685 w 887831"/>
                <a:gd name="connsiteY111" fmla="*/ 207465 h 1496788"/>
                <a:gd name="connsiteX112" fmla="*/ 96302 w 887831"/>
                <a:gd name="connsiteY112" fmla="*/ 183940 h 1496788"/>
                <a:gd name="connsiteX113" fmla="*/ 106713 w 887831"/>
                <a:gd name="connsiteY113" fmla="*/ 186553 h 1496788"/>
                <a:gd name="connsiteX114" fmla="*/ 111919 w 887831"/>
                <a:gd name="connsiteY114" fmla="*/ 183940 h 1496788"/>
                <a:gd name="connsiteX115" fmla="*/ 109316 w 887831"/>
                <a:gd name="connsiteY115" fmla="*/ 173484 h 1496788"/>
                <a:gd name="connsiteX116" fmla="*/ 156166 w 887831"/>
                <a:gd name="connsiteY116" fmla="*/ 123820 h 1496788"/>
                <a:gd name="connsiteX117" fmla="*/ 148357 w 887831"/>
                <a:gd name="connsiteY117" fmla="*/ 118592 h 1496788"/>
                <a:gd name="connsiteX118" fmla="*/ 187399 w 887831"/>
                <a:gd name="connsiteY118" fmla="*/ 81998 h 1496788"/>
                <a:gd name="connsiteX119" fmla="*/ 159180 w 887831"/>
                <a:gd name="connsiteY119" fmla="*/ 26940 h 1496788"/>
                <a:gd name="connsiteX120" fmla="*/ 161872 w 887831"/>
                <a:gd name="connsiteY120" fmla="*/ 32225 h 1496788"/>
                <a:gd name="connsiteX121" fmla="*/ 137646 w 887831"/>
                <a:gd name="connsiteY121" fmla="*/ 37511 h 1496788"/>
                <a:gd name="connsiteX122" fmla="*/ 159180 w 887831"/>
                <a:gd name="connsiteY122" fmla="*/ 26940 h 1496788"/>
                <a:gd name="connsiteX123" fmla="*/ 192955 w 887831"/>
                <a:gd name="connsiteY123" fmla="*/ 18967 h 1496788"/>
                <a:gd name="connsiteX124" fmla="*/ 200112 w 887831"/>
                <a:gd name="connsiteY124" fmla="*/ 19612 h 1496788"/>
                <a:gd name="connsiteX125" fmla="*/ 166276 w 887831"/>
                <a:gd name="connsiteY125" fmla="*/ 48031 h 1496788"/>
                <a:gd name="connsiteX126" fmla="*/ 194907 w 887831"/>
                <a:gd name="connsiteY126" fmla="*/ 45447 h 1496788"/>
                <a:gd name="connsiteX127" fmla="*/ 226141 w 887831"/>
                <a:gd name="connsiteY127" fmla="*/ 45447 h 1496788"/>
                <a:gd name="connsiteX128" fmla="*/ 223538 w 887831"/>
                <a:gd name="connsiteY128" fmla="*/ 40280 h 1496788"/>
                <a:gd name="connsiteX129" fmla="*/ 202715 w 887831"/>
                <a:gd name="connsiteY129" fmla="*/ 35113 h 1496788"/>
                <a:gd name="connsiteX130" fmla="*/ 236552 w 887831"/>
                <a:gd name="connsiteY130" fmla="*/ 19612 h 1496788"/>
                <a:gd name="connsiteX131" fmla="*/ 252168 w 887831"/>
                <a:gd name="connsiteY131" fmla="*/ 35113 h 1496788"/>
                <a:gd name="connsiteX132" fmla="*/ 246963 w 887831"/>
                <a:gd name="connsiteY132" fmla="*/ 45447 h 1496788"/>
                <a:gd name="connsiteX133" fmla="*/ 252168 w 887831"/>
                <a:gd name="connsiteY133" fmla="*/ 48031 h 1496788"/>
                <a:gd name="connsiteX134" fmla="*/ 244360 w 887831"/>
                <a:gd name="connsiteY134" fmla="*/ 66115 h 1496788"/>
                <a:gd name="connsiteX135" fmla="*/ 249565 w 887831"/>
                <a:gd name="connsiteY135" fmla="*/ 68699 h 1496788"/>
                <a:gd name="connsiteX136" fmla="*/ 244360 w 887831"/>
                <a:gd name="connsiteY136" fmla="*/ 81616 h 1496788"/>
                <a:gd name="connsiteX137" fmla="*/ 192304 w 887831"/>
                <a:gd name="connsiteY137" fmla="*/ 79033 h 1496788"/>
                <a:gd name="connsiteX138" fmla="*/ 158468 w 887831"/>
                <a:gd name="connsiteY138" fmla="*/ 63532 h 1496788"/>
                <a:gd name="connsiteX139" fmla="*/ 163673 w 887831"/>
                <a:gd name="connsiteY139" fmla="*/ 55781 h 1496788"/>
                <a:gd name="connsiteX140" fmla="*/ 137646 w 887831"/>
                <a:gd name="connsiteY140" fmla="*/ 71282 h 1496788"/>
                <a:gd name="connsiteX141" fmla="*/ 140249 w 887831"/>
                <a:gd name="connsiteY141" fmla="*/ 63532 h 1496788"/>
                <a:gd name="connsiteX142" fmla="*/ 189701 w 887831"/>
                <a:gd name="connsiteY142" fmla="*/ 22196 h 1496788"/>
                <a:gd name="connsiteX143" fmla="*/ 192955 w 887831"/>
                <a:gd name="connsiteY143" fmla="*/ 18967 h 1496788"/>
                <a:gd name="connsiteX144" fmla="*/ 239010 w 887831"/>
                <a:gd name="connsiteY144" fmla="*/ 3 h 1496788"/>
                <a:gd name="connsiteX145" fmla="*/ 244459 w 887831"/>
                <a:gd name="connsiteY145" fmla="*/ 953 h 1496788"/>
                <a:gd name="connsiteX146" fmla="*/ 223637 w 887831"/>
                <a:gd name="connsiteY146" fmla="*/ 11524 h 1496788"/>
                <a:gd name="connsiteX147" fmla="*/ 239010 w 887831"/>
                <a:gd name="connsiteY147" fmla="*/ 3 h 149678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887831" h="1496788">
                  <a:moveTo>
                    <a:pt x="885890" y="1362657"/>
                  </a:moveTo>
                  <a:cubicBezTo>
                    <a:pt x="896351" y="1417736"/>
                    <a:pt x="862353" y="1438718"/>
                    <a:pt x="836200" y="1462323"/>
                  </a:cubicBezTo>
                  <a:cubicBezTo>
                    <a:pt x="836200" y="1462323"/>
                    <a:pt x="836200" y="1462323"/>
                    <a:pt x="836200" y="1472814"/>
                  </a:cubicBezTo>
                  <a:cubicBezTo>
                    <a:pt x="820508" y="1485928"/>
                    <a:pt x="791740" y="1506910"/>
                    <a:pt x="770818" y="1491174"/>
                  </a:cubicBezTo>
                  <a:cubicBezTo>
                    <a:pt x="776049" y="1478060"/>
                    <a:pt x="781279" y="1464946"/>
                    <a:pt x="796971" y="1462323"/>
                  </a:cubicBezTo>
                  <a:cubicBezTo>
                    <a:pt x="802201" y="1443963"/>
                    <a:pt x="807432" y="1425604"/>
                    <a:pt x="825739" y="1415113"/>
                  </a:cubicBezTo>
                  <a:cubicBezTo>
                    <a:pt x="830969" y="1412490"/>
                    <a:pt x="836200" y="1412490"/>
                    <a:pt x="841431" y="1409867"/>
                  </a:cubicBezTo>
                  <a:cubicBezTo>
                    <a:pt x="849276" y="1404622"/>
                    <a:pt x="854507" y="1394131"/>
                    <a:pt x="859737" y="1386262"/>
                  </a:cubicBezTo>
                  <a:cubicBezTo>
                    <a:pt x="870199" y="1375771"/>
                    <a:pt x="872814" y="1362657"/>
                    <a:pt x="885890" y="1362657"/>
                  </a:cubicBezTo>
                  <a:close/>
                  <a:moveTo>
                    <a:pt x="541775" y="817579"/>
                  </a:moveTo>
                  <a:cubicBezTo>
                    <a:pt x="547061" y="820332"/>
                    <a:pt x="554989" y="823085"/>
                    <a:pt x="554989" y="828591"/>
                  </a:cubicBezTo>
                  <a:cubicBezTo>
                    <a:pt x="547061" y="823085"/>
                    <a:pt x="549704" y="828591"/>
                    <a:pt x="541775" y="828591"/>
                  </a:cubicBezTo>
                  <a:cubicBezTo>
                    <a:pt x="541775" y="825838"/>
                    <a:pt x="541775" y="820332"/>
                    <a:pt x="541775" y="817579"/>
                  </a:cubicBezTo>
                  <a:close/>
                  <a:moveTo>
                    <a:pt x="382546" y="776135"/>
                  </a:moveTo>
                  <a:cubicBezTo>
                    <a:pt x="387832" y="776135"/>
                    <a:pt x="387832" y="778738"/>
                    <a:pt x="390474" y="781340"/>
                  </a:cubicBezTo>
                  <a:cubicBezTo>
                    <a:pt x="401046" y="773532"/>
                    <a:pt x="414260" y="773532"/>
                    <a:pt x="419545" y="786546"/>
                  </a:cubicBezTo>
                  <a:cubicBezTo>
                    <a:pt x="416902" y="789148"/>
                    <a:pt x="411617" y="794354"/>
                    <a:pt x="408974" y="802162"/>
                  </a:cubicBezTo>
                  <a:cubicBezTo>
                    <a:pt x="401046" y="796957"/>
                    <a:pt x="390474" y="789148"/>
                    <a:pt x="379903" y="786546"/>
                  </a:cubicBezTo>
                  <a:cubicBezTo>
                    <a:pt x="379903" y="783943"/>
                    <a:pt x="379903" y="778738"/>
                    <a:pt x="382546" y="776135"/>
                  </a:cubicBezTo>
                  <a:close/>
                  <a:moveTo>
                    <a:pt x="337619" y="733703"/>
                  </a:moveTo>
                  <a:cubicBezTo>
                    <a:pt x="340922" y="732081"/>
                    <a:pt x="344887" y="732081"/>
                    <a:pt x="348851" y="734676"/>
                  </a:cubicBezTo>
                  <a:cubicBezTo>
                    <a:pt x="356779" y="750250"/>
                    <a:pt x="343565" y="750250"/>
                    <a:pt x="343565" y="765824"/>
                  </a:cubicBezTo>
                  <a:cubicBezTo>
                    <a:pt x="335637" y="760633"/>
                    <a:pt x="332994" y="752846"/>
                    <a:pt x="330351" y="742463"/>
                  </a:cubicBezTo>
                  <a:cubicBezTo>
                    <a:pt x="331673" y="738570"/>
                    <a:pt x="334316" y="735325"/>
                    <a:pt x="337619" y="733703"/>
                  </a:cubicBezTo>
                  <a:close/>
                  <a:moveTo>
                    <a:pt x="341638" y="708563"/>
                  </a:moveTo>
                  <a:cubicBezTo>
                    <a:pt x="346593" y="708563"/>
                    <a:pt x="346593" y="711041"/>
                    <a:pt x="349071" y="713519"/>
                  </a:cubicBezTo>
                  <a:cubicBezTo>
                    <a:pt x="349071" y="715996"/>
                    <a:pt x="346593" y="715996"/>
                    <a:pt x="344116" y="718474"/>
                  </a:cubicBezTo>
                  <a:cubicBezTo>
                    <a:pt x="339160" y="718474"/>
                    <a:pt x="341638" y="713519"/>
                    <a:pt x="341638" y="708563"/>
                  </a:cubicBezTo>
                  <a:close/>
                  <a:moveTo>
                    <a:pt x="211169" y="497139"/>
                  </a:moveTo>
                  <a:cubicBezTo>
                    <a:pt x="240054" y="512870"/>
                    <a:pt x="200666" y="546954"/>
                    <a:pt x="182285" y="552197"/>
                  </a:cubicBezTo>
                  <a:cubicBezTo>
                    <a:pt x="179659" y="549575"/>
                    <a:pt x="174408" y="546954"/>
                    <a:pt x="171782" y="539088"/>
                  </a:cubicBezTo>
                  <a:cubicBezTo>
                    <a:pt x="182285" y="523357"/>
                    <a:pt x="198040" y="510248"/>
                    <a:pt x="211169" y="497139"/>
                  </a:cubicBezTo>
                  <a:close/>
                  <a:moveTo>
                    <a:pt x="261525" y="462084"/>
                  </a:moveTo>
                  <a:cubicBezTo>
                    <a:pt x="264718" y="462166"/>
                    <a:pt x="267993" y="463808"/>
                    <a:pt x="271268" y="467746"/>
                  </a:cubicBezTo>
                  <a:cubicBezTo>
                    <a:pt x="276508" y="491379"/>
                    <a:pt x="266028" y="507134"/>
                    <a:pt x="271268" y="528141"/>
                  </a:cubicBezTo>
                  <a:cubicBezTo>
                    <a:pt x="273888" y="541271"/>
                    <a:pt x="289608" y="549148"/>
                    <a:pt x="286988" y="564903"/>
                  </a:cubicBezTo>
                  <a:cubicBezTo>
                    <a:pt x="276508" y="580659"/>
                    <a:pt x="242448" y="575407"/>
                    <a:pt x="229347" y="588536"/>
                  </a:cubicBezTo>
                  <a:cubicBezTo>
                    <a:pt x="224107" y="583284"/>
                    <a:pt x="216247" y="583284"/>
                    <a:pt x="213627" y="575407"/>
                  </a:cubicBezTo>
                  <a:cubicBezTo>
                    <a:pt x="226727" y="551774"/>
                    <a:pt x="247688" y="530767"/>
                    <a:pt x="252928" y="496631"/>
                  </a:cubicBezTo>
                  <a:cubicBezTo>
                    <a:pt x="247688" y="491379"/>
                    <a:pt x="242448" y="488753"/>
                    <a:pt x="237208" y="483502"/>
                  </a:cubicBezTo>
                  <a:cubicBezTo>
                    <a:pt x="243103" y="475624"/>
                    <a:pt x="251945" y="461838"/>
                    <a:pt x="261525" y="462084"/>
                  </a:cubicBezTo>
                  <a:close/>
                  <a:moveTo>
                    <a:pt x="164116" y="335267"/>
                  </a:moveTo>
                  <a:cubicBezTo>
                    <a:pt x="174450" y="340497"/>
                    <a:pt x="192535" y="337882"/>
                    <a:pt x="205452" y="343113"/>
                  </a:cubicBezTo>
                  <a:cubicBezTo>
                    <a:pt x="213203" y="345728"/>
                    <a:pt x="218370" y="356189"/>
                    <a:pt x="223537" y="361419"/>
                  </a:cubicBezTo>
                  <a:cubicBezTo>
                    <a:pt x="208036" y="366650"/>
                    <a:pt x="192535" y="369265"/>
                    <a:pt x="179617" y="377111"/>
                  </a:cubicBezTo>
                  <a:cubicBezTo>
                    <a:pt x="166700" y="371880"/>
                    <a:pt x="158949" y="364035"/>
                    <a:pt x="156366" y="350958"/>
                  </a:cubicBezTo>
                  <a:cubicBezTo>
                    <a:pt x="156366" y="343113"/>
                    <a:pt x="161533" y="340497"/>
                    <a:pt x="164116" y="335267"/>
                  </a:cubicBezTo>
                  <a:close/>
                  <a:moveTo>
                    <a:pt x="721446" y="210783"/>
                  </a:moveTo>
                  <a:cubicBezTo>
                    <a:pt x="724149" y="211683"/>
                    <a:pt x="726116" y="213811"/>
                    <a:pt x="726771" y="217740"/>
                  </a:cubicBezTo>
                  <a:cubicBezTo>
                    <a:pt x="724149" y="217740"/>
                    <a:pt x="721528" y="220359"/>
                    <a:pt x="716284" y="220359"/>
                  </a:cubicBezTo>
                  <a:cubicBezTo>
                    <a:pt x="713662" y="230835"/>
                    <a:pt x="708419" y="241311"/>
                    <a:pt x="700553" y="246549"/>
                  </a:cubicBezTo>
                  <a:cubicBezTo>
                    <a:pt x="705797" y="257025"/>
                    <a:pt x="703175" y="267501"/>
                    <a:pt x="700553" y="275358"/>
                  </a:cubicBezTo>
                  <a:cubicBezTo>
                    <a:pt x="703175" y="285834"/>
                    <a:pt x="718906" y="283215"/>
                    <a:pt x="716284" y="296310"/>
                  </a:cubicBezTo>
                  <a:cubicBezTo>
                    <a:pt x="705797" y="298929"/>
                    <a:pt x="695310" y="298929"/>
                    <a:pt x="690066" y="293691"/>
                  </a:cubicBezTo>
                  <a:cubicBezTo>
                    <a:pt x="674335" y="283215"/>
                    <a:pt x="671713" y="241311"/>
                    <a:pt x="692688" y="233454"/>
                  </a:cubicBezTo>
                  <a:cubicBezTo>
                    <a:pt x="690066" y="230835"/>
                    <a:pt x="692688" y="225597"/>
                    <a:pt x="692688" y="220359"/>
                  </a:cubicBezTo>
                  <a:cubicBezTo>
                    <a:pt x="698587" y="216430"/>
                    <a:pt x="713334" y="208082"/>
                    <a:pt x="721446" y="210783"/>
                  </a:cubicBezTo>
                  <a:close/>
                  <a:moveTo>
                    <a:pt x="492485" y="178901"/>
                  </a:moveTo>
                  <a:cubicBezTo>
                    <a:pt x="502902" y="178901"/>
                    <a:pt x="510715" y="181502"/>
                    <a:pt x="518528" y="184102"/>
                  </a:cubicBezTo>
                  <a:cubicBezTo>
                    <a:pt x="518528" y="184102"/>
                    <a:pt x="518528" y="184102"/>
                    <a:pt x="521133" y="184102"/>
                  </a:cubicBezTo>
                  <a:cubicBezTo>
                    <a:pt x="534154" y="186703"/>
                    <a:pt x="544572" y="197105"/>
                    <a:pt x="549781" y="207508"/>
                  </a:cubicBezTo>
                  <a:cubicBezTo>
                    <a:pt x="554989" y="220511"/>
                    <a:pt x="552385" y="233514"/>
                    <a:pt x="547176" y="246517"/>
                  </a:cubicBezTo>
                  <a:cubicBezTo>
                    <a:pt x="544572" y="251719"/>
                    <a:pt x="539363" y="254319"/>
                    <a:pt x="536759" y="259521"/>
                  </a:cubicBezTo>
                  <a:cubicBezTo>
                    <a:pt x="536759" y="259521"/>
                    <a:pt x="534154" y="262121"/>
                    <a:pt x="534154" y="262121"/>
                  </a:cubicBezTo>
                  <a:cubicBezTo>
                    <a:pt x="528946" y="272524"/>
                    <a:pt x="518528" y="280326"/>
                    <a:pt x="508111" y="280326"/>
                  </a:cubicBezTo>
                  <a:cubicBezTo>
                    <a:pt x="497694" y="290728"/>
                    <a:pt x="484672" y="298530"/>
                    <a:pt x="463837" y="301131"/>
                  </a:cubicBezTo>
                  <a:cubicBezTo>
                    <a:pt x="461233" y="301131"/>
                    <a:pt x="458628" y="301131"/>
                    <a:pt x="456024" y="301131"/>
                  </a:cubicBezTo>
                  <a:cubicBezTo>
                    <a:pt x="440398" y="301131"/>
                    <a:pt x="424772" y="293329"/>
                    <a:pt x="419563" y="280326"/>
                  </a:cubicBezTo>
                  <a:cubicBezTo>
                    <a:pt x="416959" y="277725"/>
                    <a:pt x="416959" y="277725"/>
                    <a:pt x="416959" y="277725"/>
                  </a:cubicBezTo>
                  <a:cubicBezTo>
                    <a:pt x="409146" y="267323"/>
                    <a:pt x="390915" y="246517"/>
                    <a:pt x="398728" y="217910"/>
                  </a:cubicBezTo>
                  <a:cubicBezTo>
                    <a:pt x="401333" y="207508"/>
                    <a:pt x="409146" y="197105"/>
                    <a:pt x="419563" y="191904"/>
                  </a:cubicBezTo>
                  <a:cubicBezTo>
                    <a:pt x="427376" y="186703"/>
                    <a:pt x="437794" y="184102"/>
                    <a:pt x="443002" y="184102"/>
                  </a:cubicBezTo>
                  <a:cubicBezTo>
                    <a:pt x="445607" y="184102"/>
                    <a:pt x="448211" y="181502"/>
                    <a:pt x="450815" y="181502"/>
                  </a:cubicBezTo>
                  <a:cubicBezTo>
                    <a:pt x="458628" y="178901"/>
                    <a:pt x="469046" y="178901"/>
                    <a:pt x="476859" y="181502"/>
                  </a:cubicBezTo>
                  <a:cubicBezTo>
                    <a:pt x="482067" y="181502"/>
                    <a:pt x="487276" y="178901"/>
                    <a:pt x="492485" y="178901"/>
                  </a:cubicBezTo>
                  <a:close/>
                  <a:moveTo>
                    <a:pt x="751548" y="108201"/>
                  </a:moveTo>
                  <a:cubicBezTo>
                    <a:pt x="759898" y="109827"/>
                    <a:pt x="768249" y="115033"/>
                    <a:pt x="770818" y="121540"/>
                  </a:cubicBezTo>
                  <a:cubicBezTo>
                    <a:pt x="768249" y="126745"/>
                    <a:pt x="757971" y="124142"/>
                    <a:pt x="752832" y="129348"/>
                  </a:cubicBezTo>
                  <a:cubicBezTo>
                    <a:pt x="745124" y="126745"/>
                    <a:pt x="742555" y="118937"/>
                    <a:pt x="732277" y="116334"/>
                  </a:cubicBezTo>
                  <a:cubicBezTo>
                    <a:pt x="734847" y="108526"/>
                    <a:pt x="743197" y="106574"/>
                    <a:pt x="751548" y="108201"/>
                  </a:cubicBezTo>
                  <a:close/>
                  <a:moveTo>
                    <a:pt x="770465" y="104251"/>
                  </a:moveTo>
                  <a:cubicBezTo>
                    <a:pt x="773807" y="104572"/>
                    <a:pt x="777819" y="105857"/>
                    <a:pt x="781830" y="105857"/>
                  </a:cubicBezTo>
                  <a:cubicBezTo>
                    <a:pt x="779156" y="108426"/>
                    <a:pt x="781830" y="108426"/>
                    <a:pt x="781830" y="113565"/>
                  </a:cubicBezTo>
                  <a:cubicBezTo>
                    <a:pt x="773807" y="116134"/>
                    <a:pt x="768459" y="110995"/>
                    <a:pt x="763110" y="108426"/>
                  </a:cubicBezTo>
                  <a:cubicBezTo>
                    <a:pt x="764447" y="104572"/>
                    <a:pt x="767122" y="103930"/>
                    <a:pt x="770465" y="104251"/>
                  </a:cubicBezTo>
                  <a:close/>
                  <a:moveTo>
                    <a:pt x="187399" y="81998"/>
                  </a:moveTo>
                  <a:cubicBezTo>
                    <a:pt x="192604" y="84612"/>
                    <a:pt x="195207" y="84612"/>
                    <a:pt x="192604" y="89840"/>
                  </a:cubicBezTo>
                  <a:cubicBezTo>
                    <a:pt x="203015" y="89840"/>
                    <a:pt x="205618" y="95067"/>
                    <a:pt x="216030" y="95067"/>
                  </a:cubicBezTo>
                  <a:cubicBezTo>
                    <a:pt x="213427" y="100295"/>
                    <a:pt x="218633" y="100295"/>
                    <a:pt x="218633" y="105523"/>
                  </a:cubicBezTo>
                  <a:cubicBezTo>
                    <a:pt x="226441" y="102909"/>
                    <a:pt x="234249" y="102909"/>
                    <a:pt x="239455" y="100295"/>
                  </a:cubicBezTo>
                  <a:cubicBezTo>
                    <a:pt x="247263" y="105523"/>
                    <a:pt x="249866" y="115978"/>
                    <a:pt x="260277" y="115978"/>
                  </a:cubicBezTo>
                  <a:cubicBezTo>
                    <a:pt x="265482" y="115978"/>
                    <a:pt x="262880" y="121206"/>
                    <a:pt x="265482" y="121206"/>
                  </a:cubicBezTo>
                  <a:cubicBezTo>
                    <a:pt x="270688" y="123820"/>
                    <a:pt x="273291" y="121206"/>
                    <a:pt x="278496" y="121206"/>
                  </a:cubicBezTo>
                  <a:cubicBezTo>
                    <a:pt x="286304" y="136890"/>
                    <a:pt x="296715" y="144731"/>
                    <a:pt x="317538" y="149959"/>
                  </a:cubicBezTo>
                  <a:cubicBezTo>
                    <a:pt x="317538" y="157801"/>
                    <a:pt x="312332" y="163028"/>
                    <a:pt x="312332" y="170870"/>
                  </a:cubicBezTo>
                  <a:cubicBezTo>
                    <a:pt x="327949" y="170870"/>
                    <a:pt x="327949" y="189167"/>
                    <a:pt x="340962" y="189167"/>
                  </a:cubicBezTo>
                  <a:cubicBezTo>
                    <a:pt x="343565" y="191781"/>
                    <a:pt x="338360" y="194395"/>
                    <a:pt x="338360" y="197009"/>
                  </a:cubicBezTo>
                  <a:cubicBezTo>
                    <a:pt x="317538" y="199623"/>
                    <a:pt x="299318" y="202237"/>
                    <a:pt x="283702" y="210078"/>
                  </a:cubicBezTo>
                  <a:cubicBezTo>
                    <a:pt x="283702" y="212692"/>
                    <a:pt x="288907" y="210078"/>
                    <a:pt x="288907" y="215306"/>
                  </a:cubicBezTo>
                  <a:cubicBezTo>
                    <a:pt x="286304" y="215306"/>
                    <a:pt x="286304" y="217920"/>
                    <a:pt x="283702" y="220534"/>
                  </a:cubicBezTo>
                  <a:cubicBezTo>
                    <a:pt x="268085" y="220534"/>
                    <a:pt x="262880" y="238831"/>
                    <a:pt x="252468" y="246673"/>
                  </a:cubicBezTo>
                  <a:cubicBezTo>
                    <a:pt x="242057" y="254515"/>
                    <a:pt x="229044" y="257128"/>
                    <a:pt x="221235" y="267584"/>
                  </a:cubicBezTo>
                  <a:cubicBezTo>
                    <a:pt x="216030" y="270198"/>
                    <a:pt x="216030" y="275426"/>
                    <a:pt x="213427" y="278040"/>
                  </a:cubicBezTo>
                  <a:cubicBezTo>
                    <a:pt x="210824" y="280653"/>
                    <a:pt x="208221" y="280653"/>
                    <a:pt x="205618" y="283267"/>
                  </a:cubicBezTo>
                  <a:cubicBezTo>
                    <a:pt x="195207" y="288495"/>
                    <a:pt x="187399" y="296337"/>
                    <a:pt x="179591" y="298951"/>
                  </a:cubicBezTo>
                  <a:cubicBezTo>
                    <a:pt x="156166" y="296337"/>
                    <a:pt x="143152" y="280653"/>
                    <a:pt x="119727" y="283267"/>
                  </a:cubicBezTo>
                  <a:cubicBezTo>
                    <a:pt x="109316" y="285881"/>
                    <a:pt x="98905" y="291109"/>
                    <a:pt x="85891" y="288495"/>
                  </a:cubicBezTo>
                  <a:cubicBezTo>
                    <a:pt x="83288" y="285881"/>
                    <a:pt x="78083" y="283267"/>
                    <a:pt x="75480" y="280653"/>
                  </a:cubicBezTo>
                  <a:cubicBezTo>
                    <a:pt x="46850" y="283267"/>
                    <a:pt x="31233" y="340773"/>
                    <a:pt x="0" y="304178"/>
                  </a:cubicBezTo>
                  <a:cubicBezTo>
                    <a:pt x="0" y="275426"/>
                    <a:pt x="20822" y="267584"/>
                    <a:pt x="23425" y="241445"/>
                  </a:cubicBezTo>
                  <a:cubicBezTo>
                    <a:pt x="36438" y="225762"/>
                    <a:pt x="52055" y="212692"/>
                    <a:pt x="72877" y="204851"/>
                  </a:cubicBezTo>
                  <a:cubicBezTo>
                    <a:pt x="75480" y="204851"/>
                    <a:pt x="78083" y="204851"/>
                    <a:pt x="80685" y="207465"/>
                  </a:cubicBezTo>
                  <a:cubicBezTo>
                    <a:pt x="93699" y="204851"/>
                    <a:pt x="85891" y="186553"/>
                    <a:pt x="96302" y="183940"/>
                  </a:cubicBezTo>
                  <a:cubicBezTo>
                    <a:pt x="104110" y="181326"/>
                    <a:pt x="101508" y="189167"/>
                    <a:pt x="106713" y="186553"/>
                  </a:cubicBezTo>
                  <a:cubicBezTo>
                    <a:pt x="109316" y="186553"/>
                    <a:pt x="109316" y="183940"/>
                    <a:pt x="111919" y="183940"/>
                  </a:cubicBezTo>
                  <a:cubicBezTo>
                    <a:pt x="111919" y="178712"/>
                    <a:pt x="109316" y="178712"/>
                    <a:pt x="109316" y="173484"/>
                  </a:cubicBezTo>
                  <a:cubicBezTo>
                    <a:pt x="124932" y="157801"/>
                    <a:pt x="145755" y="144731"/>
                    <a:pt x="156166" y="123820"/>
                  </a:cubicBezTo>
                  <a:cubicBezTo>
                    <a:pt x="156166" y="118592"/>
                    <a:pt x="150960" y="121206"/>
                    <a:pt x="148357" y="118592"/>
                  </a:cubicBezTo>
                  <a:cubicBezTo>
                    <a:pt x="153563" y="97681"/>
                    <a:pt x="166577" y="84612"/>
                    <a:pt x="187399" y="81998"/>
                  </a:cubicBezTo>
                  <a:close/>
                  <a:moveTo>
                    <a:pt x="159180" y="26940"/>
                  </a:moveTo>
                  <a:cubicBezTo>
                    <a:pt x="161872" y="26940"/>
                    <a:pt x="156488" y="29583"/>
                    <a:pt x="161872" y="32225"/>
                  </a:cubicBezTo>
                  <a:cubicBezTo>
                    <a:pt x="153796" y="37511"/>
                    <a:pt x="148413" y="40154"/>
                    <a:pt x="137646" y="37511"/>
                  </a:cubicBezTo>
                  <a:cubicBezTo>
                    <a:pt x="140338" y="29583"/>
                    <a:pt x="151105" y="29583"/>
                    <a:pt x="159180" y="26940"/>
                  </a:cubicBezTo>
                  <a:close/>
                  <a:moveTo>
                    <a:pt x="192955" y="18967"/>
                  </a:moveTo>
                  <a:cubicBezTo>
                    <a:pt x="194907" y="18321"/>
                    <a:pt x="197510" y="18321"/>
                    <a:pt x="200112" y="19612"/>
                  </a:cubicBezTo>
                  <a:cubicBezTo>
                    <a:pt x="192304" y="32530"/>
                    <a:pt x="171482" y="32530"/>
                    <a:pt x="166276" y="48031"/>
                  </a:cubicBezTo>
                  <a:cubicBezTo>
                    <a:pt x="171482" y="45447"/>
                    <a:pt x="189701" y="32530"/>
                    <a:pt x="194907" y="45447"/>
                  </a:cubicBezTo>
                  <a:cubicBezTo>
                    <a:pt x="205318" y="40280"/>
                    <a:pt x="215729" y="48031"/>
                    <a:pt x="226141" y="45447"/>
                  </a:cubicBezTo>
                  <a:cubicBezTo>
                    <a:pt x="223538" y="45447"/>
                    <a:pt x="218332" y="37697"/>
                    <a:pt x="223538" y="40280"/>
                  </a:cubicBezTo>
                  <a:cubicBezTo>
                    <a:pt x="218332" y="37697"/>
                    <a:pt x="202715" y="45447"/>
                    <a:pt x="202715" y="35113"/>
                  </a:cubicBezTo>
                  <a:cubicBezTo>
                    <a:pt x="210523" y="27363"/>
                    <a:pt x="220935" y="22196"/>
                    <a:pt x="236552" y="19612"/>
                  </a:cubicBezTo>
                  <a:cubicBezTo>
                    <a:pt x="241757" y="24779"/>
                    <a:pt x="249565" y="27363"/>
                    <a:pt x="252168" y="35113"/>
                  </a:cubicBezTo>
                  <a:cubicBezTo>
                    <a:pt x="252168" y="40280"/>
                    <a:pt x="246963" y="40280"/>
                    <a:pt x="246963" y="45447"/>
                  </a:cubicBezTo>
                  <a:cubicBezTo>
                    <a:pt x="246963" y="45447"/>
                    <a:pt x="252168" y="45447"/>
                    <a:pt x="252168" y="48031"/>
                  </a:cubicBezTo>
                  <a:cubicBezTo>
                    <a:pt x="252168" y="53198"/>
                    <a:pt x="246963" y="58365"/>
                    <a:pt x="244360" y="66115"/>
                  </a:cubicBezTo>
                  <a:cubicBezTo>
                    <a:pt x="244360" y="68699"/>
                    <a:pt x="249565" y="66115"/>
                    <a:pt x="249565" y="68699"/>
                  </a:cubicBezTo>
                  <a:cubicBezTo>
                    <a:pt x="249565" y="73866"/>
                    <a:pt x="241757" y="73866"/>
                    <a:pt x="244360" y="81616"/>
                  </a:cubicBezTo>
                  <a:cubicBezTo>
                    <a:pt x="226141" y="79033"/>
                    <a:pt x="207921" y="84200"/>
                    <a:pt x="192304" y="79033"/>
                  </a:cubicBezTo>
                  <a:cubicBezTo>
                    <a:pt x="194907" y="58365"/>
                    <a:pt x="166276" y="73866"/>
                    <a:pt x="158468" y="63532"/>
                  </a:cubicBezTo>
                  <a:cubicBezTo>
                    <a:pt x="158468" y="58365"/>
                    <a:pt x="163673" y="60948"/>
                    <a:pt x="163673" y="55781"/>
                  </a:cubicBezTo>
                  <a:cubicBezTo>
                    <a:pt x="153262" y="58365"/>
                    <a:pt x="150660" y="71282"/>
                    <a:pt x="137646" y="71282"/>
                  </a:cubicBezTo>
                  <a:cubicBezTo>
                    <a:pt x="137646" y="68699"/>
                    <a:pt x="140249" y="66115"/>
                    <a:pt x="140249" y="63532"/>
                  </a:cubicBezTo>
                  <a:cubicBezTo>
                    <a:pt x="142851" y="40280"/>
                    <a:pt x="166276" y="29946"/>
                    <a:pt x="189701" y="22196"/>
                  </a:cubicBezTo>
                  <a:cubicBezTo>
                    <a:pt x="189701" y="20904"/>
                    <a:pt x="191003" y="19612"/>
                    <a:pt x="192955" y="18967"/>
                  </a:cubicBezTo>
                  <a:close/>
                  <a:moveTo>
                    <a:pt x="239010" y="3"/>
                  </a:moveTo>
                  <a:cubicBezTo>
                    <a:pt x="241694" y="-38"/>
                    <a:pt x="243809" y="292"/>
                    <a:pt x="244459" y="953"/>
                  </a:cubicBezTo>
                  <a:cubicBezTo>
                    <a:pt x="241857" y="6238"/>
                    <a:pt x="228843" y="8881"/>
                    <a:pt x="223637" y="11524"/>
                  </a:cubicBezTo>
                  <a:cubicBezTo>
                    <a:pt x="217781" y="3595"/>
                    <a:pt x="230958" y="127"/>
                    <a:pt x="239010" y="3"/>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en-US" sz="2400">
                <a:cs typeface="+mn-ea"/>
                <a:sym typeface="+mn-lt"/>
              </a:endParaRPr>
            </a:p>
          </p:txBody>
        </p:sp>
        <p:sp>
          <p:nvSpPr>
            <p:cNvPr id="7" name="Freeform 25"/>
            <p:cNvSpPr>
              <a:spLocks noEditPoints="1"/>
            </p:cNvSpPr>
            <p:nvPr/>
          </p:nvSpPr>
          <p:spPr bwMode="auto">
            <a:xfrm>
              <a:off x="3634933" y="2657138"/>
              <a:ext cx="2108312" cy="2114875"/>
            </a:xfrm>
            <a:custGeom>
              <a:gdLst>
                <a:gd name="T0" fmla="*/ 339 w 679"/>
                <a:gd name="T1" fmla="*/ 0 h 680"/>
                <a:gd name="T2" fmla="*/ 478 w 679"/>
                <a:gd name="T3" fmla="*/ 278 h 680"/>
                <a:gd name="T4" fmla="*/ 484 w 679"/>
                <a:gd name="T5" fmla="*/ 328 h 680"/>
                <a:gd name="T6" fmla="*/ 420 w 679"/>
                <a:gd name="T7" fmla="*/ 413 h 680"/>
                <a:gd name="T8" fmla="*/ 457 w 679"/>
                <a:gd name="T9" fmla="*/ 459 h 680"/>
                <a:gd name="T10" fmla="*/ 416 w 679"/>
                <a:gd name="T11" fmla="*/ 538 h 680"/>
                <a:gd name="T12" fmla="*/ 382 w 679"/>
                <a:gd name="T13" fmla="*/ 303 h 680"/>
                <a:gd name="T14" fmla="*/ 415 w 679"/>
                <a:gd name="T15" fmla="*/ 305 h 680"/>
                <a:gd name="T16" fmla="*/ 438 w 679"/>
                <a:gd name="T17" fmla="*/ 314 h 680"/>
                <a:gd name="T18" fmla="*/ 382 w 679"/>
                <a:gd name="T19" fmla="*/ 324 h 680"/>
                <a:gd name="T20" fmla="*/ 489 w 679"/>
                <a:gd name="T21" fmla="*/ 303 h 680"/>
                <a:gd name="T22" fmla="*/ 508 w 679"/>
                <a:gd name="T23" fmla="*/ 383 h 680"/>
                <a:gd name="T24" fmla="*/ 486 w 679"/>
                <a:gd name="T25" fmla="*/ 371 h 680"/>
                <a:gd name="T26" fmla="*/ 51 w 679"/>
                <a:gd name="T27" fmla="*/ 458 h 680"/>
                <a:gd name="T28" fmla="*/ 84 w 679"/>
                <a:gd name="T29" fmla="*/ 189 h 680"/>
                <a:gd name="T30" fmla="*/ 96 w 679"/>
                <a:gd name="T31" fmla="*/ 182 h 680"/>
                <a:gd name="T32" fmla="*/ 129 w 679"/>
                <a:gd name="T33" fmla="*/ 146 h 680"/>
                <a:gd name="T34" fmla="*/ 152 w 679"/>
                <a:gd name="T35" fmla="*/ 99 h 680"/>
                <a:gd name="T36" fmla="*/ 161 w 679"/>
                <a:gd name="T37" fmla="*/ 86 h 680"/>
                <a:gd name="T38" fmla="*/ 167 w 679"/>
                <a:gd name="T39" fmla="*/ 97 h 680"/>
                <a:gd name="T40" fmla="*/ 149 w 679"/>
                <a:gd name="T41" fmla="*/ 111 h 680"/>
                <a:gd name="T42" fmla="*/ 178 w 679"/>
                <a:gd name="T43" fmla="*/ 104 h 680"/>
                <a:gd name="T44" fmla="*/ 204 w 679"/>
                <a:gd name="T45" fmla="*/ 69 h 680"/>
                <a:gd name="T46" fmla="*/ 214 w 679"/>
                <a:gd name="T47" fmla="*/ 55 h 680"/>
                <a:gd name="T48" fmla="*/ 236 w 679"/>
                <a:gd name="T49" fmla="*/ 46 h 680"/>
                <a:gd name="T50" fmla="*/ 479 w 679"/>
                <a:gd name="T51" fmla="*/ 63 h 680"/>
                <a:gd name="T52" fmla="*/ 468 w 679"/>
                <a:gd name="T53" fmla="*/ 78 h 680"/>
                <a:gd name="T54" fmla="*/ 465 w 679"/>
                <a:gd name="T55" fmla="*/ 124 h 680"/>
                <a:gd name="T56" fmla="*/ 459 w 679"/>
                <a:gd name="T57" fmla="*/ 154 h 680"/>
                <a:gd name="T58" fmla="*/ 407 w 679"/>
                <a:gd name="T59" fmla="*/ 178 h 680"/>
                <a:gd name="T60" fmla="*/ 383 w 679"/>
                <a:gd name="T61" fmla="*/ 190 h 680"/>
                <a:gd name="T62" fmla="*/ 351 w 679"/>
                <a:gd name="T63" fmla="*/ 173 h 680"/>
                <a:gd name="T64" fmla="*/ 305 w 679"/>
                <a:gd name="T65" fmla="*/ 232 h 680"/>
                <a:gd name="T66" fmla="*/ 333 w 679"/>
                <a:gd name="T67" fmla="*/ 218 h 680"/>
                <a:gd name="T68" fmla="*/ 352 w 679"/>
                <a:gd name="T69" fmla="*/ 238 h 680"/>
                <a:gd name="T70" fmla="*/ 307 w 679"/>
                <a:gd name="T71" fmla="*/ 249 h 680"/>
                <a:gd name="T72" fmla="*/ 257 w 679"/>
                <a:gd name="T73" fmla="*/ 273 h 680"/>
                <a:gd name="T74" fmla="*/ 201 w 679"/>
                <a:gd name="T75" fmla="*/ 330 h 680"/>
                <a:gd name="T76" fmla="*/ 257 w 679"/>
                <a:gd name="T77" fmla="*/ 320 h 680"/>
                <a:gd name="T78" fmla="*/ 306 w 679"/>
                <a:gd name="T79" fmla="*/ 327 h 680"/>
                <a:gd name="T80" fmla="*/ 331 w 679"/>
                <a:gd name="T81" fmla="*/ 336 h 680"/>
                <a:gd name="T82" fmla="*/ 322 w 679"/>
                <a:gd name="T83" fmla="*/ 315 h 680"/>
                <a:gd name="T84" fmla="*/ 355 w 679"/>
                <a:gd name="T85" fmla="*/ 356 h 680"/>
                <a:gd name="T86" fmla="*/ 377 w 679"/>
                <a:gd name="T87" fmla="*/ 329 h 680"/>
                <a:gd name="T88" fmla="*/ 406 w 679"/>
                <a:gd name="T89" fmla="*/ 377 h 680"/>
                <a:gd name="T90" fmla="*/ 336 w 679"/>
                <a:gd name="T91" fmla="*/ 387 h 680"/>
                <a:gd name="T92" fmla="*/ 289 w 679"/>
                <a:gd name="T93" fmla="*/ 347 h 680"/>
                <a:gd name="T94" fmla="*/ 218 w 679"/>
                <a:gd name="T95" fmla="*/ 342 h 680"/>
                <a:gd name="T96" fmla="*/ 183 w 679"/>
                <a:gd name="T97" fmla="*/ 369 h 680"/>
                <a:gd name="T98" fmla="*/ 156 w 679"/>
                <a:gd name="T99" fmla="*/ 465 h 680"/>
                <a:gd name="T100" fmla="*/ 225 w 679"/>
                <a:gd name="T101" fmla="*/ 508 h 680"/>
                <a:gd name="T102" fmla="*/ 273 w 679"/>
                <a:gd name="T103" fmla="*/ 543 h 680"/>
                <a:gd name="T104" fmla="*/ 307 w 679"/>
                <a:gd name="T105" fmla="*/ 625 h 680"/>
                <a:gd name="T106" fmla="*/ 77 w 679"/>
                <a:gd name="T107" fmla="*/ 507 h 680"/>
                <a:gd name="T108" fmla="*/ 416 w 679"/>
                <a:gd name="T109" fmla="*/ 621 h 680"/>
                <a:gd name="T110" fmla="*/ 468 w 679"/>
                <a:gd name="T111" fmla="*/ 532 h 680"/>
                <a:gd name="T112" fmla="*/ 510 w 679"/>
                <a:gd name="T113" fmla="*/ 463 h 680"/>
                <a:gd name="T114" fmla="*/ 509 w 679"/>
                <a:gd name="T115" fmla="*/ 444 h 680"/>
                <a:gd name="T116" fmla="*/ 527 w 679"/>
                <a:gd name="T117" fmla="*/ 379 h 680"/>
                <a:gd name="T118" fmla="*/ 591 w 679"/>
                <a:gd name="T119" fmla="*/ 374 h 680"/>
                <a:gd name="T120" fmla="*/ 618 w 679"/>
                <a:gd name="T121" fmla="*/ 425 h 680"/>
                <a:gd name="T122" fmla="*/ 635 w 679"/>
                <a:gd name="T123" fmla="*/ 339 h 68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79" h="680">
                  <a:moveTo>
                    <a:pt x="339" y="0"/>
                  </a:moveTo>
                  <a:cubicBezTo>
                    <a:pt x="152" y="0"/>
                    <a:pt x="0" y="153"/>
                    <a:pt x="0" y="340"/>
                  </a:cubicBezTo>
                  <a:cubicBezTo>
                    <a:pt x="0" y="527"/>
                    <a:pt x="152" y="680"/>
                    <a:pt x="339" y="680"/>
                  </a:cubicBezTo>
                  <a:cubicBezTo>
                    <a:pt x="526" y="680"/>
                    <a:pt x="679" y="527"/>
                    <a:pt x="679" y="340"/>
                  </a:cubicBezTo>
                  <a:cubicBezTo>
                    <a:pt x="679" y="153"/>
                    <a:pt x="526" y="0"/>
                    <a:pt x="339" y="0"/>
                  </a:cubicBezTo>
                  <a:close/>
                  <a:moveTo>
                    <a:pt x="464" y="286"/>
                  </a:moveTo>
                  <a:cubicBezTo>
                    <a:pt x="466" y="284"/>
                    <a:pt x="468" y="281"/>
                    <a:pt x="471" y="278"/>
                  </a:cubicBezTo>
                  <a:cubicBezTo>
                    <a:pt x="473" y="279"/>
                    <a:pt x="473" y="280"/>
                    <a:pt x="474" y="280"/>
                  </a:cubicBezTo>
                  <a:cubicBezTo>
                    <a:pt x="475" y="279"/>
                    <a:pt x="476" y="278"/>
                    <a:pt x="476" y="277"/>
                  </a:cubicBezTo>
                  <a:cubicBezTo>
                    <a:pt x="477" y="276"/>
                    <a:pt x="477" y="278"/>
                    <a:pt x="478" y="278"/>
                  </a:cubicBezTo>
                  <a:cubicBezTo>
                    <a:pt x="476" y="282"/>
                    <a:pt x="475" y="287"/>
                    <a:pt x="471" y="289"/>
                  </a:cubicBezTo>
                  <a:cubicBezTo>
                    <a:pt x="474" y="296"/>
                    <a:pt x="478" y="302"/>
                    <a:pt x="485" y="305"/>
                  </a:cubicBezTo>
                  <a:cubicBezTo>
                    <a:pt x="489" y="311"/>
                    <a:pt x="492" y="316"/>
                    <a:pt x="495" y="323"/>
                  </a:cubicBezTo>
                  <a:cubicBezTo>
                    <a:pt x="495" y="325"/>
                    <a:pt x="493" y="325"/>
                    <a:pt x="493" y="327"/>
                  </a:cubicBezTo>
                  <a:cubicBezTo>
                    <a:pt x="491" y="328"/>
                    <a:pt x="487" y="328"/>
                    <a:pt x="484" y="328"/>
                  </a:cubicBezTo>
                  <a:cubicBezTo>
                    <a:pt x="481" y="325"/>
                    <a:pt x="477" y="323"/>
                    <a:pt x="475" y="318"/>
                  </a:cubicBezTo>
                  <a:cubicBezTo>
                    <a:pt x="476" y="316"/>
                    <a:pt x="477" y="314"/>
                    <a:pt x="477" y="313"/>
                  </a:cubicBezTo>
                  <a:cubicBezTo>
                    <a:pt x="472" y="305"/>
                    <a:pt x="461" y="299"/>
                    <a:pt x="464" y="286"/>
                  </a:cubicBezTo>
                  <a:close/>
                  <a:moveTo>
                    <a:pt x="434" y="423"/>
                  </a:moveTo>
                  <a:cubicBezTo>
                    <a:pt x="426" y="425"/>
                    <a:pt x="423" y="418"/>
                    <a:pt x="420" y="413"/>
                  </a:cubicBezTo>
                  <a:cubicBezTo>
                    <a:pt x="418" y="408"/>
                    <a:pt x="413" y="403"/>
                    <a:pt x="413" y="400"/>
                  </a:cubicBezTo>
                  <a:cubicBezTo>
                    <a:pt x="414" y="392"/>
                    <a:pt x="424" y="399"/>
                    <a:pt x="428" y="402"/>
                  </a:cubicBezTo>
                  <a:cubicBezTo>
                    <a:pt x="433" y="422"/>
                    <a:pt x="449" y="430"/>
                    <a:pt x="461" y="443"/>
                  </a:cubicBezTo>
                  <a:cubicBezTo>
                    <a:pt x="462" y="449"/>
                    <a:pt x="464" y="454"/>
                    <a:pt x="465" y="460"/>
                  </a:cubicBezTo>
                  <a:cubicBezTo>
                    <a:pt x="463" y="459"/>
                    <a:pt x="460" y="459"/>
                    <a:pt x="457" y="459"/>
                  </a:cubicBezTo>
                  <a:cubicBezTo>
                    <a:pt x="455" y="456"/>
                    <a:pt x="453" y="454"/>
                    <a:pt x="452" y="452"/>
                  </a:cubicBezTo>
                  <a:cubicBezTo>
                    <a:pt x="443" y="449"/>
                    <a:pt x="432" y="439"/>
                    <a:pt x="438" y="428"/>
                  </a:cubicBezTo>
                  <a:cubicBezTo>
                    <a:pt x="438" y="426"/>
                    <a:pt x="436" y="425"/>
                    <a:pt x="434" y="423"/>
                  </a:cubicBezTo>
                  <a:close/>
                  <a:moveTo>
                    <a:pt x="412" y="538"/>
                  </a:moveTo>
                  <a:cubicBezTo>
                    <a:pt x="414" y="537"/>
                    <a:pt x="414" y="537"/>
                    <a:pt x="416" y="538"/>
                  </a:cubicBezTo>
                  <a:cubicBezTo>
                    <a:pt x="416" y="543"/>
                    <a:pt x="414" y="546"/>
                    <a:pt x="408" y="546"/>
                  </a:cubicBezTo>
                  <a:cubicBezTo>
                    <a:pt x="407" y="543"/>
                    <a:pt x="406" y="543"/>
                    <a:pt x="407" y="540"/>
                  </a:cubicBezTo>
                  <a:cubicBezTo>
                    <a:pt x="408" y="540"/>
                    <a:pt x="410" y="540"/>
                    <a:pt x="412" y="540"/>
                  </a:cubicBezTo>
                  <a:cubicBezTo>
                    <a:pt x="413" y="540"/>
                    <a:pt x="412" y="538"/>
                    <a:pt x="412" y="538"/>
                  </a:cubicBezTo>
                  <a:close/>
                  <a:moveTo>
                    <a:pt x="382" y="303"/>
                  </a:moveTo>
                  <a:cubicBezTo>
                    <a:pt x="385" y="301"/>
                    <a:pt x="386" y="298"/>
                    <a:pt x="389" y="298"/>
                  </a:cubicBezTo>
                  <a:cubicBezTo>
                    <a:pt x="394" y="297"/>
                    <a:pt x="397" y="304"/>
                    <a:pt x="402" y="304"/>
                  </a:cubicBezTo>
                  <a:cubicBezTo>
                    <a:pt x="403" y="306"/>
                    <a:pt x="399" y="306"/>
                    <a:pt x="400" y="309"/>
                  </a:cubicBezTo>
                  <a:cubicBezTo>
                    <a:pt x="402" y="310"/>
                    <a:pt x="405" y="310"/>
                    <a:pt x="407" y="311"/>
                  </a:cubicBezTo>
                  <a:cubicBezTo>
                    <a:pt x="410" y="309"/>
                    <a:pt x="413" y="307"/>
                    <a:pt x="415" y="305"/>
                  </a:cubicBezTo>
                  <a:cubicBezTo>
                    <a:pt x="413" y="304"/>
                    <a:pt x="407" y="306"/>
                    <a:pt x="405" y="304"/>
                  </a:cubicBezTo>
                  <a:cubicBezTo>
                    <a:pt x="408" y="298"/>
                    <a:pt x="413" y="295"/>
                    <a:pt x="419" y="291"/>
                  </a:cubicBezTo>
                  <a:cubicBezTo>
                    <a:pt x="424" y="294"/>
                    <a:pt x="419" y="299"/>
                    <a:pt x="418" y="303"/>
                  </a:cubicBezTo>
                  <a:cubicBezTo>
                    <a:pt x="420" y="305"/>
                    <a:pt x="424" y="304"/>
                    <a:pt x="427" y="305"/>
                  </a:cubicBezTo>
                  <a:cubicBezTo>
                    <a:pt x="430" y="306"/>
                    <a:pt x="438" y="312"/>
                    <a:pt x="438" y="314"/>
                  </a:cubicBezTo>
                  <a:cubicBezTo>
                    <a:pt x="439" y="316"/>
                    <a:pt x="434" y="318"/>
                    <a:pt x="431" y="319"/>
                  </a:cubicBezTo>
                  <a:cubicBezTo>
                    <a:pt x="424" y="320"/>
                    <a:pt x="414" y="319"/>
                    <a:pt x="409" y="319"/>
                  </a:cubicBezTo>
                  <a:cubicBezTo>
                    <a:pt x="407" y="319"/>
                    <a:pt x="405" y="320"/>
                    <a:pt x="403" y="321"/>
                  </a:cubicBezTo>
                  <a:cubicBezTo>
                    <a:pt x="394" y="323"/>
                    <a:pt x="385" y="324"/>
                    <a:pt x="380" y="327"/>
                  </a:cubicBezTo>
                  <a:cubicBezTo>
                    <a:pt x="379" y="326"/>
                    <a:pt x="382" y="325"/>
                    <a:pt x="382" y="324"/>
                  </a:cubicBezTo>
                  <a:cubicBezTo>
                    <a:pt x="382" y="316"/>
                    <a:pt x="383" y="309"/>
                    <a:pt x="382" y="303"/>
                  </a:cubicBezTo>
                  <a:close/>
                  <a:moveTo>
                    <a:pt x="487" y="302"/>
                  </a:moveTo>
                  <a:cubicBezTo>
                    <a:pt x="488" y="302"/>
                    <a:pt x="489" y="304"/>
                    <a:pt x="488" y="304"/>
                  </a:cubicBezTo>
                  <a:cubicBezTo>
                    <a:pt x="486" y="305"/>
                    <a:pt x="487" y="302"/>
                    <a:pt x="487" y="302"/>
                  </a:cubicBezTo>
                  <a:close/>
                  <a:moveTo>
                    <a:pt x="489" y="303"/>
                  </a:moveTo>
                  <a:cubicBezTo>
                    <a:pt x="490" y="303"/>
                    <a:pt x="491" y="304"/>
                    <a:pt x="491" y="306"/>
                  </a:cubicBezTo>
                  <a:cubicBezTo>
                    <a:pt x="489" y="305"/>
                    <a:pt x="489" y="304"/>
                    <a:pt x="489" y="303"/>
                  </a:cubicBezTo>
                  <a:close/>
                  <a:moveTo>
                    <a:pt x="486" y="371"/>
                  </a:moveTo>
                  <a:cubicBezTo>
                    <a:pt x="488" y="371"/>
                    <a:pt x="491" y="372"/>
                    <a:pt x="491" y="369"/>
                  </a:cubicBezTo>
                  <a:cubicBezTo>
                    <a:pt x="496" y="374"/>
                    <a:pt x="500" y="380"/>
                    <a:pt x="508" y="383"/>
                  </a:cubicBezTo>
                  <a:cubicBezTo>
                    <a:pt x="511" y="381"/>
                    <a:pt x="516" y="381"/>
                    <a:pt x="520" y="380"/>
                  </a:cubicBezTo>
                  <a:cubicBezTo>
                    <a:pt x="520" y="384"/>
                    <a:pt x="520" y="387"/>
                    <a:pt x="518" y="390"/>
                  </a:cubicBezTo>
                  <a:cubicBezTo>
                    <a:pt x="515" y="390"/>
                    <a:pt x="512" y="391"/>
                    <a:pt x="508" y="392"/>
                  </a:cubicBezTo>
                  <a:cubicBezTo>
                    <a:pt x="498" y="389"/>
                    <a:pt x="494" y="379"/>
                    <a:pt x="485" y="374"/>
                  </a:cubicBezTo>
                  <a:cubicBezTo>
                    <a:pt x="485" y="373"/>
                    <a:pt x="486" y="372"/>
                    <a:pt x="486" y="371"/>
                  </a:cubicBezTo>
                  <a:close/>
                  <a:moveTo>
                    <a:pt x="77" y="507"/>
                  </a:moveTo>
                  <a:cubicBezTo>
                    <a:pt x="77" y="507"/>
                    <a:pt x="77" y="507"/>
                    <a:pt x="77" y="507"/>
                  </a:cubicBezTo>
                  <a:cubicBezTo>
                    <a:pt x="76" y="496"/>
                    <a:pt x="72" y="489"/>
                    <a:pt x="66" y="481"/>
                  </a:cubicBezTo>
                  <a:cubicBezTo>
                    <a:pt x="63" y="475"/>
                    <a:pt x="60" y="468"/>
                    <a:pt x="56" y="463"/>
                  </a:cubicBezTo>
                  <a:cubicBezTo>
                    <a:pt x="55" y="462"/>
                    <a:pt x="53" y="460"/>
                    <a:pt x="51" y="458"/>
                  </a:cubicBezTo>
                  <a:cubicBezTo>
                    <a:pt x="36" y="422"/>
                    <a:pt x="28" y="382"/>
                    <a:pt x="28" y="340"/>
                  </a:cubicBezTo>
                  <a:cubicBezTo>
                    <a:pt x="28" y="281"/>
                    <a:pt x="45" y="225"/>
                    <a:pt x="74" y="178"/>
                  </a:cubicBezTo>
                  <a:cubicBezTo>
                    <a:pt x="77" y="177"/>
                    <a:pt x="80" y="178"/>
                    <a:pt x="81" y="180"/>
                  </a:cubicBezTo>
                  <a:cubicBezTo>
                    <a:pt x="80" y="182"/>
                    <a:pt x="78" y="183"/>
                    <a:pt x="78" y="186"/>
                  </a:cubicBezTo>
                  <a:cubicBezTo>
                    <a:pt x="81" y="185"/>
                    <a:pt x="82" y="188"/>
                    <a:pt x="84" y="189"/>
                  </a:cubicBezTo>
                  <a:cubicBezTo>
                    <a:pt x="86" y="181"/>
                    <a:pt x="90" y="174"/>
                    <a:pt x="96" y="168"/>
                  </a:cubicBezTo>
                  <a:cubicBezTo>
                    <a:pt x="97" y="165"/>
                    <a:pt x="96" y="160"/>
                    <a:pt x="99" y="158"/>
                  </a:cubicBezTo>
                  <a:cubicBezTo>
                    <a:pt x="102" y="162"/>
                    <a:pt x="101" y="169"/>
                    <a:pt x="103" y="172"/>
                  </a:cubicBezTo>
                  <a:cubicBezTo>
                    <a:pt x="104" y="175"/>
                    <a:pt x="106" y="171"/>
                    <a:pt x="108" y="172"/>
                  </a:cubicBezTo>
                  <a:cubicBezTo>
                    <a:pt x="105" y="176"/>
                    <a:pt x="99" y="178"/>
                    <a:pt x="96" y="182"/>
                  </a:cubicBezTo>
                  <a:cubicBezTo>
                    <a:pt x="95" y="189"/>
                    <a:pt x="92" y="198"/>
                    <a:pt x="98" y="202"/>
                  </a:cubicBezTo>
                  <a:cubicBezTo>
                    <a:pt x="101" y="197"/>
                    <a:pt x="107" y="191"/>
                    <a:pt x="106" y="183"/>
                  </a:cubicBezTo>
                  <a:cubicBezTo>
                    <a:pt x="109" y="177"/>
                    <a:pt x="113" y="171"/>
                    <a:pt x="119" y="167"/>
                  </a:cubicBezTo>
                  <a:cubicBezTo>
                    <a:pt x="120" y="163"/>
                    <a:pt x="123" y="160"/>
                    <a:pt x="124" y="155"/>
                  </a:cubicBezTo>
                  <a:cubicBezTo>
                    <a:pt x="126" y="152"/>
                    <a:pt x="127" y="149"/>
                    <a:pt x="129" y="146"/>
                  </a:cubicBezTo>
                  <a:cubicBezTo>
                    <a:pt x="132" y="140"/>
                    <a:pt x="137" y="136"/>
                    <a:pt x="139" y="131"/>
                  </a:cubicBezTo>
                  <a:cubicBezTo>
                    <a:pt x="139" y="130"/>
                    <a:pt x="134" y="131"/>
                    <a:pt x="133" y="130"/>
                  </a:cubicBezTo>
                  <a:cubicBezTo>
                    <a:pt x="133" y="121"/>
                    <a:pt x="145" y="118"/>
                    <a:pt x="149" y="111"/>
                  </a:cubicBezTo>
                  <a:cubicBezTo>
                    <a:pt x="150" y="111"/>
                    <a:pt x="150" y="110"/>
                    <a:pt x="150" y="110"/>
                  </a:cubicBezTo>
                  <a:cubicBezTo>
                    <a:pt x="152" y="107"/>
                    <a:pt x="153" y="103"/>
                    <a:pt x="152" y="99"/>
                  </a:cubicBezTo>
                  <a:cubicBezTo>
                    <a:pt x="147" y="101"/>
                    <a:pt x="143" y="103"/>
                    <a:pt x="138" y="106"/>
                  </a:cubicBezTo>
                  <a:cubicBezTo>
                    <a:pt x="134" y="108"/>
                    <a:pt x="129" y="115"/>
                    <a:pt x="126" y="116"/>
                  </a:cubicBezTo>
                  <a:cubicBezTo>
                    <a:pt x="125" y="116"/>
                    <a:pt x="124" y="116"/>
                    <a:pt x="123" y="116"/>
                  </a:cubicBezTo>
                  <a:cubicBezTo>
                    <a:pt x="135" y="105"/>
                    <a:pt x="147" y="95"/>
                    <a:pt x="161" y="85"/>
                  </a:cubicBezTo>
                  <a:cubicBezTo>
                    <a:pt x="161" y="85"/>
                    <a:pt x="161" y="85"/>
                    <a:pt x="161" y="86"/>
                  </a:cubicBezTo>
                  <a:cubicBezTo>
                    <a:pt x="160" y="87"/>
                    <a:pt x="159" y="88"/>
                    <a:pt x="158" y="90"/>
                  </a:cubicBezTo>
                  <a:cubicBezTo>
                    <a:pt x="165" y="87"/>
                    <a:pt x="168" y="80"/>
                    <a:pt x="176" y="78"/>
                  </a:cubicBezTo>
                  <a:cubicBezTo>
                    <a:pt x="176" y="80"/>
                    <a:pt x="175" y="80"/>
                    <a:pt x="176" y="81"/>
                  </a:cubicBezTo>
                  <a:cubicBezTo>
                    <a:pt x="181" y="83"/>
                    <a:pt x="184" y="77"/>
                    <a:pt x="188" y="80"/>
                  </a:cubicBezTo>
                  <a:cubicBezTo>
                    <a:pt x="181" y="85"/>
                    <a:pt x="181" y="98"/>
                    <a:pt x="167" y="97"/>
                  </a:cubicBezTo>
                  <a:cubicBezTo>
                    <a:pt x="165" y="96"/>
                    <a:pt x="165" y="93"/>
                    <a:pt x="163" y="92"/>
                  </a:cubicBezTo>
                  <a:cubicBezTo>
                    <a:pt x="162" y="93"/>
                    <a:pt x="160" y="92"/>
                    <a:pt x="159" y="93"/>
                  </a:cubicBezTo>
                  <a:cubicBezTo>
                    <a:pt x="159" y="101"/>
                    <a:pt x="154" y="105"/>
                    <a:pt x="150" y="110"/>
                  </a:cubicBezTo>
                  <a:cubicBezTo>
                    <a:pt x="150" y="110"/>
                    <a:pt x="150" y="110"/>
                    <a:pt x="150" y="111"/>
                  </a:cubicBezTo>
                  <a:cubicBezTo>
                    <a:pt x="150" y="111"/>
                    <a:pt x="150" y="111"/>
                    <a:pt x="149" y="111"/>
                  </a:cubicBezTo>
                  <a:cubicBezTo>
                    <a:pt x="148" y="113"/>
                    <a:pt x="148" y="115"/>
                    <a:pt x="148" y="118"/>
                  </a:cubicBezTo>
                  <a:cubicBezTo>
                    <a:pt x="158" y="121"/>
                    <a:pt x="160" y="110"/>
                    <a:pt x="167" y="108"/>
                  </a:cubicBezTo>
                  <a:cubicBezTo>
                    <a:pt x="166" y="111"/>
                    <a:pt x="163" y="114"/>
                    <a:pt x="165" y="117"/>
                  </a:cubicBezTo>
                  <a:cubicBezTo>
                    <a:pt x="167" y="116"/>
                    <a:pt x="169" y="115"/>
                    <a:pt x="172" y="114"/>
                  </a:cubicBezTo>
                  <a:cubicBezTo>
                    <a:pt x="175" y="112"/>
                    <a:pt x="176" y="107"/>
                    <a:pt x="178" y="104"/>
                  </a:cubicBezTo>
                  <a:cubicBezTo>
                    <a:pt x="181" y="99"/>
                    <a:pt x="188" y="97"/>
                    <a:pt x="191" y="91"/>
                  </a:cubicBezTo>
                  <a:cubicBezTo>
                    <a:pt x="192" y="90"/>
                    <a:pt x="189" y="91"/>
                    <a:pt x="190" y="90"/>
                  </a:cubicBezTo>
                  <a:cubicBezTo>
                    <a:pt x="194" y="86"/>
                    <a:pt x="198" y="83"/>
                    <a:pt x="203" y="80"/>
                  </a:cubicBezTo>
                  <a:cubicBezTo>
                    <a:pt x="204" y="76"/>
                    <a:pt x="207" y="73"/>
                    <a:pt x="210" y="69"/>
                  </a:cubicBezTo>
                  <a:cubicBezTo>
                    <a:pt x="208" y="68"/>
                    <a:pt x="205" y="70"/>
                    <a:pt x="204" y="69"/>
                  </a:cubicBezTo>
                  <a:cubicBezTo>
                    <a:pt x="207" y="68"/>
                    <a:pt x="210" y="67"/>
                    <a:pt x="211" y="63"/>
                  </a:cubicBezTo>
                  <a:cubicBezTo>
                    <a:pt x="200" y="63"/>
                    <a:pt x="192" y="67"/>
                    <a:pt x="188" y="75"/>
                  </a:cubicBezTo>
                  <a:cubicBezTo>
                    <a:pt x="186" y="75"/>
                    <a:pt x="185" y="74"/>
                    <a:pt x="184" y="73"/>
                  </a:cubicBezTo>
                  <a:cubicBezTo>
                    <a:pt x="190" y="67"/>
                    <a:pt x="198" y="63"/>
                    <a:pt x="206" y="59"/>
                  </a:cubicBezTo>
                  <a:cubicBezTo>
                    <a:pt x="208" y="58"/>
                    <a:pt x="211" y="56"/>
                    <a:pt x="214" y="55"/>
                  </a:cubicBezTo>
                  <a:cubicBezTo>
                    <a:pt x="216" y="54"/>
                    <a:pt x="218" y="54"/>
                    <a:pt x="220" y="53"/>
                  </a:cubicBezTo>
                  <a:cubicBezTo>
                    <a:pt x="222" y="52"/>
                    <a:pt x="225" y="51"/>
                    <a:pt x="227" y="50"/>
                  </a:cubicBezTo>
                  <a:cubicBezTo>
                    <a:pt x="227" y="50"/>
                    <a:pt x="226" y="50"/>
                    <a:pt x="226" y="51"/>
                  </a:cubicBezTo>
                  <a:cubicBezTo>
                    <a:pt x="231" y="51"/>
                    <a:pt x="233" y="48"/>
                    <a:pt x="236" y="47"/>
                  </a:cubicBezTo>
                  <a:cubicBezTo>
                    <a:pt x="236" y="47"/>
                    <a:pt x="236" y="47"/>
                    <a:pt x="236" y="46"/>
                  </a:cubicBezTo>
                  <a:cubicBezTo>
                    <a:pt x="268" y="35"/>
                    <a:pt x="303" y="29"/>
                    <a:pt x="339" y="29"/>
                  </a:cubicBezTo>
                  <a:cubicBezTo>
                    <a:pt x="379" y="29"/>
                    <a:pt x="416" y="36"/>
                    <a:pt x="451" y="50"/>
                  </a:cubicBezTo>
                  <a:cubicBezTo>
                    <a:pt x="452" y="51"/>
                    <a:pt x="454" y="51"/>
                    <a:pt x="455" y="51"/>
                  </a:cubicBezTo>
                  <a:cubicBezTo>
                    <a:pt x="463" y="54"/>
                    <a:pt x="471" y="58"/>
                    <a:pt x="479" y="62"/>
                  </a:cubicBezTo>
                  <a:cubicBezTo>
                    <a:pt x="479" y="62"/>
                    <a:pt x="479" y="62"/>
                    <a:pt x="479" y="63"/>
                  </a:cubicBezTo>
                  <a:cubicBezTo>
                    <a:pt x="478" y="64"/>
                    <a:pt x="476" y="65"/>
                    <a:pt x="475" y="67"/>
                  </a:cubicBezTo>
                  <a:cubicBezTo>
                    <a:pt x="477" y="70"/>
                    <a:pt x="478" y="74"/>
                    <a:pt x="479" y="77"/>
                  </a:cubicBezTo>
                  <a:cubicBezTo>
                    <a:pt x="478" y="77"/>
                    <a:pt x="478" y="78"/>
                    <a:pt x="477" y="78"/>
                  </a:cubicBezTo>
                  <a:cubicBezTo>
                    <a:pt x="477" y="81"/>
                    <a:pt x="480" y="82"/>
                    <a:pt x="480" y="86"/>
                  </a:cubicBezTo>
                  <a:cubicBezTo>
                    <a:pt x="475" y="87"/>
                    <a:pt x="473" y="78"/>
                    <a:pt x="468" y="78"/>
                  </a:cubicBezTo>
                  <a:cubicBezTo>
                    <a:pt x="465" y="78"/>
                    <a:pt x="463" y="81"/>
                    <a:pt x="462" y="85"/>
                  </a:cubicBezTo>
                  <a:cubicBezTo>
                    <a:pt x="463" y="88"/>
                    <a:pt x="466" y="89"/>
                    <a:pt x="467" y="93"/>
                  </a:cubicBezTo>
                  <a:cubicBezTo>
                    <a:pt x="465" y="96"/>
                    <a:pt x="462" y="97"/>
                    <a:pt x="461" y="100"/>
                  </a:cubicBezTo>
                  <a:cubicBezTo>
                    <a:pt x="465" y="107"/>
                    <a:pt x="463" y="116"/>
                    <a:pt x="466" y="123"/>
                  </a:cubicBezTo>
                  <a:cubicBezTo>
                    <a:pt x="466" y="123"/>
                    <a:pt x="465" y="123"/>
                    <a:pt x="465" y="124"/>
                  </a:cubicBezTo>
                  <a:cubicBezTo>
                    <a:pt x="467" y="126"/>
                    <a:pt x="470" y="125"/>
                    <a:pt x="471" y="127"/>
                  </a:cubicBezTo>
                  <a:cubicBezTo>
                    <a:pt x="467" y="129"/>
                    <a:pt x="467" y="135"/>
                    <a:pt x="459" y="134"/>
                  </a:cubicBezTo>
                  <a:cubicBezTo>
                    <a:pt x="461" y="137"/>
                    <a:pt x="465" y="139"/>
                    <a:pt x="465" y="143"/>
                  </a:cubicBezTo>
                  <a:cubicBezTo>
                    <a:pt x="460" y="140"/>
                    <a:pt x="455" y="136"/>
                    <a:pt x="450" y="134"/>
                  </a:cubicBezTo>
                  <a:cubicBezTo>
                    <a:pt x="450" y="143"/>
                    <a:pt x="456" y="147"/>
                    <a:pt x="459" y="154"/>
                  </a:cubicBezTo>
                  <a:cubicBezTo>
                    <a:pt x="456" y="156"/>
                    <a:pt x="452" y="157"/>
                    <a:pt x="448" y="155"/>
                  </a:cubicBezTo>
                  <a:cubicBezTo>
                    <a:pt x="444" y="157"/>
                    <a:pt x="442" y="159"/>
                    <a:pt x="441" y="163"/>
                  </a:cubicBezTo>
                  <a:cubicBezTo>
                    <a:pt x="436" y="164"/>
                    <a:pt x="435" y="169"/>
                    <a:pt x="429" y="170"/>
                  </a:cubicBezTo>
                  <a:cubicBezTo>
                    <a:pt x="426" y="174"/>
                    <a:pt x="420" y="176"/>
                    <a:pt x="416" y="180"/>
                  </a:cubicBezTo>
                  <a:cubicBezTo>
                    <a:pt x="413" y="179"/>
                    <a:pt x="410" y="177"/>
                    <a:pt x="407" y="178"/>
                  </a:cubicBezTo>
                  <a:cubicBezTo>
                    <a:pt x="408" y="182"/>
                    <a:pt x="411" y="184"/>
                    <a:pt x="411" y="187"/>
                  </a:cubicBezTo>
                  <a:cubicBezTo>
                    <a:pt x="405" y="187"/>
                    <a:pt x="405" y="192"/>
                    <a:pt x="401" y="192"/>
                  </a:cubicBezTo>
                  <a:cubicBezTo>
                    <a:pt x="400" y="197"/>
                    <a:pt x="395" y="197"/>
                    <a:pt x="393" y="201"/>
                  </a:cubicBezTo>
                  <a:cubicBezTo>
                    <a:pt x="389" y="199"/>
                    <a:pt x="384" y="198"/>
                    <a:pt x="382" y="193"/>
                  </a:cubicBezTo>
                  <a:cubicBezTo>
                    <a:pt x="385" y="193"/>
                    <a:pt x="382" y="191"/>
                    <a:pt x="383" y="190"/>
                  </a:cubicBezTo>
                  <a:cubicBezTo>
                    <a:pt x="390" y="191"/>
                    <a:pt x="399" y="191"/>
                    <a:pt x="403" y="186"/>
                  </a:cubicBezTo>
                  <a:cubicBezTo>
                    <a:pt x="400" y="185"/>
                    <a:pt x="400" y="181"/>
                    <a:pt x="397" y="180"/>
                  </a:cubicBezTo>
                  <a:cubicBezTo>
                    <a:pt x="395" y="179"/>
                    <a:pt x="393" y="180"/>
                    <a:pt x="391" y="180"/>
                  </a:cubicBezTo>
                  <a:cubicBezTo>
                    <a:pt x="384" y="178"/>
                    <a:pt x="376" y="174"/>
                    <a:pt x="369" y="175"/>
                  </a:cubicBezTo>
                  <a:cubicBezTo>
                    <a:pt x="364" y="169"/>
                    <a:pt x="358" y="171"/>
                    <a:pt x="351" y="173"/>
                  </a:cubicBezTo>
                  <a:cubicBezTo>
                    <a:pt x="343" y="174"/>
                    <a:pt x="339" y="177"/>
                    <a:pt x="336" y="182"/>
                  </a:cubicBezTo>
                  <a:cubicBezTo>
                    <a:pt x="327" y="183"/>
                    <a:pt x="327" y="192"/>
                    <a:pt x="318" y="193"/>
                  </a:cubicBezTo>
                  <a:cubicBezTo>
                    <a:pt x="314" y="202"/>
                    <a:pt x="305" y="206"/>
                    <a:pt x="295" y="209"/>
                  </a:cubicBezTo>
                  <a:cubicBezTo>
                    <a:pt x="292" y="215"/>
                    <a:pt x="289" y="220"/>
                    <a:pt x="291" y="229"/>
                  </a:cubicBezTo>
                  <a:cubicBezTo>
                    <a:pt x="295" y="230"/>
                    <a:pt x="300" y="231"/>
                    <a:pt x="305" y="232"/>
                  </a:cubicBezTo>
                  <a:cubicBezTo>
                    <a:pt x="308" y="238"/>
                    <a:pt x="311" y="243"/>
                    <a:pt x="314" y="249"/>
                  </a:cubicBezTo>
                  <a:cubicBezTo>
                    <a:pt x="317" y="249"/>
                    <a:pt x="320" y="249"/>
                    <a:pt x="323" y="250"/>
                  </a:cubicBezTo>
                  <a:cubicBezTo>
                    <a:pt x="328" y="245"/>
                    <a:pt x="337" y="240"/>
                    <a:pt x="336" y="231"/>
                  </a:cubicBezTo>
                  <a:cubicBezTo>
                    <a:pt x="338" y="231"/>
                    <a:pt x="338" y="231"/>
                    <a:pt x="338" y="231"/>
                  </a:cubicBezTo>
                  <a:cubicBezTo>
                    <a:pt x="336" y="226"/>
                    <a:pt x="332" y="223"/>
                    <a:pt x="333" y="218"/>
                  </a:cubicBezTo>
                  <a:cubicBezTo>
                    <a:pt x="334" y="213"/>
                    <a:pt x="338" y="210"/>
                    <a:pt x="342" y="207"/>
                  </a:cubicBezTo>
                  <a:cubicBezTo>
                    <a:pt x="346" y="203"/>
                    <a:pt x="348" y="200"/>
                    <a:pt x="352" y="199"/>
                  </a:cubicBezTo>
                  <a:cubicBezTo>
                    <a:pt x="351" y="207"/>
                    <a:pt x="346" y="210"/>
                    <a:pt x="342" y="215"/>
                  </a:cubicBezTo>
                  <a:cubicBezTo>
                    <a:pt x="344" y="221"/>
                    <a:pt x="348" y="225"/>
                    <a:pt x="353" y="227"/>
                  </a:cubicBezTo>
                  <a:cubicBezTo>
                    <a:pt x="354" y="231"/>
                    <a:pt x="353" y="236"/>
                    <a:pt x="352" y="238"/>
                  </a:cubicBezTo>
                  <a:cubicBezTo>
                    <a:pt x="344" y="238"/>
                    <a:pt x="344" y="245"/>
                    <a:pt x="343" y="251"/>
                  </a:cubicBezTo>
                  <a:cubicBezTo>
                    <a:pt x="337" y="250"/>
                    <a:pt x="330" y="256"/>
                    <a:pt x="324" y="257"/>
                  </a:cubicBezTo>
                  <a:cubicBezTo>
                    <a:pt x="322" y="257"/>
                    <a:pt x="319" y="256"/>
                    <a:pt x="317" y="256"/>
                  </a:cubicBezTo>
                  <a:cubicBezTo>
                    <a:pt x="312" y="255"/>
                    <a:pt x="305" y="256"/>
                    <a:pt x="302" y="252"/>
                  </a:cubicBezTo>
                  <a:cubicBezTo>
                    <a:pt x="303" y="250"/>
                    <a:pt x="305" y="249"/>
                    <a:pt x="307" y="249"/>
                  </a:cubicBezTo>
                  <a:cubicBezTo>
                    <a:pt x="306" y="244"/>
                    <a:pt x="302" y="242"/>
                    <a:pt x="302" y="237"/>
                  </a:cubicBezTo>
                  <a:cubicBezTo>
                    <a:pt x="297" y="240"/>
                    <a:pt x="298" y="249"/>
                    <a:pt x="294" y="254"/>
                  </a:cubicBezTo>
                  <a:cubicBezTo>
                    <a:pt x="293" y="254"/>
                    <a:pt x="291" y="254"/>
                    <a:pt x="290" y="254"/>
                  </a:cubicBezTo>
                  <a:cubicBezTo>
                    <a:pt x="285" y="258"/>
                    <a:pt x="280" y="256"/>
                    <a:pt x="275" y="259"/>
                  </a:cubicBezTo>
                  <a:cubicBezTo>
                    <a:pt x="268" y="262"/>
                    <a:pt x="266" y="272"/>
                    <a:pt x="257" y="273"/>
                  </a:cubicBezTo>
                  <a:cubicBezTo>
                    <a:pt x="251" y="274"/>
                    <a:pt x="245" y="272"/>
                    <a:pt x="240" y="276"/>
                  </a:cubicBezTo>
                  <a:cubicBezTo>
                    <a:pt x="241" y="282"/>
                    <a:pt x="244" y="287"/>
                    <a:pt x="245" y="295"/>
                  </a:cubicBezTo>
                  <a:cubicBezTo>
                    <a:pt x="240" y="306"/>
                    <a:pt x="223" y="299"/>
                    <a:pt x="212" y="298"/>
                  </a:cubicBezTo>
                  <a:cubicBezTo>
                    <a:pt x="209" y="303"/>
                    <a:pt x="206" y="308"/>
                    <a:pt x="203" y="312"/>
                  </a:cubicBezTo>
                  <a:cubicBezTo>
                    <a:pt x="202" y="319"/>
                    <a:pt x="202" y="324"/>
                    <a:pt x="201" y="330"/>
                  </a:cubicBezTo>
                  <a:cubicBezTo>
                    <a:pt x="208" y="331"/>
                    <a:pt x="212" y="339"/>
                    <a:pt x="219" y="340"/>
                  </a:cubicBezTo>
                  <a:cubicBezTo>
                    <a:pt x="223" y="341"/>
                    <a:pt x="228" y="340"/>
                    <a:pt x="231" y="339"/>
                  </a:cubicBezTo>
                  <a:cubicBezTo>
                    <a:pt x="233" y="338"/>
                    <a:pt x="237" y="338"/>
                    <a:pt x="239" y="337"/>
                  </a:cubicBezTo>
                  <a:cubicBezTo>
                    <a:pt x="244" y="334"/>
                    <a:pt x="246" y="329"/>
                    <a:pt x="248" y="324"/>
                  </a:cubicBezTo>
                  <a:cubicBezTo>
                    <a:pt x="251" y="322"/>
                    <a:pt x="254" y="323"/>
                    <a:pt x="257" y="320"/>
                  </a:cubicBezTo>
                  <a:cubicBezTo>
                    <a:pt x="260" y="318"/>
                    <a:pt x="261" y="313"/>
                    <a:pt x="265" y="312"/>
                  </a:cubicBezTo>
                  <a:cubicBezTo>
                    <a:pt x="268" y="311"/>
                    <a:pt x="271" y="312"/>
                    <a:pt x="274" y="312"/>
                  </a:cubicBezTo>
                  <a:cubicBezTo>
                    <a:pt x="280" y="312"/>
                    <a:pt x="284" y="310"/>
                    <a:pt x="289" y="309"/>
                  </a:cubicBezTo>
                  <a:cubicBezTo>
                    <a:pt x="290" y="314"/>
                    <a:pt x="294" y="316"/>
                    <a:pt x="298" y="319"/>
                  </a:cubicBezTo>
                  <a:cubicBezTo>
                    <a:pt x="301" y="322"/>
                    <a:pt x="303" y="325"/>
                    <a:pt x="306" y="327"/>
                  </a:cubicBezTo>
                  <a:cubicBezTo>
                    <a:pt x="310" y="329"/>
                    <a:pt x="316" y="329"/>
                    <a:pt x="319" y="333"/>
                  </a:cubicBezTo>
                  <a:cubicBezTo>
                    <a:pt x="321" y="339"/>
                    <a:pt x="318" y="342"/>
                    <a:pt x="320" y="346"/>
                  </a:cubicBezTo>
                  <a:cubicBezTo>
                    <a:pt x="322" y="346"/>
                    <a:pt x="322" y="345"/>
                    <a:pt x="324" y="345"/>
                  </a:cubicBezTo>
                  <a:cubicBezTo>
                    <a:pt x="325" y="341"/>
                    <a:pt x="324" y="336"/>
                    <a:pt x="327" y="333"/>
                  </a:cubicBezTo>
                  <a:cubicBezTo>
                    <a:pt x="329" y="333"/>
                    <a:pt x="328" y="336"/>
                    <a:pt x="331" y="336"/>
                  </a:cubicBezTo>
                  <a:cubicBezTo>
                    <a:pt x="332" y="332"/>
                    <a:pt x="328" y="328"/>
                    <a:pt x="324" y="327"/>
                  </a:cubicBezTo>
                  <a:cubicBezTo>
                    <a:pt x="321" y="322"/>
                    <a:pt x="315" y="319"/>
                    <a:pt x="309" y="316"/>
                  </a:cubicBezTo>
                  <a:cubicBezTo>
                    <a:pt x="309" y="313"/>
                    <a:pt x="307" y="311"/>
                    <a:pt x="307" y="307"/>
                  </a:cubicBezTo>
                  <a:cubicBezTo>
                    <a:pt x="310" y="308"/>
                    <a:pt x="313" y="307"/>
                    <a:pt x="316" y="309"/>
                  </a:cubicBezTo>
                  <a:cubicBezTo>
                    <a:pt x="318" y="310"/>
                    <a:pt x="320" y="313"/>
                    <a:pt x="322" y="315"/>
                  </a:cubicBezTo>
                  <a:cubicBezTo>
                    <a:pt x="327" y="318"/>
                    <a:pt x="335" y="320"/>
                    <a:pt x="337" y="326"/>
                  </a:cubicBezTo>
                  <a:cubicBezTo>
                    <a:pt x="336" y="328"/>
                    <a:pt x="335" y="329"/>
                    <a:pt x="334" y="331"/>
                  </a:cubicBezTo>
                  <a:cubicBezTo>
                    <a:pt x="335" y="336"/>
                    <a:pt x="342" y="337"/>
                    <a:pt x="344" y="341"/>
                  </a:cubicBezTo>
                  <a:cubicBezTo>
                    <a:pt x="347" y="345"/>
                    <a:pt x="346" y="350"/>
                    <a:pt x="349" y="355"/>
                  </a:cubicBezTo>
                  <a:cubicBezTo>
                    <a:pt x="353" y="354"/>
                    <a:pt x="353" y="355"/>
                    <a:pt x="355" y="356"/>
                  </a:cubicBezTo>
                  <a:cubicBezTo>
                    <a:pt x="357" y="354"/>
                    <a:pt x="359" y="354"/>
                    <a:pt x="362" y="355"/>
                  </a:cubicBezTo>
                  <a:cubicBezTo>
                    <a:pt x="363" y="351"/>
                    <a:pt x="359" y="352"/>
                    <a:pt x="358" y="349"/>
                  </a:cubicBezTo>
                  <a:cubicBezTo>
                    <a:pt x="359" y="348"/>
                    <a:pt x="361" y="350"/>
                    <a:pt x="361" y="348"/>
                  </a:cubicBezTo>
                  <a:cubicBezTo>
                    <a:pt x="358" y="345"/>
                    <a:pt x="357" y="340"/>
                    <a:pt x="356" y="335"/>
                  </a:cubicBezTo>
                  <a:cubicBezTo>
                    <a:pt x="359" y="327"/>
                    <a:pt x="372" y="335"/>
                    <a:pt x="377" y="329"/>
                  </a:cubicBezTo>
                  <a:cubicBezTo>
                    <a:pt x="375" y="332"/>
                    <a:pt x="373" y="335"/>
                    <a:pt x="373" y="341"/>
                  </a:cubicBezTo>
                  <a:cubicBezTo>
                    <a:pt x="377" y="344"/>
                    <a:pt x="379" y="349"/>
                    <a:pt x="381" y="354"/>
                  </a:cubicBezTo>
                  <a:cubicBezTo>
                    <a:pt x="393" y="352"/>
                    <a:pt x="407" y="356"/>
                    <a:pt x="416" y="351"/>
                  </a:cubicBezTo>
                  <a:cubicBezTo>
                    <a:pt x="422" y="362"/>
                    <a:pt x="414" y="372"/>
                    <a:pt x="410" y="379"/>
                  </a:cubicBezTo>
                  <a:cubicBezTo>
                    <a:pt x="409" y="378"/>
                    <a:pt x="407" y="378"/>
                    <a:pt x="406" y="377"/>
                  </a:cubicBezTo>
                  <a:cubicBezTo>
                    <a:pt x="403" y="380"/>
                    <a:pt x="398" y="379"/>
                    <a:pt x="394" y="379"/>
                  </a:cubicBezTo>
                  <a:cubicBezTo>
                    <a:pt x="391" y="380"/>
                    <a:pt x="389" y="382"/>
                    <a:pt x="386" y="382"/>
                  </a:cubicBezTo>
                  <a:cubicBezTo>
                    <a:pt x="373" y="383"/>
                    <a:pt x="360" y="374"/>
                    <a:pt x="348" y="373"/>
                  </a:cubicBezTo>
                  <a:cubicBezTo>
                    <a:pt x="345" y="375"/>
                    <a:pt x="342" y="376"/>
                    <a:pt x="340" y="377"/>
                  </a:cubicBezTo>
                  <a:cubicBezTo>
                    <a:pt x="340" y="381"/>
                    <a:pt x="339" y="385"/>
                    <a:pt x="336" y="387"/>
                  </a:cubicBezTo>
                  <a:cubicBezTo>
                    <a:pt x="332" y="384"/>
                    <a:pt x="329" y="385"/>
                    <a:pt x="324" y="383"/>
                  </a:cubicBezTo>
                  <a:cubicBezTo>
                    <a:pt x="318" y="380"/>
                    <a:pt x="315" y="374"/>
                    <a:pt x="310" y="373"/>
                  </a:cubicBezTo>
                  <a:cubicBezTo>
                    <a:pt x="304" y="371"/>
                    <a:pt x="299" y="375"/>
                    <a:pt x="296" y="369"/>
                  </a:cubicBezTo>
                  <a:cubicBezTo>
                    <a:pt x="294" y="366"/>
                    <a:pt x="295" y="362"/>
                    <a:pt x="294" y="358"/>
                  </a:cubicBezTo>
                  <a:cubicBezTo>
                    <a:pt x="293" y="355"/>
                    <a:pt x="290" y="352"/>
                    <a:pt x="289" y="347"/>
                  </a:cubicBezTo>
                  <a:cubicBezTo>
                    <a:pt x="286" y="347"/>
                    <a:pt x="283" y="348"/>
                    <a:pt x="279" y="348"/>
                  </a:cubicBezTo>
                  <a:cubicBezTo>
                    <a:pt x="273" y="348"/>
                    <a:pt x="267" y="346"/>
                    <a:pt x="260" y="345"/>
                  </a:cubicBezTo>
                  <a:cubicBezTo>
                    <a:pt x="253" y="344"/>
                    <a:pt x="243" y="344"/>
                    <a:pt x="238" y="346"/>
                  </a:cubicBezTo>
                  <a:cubicBezTo>
                    <a:pt x="234" y="346"/>
                    <a:pt x="231" y="349"/>
                    <a:pt x="228" y="349"/>
                  </a:cubicBezTo>
                  <a:cubicBezTo>
                    <a:pt x="224" y="348"/>
                    <a:pt x="221" y="341"/>
                    <a:pt x="218" y="342"/>
                  </a:cubicBezTo>
                  <a:cubicBezTo>
                    <a:pt x="215" y="342"/>
                    <a:pt x="211" y="348"/>
                    <a:pt x="208" y="350"/>
                  </a:cubicBezTo>
                  <a:cubicBezTo>
                    <a:pt x="206" y="351"/>
                    <a:pt x="203" y="350"/>
                    <a:pt x="201" y="351"/>
                  </a:cubicBezTo>
                  <a:cubicBezTo>
                    <a:pt x="198" y="352"/>
                    <a:pt x="196" y="354"/>
                    <a:pt x="193" y="354"/>
                  </a:cubicBezTo>
                  <a:cubicBezTo>
                    <a:pt x="192" y="355"/>
                    <a:pt x="194" y="355"/>
                    <a:pt x="194" y="357"/>
                  </a:cubicBezTo>
                  <a:cubicBezTo>
                    <a:pt x="191" y="361"/>
                    <a:pt x="188" y="366"/>
                    <a:pt x="183" y="369"/>
                  </a:cubicBezTo>
                  <a:cubicBezTo>
                    <a:pt x="178" y="373"/>
                    <a:pt x="171" y="374"/>
                    <a:pt x="165" y="377"/>
                  </a:cubicBezTo>
                  <a:cubicBezTo>
                    <a:pt x="157" y="381"/>
                    <a:pt x="151" y="390"/>
                    <a:pt x="149" y="400"/>
                  </a:cubicBezTo>
                  <a:cubicBezTo>
                    <a:pt x="147" y="406"/>
                    <a:pt x="146" y="413"/>
                    <a:pt x="145" y="421"/>
                  </a:cubicBezTo>
                  <a:cubicBezTo>
                    <a:pt x="137" y="429"/>
                    <a:pt x="146" y="438"/>
                    <a:pt x="143" y="449"/>
                  </a:cubicBezTo>
                  <a:cubicBezTo>
                    <a:pt x="147" y="456"/>
                    <a:pt x="153" y="458"/>
                    <a:pt x="156" y="465"/>
                  </a:cubicBezTo>
                  <a:cubicBezTo>
                    <a:pt x="158" y="468"/>
                    <a:pt x="157" y="472"/>
                    <a:pt x="158" y="477"/>
                  </a:cubicBezTo>
                  <a:cubicBezTo>
                    <a:pt x="160" y="481"/>
                    <a:pt x="164" y="485"/>
                    <a:pt x="167" y="488"/>
                  </a:cubicBezTo>
                  <a:cubicBezTo>
                    <a:pt x="171" y="492"/>
                    <a:pt x="174" y="496"/>
                    <a:pt x="178" y="498"/>
                  </a:cubicBezTo>
                  <a:cubicBezTo>
                    <a:pt x="186" y="502"/>
                    <a:pt x="196" y="502"/>
                    <a:pt x="206" y="504"/>
                  </a:cubicBezTo>
                  <a:cubicBezTo>
                    <a:pt x="213" y="505"/>
                    <a:pt x="217" y="508"/>
                    <a:pt x="225" y="508"/>
                  </a:cubicBezTo>
                  <a:cubicBezTo>
                    <a:pt x="230" y="507"/>
                    <a:pt x="236" y="505"/>
                    <a:pt x="241" y="505"/>
                  </a:cubicBezTo>
                  <a:cubicBezTo>
                    <a:pt x="244" y="506"/>
                    <a:pt x="247" y="509"/>
                    <a:pt x="251" y="510"/>
                  </a:cubicBezTo>
                  <a:cubicBezTo>
                    <a:pt x="255" y="516"/>
                    <a:pt x="263" y="518"/>
                    <a:pt x="274" y="518"/>
                  </a:cubicBezTo>
                  <a:cubicBezTo>
                    <a:pt x="276" y="520"/>
                    <a:pt x="279" y="522"/>
                    <a:pt x="281" y="525"/>
                  </a:cubicBezTo>
                  <a:cubicBezTo>
                    <a:pt x="277" y="530"/>
                    <a:pt x="273" y="536"/>
                    <a:pt x="273" y="543"/>
                  </a:cubicBezTo>
                  <a:cubicBezTo>
                    <a:pt x="285" y="554"/>
                    <a:pt x="294" y="568"/>
                    <a:pt x="305" y="580"/>
                  </a:cubicBezTo>
                  <a:cubicBezTo>
                    <a:pt x="302" y="583"/>
                    <a:pt x="301" y="586"/>
                    <a:pt x="301" y="592"/>
                  </a:cubicBezTo>
                  <a:cubicBezTo>
                    <a:pt x="299" y="593"/>
                    <a:pt x="296" y="594"/>
                    <a:pt x="295" y="596"/>
                  </a:cubicBezTo>
                  <a:cubicBezTo>
                    <a:pt x="294" y="600"/>
                    <a:pt x="296" y="606"/>
                    <a:pt x="293" y="610"/>
                  </a:cubicBezTo>
                  <a:cubicBezTo>
                    <a:pt x="296" y="616"/>
                    <a:pt x="304" y="619"/>
                    <a:pt x="307" y="625"/>
                  </a:cubicBezTo>
                  <a:cubicBezTo>
                    <a:pt x="309" y="628"/>
                    <a:pt x="309" y="631"/>
                    <a:pt x="311" y="634"/>
                  </a:cubicBezTo>
                  <a:cubicBezTo>
                    <a:pt x="315" y="639"/>
                    <a:pt x="323" y="644"/>
                    <a:pt x="330" y="647"/>
                  </a:cubicBezTo>
                  <a:cubicBezTo>
                    <a:pt x="330" y="648"/>
                    <a:pt x="330" y="649"/>
                    <a:pt x="330" y="650"/>
                  </a:cubicBezTo>
                  <a:cubicBezTo>
                    <a:pt x="331" y="651"/>
                    <a:pt x="332" y="651"/>
                    <a:pt x="333" y="651"/>
                  </a:cubicBezTo>
                  <a:cubicBezTo>
                    <a:pt x="225" y="649"/>
                    <a:pt x="131" y="592"/>
                    <a:pt x="77" y="507"/>
                  </a:cubicBezTo>
                  <a:close/>
                  <a:moveTo>
                    <a:pt x="365" y="650"/>
                  </a:moveTo>
                  <a:cubicBezTo>
                    <a:pt x="368" y="650"/>
                    <a:pt x="370" y="649"/>
                    <a:pt x="372" y="649"/>
                  </a:cubicBezTo>
                  <a:cubicBezTo>
                    <a:pt x="386" y="646"/>
                    <a:pt x="399" y="641"/>
                    <a:pt x="406" y="633"/>
                  </a:cubicBezTo>
                  <a:cubicBezTo>
                    <a:pt x="406" y="632"/>
                    <a:pt x="405" y="631"/>
                    <a:pt x="406" y="629"/>
                  </a:cubicBezTo>
                  <a:cubicBezTo>
                    <a:pt x="409" y="626"/>
                    <a:pt x="413" y="623"/>
                    <a:pt x="416" y="621"/>
                  </a:cubicBezTo>
                  <a:cubicBezTo>
                    <a:pt x="416" y="616"/>
                    <a:pt x="418" y="614"/>
                    <a:pt x="419" y="611"/>
                  </a:cubicBezTo>
                  <a:cubicBezTo>
                    <a:pt x="430" y="604"/>
                    <a:pt x="443" y="600"/>
                    <a:pt x="450" y="589"/>
                  </a:cubicBezTo>
                  <a:cubicBezTo>
                    <a:pt x="448" y="576"/>
                    <a:pt x="450" y="562"/>
                    <a:pt x="446" y="553"/>
                  </a:cubicBezTo>
                  <a:cubicBezTo>
                    <a:pt x="451" y="549"/>
                    <a:pt x="453" y="542"/>
                    <a:pt x="459" y="537"/>
                  </a:cubicBezTo>
                  <a:cubicBezTo>
                    <a:pt x="461" y="535"/>
                    <a:pt x="465" y="534"/>
                    <a:pt x="468" y="532"/>
                  </a:cubicBezTo>
                  <a:cubicBezTo>
                    <a:pt x="473" y="527"/>
                    <a:pt x="479" y="517"/>
                    <a:pt x="486" y="511"/>
                  </a:cubicBezTo>
                  <a:cubicBezTo>
                    <a:pt x="491" y="507"/>
                    <a:pt x="497" y="503"/>
                    <a:pt x="499" y="498"/>
                  </a:cubicBezTo>
                  <a:cubicBezTo>
                    <a:pt x="500" y="495"/>
                    <a:pt x="500" y="491"/>
                    <a:pt x="502" y="488"/>
                  </a:cubicBezTo>
                  <a:cubicBezTo>
                    <a:pt x="503" y="485"/>
                    <a:pt x="504" y="481"/>
                    <a:pt x="506" y="478"/>
                  </a:cubicBezTo>
                  <a:cubicBezTo>
                    <a:pt x="508" y="472"/>
                    <a:pt x="513" y="469"/>
                    <a:pt x="510" y="463"/>
                  </a:cubicBezTo>
                  <a:cubicBezTo>
                    <a:pt x="507" y="463"/>
                    <a:pt x="505" y="462"/>
                    <a:pt x="502" y="462"/>
                  </a:cubicBezTo>
                  <a:cubicBezTo>
                    <a:pt x="494" y="465"/>
                    <a:pt x="479" y="479"/>
                    <a:pt x="470" y="472"/>
                  </a:cubicBezTo>
                  <a:cubicBezTo>
                    <a:pt x="470" y="468"/>
                    <a:pt x="470" y="468"/>
                    <a:pt x="470" y="468"/>
                  </a:cubicBezTo>
                  <a:cubicBezTo>
                    <a:pt x="478" y="466"/>
                    <a:pt x="486" y="460"/>
                    <a:pt x="492" y="456"/>
                  </a:cubicBezTo>
                  <a:cubicBezTo>
                    <a:pt x="498" y="451"/>
                    <a:pt x="505" y="448"/>
                    <a:pt x="509" y="444"/>
                  </a:cubicBezTo>
                  <a:cubicBezTo>
                    <a:pt x="513" y="441"/>
                    <a:pt x="514" y="435"/>
                    <a:pt x="518" y="433"/>
                  </a:cubicBezTo>
                  <a:cubicBezTo>
                    <a:pt x="525" y="430"/>
                    <a:pt x="532" y="429"/>
                    <a:pt x="536" y="422"/>
                  </a:cubicBezTo>
                  <a:cubicBezTo>
                    <a:pt x="537" y="411"/>
                    <a:pt x="540" y="403"/>
                    <a:pt x="543" y="395"/>
                  </a:cubicBezTo>
                  <a:cubicBezTo>
                    <a:pt x="540" y="393"/>
                    <a:pt x="539" y="389"/>
                    <a:pt x="536" y="386"/>
                  </a:cubicBezTo>
                  <a:cubicBezTo>
                    <a:pt x="534" y="384"/>
                    <a:pt x="528" y="384"/>
                    <a:pt x="527" y="379"/>
                  </a:cubicBezTo>
                  <a:cubicBezTo>
                    <a:pt x="533" y="376"/>
                    <a:pt x="540" y="376"/>
                    <a:pt x="547" y="378"/>
                  </a:cubicBezTo>
                  <a:cubicBezTo>
                    <a:pt x="551" y="372"/>
                    <a:pt x="557" y="367"/>
                    <a:pt x="565" y="364"/>
                  </a:cubicBezTo>
                  <a:cubicBezTo>
                    <a:pt x="565" y="366"/>
                    <a:pt x="566" y="367"/>
                    <a:pt x="567" y="367"/>
                  </a:cubicBezTo>
                  <a:cubicBezTo>
                    <a:pt x="577" y="368"/>
                    <a:pt x="580" y="375"/>
                    <a:pt x="587" y="378"/>
                  </a:cubicBezTo>
                  <a:cubicBezTo>
                    <a:pt x="589" y="378"/>
                    <a:pt x="589" y="375"/>
                    <a:pt x="591" y="374"/>
                  </a:cubicBezTo>
                  <a:cubicBezTo>
                    <a:pt x="598" y="379"/>
                    <a:pt x="598" y="389"/>
                    <a:pt x="600" y="398"/>
                  </a:cubicBezTo>
                  <a:cubicBezTo>
                    <a:pt x="601" y="401"/>
                    <a:pt x="603" y="402"/>
                    <a:pt x="605" y="404"/>
                  </a:cubicBezTo>
                  <a:cubicBezTo>
                    <a:pt x="605" y="407"/>
                    <a:pt x="605" y="408"/>
                    <a:pt x="605" y="411"/>
                  </a:cubicBezTo>
                  <a:cubicBezTo>
                    <a:pt x="608" y="414"/>
                    <a:pt x="611" y="417"/>
                    <a:pt x="612" y="421"/>
                  </a:cubicBezTo>
                  <a:cubicBezTo>
                    <a:pt x="614" y="422"/>
                    <a:pt x="618" y="422"/>
                    <a:pt x="618" y="425"/>
                  </a:cubicBezTo>
                  <a:cubicBezTo>
                    <a:pt x="621" y="415"/>
                    <a:pt x="625" y="405"/>
                    <a:pt x="625" y="393"/>
                  </a:cubicBezTo>
                  <a:cubicBezTo>
                    <a:pt x="625" y="389"/>
                    <a:pt x="623" y="385"/>
                    <a:pt x="623" y="381"/>
                  </a:cubicBezTo>
                  <a:cubicBezTo>
                    <a:pt x="623" y="373"/>
                    <a:pt x="628" y="366"/>
                    <a:pt x="631" y="357"/>
                  </a:cubicBezTo>
                  <a:cubicBezTo>
                    <a:pt x="633" y="354"/>
                    <a:pt x="632" y="349"/>
                    <a:pt x="632" y="346"/>
                  </a:cubicBezTo>
                  <a:cubicBezTo>
                    <a:pt x="633" y="344"/>
                    <a:pt x="634" y="341"/>
                    <a:pt x="635" y="339"/>
                  </a:cubicBezTo>
                  <a:cubicBezTo>
                    <a:pt x="636" y="331"/>
                    <a:pt x="638" y="327"/>
                    <a:pt x="640" y="322"/>
                  </a:cubicBezTo>
                  <a:cubicBezTo>
                    <a:pt x="646" y="322"/>
                    <a:pt x="648" y="325"/>
                    <a:pt x="650" y="329"/>
                  </a:cubicBezTo>
                  <a:cubicBezTo>
                    <a:pt x="650" y="333"/>
                    <a:pt x="650" y="336"/>
                    <a:pt x="650" y="340"/>
                  </a:cubicBezTo>
                  <a:cubicBezTo>
                    <a:pt x="650" y="503"/>
                    <a:pt x="525" y="637"/>
                    <a:pt x="365" y="65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grpSp>
      <p:sp>
        <p:nvSpPr>
          <p:cNvPr id="8" name="Freeform 26"/>
          <p:cNvSpPr>
            <a:spLocks noEditPoints="1"/>
          </p:cNvSpPr>
          <p:nvPr/>
        </p:nvSpPr>
        <p:spPr bwMode="auto">
          <a:xfrm>
            <a:off x="6705507" y="2666325"/>
            <a:ext cx="2109624" cy="2112251"/>
          </a:xfrm>
          <a:custGeom>
            <a:gdLst>
              <a:gd name="T0" fmla="*/ 339 w 679"/>
              <a:gd name="T1" fmla="*/ 0 h 679"/>
              <a:gd name="T2" fmla="*/ 79 w 679"/>
              <a:gd name="T3" fmla="*/ 252 h 679"/>
              <a:gd name="T4" fmla="*/ 126 w 679"/>
              <a:gd name="T5" fmla="*/ 290 h 679"/>
              <a:gd name="T6" fmla="*/ 150 w 679"/>
              <a:gd name="T7" fmla="*/ 294 h 679"/>
              <a:gd name="T8" fmla="*/ 150 w 679"/>
              <a:gd name="T9" fmla="*/ 282 h 679"/>
              <a:gd name="T10" fmla="*/ 208 w 679"/>
              <a:gd name="T11" fmla="*/ 323 h 679"/>
              <a:gd name="T12" fmla="*/ 254 w 679"/>
              <a:gd name="T13" fmla="*/ 328 h 679"/>
              <a:gd name="T14" fmla="*/ 302 w 679"/>
              <a:gd name="T15" fmla="*/ 349 h 679"/>
              <a:gd name="T16" fmla="*/ 336 w 679"/>
              <a:gd name="T17" fmla="*/ 349 h 679"/>
              <a:gd name="T18" fmla="*/ 337 w 679"/>
              <a:gd name="T19" fmla="*/ 400 h 679"/>
              <a:gd name="T20" fmla="*/ 376 w 679"/>
              <a:gd name="T21" fmla="*/ 465 h 679"/>
              <a:gd name="T22" fmla="*/ 422 w 679"/>
              <a:gd name="T23" fmla="*/ 516 h 679"/>
              <a:gd name="T24" fmla="*/ 425 w 679"/>
              <a:gd name="T25" fmla="*/ 569 h 679"/>
              <a:gd name="T26" fmla="*/ 431 w 679"/>
              <a:gd name="T27" fmla="*/ 612 h 679"/>
              <a:gd name="T28" fmla="*/ 339 w 679"/>
              <a:gd name="T29" fmla="*/ 651 h 679"/>
              <a:gd name="T30" fmla="*/ 479 w 679"/>
              <a:gd name="T31" fmla="*/ 599 h 679"/>
              <a:gd name="T32" fmla="*/ 483 w 679"/>
              <a:gd name="T33" fmla="*/ 580 h 679"/>
              <a:gd name="T34" fmla="*/ 494 w 679"/>
              <a:gd name="T35" fmla="*/ 540 h 679"/>
              <a:gd name="T36" fmla="*/ 531 w 679"/>
              <a:gd name="T37" fmla="*/ 515 h 679"/>
              <a:gd name="T38" fmla="*/ 565 w 679"/>
              <a:gd name="T39" fmla="*/ 471 h 679"/>
              <a:gd name="T40" fmla="*/ 578 w 679"/>
              <a:gd name="T41" fmla="*/ 398 h 679"/>
              <a:gd name="T42" fmla="*/ 531 w 679"/>
              <a:gd name="T43" fmla="*/ 366 h 679"/>
              <a:gd name="T44" fmla="*/ 499 w 679"/>
              <a:gd name="T45" fmla="*/ 366 h 679"/>
              <a:gd name="T46" fmla="*/ 487 w 679"/>
              <a:gd name="T47" fmla="*/ 348 h 679"/>
              <a:gd name="T48" fmla="*/ 428 w 679"/>
              <a:gd name="T49" fmla="*/ 328 h 679"/>
              <a:gd name="T50" fmla="*/ 414 w 679"/>
              <a:gd name="T51" fmla="*/ 317 h 679"/>
              <a:gd name="T52" fmla="*/ 379 w 679"/>
              <a:gd name="T53" fmla="*/ 319 h 679"/>
              <a:gd name="T54" fmla="*/ 358 w 679"/>
              <a:gd name="T55" fmla="*/ 326 h 679"/>
              <a:gd name="T56" fmla="*/ 322 w 679"/>
              <a:gd name="T57" fmla="*/ 348 h 679"/>
              <a:gd name="T58" fmla="*/ 286 w 679"/>
              <a:gd name="T59" fmla="*/ 319 h 679"/>
              <a:gd name="T60" fmla="*/ 262 w 679"/>
              <a:gd name="T61" fmla="*/ 291 h 679"/>
              <a:gd name="T62" fmla="*/ 222 w 679"/>
              <a:gd name="T63" fmla="*/ 297 h 679"/>
              <a:gd name="T64" fmla="*/ 235 w 679"/>
              <a:gd name="T65" fmla="*/ 249 h 679"/>
              <a:gd name="T66" fmla="*/ 279 w 679"/>
              <a:gd name="T67" fmla="*/ 241 h 679"/>
              <a:gd name="T68" fmla="*/ 293 w 679"/>
              <a:gd name="T69" fmla="*/ 233 h 679"/>
              <a:gd name="T70" fmla="*/ 311 w 679"/>
              <a:gd name="T71" fmla="*/ 185 h 679"/>
              <a:gd name="T72" fmla="*/ 337 w 679"/>
              <a:gd name="T73" fmla="*/ 160 h 679"/>
              <a:gd name="T74" fmla="*/ 354 w 679"/>
              <a:gd name="T75" fmla="*/ 144 h 679"/>
              <a:gd name="T76" fmla="*/ 373 w 679"/>
              <a:gd name="T77" fmla="*/ 121 h 679"/>
              <a:gd name="T78" fmla="*/ 354 w 679"/>
              <a:gd name="T79" fmla="*/ 112 h 679"/>
              <a:gd name="T80" fmla="*/ 342 w 679"/>
              <a:gd name="T81" fmla="*/ 104 h 679"/>
              <a:gd name="T82" fmla="*/ 369 w 679"/>
              <a:gd name="T83" fmla="*/ 97 h 679"/>
              <a:gd name="T84" fmla="*/ 385 w 679"/>
              <a:gd name="T85" fmla="*/ 111 h 679"/>
              <a:gd name="T86" fmla="*/ 413 w 679"/>
              <a:gd name="T87" fmla="*/ 103 h 679"/>
              <a:gd name="T88" fmla="*/ 392 w 679"/>
              <a:gd name="T89" fmla="*/ 85 h 679"/>
              <a:gd name="T90" fmla="*/ 351 w 679"/>
              <a:gd name="T91" fmla="*/ 57 h 679"/>
              <a:gd name="T92" fmla="*/ 314 w 679"/>
              <a:gd name="T93" fmla="*/ 50 h 679"/>
              <a:gd name="T94" fmla="*/ 268 w 679"/>
              <a:gd name="T95" fmla="*/ 67 h 679"/>
              <a:gd name="T96" fmla="*/ 265 w 679"/>
              <a:gd name="T97" fmla="*/ 91 h 679"/>
              <a:gd name="T98" fmla="*/ 261 w 679"/>
              <a:gd name="T99" fmla="*/ 100 h 679"/>
              <a:gd name="T100" fmla="*/ 211 w 679"/>
              <a:gd name="T101" fmla="*/ 94 h 679"/>
              <a:gd name="T102" fmla="*/ 194 w 679"/>
              <a:gd name="T103" fmla="*/ 64 h 679"/>
              <a:gd name="T104" fmla="*/ 223 w 679"/>
              <a:gd name="T105" fmla="*/ 55 h 679"/>
              <a:gd name="T106" fmla="*/ 245 w 679"/>
              <a:gd name="T107" fmla="*/ 43 h 679"/>
              <a:gd name="T108" fmla="*/ 294 w 679"/>
              <a:gd name="T109" fmla="*/ 38 h 679"/>
              <a:gd name="T110" fmla="*/ 327 w 679"/>
              <a:gd name="T111" fmla="*/ 35 h 679"/>
              <a:gd name="T112" fmla="*/ 466 w 679"/>
              <a:gd name="T113" fmla="*/ 624 h 679"/>
              <a:gd name="T114" fmla="*/ 266 w 679"/>
              <a:gd name="T115" fmla="*/ 154 h 679"/>
              <a:gd name="T116" fmla="*/ 243 w 679"/>
              <a:gd name="T117" fmla="*/ 166 h 679"/>
              <a:gd name="T118" fmla="*/ 280 w 679"/>
              <a:gd name="T119" fmla="*/ 149 h 679"/>
              <a:gd name="T120" fmla="*/ 281 w 679"/>
              <a:gd name="T121" fmla="*/ 167 h 679"/>
              <a:gd name="T122" fmla="*/ 249 w 679"/>
              <a:gd name="T123" fmla="*/ 140 h 679"/>
              <a:gd name="T124" fmla="*/ 225 w 679"/>
              <a:gd name="T125" fmla="*/ 138 h 6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9" h="679">
                <a:moveTo>
                  <a:pt x="339" y="0"/>
                </a:moveTo>
                <a:cubicBezTo>
                  <a:pt x="152" y="0"/>
                  <a:pt x="0" y="152"/>
                  <a:pt x="0" y="339"/>
                </a:cubicBezTo>
                <a:cubicBezTo>
                  <a:pt x="0" y="527"/>
                  <a:pt x="152" y="679"/>
                  <a:pt x="339" y="679"/>
                </a:cubicBezTo>
                <a:cubicBezTo>
                  <a:pt x="527" y="679"/>
                  <a:pt x="679" y="527"/>
                  <a:pt x="679" y="339"/>
                </a:cubicBezTo>
                <a:cubicBezTo>
                  <a:pt x="679" y="152"/>
                  <a:pt x="527" y="0"/>
                  <a:pt x="339" y="0"/>
                </a:cubicBezTo>
                <a:close/>
                <a:moveTo>
                  <a:pt x="28" y="339"/>
                </a:moveTo>
                <a:cubicBezTo>
                  <a:pt x="28" y="295"/>
                  <a:pt x="38" y="253"/>
                  <a:pt x="54" y="215"/>
                </a:cubicBezTo>
                <a:cubicBezTo>
                  <a:pt x="54" y="217"/>
                  <a:pt x="55" y="219"/>
                  <a:pt x="55" y="220"/>
                </a:cubicBezTo>
                <a:cubicBezTo>
                  <a:pt x="56" y="225"/>
                  <a:pt x="62" y="233"/>
                  <a:pt x="68" y="237"/>
                </a:cubicBezTo>
                <a:cubicBezTo>
                  <a:pt x="73" y="240"/>
                  <a:pt x="75" y="251"/>
                  <a:pt x="79" y="252"/>
                </a:cubicBezTo>
                <a:cubicBezTo>
                  <a:pt x="82" y="254"/>
                  <a:pt x="89" y="256"/>
                  <a:pt x="93" y="254"/>
                </a:cubicBezTo>
                <a:cubicBezTo>
                  <a:pt x="97" y="253"/>
                  <a:pt x="100" y="256"/>
                  <a:pt x="105" y="261"/>
                </a:cubicBezTo>
                <a:cubicBezTo>
                  <a:pt x="111" y="267"/>
                  <a:pt x="117" y="277"/>
                  <a:pt x="120" y="277"/>
                </a:cubicBezTo>
                <a:cubicBezTo>
                  <a:pt x="123" y="278"/>
                  <a:pt x="128" y="280"/>
                  <a:pt x="126" y="283"/>
                </a:cubicBezTo>
                <a:cubicBezTo>
                  <a:pt x="125" y="285"/>
                  <a:pt x="123" y="291"/>
                  <a:pt x="126" y="290"/>
                </a:cubicBezTo>
                <a:cubicBezTo>
                  <a:pt x="130" y="290"/>
                  <a:pt x="131" y="287"/>
                  <a:pt x="135" y="290"/>
                </a:cubicBezTo>
                <a:cubicBezTo>
                  <a:pt x="139" y="294"/>
                  <a:pt x="144" y="295"/>
                  <a:pt x="144" y="298"/>
                </a:cubicBezTo>
                <a:cubicBezTo>
                  <a:pt x="144" y="301"/>
                  <a:pt x="149" y="301"/>
                  <a:pt x="150" y="301"/>
                </a:cubicBezTo>
                <a:cubicBezTo>
                  <a:pt x="152" y="301"/>
                  <a:pt x="158" y="309"/>
                  <a:pt x="161" y="304"/>
                </a:cubicBezTo>
                <a:cubicBezTo>
                  <a:pt x="164" y="300"/>
                  <a:pt x="154" y="296"/>
                  <a:pt x="150" y="294"/>
                </a:cubicBezTo>
                <a:cubicBezTo>
                  <a:pt x="147" y="293"/>
                  <a:pt x="148" y="287"/>
                  <a:pt x="141" y="283"/>
                </a:cubicBezTo>
                <a:cubicBezTo>
                  <a:pt x="134" y="280"/>
                  <a:pt x="134" y="276"/>
                  <a:pt x="128" y="273"/>
                </a:cubicBezTo>
                <a:cubicBezTo>
                  <a:pt x="123" y="270"/>
                  <a:pt x="119" y="268"/>
                  <a:pt x="122" y="264"/>
                </a:cubicBezTo>
                <a:cubicBezTo>
                  <a:pt x="125" y="259"/>
                  <a:pt x="128" y="266"/>
                  <a:pt x="130" y="269"/>
                </a:cubicBezTo>
                <a:cubicBezTo>
                  <a:pt x="133" y="273"/>
                  <a:pt x="145" y="280"/>
                  <a:pt x="150" y="282"/>
                </a:cubicBezTo>
                <a:cubicBezTo>
                  <a:pt x="154" y="285"/>
                  <a:pt x="165" y="297"/>
                  <a:pt x="167" y="296"/>
                </a:cubicBezTo>
                <a:cubicBezTo>
                  <a:pt x="169" y="296"/>
                  <a:pt x="177" y="302"/>
                  <a:pt x="177" y="302"/>
                </a:cubicBezTo>
                <a:cubicBezTo>
                  <a:pt x="177" y="302"/>
                  <a:pt x="182" y="307"/>
                  <a:pt x="181" y="309"/>
                </a:cubicBezTo>
                <a:cubicBezTo>
                  <a:pt x="181" y="311"/>
                  <a:pt x="185" y="317"/>
                  <a:pt x="189" y="318"/>
                </a:cubicBezTo>
                <a:cubicBezTo>
                  <a:pt x="192" y="320"/>
                  <a:pt x="206" y="317"/>
                  <a:pt x="208" y="323"/>
                </a:cubicBezTo>
                <a:cubicBezTo>
                  <a:pt x="209" y="325"/>
                  <a:pt x="213" y="333"/>
                  <a:pt x="218" y="332"/>
                </a:cubicBezTo>
                <a:cubicBezTo>
                  <a:pt x="223" y="331"/>
                  <a:pt x="228" y="328"/>
                  <a:pt x="230" y="329"/>
                </a:cubicBezTo>
                <a:cubicBezTo>
                  <a:pt x="232" y="330"/>
                  <a:pt x="237" y="334"/>
                  <a:pt x="239" y="331"/>
                </a:cubicBezTo>
                <a:cubicBezTo>
                  <a:pt x="240" y="327"/>
                  <a:pt x="240" y="325"/>
                  <a:pt x="244" y="325"/>
                </a:cubicBezTo>
                <a:cubicBezTo>
                  <a:pt x="248" y="324"/>
                  <a:pt x="251" y="326"/>
                  <a:pt x="254" y="328"/>
                </a:cubicBezTo>
                <a:cubicBezTo>
                  <a:pt x="256" y="330"/>
                  <a:pt x="264" y="335"/>
                  <a:pt x="267" y="334"/>
                </a:cubicBezTo>
                <a:cubicBezTo>
                  <a:pt x="270" y="332"/>
                  <a:pt x="275" y="336"/>
                  <a:pt x="276" y="334"/>
                </a:cubicBezTo>
                <a:cubicBezTo>
                  <a:pt x="278" y="332"/>
                  <a:pt x="282" y="333"/>
                  <a:pt x="284" y="334"/>
                </a:cubicBezTo>
                <a:cubicBezTo>
                  <a:pt x="286" y="335"/>
                  <a:pt x="291" y="337"/>
                  <a:pt x="292" y="343"/>
                </a:cubicBezTo>
                <a:cubicBezTo>
                  <a:pt x="293" y="348"/>
                  <a:pt x="299" y="348"/>
                  <a:pt x="302" y="349"/>
                </a:cubicBezTo>
                <a:cubicBezTo>
                  <a:pt x="305" y="350"/>
                  <a:pt x="309" y="352"/>
                  <a:pt x="312" y="354"/>
                </a:cubicBezTo>
                <a:cubicBezTo>
                  <a:pt x="315" y="356"/>
                  <a:pt x="320" y="355"/>
                  <a:pt x="321" y="356"/>
                </a:cubicBezTo>
                <a:cubicBezTo>
                  <a:pt x="323" y="357"/>
                  <a:pt x="324" y="360"/>
                  <a:pt x="328" y="357"/>
                </a:cubicBezTo>
                <a:cubicBezTo>
                  <a:pt x="331" y="353"/>
                  <a:pt x="329" y="350"/>
                  <a:pt x="329" y="350"/>
                </a:cubicBezTo>
                <a:cubicBezTo>
                  <a:pt x="329" y="350"/>
                  <a:pt x="333" y="348"/>
                  <a:pt x="336" y="349"/>
                </a:cubicBezTo>
                <a:cubicBezTo>
                  <a:pt x="338" y="350"/>
                  <a:pt x="341" y="356"/>
                  <a:pt x="343" y="357"/>
                </a:cubicBezTo>
                <a:cubicBezTo>
                  <a:pt x="344" y="357"/>
                  <a:pt x="349" y="364"/>
                  <a:pt x="348" y="369"/>
                </a:cubicBezTo>
                <a:cubicBezTo>
                  <a:pt x="348" y="374"/>
                  <a:pt x="349" y="379"/>
                  <a:pt x="348" y="380"/>
                </a:cubicBezTo>
                <a:cubicBezTo>
                  <a:pt x="346" y="380"/>
                  <a:pt x="342" y="386"/>
                  <a:pt x="340" y="388"/>
                </a:cubicBezTo>
                <a:cubicBezTo>
                  <a:pt x="338" y="390"/>
                  <a:pt x="336" y="398"/>
                  <a:pt x="337" y="400"/>
                </a:cubicBezTo>
                <a:cubicBezTo>
                  <a:pt x="338" y="402"/>
                  <a:pt x="341" y="409"/>
                  <a:pt x="341" y="413"/>
                </a:cubicBezTo>
                <a:cubicBezTo>
                  <a:pt x="341" y="416"/>
                  <a:pt x="338" y="420"/>
                  <a:pt x="341" y="425"/>
                </a:cubicBezTo>
                <a:cubicBezTo>
                  <a:pt x="344" y="429"/>
                  <a:pt x="353" y="429"/>
                  <a:pt x="354" y="433"/>
                </a:cubicBezTo>
                <a:cubicBezTo>
                  <a:pt x="356" y="437"/>
                  <a:pt x="365" y="446"/>
                  <a:pt x="367" y="450"/>
                </a:cubicBezTo>
                <a:cubicBezTo>
                  <a:pt x="369" y="455"/>
                  <a:pt x="375" y="459"/>
                  <a:pt x="376" y="465"/>
                </a:cubicBezTo>
                <a:cubicBezTo>
                  <a:pt x="378" y="471"/>
                  <a:pt x="392" y="472"/>
                  <a:pt x="394" y="472"/>
                </a:cubicBezTo>
                <a:cubicBezTo>
                  <a:pt x="396" y="472"/>
                  <a:pt x="401" y="475"/>
                  <a:pt x="405" y="476"/>
                </a:cubicBezTo>
                <a:cubicBezTo>
                  <a:pt x="408" y="477"/>
                  <a:pt x="411" y="479"/>
                  <a:pt x="414" y="482"/>
                </a:cubicBezTo>
                <a:cubicBezTo>
                  <a:pt x="417" y="485"/>
                  <a:pt x="418" y="490"/>
                  <a:pt x="418" y="492"/>
                </a:cubicBezTo>
                <a:cubicBezTo>
                  <a:pt x="419" y="493"/>
                  <a:pt x="421" y="507"/>
                  <a:pt x="422" y="516"/>
                </a:cubicBezTo>
                <a:cubicBezTo>
                  <a:pt x="422" y="524"/>
                  <a:pt x="429" y="530"/>
                  <a:pt x="427" y="533"/>
                </a:cubicBezTo>
                <a:cubicBezTo>
                  <a:pt x="425" y="536"/>
                  <a:pt x="420" y="538"/>
                  <a:pt x="423" y="540"/>
                </a:cubicBezTo>
                <a:cubicBezTo>
                  <a:pt x="427" y="542"/>
                  <a:pt x="422" y="545"/>
                  <a:pt x="422" y="546"/>
                </a:cubicBezTo>
                <a:cubicBezTo>
                  <a:pt x="422" y="548"/>
                  <a:pt x="427" y="554"/>
                  <a:pt x="427" y="558"/>
                </a:cubicBezTo>
                <a:cubicBezTo>
                  <a:pt x="426" y="561"/>
                  <a:pt x="425" y="566"/>
                  <a:pt x="425" y="569"/>
                </a:cubicBezTo>
                <a:cubicBezTo>
                  <a:pt x="424" y="572"/>
                  <a:pt x="422" y="575"/>
                  <a:pt x="424" y="579"/>
                </a:cubicBezTo>
                <a:cubicBezTo>
                  <a:pt x="426" y="582"/>
                  <a:pt x="421" y="582"/>
                  <a:pt x="422" y="586"/>
                </a:cubicBezTo>
                <a:cubicBezTo>
                  <a:pt x="423" y="590"/>
                  <a:pt x="426" y="587"/>
                  <a:pt x="427" y="592"/>
                </a:cubicBezTo>
                <a:cubicBezTo>
                  <a:pt x="427" y="598"/>
                  <a:pt x="425" y="599"/>
                  <a:pt x="426" y="603"/>
                </a:cubicBezTo>
                <a:cubicBezTo>
                  <a:pt x="427" y="606"/>
                  <a:pt x="431" y="611"/>
                  <a:pt x="431" y="612"/>
                </a:cubicBezTo>
                <a:cubicBezTo>
                  <a:pt x="431" y="613"/>
                  <a:pt x="430" y="618"/>
                  <a:pt x="428" y="622"/>
                </a:cubicBezTo>
                <a:cubicBezTo>
                  <a:pt x="426" y="626"/>
                  <a:pt x="425" y="629"/>
                  <a:pt x="426" y="631"/>
                </a:cubicBezTo>
                <a:cubicBezTo>
                  <a:pt x="427" y="633"/>
                  <a:pt x="430" y="635"/>
                  <a:pt x="430" y="637"/>
                </a:cubicBezTo>
                <a:cubicBezTo>
                  <a:pt x="430" y="637"/>
                  <a:pt x="430" y="637"/>
                  <a:pt x="430" y="637"/>
                </a:cubicBezTo>
                <a:cubicBezTo>
                  <a:pt x="401" y="646"/>
                  <a:pt x="371" y="651"/>
                  <a:pt x="339" y="651"/>
                </a:cubicBezTo>
                <a:cubicBezTo>
                  <a:pt x="168" y="651"/>
                  <a:pt x="28" y="511"/>
                  <a:pt x="28" y="339"/>
                </a:cubicBezTo>
                <a:close/>
                <a:moveTo>
                  <a:pt x="466" y="624"/>
                </a:moveTo>
                <a:cubicBezTo>
                  <a:pt x="466" y="623"/>
                  <a:pt x="466" y="621"/>
                  <a:pt x="469" y="618"/>
                </a:cubicBezTo>
                <a:cubicBezTo>
                  <a:pt x="472" y="614"/>
                  <a:pt x="473" y="610"/>
                  <a:pt x="474" y="608"/>
                </a:cubicBezTo>
                <a:cubicBezTo>
                  <a:pt x="476" y="606"/>
                  <a:pt x="478" y="603"/>
                  <a:pt x="479" y="599"/>
                </a:cubicBezTo>
                <a:cubicBezTo>
                  <a:pt x="479" y="596"/>
                  <a:pt x="477" y="598"/>
                  <a:pt x="475" y="599"/>
                </a:cubicBezTo>
                <a:cubicBezTo>
                  <a:pt x="472" y="599"/>
                  <a:pt x="470" y="595"/>
                  <a:pt x="469" y="593"/>
                </a:cubicBezTo>
                <a:cubicBezTo>
                  <a:pt x="469" y="591"/>
                  <a:pt x="476" y="592"/>
                  <a:pt x="481" y="592"/>
                </a:cubicBezTo>
                <a:cubicBezTo>
                  <a:pt x="485" y="592"/>
                  <a:pt x="483" y="589"/>
                  <a:pt x="482" y="587"/>
                </a:cubicBezTo>
                <a:cubicBezTo>
                  <a:pt x="480" y="584"/>
                  <a:pt x="481" y="579"/>
                  <a:pt x="483" y="580"/>
                </a:cubicBezTo>
                <a:cubicBezTo>
                  <a:pt x="486" y="581"/>
                  <a:pt x="499" y="576"/>
                  <a:pt x="501" y="575"/>
                </a:cubicBezTo>
                <a:cubicBezTo>
                  <a:pt x="502" y="575"/>
                  <a:pt x="505" y="566"/>
                  <a:pt x="506" y="563"/>
                </a:cubicBezTo>
                <a:cubicBezTo>
                  <a:pt x="507" y="561"/>
                  <a:pt x="507" y="558"/>
                  <a:pt x="505" y="557"/>
                </a:cubicBezTo>
                <a:cubicBezTo>
                  <a:pt x="502" y="557"/>
                  <a:pt x="495" y="553"/>
                  <a:pt x="494" y="552"/>
                </a:cubicBezTo>
                <a:cubicBezTo>
                  <a:pt x="493" y="550"/>
                  <a:pt x="494" y="542"/>
                  <a:pt x="494" y="540"/>
                </a:cubicBezTo>
                <a:cubicBezTo>
                  <a:pt x="494" y="537"/>
                  <a:pt x="497" y="553"/>
                  <a:pt x="503" y="553"/>
                </a:cubicBezTo>
                <a:cubicBezTo>
                  <a:pt x="510" y="553"/>
                  <a:pt x="513" y="554"/>
                  <a:pt x="518" y="547"/>
                </a:cubicBezTo>
                <a:cubicBezTo>
                  <a:pt x="522" y="540"/>
                  <a:pt x="525" y="536"/>
                  <a:pt x="525" y="532"/>
                </a:cubicBezTo>
                <a:cubicBezTo>
                  <a:pt x="524" y="529"/>
                  <a:pt x="525" y="525"/>
                  <a:pt x="526" y="523"/>
                </a:cubicBezTo>
                <a:cubicBezTo>
                  <a:pt x="528" y="521"/>
                  <a:pt x="530" y="522"/>
                  <a:pt x="531" y="515"/>
                </a:cubicBezTo>
                <a:cubicBezTo>
                  <a:pt x="532" y="509"/>
                  <a:pt x="536" y="513"/>
                  <a:pt x="537" y="508"/>
                </a:cubicBezTo>
                <a:cubicBezTo>
                  <a:pt x="538" y="502"/>
                  <a:pt x="530" y="497"/>
                  <a:pt x="534" y="493"/>
                </a:cubicBezTo>
                <a:cubicBezTo>
                  <a:pt x="538" y="488"/>
                  <a:pt x="546" y="482"/>
                  <a:pt x="546" y="482"/>
                </a:cubicBezTo>
                <a:cubicBezTo>
                  <a:pt x="546" y="482"/>
                  <a:pt x="548" y="480"/>
                  <a:pt x="553" y="477"/>
                </a:cubicBezTo>
                <a:cubicBezTo>
                  <a:pt x="558" y="475"/>
                  <a:pt x="564" y="474"/>
                  <a:pt x="565" y="471"/>
                </a:cubicBezTo>
                <a:cubicBezTo>
                  <a:pt x="566" y="468"/>
                  <a:pt x="566" y="462"/>
                  <a:pt x="568" y="458"/>
                </a:cubicBezTo>
                <a:cubicBezTo>
                  <a:pt x="570" y="455"/>
                  <a:pt x="572" y="449"/>
                  <a:pt x="570" y="447"/>
                </a:cubicBezTo>
                <a:cubicBezTo>
                  <a:pt x="568" y="445"/>
                  <a:pt x="570" y="434"/>
                  <a:pt x="569" y="432"/>
                </a:cubicBezTo>
                <a:cubicBezTo>
                  <a:pt x="568" y="429"/>
                  <a:pt x="563" y="424"/>
                  <a:pt x="568" y="417"/>
                </a:cubicBezTo>
                <a:cubicBezTo>
                  <a:pt x="573" y="410"/>
                  <a:pt x="578" y="400"/>
                  <a:pt x="578" y="398"/>
                </a:cubicBezTo>
                <a:cubicBezTo>
                  <a:pt x="578" y="395"/>
                  <a:pt x="580" y="385"/>
                  <a:pt x="579" y="380"/>
                </a:cubicBezTo>
                <a:cubicBezTo>
                  <a:pt x="577" y="376"/>
                  <a:pt x="571" y="372"/>
                  <a:pt x="568" y="371"/>
                </a:cubicBezTo>
                <a:cubicBezTo>
                  <a:pt x="565" y="370"/>
                  <a:pt x="558" y="371"/>
                  <a:pt x="555" y="368"/>
                </a:cubicBezTo>
                <a:cubicBezTo>
                  <a:pt x="551" y="365"/>
                  <a:pt x="543" y="363"/>
                  <a:pt x="541" y="365"/>
                </a:cubicBezTo>
                <a:cubicBezTo>
                  <a:pt x="539" y="366"/>
                  <a:pt x="535" y="368"/>
                  <a:pt x="531" y="366"/>
                </a:cubicBezTo>
                <a:cubicBezTo>
                  <a:pt x="527" y="365"/>
                  <a:pt x="520" y="363"/>
                  <a:pt x="518" y="362"/>
                </a:cubicBezTo>
                <a:cubicBezTo>
                  <a:pt x="515" y="361"/>
                  <a:pt x="509" y="361"/>
                  <a:pt x="507" y="361"/>
                </a:cubicBezTo>
                <a:cubicBezTo>
                  <a:pt x="504" y="362"/>
                  <a:pt x="504" y="360"/>
                  <a:pt x="502" y="366"/>
                </a:cubicBezTo>
                <a:cubicBezTo>
                  <a:pt x="499" y="373"/>
                  <a:pt x="503" y="373"/>
                  <a:pt x="496" y="374"/>
                </a:cubicBezTo>
                <a:cubicBezTo>
                  <a:pt x="489" y="375"/>
                  <a:pt x="497" y="373"/>
                  <a:pt x="499" y="366"/>
                </a:cubicBezTo>
                <a:cubicBezTo>
                  <a:pt x="502" y="360"/>
                  <a:pt x="497" y="358"/>
                  <a:pt x="493" y="360"/>
                </a:cubicBezTo>
                <a:cubicBezTo>
                  <a:pt x="489" y="362"/>
                  <a:pt x="493" y="364"/>
                  <a:pt x="486" y="367"/>
                </a:cubicBezTo>
                <a:cubicBezTo>
                  <a:pt x="480" y="370"/>
                  <a:pt x="478" y="366"/>
                  <a:pt x="483" y="364"/>
                </a:cubicBezTo>
                <a:cubicBezTo>
                  <a:pt x="487" y="362"/>
                  <a:pt x="493" y="356"/>
                  <a:pt x="493" y="354"/>
                </a:cubicBezTo>
                <a:cubicBezTo>
                  <a:pt x="492" y="352"/>
                  <a:pt x="490" y="348"/>
                  <a:pt x="487" y="348"/>
                </a:cubicBezTo>
                <a:cubicBezTo>
                  <a:pt x="483" y="349"/>
                  <a:pt x="483" y="344"/>
                  <a:pt x="477" y="340"/>
                </a:cubicBezTo>
                <a:cubicBezTo>
                  <a:pt x="470" y="335"/>
                  <a:pt x="461" y="330"/>
                  <a:pt x="456" y="332"/>
                </a:cubicBezTo>
                <a:cubicBezTo>
                  <a:pt x="451" y="334"/>
                  <a:pt x="449" y="339"/>
                  <a:pt x="446" y="335"/>
                </a:cubicBezTo>
                <a:cubicBezTo>
                  <a:pt x="442" y="330"/>
                  <a:pt x="438" y="330"/>
                  <a:pt x="436" y="328"/>
                </a:cubicBezTo>
                <a:cubicBezTo>
                  <a:pt x="434" y="325"/>
                  <a:pt x="430" y="329"/>
                  <a:pt x="428" y="328"/>
                </a:cubicBezTo>
                <a:cubicBezTo>
                  <a:pt x="427" y="327"/>
                  <a:pt x="427" y="327"/>
                  <a:pt x="427" y="327"/>
                </a:cubicBezTo>
                <a:cubicBezTo>
                  <a:pt x="427" y="327"/>
                  <a:pt x="422" y="329"/>
                  <a:pt x="424" y="325"/>
                </a:cubicBezTo>
                <a:cubicBezTo>
                  <a:pt x="426" y="320"/>
                  <a:pt x="425" y="312"/>
                  <a:pt x="424" y="312"/>
                </a:cubicBezTo>
                <a:cubicBezTo>
                  <a:pt x="423" y="313"/>
                  <a:pt x="422" y="320"/>
                  <a:pt x="420" y="320"/>
                </a:cubicBezTo>
                <a:cubicBezTo>
                  <a:pt x="417" y="320"/>
                  <a:pt x="419" y="319"/>
                  <a:pt x="414" y="317"/>
                </a:cubicBezTo>
                <a:cubicBezTo>
                  <a:pt x="409" y="315"/>
                  <a:pt x="403" y="319"/>
                  <a:pt x="403" y="321"/>
                </a:cubicBezTo>
                <a:cubicBezTo>
                  <a:pt x="404" y="324"/>
                  <a:pt x="402" y="326"/>
                  <a:pt x="402" y="326"/>
                </a:cubicBezTo>
                <a:cubicBezTo>
                  <a:pt x="402" y="326"/>
                  <a:pt x="400" y="325"/>
                  <a:pt x="398" y="322"/>
                </a:cubicBezTo>
                <a:cubicBezTo>
                  <a:pt x="397" y="320"/>
                  <a:pt x="390" y="321"/>
                  <a:pt x="388" y="324"/>
                </a:cubicBezTo>
                <a:cubicBezTo>
                  <a:pt x="386" y="328"/>
                  <a:pt x="382" y="318"/>
                  <a:pt x="379" y="319"/>
                </a:cubicBezTo>
                <a:cubicBezTo>
                  <a:pt x="377" y="319"/>
                  <a:pt x="374" y="323"/>
                  <a:pt x="372" y="327"/>
                </a:cubicBezTo>
                <a:cubicBezTo>
                  <a:pt x="371" y="332"/>
                  <a:pt x="374" y="338"/>
                  <a:pt x="372" y="338"/>
                </a:cubicBezTo>
                <a:cubicBezTo>
                  <a:pt x="370" y="338"/>
                  <a:pt x="368" y="330"/>
                  <a:pt x="367" y="327"/>
                </a:cubicBezTo>
                <a:cubicBezTo>
                  <a:pt x="367" y="324"/>
                  <a:pt x="371" y="318"/>
                  <a:pt x="367" y="318"/>
                </a:cubicBezTo>
                <a:cubicBezTo>
                  <a:pt x="363" y="318"/>
                  <a:pt x="360" y="325"/>
                  <a:pt x="358" y="326"/>
                </a:cubicBezTo>
                <a:cubicBezTo>
                  <a:pt x="356" y="327"/>
                  <a:pt x="352" y="331"/>
                  <a:pt x="350" y="335"/>
                </a:cubicBezTo>
                <a:cubicBezTo>
                  <a:pt x="349" y="339"/>
                  <a:pt x="348" y="342"/>
                  <a:pt x="346" y="344"/>
                </a:cubicBezTo>
                <a:cubicBezTo>
                  <a:pt x="344" y="346"/>
                  <a:pt x="339" y="345"/>
                  <a:pt x="340" y="344"/>
                </a:cubicBezTo>
                <a:cubicBezTo>
                  <a:pt x="340" y="342"/>
                  <a:pt x="331" y="339"/>
                  <a:pt x="330" y="341"/>
                </a:cubicBezTo>
                <a:cubicBezTo>
                  <a:pt x="329" y="343"/>
                  <a:pt x="326" y="345"/>
                  <a:pt x="322" y="348"/>
                </a:cubicBezTo>
                <a:cubicBezTo>
                  <a:pt x="319" y="351"/>
                  <a:pt x="315" y="348"/>
                  <a:pt x="313" y="346"/>
                </a:cubicBezTo>
                <a:cubicBezTo>
                  <a:pt x="312" y="344"/>
                  <a:pt x="310" y="344"/>
                  <a:pt x="308" y="338"/>
                </a:cubicBezTo>
                <a:cubicBezTo>
                  <a:pt x="306" y="332"/>
                  <a:pt x="306" y="326"/>
                  <a:pt x="306" y="322"/>
                </a:cubicBezTo>
                <a:cubicBezTo>
                  <a:pt x="306" y="318"/>
                  <a:pt x="297" y="312"/>
                  <a:pt x="294" y="313"/>
                </a:cubicBezTo>
                <a:cubicBezTo>
                  <a:pt x="291" y="315"/>
                  <a:pt x="289" y="318"/>
                  <a:pt x="286" y="319"/>
                </a:cubicBezTo>
                <a:cubicBezTo>
                  <a:pt x="283" y="319"/>
                  <a:pt x="284" y="318"/>
                  <a:pt x="279" y="319"/>
                </a:cubicBezTo>
                <a:cubicBezTo>
                  <a:pt x="274" y="320"/>
                  <a:pt x="278" y="318"/>
                  <a:pt x="278" y="314"/>
                </a:cubicBezTo>
                <a:cubicBezTo>
                  <a:pt x="277" y="309"/>
                  <a:pt x="273" y="304"/>
                  <a:pt x="277" y="300"/>
                </a:cubicBezTo>
                <a:cubicBezTo>
                  <a:pt x="281" y="295"/>
                  <a:pt x="277" y="287"/>
                  <a:pt x="274" y="287"/>
                </a:cubicBezTo>
                <a:cubicBezTo>
                  <a:pt x="271" y="287"/>
                  <a:pt x="266" y="290"/>
                  <a:pt x="262" y="291"/>
                </a:cubicBezTo>
                <a:cubicBezTo>
                  <a:pt x="258" y="291"/>
                  <a:pt x="255" y="295"/>
                  <a:pt x="258" y="299"/>
                </a:cubicBezTo>
                <a:cubicBezTo>
                  <a:pt x="260" y="303"/>
                  <a:pt x="257" y="307"/>
                  <a:pt x="256" y="306"/>
                </a:cubicBezTo>
                <a:cubicBezTo>
                  <a:pt x="255" y="306"/>
                  <a:pt x="252" y="304"/>
                  <a:pt x="249" y="309"/>
                </a:cubicBezTo>
                <a:cubicBezTo>
                  <a:pt x="245" y="314"/>
                  <a:pt x="243" y="313"/>
                  <a:pt x="237" y="310"/>
                </a:cubicBezTo>
                <a:cubicBezTo>
                  <a:pt x="231" y="307"/>
                  <a:pt x="225" y="304"/>
                  <a:pt x="222" y="297"/>
                </a:cubicBezTo>
                <a:cubicBezTo>
                  <a:pt x="220" y="291"/>
                  <a:pt x="217" y="285"/>
                  <a:pt x="218" y="281"/>
                </a:cubicBezTo>
                <a:cubicBezTo>
                  <a:pt x="219" y="277"/>
                  <a:pt x="217" y="270"/>
                  <a:pt x="214" y="270"/>
                </a:cubicBezTo>
                <a:cubicBezTo>
                  <a:pt x="212" y="269"/>
                  <a:pt x="216" y="264"/>
                  <a:pt x="219" y="262"/>
                </a:cubicBezTo>
                <a:cubicBezTo>
                  <a:pt x="222" y="260"/>
                  <a:pt x="225" y="255"/>
                  <a:pt x="226" y="253"/>
                </a:cubicBezTo>
                <a:cubicBezTo>
                  <a:pt x="226" y="251"/>
                  <a:pt x="231" y="251"/>
                  <a:pt x="235" y="249"/>
                </a:cubicBezTo>
                <a:cubicBezTo>
                  <a:pt x="240" y="248"/>
                  <a:pt x="241" y="248"/>
                  <a:pt x="246" y="250"/>
                </a:cubicBezTo>
                <a:cubicBezTo>
                  <a:pt x="252" y="252"/>
                  <a:pt x="252" y="247"/>
                  <a:pt x="251" y="246"/>
                </a:cubicBezTo>
                <a:cubicBezTo>
                  <a:pt x="251" y="244"/>
                  <a:pt x="253" y="243"/>
                  <a:pt x="259" y="242"/>
                </a:cubicBezTo>
                <a:cubicBezTo>
                  <a:pt x="264" y="241"/>
                  <a:pt x="269" y="236"/>
                  <a:pt x="271" y="237"/>
                </a:cubicBezTo>
                <a:cubicBezTo>
                  <a:pt x="273" y="238"/>
                  <a:pt x="277" y="243"/>
                  <a:pt x="279" y="241"/>
                </a:cubicBezTo>
                <a:cubicBezTo>
                  <a:pt x="281" y="238"/>
                  <a:pt x="281" y="235"/>
                  <a:pt x="283" y="240"/>
                </a:cubicBezTo>
                <a:cubicBezTo>
                  <a:pt x="286" y="246"/>
                  <a:pt x="290" y="253"/>
                  <a:pt x="294" y="254"/>
                </a:cubicBezTo>
                <a:cubicBezTo>
                  <a:pt x="298" y="254"/>
                  <a:pt x="298" y="260"/>
                  <a:pt x="302" y="260"/>
                </a:cubicBezTo>
                <a:cubicBezTo>
                  <a:pt x="306" y="260"/>
                  <a:pt x="305" y="250"/>
                  <a:pt x="303" y="247"/>
                </a:cubicBezTo>
                <a:cubicBezTo>
                  <a:pt x="301" y="244"/>
                  <a:pt x="296" y="235"/>
                  <a:pt x="293" y="233"/>
                </a:cubicBezTo>
                <a:cubicBezTo>
                  <a:pt x="290" y="231"/>
                  <a:pt x="292" y="225"/>
                  <a:pt x="296" y="222"/>
                </a:cubicBezTo>
                <a:cubicBezTo>
                  <a:pt x="300" y="219"/>
                  <a:pt x="304" y="208"/>
                  <a:pt x="307" y="204"/>
                </a:cubicBezTo>
                <a:cubicBezTo>
                  <a:pt x="309" y="201"/>
                  <a:pt x="319" y="198"/>
                  <a:pt x="315" y="195"/>
                </a:cubicBezTo>
                <a:cubicBezTo>
                  <a:pt x="312" y="192"/>
                  <a:pt x="308" y="188"/>
                  <a:pt x="307" y="186"/>
                </a:cubicBezTo>
                <a:cubicBezTo>
                  <a:pt x="307" y="183"/>
                  <a:pt x="310" y="183"/>
                  <a:pt x="311" y="185"/>
                </a:cubicBezTo>
                <a:cubicBezTo>
                  <a:pt x="313" y="186"/>
                  <a:pt x="317" y="180"/>
                  <a:pt x="315" y="178"/>
                </a:cubicBezTo>
                <a:cubicBezTo>
                  <a:pt x="313" y="176"/>
                  <a:pt x="313" y="173"/>
                  <a:pt x="316" y="173"/>
                </a:cubicBezTo>
                <a:cubicBezTo>
                  <a:pt x="319" y="173"/>
                  <a:pt x="319" y="170"/>
                  <a:pt x="318" y="168"/>
                </a:cubicBezTo>
                <a:cubicBezTo>
                  <a:pt x="316" y="166"/>
                  <a:pt x="320" y="163"/>
                  <a:pt x="323" y="163"/>
                </a:cubicBezTo>
                <a:cubicBezTo>
                  <a:pt x="326" y="164"/>
                  <a:pt x="336" y="162"/>
                  <a:pt x="337" y="160"/>
                </a:cubicBezTo>
                <a:cubicBezTo>
                  <a:pt x="338" y="158"/>
                  <a:pt x="331" y="155"/>
                  <a:pt x="330" y="151"/>
                </a:cubicBezTo>
                <a:cubicBezTo>
                  <a:pt x="329" y="148"/>
                  <a:pt x="333" y="143"/>
                  <a:pt x="336" y="142"/>
                </a:cubicBezTo>
                <a:cubicBezTo>
                  <a:pt x="339" y="141"/>
                  <a:pt x="343" y="140"/>
                  <a:pt x="343" y="139"/>
                </a:cubicBezTo>
                <a:cubicBezTo>
                  <a:pt x="343" y="137"/>
                  <a:pt x="347" y="133"/>
                  <a:pt x="348" y="136"/>
                </a:cubicBezTo>
                <a:cubicBezTo>
                  <a:pt x="349" y="139"/>
                  <a:pt x="350" y="145"/>
                  <a:pt x="354" y="144"/>
                </a:cubicBezTo>
                <a:cubicBezTo>
                  <a:pt x="357" y="143"/>
                  <a:pt x="361" y="138"/>
                  <a:pt x="362" y="137"/>
                </a:cubicBezTo>
                <a:cubicBezTo>
                  <a:pt x="363" y="137"/>
                  <a:pt x="371" y="133"/>
                  <a:pt x="372" y="132"/>
                </a:cubicBezTo>
                <a:cubicBezTo>
                  <a:pt x="374" y="131"/>
                  <a:pt x="384" y="128"/>
                  <a:pt x="382" y="125"/>
                </a:cubicBezTo>
                <a:cubicBezTo>
                  <a:pt x="380" y="122"/>
                  <a:pt x="378" y="119"/>
                  <a:pt x="376" y="118"/>
                </a:cubicBezTo>
                <a:cubicBezTo>
                  <a:pt x="375" y="117"/>
                  <a:pt x="374" y="119"/>
                  <a:pt x="373" y="121"/>
                </a:cubicBezTo>
                <a:cubicBezTo>
                  <a:pt x="371" y="124"/>
                  <a:pt x="368" y="125"/>
                  <a:pt x="367" y="123"/>
                </a:cubicBezTo>
                <a:cubicBezTo>
                  <a:pt x="366" y="122"/>
                  <a:pt x="366" y="116"/>
                  <a:pt x="363" y="118"/>
                </a:cubicBezTo>
                <a:cubicBezTo>
                  <a:pt x="360" y="121"/>
                  <a:pt x="361" y="123"/>
                  <a:pt x="359" y="122"/>
                </a:cubicBezTo>
                <a:cubicBezTo>
                  <a:pt x="357" y="122"/>
                  <a:pt x="354" y="119"/>
                  <a:pt x="354" y="119"/>
                </a:cubicBezTo>
                <a:cubicBezTo>
                  <a:pt x="354" y="119"/>
                  <a:pt x="358" y="115"/>
                  <a:pt x="354" y="112"/>
                </a:cubicBezTo>
                <a:cubicBezTo>
                  <a:pt x="350" y="108"/>
                  <a:pt x="345" y="110"/>
                  <a:pt x="342" y="113"/>
                </a:cubicBezTo>
                <a:cubicBezTo>
                  <a:pt x="338" y="117"/>
                  <a:pt x="338" y="116"/>
                  <a:pt x="333" y="119"/>
                </a:cubicBezTo>
                <a:cubicBezTo>
                  <a:pt x="328" y="121"/>
                  <a:pt x="326" y="123"/>
                  <a:pt x="326" y="123"/>
                </a:cubicBezTo>
                <a:cubicBezTo>
                  <a:pt x="326" y="123"/>
                  <a:pt x="326" y="116"/>
                  <a:pt x="328" y="112"/>
                </a:cubicBezTo>
                <a:cubicBezTo>
                  <a:pt x="330" y="109"/>
                  <a:pt x="340" y="108"/>
                  <a:pt x="342" y="104"/>
                </a:cubicBezTo>
                <a:cubicBezTo>
                  <a:pt x="344" y="101"/>
                  <a:pt x="352" y="104"/>
                  <a:pt x="352" y="104"/>
                </a:cubicBezTo>
                <a:cubicBezTo>
                  <a:pt x="352" y="104"/>
                  <a:pt x="355" y="99"/>
                  <a:pt x="355" y="101"/>
                </a:cubicBezTo>
                <a:cubicBezTo>
                  <a:pt x="356" y="104"/>
                  <a:pt x="356" y="110"/>
                  <a:pt x="359" y="110"/>
                </a:cubicBezTo>
                <a:cubicBezTo>
                  <a:pt x="362" y="109"/>
                  <a:pt x="368" y="104"/>
                  <a:pt x="365" y="103"/>
                </a:cubicBezTo>
                <a:cubicBezTo>
                  <a:pt x="362" y="103"/>
                  <a:pt x="366" y="100"/>
                  <a:pt x="369" y="97"/>
                </a:cubicBezTo>
                <a:cubicBezTo>
                  <a:pt x="371" y="94"/>
                  <a:pt x="378" y="95"/>
                  <a:pt x="379" y="94"/>
                </a:cubicBezTo>
                <a:cubicBezTo>
                  <a:pt x="381" y="93"/>
                  <a:pt x="381" y="88"/>
                  <a:pt x="384" y="88"/>
                </a:cubicBezTo>
                <a:cubicBezTo>
                  <a:pt x="387" y="87"/>
                  <a:pt x="389" y="91"/>
                  <a:pt x="386" y="95"/>
                </a:cubicBezTo>
                <a:cubicBezTo>
                  <a:pt x="382" y="98"/>
                  <a:pt x="383" y="106"/>
                  <a:pt x="382" y="108"/>
                </a:cubicBezTo>
                <a:cubicBezTo>
                  <a:pt x="380" y="110"/>
                  <a:pt x="382" y="112"/>
                  <a:pt x="385" y="111"/>
                </a:cubicBezTo>
                <a:cubicBezTo>
                  <a:pt x="389" y="110"/>
                  <a:pt x="392" y="110"/>
                  <a:pt x="395" y="109"/>
                </a:cubicBezTo>
                <a:cubicBezTo>
                  <a:pt x="398" y="107"/>
                  <a:pt x="400" y="108"/>
                  <a:pt x="401" y="110"/>
                </a:cubicBezTo>
                <a:cubicBezTo>
                  <a:pt x="402" y="111"/>
                  <a:pt x="404" y="107"/>
                  <a:pt x="404" y="107"/>
                </a:cubicBezTo>
                <a:cubicBezTo>
                  <a:pt x="404" y="107"/>
                  <a:pt x="409" y="105"/>
                  <a:pt x="412" y="107"/>
                </a:cubicBezTo>
                <a:cubicBezTo>
                  <a:pt x="414" y="109"/>
                  <a:pt x="414" y="105"/>
                  <a:pt x="413" y="103"/>
                </a:cubicBezTo>
                <a:cubicBezTo>
                  <a:pt x="411" y="101"/>
                  <a:pt x="408" y="99"/>
                  <a:pt x="406" y="96"/>
                </a:cubicBezTo>
                <a:cubicBezTo>
                  <a:pt x="404" y="93"/>
                  <a:pt x="402" y="93"/>
                  <a:pt x="399" y="95"/>
                </a:cubicBezTo>
                <a:cubicBezTo>
                  <a:pt x="396" y="96"/>
                  <a:pt x="395" y="95"/>
                  <a:pt x="392" y="94"/>
                </a:cubicBezTo>
                <a:cubicBezTo>
                  <a:pt x="389" y="93"/>
                  <a:pt x="389" y="97"/>
                  <a:pt x="389" y="93"/>
                </a:cubicBezTo>
                <a:cubicBezTo>
                  <a:pt x="390" y="89"/>
                  <a:pt x="391" y="88"/>
                  <a:pt x="392" y="85"/>
                </a:cubicBezTo>
                <a:cubicBezTo>
                  <a:pt x="392" y="82"/>
                  <a:pt x="397" y="75"/>
                  <a:pt x="391" y="75"/>
                </a:cubicBezTo>
                <a:cubicBezTo>
                  <a:pt x="385" y="75"/>
                  <a:pt x="383" y="74"/>
                  <a:pt x="381" y="72"/>
                </a:cubicBezTo>
                <a:cubicBezTo>
                  <a:pt x="379" y="69"/>
                  <a:pt x="372" y="65"/>
                  <a:pt x="370" y="66"/>
                </a:cubicBezTo>
                <a:cubicBezTo>
                  <a:pt x="368" y="66"/>
                  <a:pt x="360" y="70"/>
                  <a:pt x="359" y="67"/>
                </a:cubicBezTo>
                <a:cubicBezTo>
                  <a:pt x="358" y="65"/>
                  <a:pt x="354" y="59"/>
                  <a:pt x="351" y="57"/>
                </a:cubicBezTo>
                <a:cubicBezTo>
                  <a:pt x="349" y="55"/>
                  <a:pt x="338" y="46"/>
                  <a:pt x="336" y="46"/>
                </a:cubicBezTo>
                <a:cubicBezTo>
                  <a:pt x="335" y="45"/>
                  <a:pt x="333" y="46"/>
                  <a:pt x="331" y="52"/>
                </a:cubicBezTo>
                <a:cubicBezTo>
                  <a:pt x="328" y="59"/>
                  <a:pt x="325" y="61"/>
                  <a:pt x="321" y="60"/>
                </a:cubicBezTo>
                <a:cubicBezTo>
                  <a:pt x="318" y="59"/>
                  <a:pt x="315" y="62"/>
                  <a:pt x="311" y="58"/>
                </a:cubicBezTo>
                <a:cubicBezTo>
                  <a:pt x="307" y="55"/>
                  <a:pt x="316" y="52"/>
                  <a:pt x="314" y="50"/>
                </a:cubicBezTo>
                <a:cubicBezTo>
                  <a:pt x="312" y="48"/>
                  <a:pt x="304" y="48"/>
                  <a:pt x="300" y="49"/>
                </a:cubicBezTo>
                <a:cubicBezTo>
                  <a:pt x="295" y="49"/>
                  <a:pt x="291" y="45"/>
                  <a:pt x="284" y="46"/>
                </a:cubicBezTo>
                <a:cubicBezTo>
                  <a:pt x="278" y="47"/>
                  <a:pt x="270" y="50"/>
                  <a:pt x="268" y="50"/>
                </a:cubicBezTo>
                <a:cubicBezTo>
                  <a:pt x="266" y="51"/>
                  <a:pt x="267" y="54"/>
                  <a:pt x="267" y="60"/>
                </a:cubicBezTo>
                <a:cubicBezTo>
                  <a:pt x="267" y="65"/>
                  <a:pt x="272" y="66"/>
                  <a:pt x="268" y="67"/>
                </a:cubicBezTo>
                <a:cubicBezTo>
                  <a:pt x="264" y="69"/>
                  <a:pt x="263" y="70"/>
                  <a:pt x="267" y="71"/>
                </a:cubicBezTo>
                <a:cubicBezTo>
                  <a:pt x="272" y="72"/>
                  <a:pt x="279" y="79"/>
                  <a:pt x="279" y="79"/>
                </a:cubicBezTo>
                <a:cubicBezTo>
                  <a:pt x="279" y="79"/>
                  <a:pt x="280" y="83"/>
                  <a:pt x="277" y="86"/>
                </a:cubicBezTo>
                <a:cubicBezTo>
                  <a:pt x="275" y="89"/>
                  <a:pt x="273" y="92"/>
                  <a:pt x="270" y="90"/>
                </a:cubicBezTo>
                <a:cubicBezTo>
                  <a:pt x="268" y="87"/>
                  <a:pt x="263" y="89"/>
                  <a:pt x="265" y="91"/>
                </a:cubicBezTo>
                <a:cubicBezTo>
                  <a:pt x="267" y="94"/>
                  <a:pt x="270" y="95"/>
                  <a:pt x="271" y="97"/>
                </a:cubicBezTo>
                <a:cubicBezTo>
                  <a:pt x="271" y="100"/>
                  <a:pt x="277" y="106"/>
                  <a:pt x="275" y="109"/>
                </a:cubicBezTo>
                <a:cubicBezTo>
                  <a:pt x="273" y="112"/>
                  <a:pt x="270" y="111"/>
                  <a:pt x="267" y="112"/>
                </a:cubicBezTo>
                <a:cubicBezTo>
                  <a:pt x="265" y="113"/>
                  <a:pt x="262" y="109"/>
                  <a:pt x="264" y="108"/>
                </a:cubicBezTo>
                <a:cubicBezTo>
                  <a:pt x="265" y="107"/>
                  <a:pt x="261" y="100"/>
                  <a:pt x="261" y="100"/>
                </a:cubicBezTo>
                <a:cubicBezTo>
                  <a:pt x="261" y="100"/>
                  <a:pt x="258" y="109"/>
                  <a:pt x="257" y="105"/>
                </a:cubicBezTo>
                <a:cubicBezTo>
                  <a:pt x="257" y="101"/>
                  <a:pt x="254" y="101"/>
                  <a:pt x="253" y="97"/>
                </a:cubicBezTo>
                <a:cubicBezTo>
                  <a:pt x="252" y="94"/>
                  <a:pt x="247" y="90"/>
                  <a:pt x="244" y="92"/>
                </a:cubicBezTo>
                <a:cubicBezTo>
                  <a:pt x="240" y="94"/>
                  <a:pt x="236" y="96"/>
                  <a:pt x="229" y="96"/>
                </a:cubicBezTo>
                <a:cubicBezTo>
                  <a:pt x="221" y="96"/>
                  <a:pt x="217" y="96"/>
                  <a:pt x="211" y="94"/>
                </a:cubicBezTo>
                <a:cubicBezTo>
                  <a:pt x="204" y="92"/>
                  <a:pt x="202" y="95"/>
                  <a:pt x="199" y="96"/>
                </a:cubicBezTo>
                <a:cubicBezTo>
                  <a:pt x="196" y="97"/>
                  <a:pt x="196" y="90"/>
                  <a:pt x="191" y="90"/>
                </a:cubicBezTo>
                <a:cubicBezTo>
                  <a:pt x="187" y="90"/>
                  <a:pt x="189" y="88"/>
                  <a:pt x="187" y="82"/>
                </a:cubicBezTo>
                <a:cubicBezTo>
                  <a:pt x="184" y="76"/>
                  <a:pt x="182" y="78"/>
                  <a:pt x="190" y="69"/>
                </a:cubicBezTo>
                <a:cubicBezTo>
                  <a:pt x="192" y="67"/>
                  <a:pt x="193" y="66"/>
                  <a:pt x="194" y="64"/>
                </a:cubicBezTo>
                <a:cubicBezTo>
                  <a:pt x="200" y="61"/>
                  <a:pt x="206" y="58"/>
                  <a:pt x="213" y="55"/>
                </a:cubicBezTo>
                <a:cubicBezTo>
                  <a:pt x="214" y="56"/>
                  <a:pt x="214" y="56"/>
                  <a:pt x="214" y="55"/>
                </a:cubicBezTo>
                <a:cubicBezTo>
                  <a:pt x="214" y="55"/>
                  <a:pt x="214" y="55"/>
                  <a:pt x="214" y="55"/>
                </a:cubicBezTo>
                <a:cubicBezTo>
                  <a:pt x="216" y="54"/>
                  <a:pt x="218" y="53"/>
                  <a:pt x="221" y="52"/>
                </a:cubicBezTo>
                <a:cubicBezTo>
                  <a:pt x="218" y="56"/>
                  <a:pt x="220" y="56"/>
                  <a:pt x="223" y="55"/>
                </a:cubicBezTo>
                <a:cubicBezTo>
                  <a:pt x="226" y="54"/>
                  <a:pt x="231" y="50"/>
                  <a:pt x="231" y="50"/>
                </a:cubicBezTo>
                <a:cubicBezTo>
                  <a:pt x="231" y="50"/>
                  <a:pt x="237" y="45"/>
                  <a:pt x="240" y="47"/>
                </a:cubicBezTo>
                <a:cubicBezTo>
                  <a:pt x="242" y="50"/>
                  <a:pt x="243" y="52"/>
                  <a:pt x="246" y="52"/>
                </a:cubicBezTo>
                <a:cubicBezTo>
                  <a:pt x="249" y="51"/>
                  <a:pt x="255" y="46"/>
                  <a:pt x="248" y="44"/>
                </a:cubicBezTo>
                <a:cubicBezTo>
                  <a:pt x="247" y="43"/>
                  <a:pt x="246" y="43"/>
                  <a:pt x="245" y="43"/>
                </a:cubicBezTo>
                <a:cubicBezTo>
                  <a:pt x="250" y="41"/>
                  <a:pt x="254" y="40"/>
                  <a:pt x="259" y="39"/>
                </a:cubicBezTo>
                <a:cubicBezTo>
                  <a:pt x="260" y="41"/>
                  <a:pt x="262" y="43"/>
                  <a:pt x="263" y="43"/>
                </a:cubicBezTo>
                <a:cubicBezTo>
                  <a:pt x="265" y="41"/>
                  <a:pt x="267" y="41"/>
                  <a:pt x="269" y="39"/>
                </a:cubicBezTo>
                <a:cubicBezTo>
                  <a:pt x="272" y="37"/>
                  <a:pt x="283" y="37"/>
                  <a:pt x="285" y="36"/>
                </a:cubicBezTo>
                <a:cubicBezTo>
                  <a:pt x="288" y="35"/>
                  <a:pt x="293" y="39"/>
                  <a:pt x="294" y="38"/>
                </a:cubicBezTo>
                <a:cubicBezTo>
                  <a:pt x="296" y="37"/>
                  <a:pt x="299" y="39"/>
                  <a:pt x="302" y="40"/>
                </a:cubicBezTo>
                <a:cubicBezTo>
                  <a:pt x="305" y="42"/>
                  <a:pt x="303" y="36"/>
                  <a:pt x="308" y="38"/>
                </a:cubicBezTo>
                <a:cubicBezTo>
                  <a:pt x="314" y="41"/>
                  <a:pt x="312" y="42"/>
                  <a:pt x="314" y="41"/>
                </a:cubicBezTo>
                <a:cubicBezTo>
                  <a:pt x="317" y="40"/>
                  <a:pt x="323" y="40"/>
                  <a:pt x="323" y="40"/>
                </a:cubicBezTo>
                <a:cubicBezTo>
                  <a:pt x="323" y="40"/>
                  <a:pt x="322" y="35"/>
                  <a:pt x="327" y="35"/>
                </a:cubicBezTo>
                <a:cubicBezTo>
                  <a:pt x="331" y="35"/>
                  <a:pt x="336" y="39"/>
                  <a:pt x="335" y="35"/>
                </a:cubicBezTo>
                <a:cubicBezTo>
                  <a:pt x="334" y="33"/>
                  <a:pt x="334" y="30"/>
                  <a:pt x="332" y="28"/>
                </a:cubicBezTo>
                <a:cubicBezTo>
                  <a:pt x="335" y="28"/>
                  <a:pt x="337" y="28"/>
                  <a:pt x="339" y="28"/>
                </a:cubicBezTo>
                <a:cubicBezTo>
                  <a:pt x="511" y="28"/>
                  <a:pt x="651" y="168"/>
                  <a:pt x="651" y="339"/>
                </a:cubicBezTo>
                <a:cubicBezTo>
                  <a:pt x="651" y="466"/>
                  <a:pt x="575" y="575"/>
                  <a:pt x="466" y="624"/>
                </a:cubicBezTo>
                <a:close/>
                <a:moveTo>
                  <a:pt x="280" y="149"/>
                </a:moveTo>
                <a:cubicBezTo>
                  <a:pt x="278" y="150"/>
                  <a:pt x="274" y="149"/>
                  <a:pt x="273" y="145"/>
                </a:cubicBezTo>
                <a:cubicBezTo>
                  <a:pt x="272" y="142"/>
                  <a:pt x="272" y="152"/>
                  <a:pt x="274" y="154"/>
                </a:cubicBezTo>
                <a:cubicBezTo>
                  <a:pt x="277" y="157"/>
                  <a:pt x="272" y="161"/>
                  <a:pt x="270" y="162"/>
                </a:cubicBezTo>
                <a:cubicBezTo>
                  <a:pt x="269" y="162"/>
                  <a:pt x="266" y="158"/>
                  <a:pt x="266" y="154"/>
                </a:cubicBezTo>
                <a:cubicBezTo>
                  <a:pt x="265" y="150"/>
                  <a:pt x="261" y="146"/>
                  <a:pt x="256" y="148"/>
                </a:cubicBezTo>
                <a:cubicBezTo>
                  <a:pt x="252" y="150"/>
                  <a:pt x="251" y="154"/>
                  <a:pt x="249" y="156"/>
                </a:cubicBezTo>
                <a:cubicBezTo>
                  <a:pt x="248" y="158"/>
                  <a:pt x="250" y="166"/>
                  <a:pt x="251" y="168"/>
                </a:cubicBezTo>
                <a:cubicBezTo>
                  <a:pt x="252" y="169"/>
                  <a:pt x="253" y="176"/>
                  <a:pt x="249" y="176"/>
                </a:cubicBezTo>
                <a:cubicBezTo>
                  <a:pt x="245" y="177"/>
                  <a:pt x="244" y="169"/>
                  <a:pt x="243" y="166"/>
                </a:cubicBezTo>
                <a:cubicBezTo>
                  <a:pt x="243" y="163"/>
                  <a:pt x="240" y="156"/>
                  <a:pt x="240" y="152"/>
                </a:cubicBezTo>
                <a:cubicBezTo>
                  <a:pt x="241" y="148"/>
                  <a:pt x="246" y="145"/>
                  <a:pt x="249" y="144"/>
                </a:cubicBezTo>
                <a:cubicBezTo>
                  <a:pt x="253" y="143"/>
                  <a:pt x="261" y="144"/>
                  <a:pt x="262" y="143"/>
                </a:cubicBezTo>
                <a:cubicBezTo>
                  <a:pt x="263" y="142"/>
                  <a:pt x="269" y="141"/>
                  <a:pt x="273" y="141"/>
                </a:cubicBezTo>
                <a:cubicBezTo>
                  <a:pt x="276" y="141"/>
                  <a:pt x="282" y="148"/>
                  <a:pt x="280" y="149"/>
                </a:cubicBezTo>
                <a:close/>
                <a:moveTo>
                  <a:pt x="288" y="149"/>
                </a:moveTo>
                <a:cubicBezTo>
                  <a:pt x="290" y="149"/>
                  <a:pt x="298" y="145"/>
                  <a:pt x="301" y="147"/>
                </a:cubicBezTo>
                <a:cubicBezTo>
                  <a:pt x="303" y="149"/>
                  <a:pt x="300" y="150"/>
                  <a:pt x="296" y="153"/>
                </a:cubicBezTo>
                <a:cubicBezTo>
                  <a:pt x="292" y="156"/>
                  <a:pt x="291" y="156"/>
                  <a:pt x="289" y="158"/>
                </a:cubicBezTo>
                <a:cubicBezTo>
                  <a:pt x="288" y="161"/>
                  <a:pt x="283" y="163"/>
                  <a:pt x="281" y="167"/>
                </a:cubicBezTo>
                <a:cubicBezTo>
                  <a:pt x="279" y="170"/>
                  <a:pt x="275" y="173"/>
                  <a:pt x="273" y="171"/>
                </a:cubicBezTo>
                <a:cubicBezTo>
                  <a:pt x="271" y="168"/>
                  <a:pt x="273" y="169"/>
                  <a:pt x="273" y="168"/>
                </a:cubicBezTo>
                <a:cubicBezTo>
                  <a:pt x="274" y="166"/>
                  <a:pt x="281" y="161"/>
                  <a:pt x="281" y="161"/>
                </a:cubicBezTo>
                <a:cubicBezTo>
                  <a:pt x="281" y="161"/>
                  <a:pt x="287" y="148"/>
                  <a:pt x="288" y="149"/>
                </a:cubicBezTo>
                <a:close/>
                <a:moveTo>
                  <a:pt x="249" y="140"/>
                </a:moveTo>
                <a:cubicBezTo>
                  <a:pt x="248" y="141"/>
                  <a:pt x="243" y="141"/>
                  <a:pt x="239" y="141"/>
                </a:cubicBezTo>
                <a:cubicBezTo>
                  <a:pt x="235" y="142"/>
                  <a:pt x="235" y="139"/>
                  <a:pt x="234" y="140"/>
                </a:cubicBezTo>
                <a:cubicBezTo>
                  <a:pt x="232" y="141"/>
                  <a:pt x="228" y="143"/>
                  <a:pt x="226" y="145"/>
                </a:cubicBezTo>
                <a:cubicBezTo>
                  <a:pt x="224" y="147"/>
                  <a:pt x="219" y="148"/>
                  <a:pt x="219" y="145"/>
                </a:cubicBezTo>
                <a:cubicBezTo>
                  <a:pt x="218" y="141"/>
                  <a:pt x="220" y="142"/>
                  <a:pt x="225" y="138"/>
                </a:cubicBezTo>
                <a:cubicBezTo>
                  <a:pt x="230" y="135"/>
                  <a:pt x="234" y="127"/>
                  <a:pt x="238" y="129"/>
                </a:cubicBezTo>
                <a:cubicBezTo>
                  <a:pt x="241" y="131"/>
                  <a:pt x="247" y="133"/>
                  <a:pt x="250" y="133"/>
                </a:cubicBezTo>
                <a:cubicBezTo>
                  <a:pt x="253" y="133"/>
                  <a:pt x="250" y="139"/>
                  <a:pt x="249" y="140"/>
                </a:cubicBezTo>
                <a:close/>
              </a:path>
            </a:pathLst>
          </a:custGeom>
          <a:solidFill>
            <a:schemeClr val="accent4"/>
          </a:solidFill>
          <a:ln>
            <a:noFill/>
          </a:ln>
        </p:spPr>
        <p:txBody>
          <a:bodyPr vert="horz" wrap="square" lIns="91440" tIns="45720" rIns="91440" bIns="45720" numCol="1" anchor="t" anchorCtr="0" compatLnSpc="1"/>
          <a:lstStyle/>
          <a:p>
            <a:endParaRPr lang="en-US" sz="2400">
              <a:cs typeface="+mn-ea"/>
              <a:sym typeface="+mn-lt"/>
            </a:endParaRPr>
          </a:p>
        </p:txBody>
      </p:sp>
      <p:grpSp>
        <p:nvGrpSpPr>
          <p:cNvPr id="9" name="Group 7"/>
          <p:cNvGrpSpPr/>
          <p:nvPr/>
        </p:nvGrpSpPr>
        <p:grpSpPr>
          <a:xfrm>
            <a:off x="2986425" y="1932489"/>
            <a:ext cx="6294745" cy="3132273"/>
            <a:chOff x="2986424" y="1932488"/>
            <a:chExt cx="6294745" cy="3132273"/>
          </a:xfrm>
        </p:grpSpPr>
        <p:sp>
          <p:nvSpPr>
            <p:cNvPr id="10" name="Freeform 7"/>
            <p:cNvSpPr/>
            <p:nvPr/>
          </p:nvSpPr>
          <p:spPr bwMode="auto">
            <a:xfrm>
              <a:off x="2986424" y="4657802"/>
              <a:ext cx="6120144" cy="406959"/>
            </a:xfrm>
            <a:custGeom>
              <a:gdLst>
                <a:gd name="T0" fmla="*/ 1957 w 1971"/>
                <a:gd name="T1" fmla="*/ 94 h 131"/>
                <a:gd name="T2" fmla="*/ 985 w 1971"/>
                <a:gd name="T3" fmla="*/ 0 h 131"/>
                <a:gd name="T4" fmla="*/ 13 w 1971"/>
                <a:gd name="T5" fmla="*/ 100 h 131"/>
                <a:gd name="T6" fmla="*/ 2 w 1971"/>
                <a:gd name="T7" fmla="*/ 119 h 131"/>
                <a:gd name="T8" fmla="*/ 17 w 1971"/>
                <a:gd name="T9" fmla="*/ 131 h 131"/>
                <a:gd name="T10" fmla="*/ 20 w 1971"/>
                <a:gd name="T11" fmla="*/ 131 h 131"/>
                <a:gd name="T12" fmla="*/ 771 w 1971"/>
                <a:gd name="T13" fmla="*/ 64 h 131"/>
                <a:gd name="T14" fmla="*/ 769 w 1971"/>
                <a:gd name="T15" fmla="*/ 70 h 131"/>
                <a:gd name="T16" fmla="*/ 816 w 1971"/>
                <a:gd name="T17" fmla="*/ 87 h 131"/>
                <a:gd name="T18" fmla="*/ 1128 w 1971"/>
                <a:gd name="T19" fmla="*/ 108 h 131"/>
                <a:gd name="T20" fmla="*/ 1372 w 1971"/>
                <a:gd name="T21" fmla="*/ 100 h 131"/>
                <a:gd name="T22" fmla="*/ 1404 w 1971"/>
                <a:gd name="T23" fmla="*/ 83 h 131"/>
                <a:gd name="T24" fmla="*/ 1403 w 1971"/>
                <a:gd name="T25" fmla="*/ 77 h 131"/>
                <a:gd name="T26" fmla="*/ 1953 w 1971"/>
                <a:gd name="T27" fmla="*/ 125 h 131"/>
                <a:gd name="T28" fmla="*/ 1955 w 1971"/>
                <a:gd name="T29" fmla="*/ 125 h 131"/>
                <a:gd name="T30" fmla="*/ 1971 w 1971"/>
                <a:gd name="T31" fmla="*/ 109 h 131"/>
                <a:gd name="T32" fmla="*/ 1957 w 1971"/>
                <a:gd name="T33" fmla="*/ 94 h 1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71" h="131">
                  <a:moveTo>
                    <a:pt x="1957" y="94"/>
                  </a:moveTo>
                  <a:cubicBezTo>
                    <a:pt x="1641" y="32"/>
                    <a:pt x="1314" y="0"/>
                    <a:pt x="985" y="0"/>
                  </a:cubicBezTo>
                  <a:cubicBezTo>
                    <a:pt x="406" y="0"/>
                    <a:pt x="17" y="99"/>
                    <a:pt x="13" y="100"/>
                  </a:cubicBezTo>
                  <a:cubicBezTo>
                    <a:pt x="5" y="103"/>
                    <a:pt x="0" y="111"/>
                    <a:pt x="2" y="119"/>
                  </a:cubicBezTo>
                  <a:cubicBezTo>
                    <a:pt x="3" y="126"/>
                    <a:pt x="10" y="131"/>
                    <a:pt x="17" y="131"/>
                  </a:cubicBezTo>
                  <a:cubicBezTo>
                    <a:pt x="18" y="131"/>
                    <a:pt x="19" y="131"/>
                    <a:pt x="20" y="131"/>
                  </a:cubicBezTo>
                  <a:cubicBezTo>
                    <a:pt x="233" y="92"/>
                    <a:pt x="485" y="70"/>
                    <a:pt x="771" y="64"/>
                  </a:cubicBezTo>
                  <a:cubicBezTo>
                    <a:pt x="770" y="66"/>
                    <a:pt x="769" y="68"/>
                    <a:pt x="769" y="70"/>
                  </a:cubicBezTo>
                  <a:cubicBezTo>
                    <a:pt x="768" y="78"/>
                    <a:pt x="808" y="86"/>
                    <a:pt x="816" y="87"/>
                  </a:cubicBezTo>
                  <a:cubicBezTo>
                    <a:pt x="923" y="112"/>
                    <a:pt x="1047" y="108"/>
                    <a:pt x="1128" y="108"/>
                  </a:cubicBezTo>
                  <a:cubicBezTo>
                    <a:pt x="1236" y="108"/>
                    <a:pt x="1316" y="109"/>
                    <a:pt x="1372" y="100"/>
                  </a:cubicBezTo>
                  <a:cubicBezTo>
                    <a:pt x="1380" y="98"/>
                    <a:pt x="1405" y="91"/>
                    <a:pt x="1404" y="83"/>
                  </a:cubicBezTo>
                  <a:cubicBezTo>
                    <a:pt x="1404" y="81"/>
                    <a:pt x="1404" y="79"/>
                    <a:pt x="1403" y="77"/>
                  </a:cubicBezTo>
                  <a:cubicBezTo>
                    <a:pt x="1656" y="92"/>
                    <a:pt x="1856" y="113"/>
                    <a:pt x="1953" y="125"/>
                  </a:cubicBezTo>
                  <a:cubicBezTo>
                    <a:pt x="1954" y="125"/>
                    <a:pt x="1955" y="125"/>
                    <a:pt x="1955" y="125"/>
                  </a:cubicBezTo>
                  <a:cubicBezTo>
                    <a:pt x="1964" y="125"/>
                    <a:pt x="1971" y="118"/>
                    <a:pt x="1971" y="109"/>
                  </a:cubicBezTo>
                  <a:cubicBezTo>
                    <a:pt x="1971" y="101"/>
                    <a:pt x="1965" y="95"/>
                    <a:pt x="1957" y="9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400">
                <a:cs typeface="+mn-ea"/>
                <a:sym typeface="+mn-lt"/>
              </a:endParaRPr>
            </a:p>
          </p:txBody>
        </p:sp>
        <p:sp>
          <p:nvSpPr>
            <p:cNvPr id="11" name="Freeform 27"/>
            <p:cNvSpPr>
              <a:spLocks noEditPoints="1"/>
            </p:cNvSpPr>
            <p:nvPr/>
          </p:nvSpPr>
          <p:spPr bwMode="auto">
            <a:xfrm>
              <a:off x="4585380" y="1932488"/>
              <a:ext cx="3154590" cy="1851009"/>
            </a:xfrm>
            <a:custGeom>
              <a:gdLst>
                <a:gd name="T0" fmla="*/ 1011 w 1016"/>
                <a:gd name="T1" fmla="*/ 545 h 595"/>
                <a:gd name="T2" fmla="*/ 781 w 1016"/>
                <a:gd name="T3" fmla="*/ 189 h 595"/>
                <a:gd name="T4" fmla="*/ 758 w 1016"/>
                <a:gd name="T5" fmla="*/ 143 h 595"/>
                <a:gd name="T6" fmla="*/ 729 w 1016"/>
                <a:gd name="T7" fmla="*/ 79 h 595"/>
                <a:gd name="T8" fmla="*/ 630 w 1016"/>
                <a:gd name="T9" fmla="*/ 13 h 595"/>
                <a:gd name="T10" fmla="*/ 630 w 1016"/>
                <a:gd name="T11" fmla="*/ 13 h 595"/>
                <a:gd name="T12" fmla="*/ 626 w 1016"/>
                <a:gd name="T13" fmla="*/ 12 h 595"/>
                <a:gd name="T14" fmla="*/ 627 w 1016"/>
                <a:gd name="T15" fmla="*/ 3 h 595"/>
                <a:gd name="T16" fmla="*/ 619 w 1016"/>
                <a:gd name="T17" fmla="*/ 3 h 595"/>
                <a:gd name="T18" fmla="*/ 618 w 1016"/>
                <a:gd name="T19" fmla="*/ 11 h 595"/>
                <a:gd name="T20" fmla="*/ 539 w 1016"/>
                <a:gd name="T21" fmla="*/ 0 h 595"/>
                <a:gd name="T22" fmla="*/ 533 w 1016"/>
                <a:gd name="T23" fmla="*/ 16 h 595"/>
                <a:gd name="T24" fmla="*/ 538 w 1016"/>
                <a:gd name="T25" fmla="*/ 33 h 595"/>
                <a:gd name="T26" fmla="*/ 615 w 1016"/>
                <a:gd name="T27" fmla="*/ 43 h 595"/>
                <a:gd name="T28" fmla="*/ 614 w 1016"/>
                <a:gd name="T29" fmla="*/ 51 h 595"/>
                <a:gd name="T30" fmla="*/ 623 w 1016"/>
                <a:gd name="T31" fmla="*/ 51 h 595"/>
                <a:gd name="T32" fmla="*/ 623 w 1016"/>
                <a:gd name="T33" fmla="*/ 45 h 595"/>
                <a:gd name="T34" fmla="*/ 631 w 1016"/>
                <a:gd name="T35" fmla="*/ 46 h 595"/>
                <a:gd name="T36" fmla="*/ 631 w 1016"/>
                <a:gd name="T37" fmla="*/ 46 h 595"/>
                <a:gd name="T38" fmla="*/ 632 w 1016"/>
                <a:gd name="T39" fmla="*/ 46 h 595"/>
                <a:gd name="T40" fmla="*/ 634 w 1016"/>
                <a:gd name="T41" fmla="*/ 47 h 595"/>
                <a:gd name="T42" fmla="*/ 640 w 1016"/>
                <a:gd name="T43" fmla="*/ 48 h 595"/>
                <a:gd name="T44" fmla="*/ 689 w 1016"/>
                <a:gd name="T45" fmla="*/ 84 h 595"/>
                <a:gd name="T46" fmla="*/ 722 w 1016"/>
                <a:gd name="T47" fmla="*/ 158 h 595"/>
                <a:gd name="T48" fmla="*/ 275 w 1016"/>
                <a:gd name="T49" fmla="*/ 158 h 595"/>
                <a:gd name="T50" fmla="*/ 239 w 1016"/>
                <a:gd name="T51" fmla="*/ 87 h 595"/>
                <a:gd name="T52" fmla="*/ 188 w 1016"/>
                <a:gd name="T53" fmla="*/ 87 h 595"/>
                <a:gd name="T54" fmla="*/ 238 w 1016"/>
                <a:gd name="T55" fmla="*/ 186 h 595"/>
                <a:gd name="T56" fmla="*/ 6 w 1016"/>
                <a:gd name="T57" fmla="*/ 545 h 595"/>
                <a:gd name="T58" fmla="*/ 8 w 1016"/>
                <a:gd name="T59" fmla="*/ 581 h 595"/>
                <a:gd name="T60" fmla="*/ 9 w 1016"/>
                <a:gd name="T61" fmla="*/ 582 h 595"/>
                <a:gd name="T62" fmla="*/ 75 w 1016"/>
                <a:gd name="T63" fmla="*/ 582 h 595"/>
                <a:gd name="T64" fmla="*/ 85 w 1016"/>
                <a:gd name="T65" fmla="*/ 582 h 595"/>
                <a:gd name="T66" fmla="*/ 510 w 1016"/>
                <a:gd name="T67" fmla="*/ 583 h 595"/>
                <a:gd name="T68" fmla="*/ 520 w 1016"/>
                <a:gd name="T69" fmla="*/ 579 h 595"/>
                <a:gd name="T70" fmla="*/ 524 w 1016"/>
                <a:gd name="T71" fmla="*/ 576 h 595"/>
                <a:gd name="T72" fmla="*/ 751 w 1016"/>
                <a:gd name="T73" fmla="*/ 221 h 595"/>
                <a:gd name="T74" fmla="*/ 988 w 1016"/>
                <a:gd name="T75" fmla="*/ 587 h 595"/>
                <a:gd name="T76" fmla="*/ 1009 w 1016"/>
                <a:gd name="T77" fmla="*/ 581 h 595"/>
                <a:gd name="T78" fmla="*/ 1011 w 1016"/>
                <a:gd name="T79" fmla="*/ 545 h 595"/>
                <a:gd name="T80" fmla="*/ 62 w 1016"/>
                <a:gd name="T81" fmla="*/ 535 h 595"/>
                <a:gd name="T82" fmla="*/ 260 w 1016"/>
                <a:gd name="T83" fmla="*/ 230 h 595"/>
                <a:gd name="T84" fmla="*/ 445 w 1016"/>
                <a:gd name="T85" fmla="*/ 535 h 595"/>
                <a:gd name="T86" fmla="*/ 62 w 1016"/>
                <a:gd name="T87" fmla="*/ 535 h 595"/>
                <a:gd name="T88" fmla="*/ 495 w 1016"/>
                <a:gd name="T89" fmla="*/ 535 h 595"/>
                <a:gd name="T90" fmla="*/ 494 w 1016"/>
                <a:gd name="T91" fmla="*/ 534 h 595"/>
                <a:gd name="T92" fmla="*/ 297 w 1016"/>
                <a:gd name="T93" fmla="*/ 206 h 595"/>
                <a:gd name="T94" fmla="*/ 714 w 1016"/>
                <a:gd name="T95" fmla="*/ 206 h 595"/>
                <a:gd name="T96" fmla="*/ 495 w 1016"/>
                <a:gd name="T97" fmla="*/ 535 h 5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6" h="595">
                  <a:moveTo>
                    <a:pt x="1011" y="545"/>
                  </a:moveTo>
                  <a:cubicBezTo>
                    <a:pt x="781" y="189"/>
                    <a:pt x="781" y="189"/>
                    <a:pt x="781" y="189"/>
                  </a:cubicBezTo>
                  <a:cubicBezTo>
                    <a:pt x="758" y="143"/>
                    <a:pt x="758" y="143"/>
                    <a:pt x="758" y="143"/>
                  </a:cubicBezTo>
                  <a:cubicBezTo>
                    <a:pt x="758" y="143"/>
                    <a:pt x="739" y="97"/>
                    <a:pt x="729" y="79"/>
                  </a:cubicBezTo>
                  <a:cubicBezTo>
                    <a:pt x="706" y="15"/>
                    <a:pt x="630" y="13"/>
                    <a:pt x="630" y="13"/>
                  </a:cubicBezTo>
                  <a:cubicBezTo>
                    <a:pt x="630" y="13"/>
                    <a:pt x="630" y="13"/>
                    <a:pt x="630" y="13"/>
                  </a:cubicBezTo>
                  <a:cubicBezTo>
                    <a:pt x="626" y="12"/>
                    <a:pt x="626" y="12"/>
                    <a:pt x="626" y="12"/>
                  </a:cubicBezTo>
                  <a:cubicBezTo>
                    <a:pt x="627" y="3"/>
                    <a:pt x="627" y="3"/>
                    <a:pt x="627" y="3"/>
                  </a:cubicBezTo>
                  <a:cubicBezTo>
                    <a:pt x="619" y="3"/>
                    <a:pt x="619" y="3"/>
                    <a:pt x="619" y="3"/>
                  </a:cubicBezTo>
                  <a:cubicBezTo>
                    <a:pt x="618" y="11"/>
                    <a:pt x="618" y="11"/>
                    <a:pt x="618" y="11"/>
                  </a:cubicBezTo>
                  <a:cubicBezTo>
                    <a:pt x="539" y="0"/>
                    <a:pt x="539" y="0"/>
                    <a:pt x="539" y="0"/>
                  </a:cubicBezTo>
                  <a:cubicBezTo>
                    <a:pt x="536" y="0"/>
                    <a:pt x="533" y="7"/>
                    <a:pt x="533" y="16"/>
                  </a:cubicBezTo>
                  <a:cubicBezTo>
                    <a:pt x="532" y="25"/>
                    <a:pt x="535" y="33"/>
                    <a:pt x="538" y="33"/>
                  </a:cubicBezTo>
                  <a:cubicBezTo>
                    <a:pt x="615" y="43"/>
                    <a:pt x="615" y="43"/>
                    <a:pt x="615" y="43"/>
                  </a:cubicBezTo>
                  <a:cubicBezTo>
                    <a:pt x="614" y="51"/>
                    <a:pt x="614" y="51"/>
                    <a:pt x="614" y="51"/>
                  </a:cubicBezTo>
                  <a:cubicBezTo>
                    <a:pt x="623" y="51"/>
                    <a:pt x="623" y="51"/>
                    <a:pt x="623" y="51"/>
                  </a:cubicBezTo>
                  <a:cubicBezTo>
                    <a:pt x="623" y="45"/>
                    <a:pt x="623" y="45"/>
                    <a:pt x="623" y="45"/>
                  </a:cubicBezTo>
                  <a:cubicBezTo>
                    <a:pt x="631" y="46"/>
                    <a:pt x="631" y="46"/>
                    <a:pt x="631" y="46"/>
                  </a:cubicBezTo>
                  <a:cubicBezTo>
                    <a:pt x="631" y="46"/>
                    <a:pt x="631" y="46"/>
                    <a:pt x="631" y="46"/>
                  </a:cubicBezTo>
                  <a:cubicBezTo>
                    <a:pt x="631" y="46"/>
                    <a:pt x="632" y="46"/>
                    <a:pt x="632" y="46"/>
                  </a:cubicBezTo>
                  <a:cubicBezTo>
                    <a:pt x="634" y="47"/>
                    <a:pt x="634" y="47"/>
                    <a:pt x="634" y="47"/>
                  </a:cubicBezTo>
                  <a:cubicBezTo>
                    <a:pt x="634" y="47"/>
                    <a:pt x="637" y="47"/>
                    <a:pt x="640" y="48"/>
                  </a:cubicBezTo>
                  <a:cubicBezTo>
                    <a:pt x="679" y="57"/>
                    <a:pt x="689" y="84"/>
                    <a:pt x="689" y="84"/>
                  </a:cubicBezTo>
                  <a:cubicBezTo>
                    <a:pt x="722" y="158"/>
                    <a:pt x="722" y="158"/>
                    <a:pt x="722" y="158"/>
                  </a:cubicBezTo>
                  <a:cubicBezTo>
                    <a:pt x="275" y="158"/>
                    <a:pt x="275" y="158"/>
                    <a:pt x="275" y="158"/>
                  </a:cubicBezTo>
                  <a:cubicBezTo>
                    <a:pt x="239" y="87"/>
                    <a:pt x="239" y="87"/>
                    <a:pt x="239" y="87"/>
                  </a:cubicBezTo>
                  <a:cubicBezTo>
                    <a:pt x="188" y="87"/>
                    <a:pt x="188" y="87"/>
                    <a:pt x="188" y="87"/>
                  </a:cubicBezTo>
                  <a:cubicBezTo>
                    <a:pt x="238" y="186"/>
                    <a:pt x="238" y="186"/>
                    <a:pt x="238" y="186"/>
                  </a:cubicBezTo>
                  <a:cubicBezTo>
                    <a:pt x="6" y="545"/>
                    <a:pt x="6" y="545"/>
                    <a:pt x="6" y="545"/>
                  </a:cubicBezTo>
                  <a:cubicBezTo>
                    <a:pt x="0" y="553"/>
                    <a:pt x="1" y="569"/>
                    <a:pt x="8" y="581"/>
                  </a:cubicBezTo>
                  <a:cubicBezTo>
                    <a:pt x="8" y="581"/>
                    <a:pt x="9" y="582"/>
                    <a:pt x="9" y="582"/>
                  </a:cubicBezTo>
                  <a:cubicBezTo>
                    <a:pt x="75" y="582"/>
                    <a:pt x="75" y="582"/>
                    <a:pt x="75" y="582"/>
                  </a:cubicBezTo>
                  <a:cubicBezTo>
                    <a:pt x="85" y="582"/>
                    <a:pt x="85" y="582"/>
                    <a:pt x="85" y="582"/>
                  </a:cubicBezTo>
                  <a:cubicBezTo>
                    <a:pt x="510" y="583"/>
                    <a:pt x="510" y="583"/>
                    <a:pt x="510" y="583"/>
                  </a:cubicBezTo>
                  <a:cubicBezTo>
                    <a:pt x="514" y="583"/>
                    <a:pt x="517" y="582"/>
                    <a:pt x="520" y="579"/>
                  </a:cubicBezTo>
                  <a:cubicBezTo>
                    <a:pt x="522" y="579"/>
                    <a:pt x="523" y="578"/>
                    <a:pt x="524" y="576"/>
                  </a:cubicBezTo>
                  <a:cubicBezTo>
                    <a:pt x="751" y="221"/>
                    <a:pt x="751" y="221"/>
                    <a:pt x="751" y="221"/>
                  </a:cubicBezTo>
                  <a:cubicBezTo>
                    <a:pt x="988" y="587"/>
                    <a:pt x="988" y="587"/>
                    <a:pt x="988" y="587"/>
                  </a:cubicBezTo>
                  <a:cubicBezTo>
                    <a:pt x="993" y="595"/>
                    <a:pt x="1003" y="592"/>
                    <a:pt x="1009" y="581"/>
                  </a:cubicBezTo>
                  <a:cubicBezTo>
                    <a:pt x="1015" y="569"/>
                    <a:pt x="1016" y="553"/>
                    <a:pt x="1011" y="545"/>
                  </a:cubicBezTo>
                  <a:close/>
                  <a:moveTo>
                    <a:pt x="62" y="535"/>
                  </a:moveTo>
                  <a:cubicBezTo>
                    <a:pt x="260" y="230"/>
                    <a:pt x="260" y="230"/>
                    <a:pt x="260" y="230"/>
                  </a:cubicBezTo>
                  <a:cubicBezTo>
                    <a:pt x="445" y="535"/>
                    <a:pt x="445" y="535"/>
                    <a:pt x="445" y="535"/>
                  </a:cubicBezTo>
                  <a:lnTo>
                    <a:pt x="62" y="535"/>
                  </a:lnTo>
                  <a:close/>
                  <a:moveTo>
                    <a:pt x="495" y="535"/>
                  </a:moveTo>
                  <a:cubicBezTo>
                    <a:pt x="495" y="535"/>
                    <a:pt x="495" y="535"/>
                    <a:pt x="494" y="534"/>
                  </a:cubicBezTo>
                  <a:cubicBezTo>
                    <a:pt x="297" y="206"/>
                    <a:pt x="297" y="206"/>
                    <a:pt x="297" y="206"/>
                  </a:cubicBezTo>
                  <a:cubicBezTo>
                    <a:pt x="714" y="206"/>
                    <a:pt x="714" y="206"/>
                    <a:pt x="714" y="206"/>
                  </a:cubicBezTo>
                  <a:lnTo>
                    <a:pt x="495" y="535"/>
                  </a:lnTo>
                  <a:close/>
                </a:path>
              </a:pathLst>
            </a:custGeom>
            <a:solidFill>
              <a:schemeClr val="accent2"/>
            </a:solidFill>
            <a:ln>
              <a:noFill/>
            </a:ln>
          </p:spPr>
          <p:txBody>
            <a:bodyPr vert="horz" wrap="square" lIns="91440" tIns="45720" rIns="91440" bIns="45720" numCol="1" anchor="t" anchorCtr="0" compatLnSpc="1"/>
            <a:lstStyle/>
            <a:p>
              <a:endParaRPr lang="en-US" sz="2400">
                <a:cs typeface="+mn-ea"/>
                <a:sym typeface="+mn-lt"/>
              </a:endParaRPr>
            </a:p>
          </p:txBody>
        </p:sp>
        <p:sp>
          <p:nvSpPr>
            <p:cNvPr id="12" name="Freeform 28"/>
            <p:cNvSpPr/>
            <p:nvPr/>
          </p:nvSpPr>
          <p:spPr bwMode="auto">
            <a:xfrm>
              <a:off x="4799362" y="1935113"/>
              <a:ext cx="957011" cy="333444"/>
            </a:xfrm>
            <a:custGeom>
              <a:gdLst>
                <a:gd name="T0" fmla="*/ 69 w 308"/>
                <a:gd name="T1" fmla="*/ 96 h 107"/>
                <a:gd name="T2" fmla="*/ 271 w 308"/>
                <a:gd name="T3" fmla="*/ 91 h 107"/>
                <a:gd name="T4" fmla="*/ 245 w 308"/>
                <a:gd name="T5" fmla="*/ 38 h 107"/>
                <a:gd name="T6" fmla="*/ 80 w 308"/>
                <a:gd name="T7" fmla="*/ 0 h 107"/>
                <a:gd name="T8" fmla="*/ 5 w 308"/>
                <a:gd name="T9" fmla="*/ 54 h 107"/>
                <a:gd name="T10" fmla="*/ 69 w 308"/>
                <a:gd name="T11" fmla="*/ 96 h 107"/>
              </a:gdLst>
              <a:cxnLst>
                <a:cxn ang="0">
                  <a:pos x="T0" y="T1"/>
                </a:cxn>
                <a:cxn ang="0">
                  <a:pos x="T2" y="T3"/>
                </a:cxn>
                <a:cxn ang="0">
                  <a:pos x="T4" y="T5"/>
                </a:cxn>
                <a:cxn ang="0">
                  <a:pos x="T6" y="T7"/>
                </a:cxn>
                <a:cxn ang="0">
                  <a:pos x="T8" y="T9"/>
                </a:cxn>
                <a:cxn ang="0">
                  <a:pos x="T10" y="T11"/>
                </a:cxn>
              </a:cxnLst>
              <a:rect l="0" t="0" r="r" b="b"/>
              <a:pathLst>
                <a:path w="308" h="107">
                  <a:moveTo>
                    <a:pt x="69" y="96"/>
                  </a:moveTo>
                  <a:cubicBezTo>
                    <a:pt x="271" y="91"/>
                    <a:pt x="271" y="91"/>
                    <a:pt x="271" y="91"/>
                  </a:cubicBezTo>
                  <a:cubicBezTo>
                    <a:pt x="271" y="91"/>
                    <a:pt x="308" y="59"/>
                    <a:pt x="245" y="38"/>
                  </a:cubicBezTo>
                  <a:cubicBezTo>
                    <a:pt x="181" y="16"/>
                    <a:pt x="80" y="0"/>
                    <a:pt x="80" y="0"/>
                  </a:cubicBezTo>
                  <a:cubicBezTo>
                    <a:pt x="80" y="0"/>
                    <a:pt x="0" y="0"/>
                    <a:pt x="5" y="54"/>
                  </a:cubicBezTo>
                  <a:cubicBezTo>
                    <a:pt x="10" y="107"/>
                    <a:pt x="69" y="96"/>
                    <a:pt x="69" y="96"/>
                  </a:cubicBezTo>
                  <a:close/>
                </a:path>
              </a:pathLst>
            </a:custGeom>
            <a:solidFill>
              <a:schemeClr val="accent1"/>
            </a:solidFill>
            <a:ln>
              <a:noFill/>
            </a:ln>
          </p:spPr>
          <p:txBody>
            <a:bodyPr vert="horz" wrap="square" lIns="91440" tIns="45720" rIns="91440" bIns="45720" numCol="1" anchor="t" anchorCtr="0" compatLnSpc="1"/>
            <a:lstStyle/>
            <a:p>
              <a:endParaRPr lang="en-US" sz="2400">
                <a:cs typeface="+mn-ea"/>
                <a:sym typeface="+mn-lt"/>
              </a:endParaRPr>
            </a:p>
          </p:txBody>
        </p:sp>
        <p:sp>
          <p:nvSpPr>
            <p:cNvPr id="13" name="Freeform 29"/>
            <p:cNvSpPr/>
            <p:nvPr/>
          </p:nvSpPr>
          <p:spPr bwMode="auto">
            <a:xfrm>
              <a:off x="3038935" y="4330924"/>
              <a:ext cx="6017747" cy="686580"/>
            </a:xfrm>
            <a:custGeom>
              <a:gdLst>
                <a:gd name="T0" fmla="*/ 0 w 1938"/>
                <a:gd name="T1" fmla="*/ 221 h 221"/>
                <a:gd name="T2" fmla="*/ 1938 w 1938"/>
                <a:gd name="T3" fmla="*/ 214 h 221"/>
                <a:gd name="T4" fmla="*/ 0 w 1938"/>
                <a:gd name="T5" fmla="*/ 221 h 221"/>
              </a:gdLst>
              <a:cxnLst>
                <a:cxn ang="0">
                  <a:pos x="T0" y="T1"/>
                </a:cxn>
                <a:cxn ang="0">
                  <a:pos x="T2" y="T3"/>
                </a:cxn>
                <a:cxn ang="0">
                  <a:pos x="T4" y="T5"/>
                </a:cxn>
              </a:cxnLst>
              <a:rect l="0" t="0" r="r" b="b"/>
              <a:pathLst>
                <a:path w="1938" h="221">
                  <a:moveTo>
                    <a:pt x="0" y="221"/>
                  </a:moveTo>
                  <a:cubicBezTo>
                    <a:pt x="0" y="221"/>
                    <a:pt x="849" y="0"/>
                    <a:pt x="1938" y="214"/>
                  </a:cubicBezTo>
                  <a:cubicBezTo>
                    <a:pt x="1523" y="164"/>
                    <a:pt x="654" y="101"/>
                    <a:pt x="0" y="221"/>
                  </a:cubicBezTo>
                  <a:close/>
                </a:path>
              </a:pathLst>
            </a:custGeom>
            <a:solidFill>
              <a:schemeClr val="accent5"/>
            </a:solidFill>
            <a:ln>
              <a:noFill/>
            </a:ln>
          </p:spPr>
          <p:txBody>
            <a:bodyPr vert="horz" wrap="square" lIns="91440" tIns="45720" rIns="91440" bIns="45720" numCol="1" anchor="t" anchorCtr="0" compatLnSpc="1"/>
            <a:lstStyle/>
            <a:p>
              <a:endParaRPr lang="en-US" sz="2400">
                <a:cs typeface="+mn-ea"/>
                <a:sym typeface="+mn-lt"/>
              </a:endParaRPr>
            </a:p>
          </p:txBody>
        </p:sp>
        <p:sp>
          <p:nvSpPr>
            <p:cNvPr id="14" name="Freeform 30"/>
            <p:cNvSpPr/>
            <p:nvPr/>
          </p:nvSpPr>
          <p:spPr bwMode="auto">
            <a:xfrm>
              <a:off x="5424243" y="4859973"/>
              <a:ext cx="1874639" cy="95832"/>
            </a:xfrm>
            <a:custGeom>
              <a:gdLst>
                <a:gd name="T0" fmla="*/ 0 w 604"/>
                <a:gd name="T1" fmla="*/ 7 h 31"/>
                <a:gd name="T2" fmla="*/ 604 w 604"/>
                <a:gd name="T3" fmla="*/ 19 h 31"/>
                <a:gd name="T4" fmla="*/ 0 w 604"/>
                <a:gd name="T5" fmla="*/ 7 h 31"/>
              </a:gdLst>
              <a:cxnLst>
                <a:cxn ang="0">
                  <a:pos x="T0" y="T1"/>
                </a:cxn>
                <a:cxn ang="0">
                  <a:pos x="T2" y="T3"/>
                </a:cxn>
                <a:cxn ang="0">
                  <a:pos x="T4" y="T5"/>
                </a:cxn>
              </a:cxnLst>
              <a:rect l="0" t="0" r="r" b="b"/>
              <a:pathLst>
                <a:path w="604" h="31">
                  <a:moveTo>
                    <a:pt x="0" y="7"/>
                  </a:moveTo>
                  <a:cubicBezTo>
                    <a:pt x="0" y="7"/>
                    <a:pt x="358" y="0"/>
                    <a:pt x="604" y="19"/>
                  </a:cubicBezTo>
                  <a:cubicBezTo>
                    <a:pt x="498" y="31"/>
                    <a:pt x="178" y="31"/>
                    <a:pt x="0" y="7"/>
                  </a:cubicBezTo>
                  <a:close/>
                </a:path>
              </a:pathLst>
            </a:custGeom>
            <a:solidFill>
              <a:schemeClr val="accent6"/>
            </a:solidFill>
            <a:ln>
              <a:noFill/>
            </a:ln>
          </p:spPr>
          <p:txBody>
            <a:bodyPr vert="horz" wrap="square" lIns="91440" tIns="45720" rIns="91440" bIns="45720" numCol="1" anchor="t" anchorCtr="0" compatLnSpc="1"/>
            <a:lstStyle/>
            <a:p>
              <a:endParaRPr lang="en-US" sz="2400">
                <a:cs typeface="+mn-ea"/>
                <a:sym typeface="+mn-lt"/>
              </a:endParaRPr>
            </a:p>
          </p:txBody>
        </p:sp>
        <p:sp>
          <p:nvSpPr>
            <p:cNvPr id="15" name="Freeform 31"/>
            <p:cNvSpPr>
              <a:spLocks noEditPoints="1"/>
            </p:cNvSpPr>
            <p:nvPr/>
          </p:nvSpPr>
          <p:spPr bwMode="auto">
            <a:xfrm>
              <a:off x="8581461" y="4426764"/>
              <a:ext cx="699708" cy="342634"/>
            </a:xfrm>
            <a:custGeom>
              <a:gdLst>
                <a:gd name="T0" fmla="*/ 217 w 225"/>
                <a:gd name="T1" fmla="*/ 0 h 110"/>
                <a:gd name="T2" fmla="*/ 86 w 225"/>
                <a:gd name="T3" fmla="*/ 35 h 110"/>
                <a:gd name="T4" fmla="*/ 68 w 225"/>
                <a:gd name="T5" fmla="*/ 78 h 110"/>
                <a:gd name="T6" fmla="*/ 0 w 225"/>
                <a:gd name="T7" fmla="*/ 73 h 110"/>
                <a:gd name="T8" fmla="*/ 72 w 225"/>
                <a:gd name="T9" fmla="*/ 86 h 110"/>
                <a:gd name="T10" fmla="*/ 166 w 225"/>
                <a:gd name="T11" fmla="*/ 94 h 110"/>
                <a:gd name="T12" fmla="*/ 217 w 225"/>
                <a:gd name="T13" fmla="*/ 0 h 110"/>
                <a:gd name="T14" fmla="*/ 82 w 225"/>
                <a:gd name="T15" fmla="*/ 73 h 110"/>
                <a:gd name="T16" fmla="*/ 200 w 225"/>
                <a:gd name="T17" fmla="*/ 24 h 110"/>
                <a:gd name="T18" fmla="*/ 82 w 225"/>
                <a:gd name="T19" fmla="*/ 73 h 1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5" h="110">
                  <a:moveTo>
                    <a:pt x="217" y="0"/>
                  </a:moveTo>
                  <a:cubicBezTo>
                    <a:pt x="179" y="45"/>
                    <a:pt x="130" y="15"/>
                    <a:pt x="86" y="35"/>
                  </a:cubicBezTo>
                  <a:cubicBezTo>
                    <a:pt x="45" y="54"/>
                    <a:pt x="68" y="78"/>
                    <a:pt x="68" y="78"/>
                  </a:cubicBezTo>
                  <a:cubicBezTo>
                    <a:pt x="33" y="99"/>
                    <a:pt x="0" y="73"/>
                    <a:pt x="0" y="73"/>
                  </a:cubicBezTo>
                  <a:cubicBezTo>
                    <a:pt x="33" y="110"/>
                    <a:pt x="72" y="86"/>
                    <a:pt x="72" y="86"/>
                  </a:cubicBezTo>
                  <a:cubicBezTo>
                    <a:pt x="72" y="86"/>
                    <a:pt x="112" y="110"/>
                    <a:pt x="166" y="94"/>
                  </a:cubicBezTo>
                  <a:cubicBezTo>
                    <a:pt x="225" y="76"/>
                    <a:pt x="217" y="0"/>
                    <a:pt x="217" y="0"/>
                  </a:cubicBezTo>
                  <a:close/>
                  <a:moveTo>
                    <a:pt x="82" y="73"/>
                  </a:moveTo>
                  <a:cubicBezTo>
                    <a:pt x="82" y="73"/>
                    <a:pt x="159" y="69"/>
                    <a:pt x="200" y="24"/>
                  </a:cubicBezTo>
                  <a:cubicBezTo>
                    <a:pt x="185" y="51"/>
                    <a:pt x="144" y="81"/>
                    <a:pt x="82" y="73"/>
                  </a:cubicBezTo>
                  <a:close/>
                </a:path>
              </a:pathLst>
            </a:custGeom>
            <a:solidFill>
              <a:schemeClr val="accent3"/>
            </a:solidFill>
            <a:ln>
              <a:noFill/>
            </a:ln>
          </p:spPr>
          <p:txBody>
            <a:bodyPr vert="horz" wrap="square" lIns="91440" tIns="45720" rIns="91440" bIns="45720" numCol="1" anchor="t" anchorCtr="0" compatLnSpc="1"/>
            <a:lstStyle/>
            <a:p>
              <a:endParaRPr lang="en-US" sz="2400">
                <a:cs typeface="+mn-ea"/>
                <a:sym typeface="+mn-lt"/>
              </a:endParaRPr>
            </a:p>
          </p:txBody>
        </p:sp>
      </p:grpSp>
      <p:sp>
        <p:nvSpPr>
          <p:cNvPr id="16" name="Oval 6"/>
          <p:cNvSpPr/>
          <p:nvPr/>
        </p:nvSpPr>
        <p:spPr>
          <a:xfrm>
            <a:off x="898132" y="1661973"/>
            <a:ext cx="537211" cy="53721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17" name="TextBox 23"/>
          <p:cNvSpPr txBox="1"/>
          <p:nvPr/>
        </p:nvSpPr>
        <p:spPr>
          <a:xfrm flipH="1">
            <a:off x="806010" y="2342592"/>
            <a:ext cx="1218603" cy="338554"/>
          </a:xfrm>
          <a:prstGeom prst="rect">
            <a:avLst/>
          </a:prstGeom>
          <a:noFill/>
        </p:spPr>
        <p:txBody>
          <a:bodyPr wrap="none" rtlCol="0">
            <a:spAutoFit/>
          </a:bodyPr>
          <a:lstStyle/>
          <a:p>
            <a:r>
              <a:rPr lang="zh-CN" altLang="en-US" sz="1600" b="1">
                <a:solidFill>
                  <a:schemeClr val="accent1"/>
                </a:solidFill>
                <a:cs typeface="+mn-ea"/>
                <a:sym typeface="+mn-lt"/>
              </a:rPr>
              <a:t>添加小标题</a:t>
            </a:r>
            <a:endParaRPr lang="id-ID" sz="1600" b="1">
              <a:solidFill>
                <a:schemeClr val="accent1"/>
              </a:solidFill>
              <a:cs typeface="+mn-ea"/>
              <a:sym typeface="+mn-lt"/>
            </a:endParaRPr>
          </a:p>
        </p:txBody>
      </p:sp>
      <p:sp>
        <p:nvSpPr>
          <p:cNvPr id="18" name="TextBox 24"/>
          <p:cNvSpPr txBox="1"/>
          <p:nvPr/>
        </p:nvSpPr>
        <p:spPr>
          <a:xfrm flipH="1">
            <a:off x="806009" y="2658382"/>
            <a:ext cx="1546011" cy="978729"/>
          </a:xfrm>
          <a:prstGeom prst="rect">
            <a:avLst/>
          </a:prstGeom>
          <a:noFill/>
        </p:spPr>
        <p:txBody>
          <a:bodyPr wrap="square" rtlCol="0">
            <a:spAutoFit/>
          </a:bodyPr>
          <a:lstStyle/>
          <a:p>
            <a:pPr>
              <a:lnSpc>
                <a:spcPct val="120000"/>
              </a:lnSpc>
            </a:pPr>
            <a:r>
              <a:rPr lang="zh-CN" altLang="en-US" sz="1200">
                <a:solidFill>
                  <a:schemeClr val="tx2"/>
                </a:solidFill>
                <a:cs typeface="+mn-ea"/>
                <a:sym typeface="+mn-lt"/>
              </a:rPr>
              <a:t>点击输入简要文字内容，概括精炼言简意赅的说明分项内容。</a:t>
            </a:r>
            <a:endParaRPr lang="en-US" sz="1200" b="1">
              <a:solidFill>
                <a:schemeClr val="tx2"/>
              </a:solidFill>
              <a:cs typeface="+mn-ea"/>
              <a:sym typeface="+mn-lt"/>
            </a:endParaRPr>
          </a:p>
        </p:txBody>
      </p:sp>
      <p:sp>
        <p:nvSpPr>
          <p:cNvPr id="19" name="Oval 25"/>
          <p:cNvSpPr/>
          <p:nvPr/>
        </p:nvSpPr>
        <p:spPr>
          <a:xfrm>
            <a:off x="898132" y="3957501"/>
            <a:ext cx="537211" cy="53721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20" name="TextBox 26"/>
          <p:cNvSpPr txBox="1"/>
          <p:nvPr/>
        </p:nvSpPr>
        <p:spPr>
          <a:xfrm flipH="1">
            <a:off x="806010" y="4638119"/>
            <a:ext cx="1218603" cy="338554"/>
          </a:xfrm>
          <a:prstGeom prst="rect">
            <a:avLst/>
          </a:prstGeom>
          <a:noFill/>
        </p:spPr>
        <p:txBody>
          <a:bodyPr wrap="none" rtlCol="0">
            <a:spAutoFit/>
          </a:bodyPr>
          <a:lstStyle/>
          <a:p>
            <a:r>
              <a:rPr lang="zh-CN" altLang="en-US" sz="1600" b="1">
                <a:solidFill>
                  <a:schemeClr val="accent2"/>
                </a:solidFill>
                <a:cs typeface="+mn-ea"/>
                <a:sym typeface="+mn-lt"/>
              </a:rPr>
              <a:t>添加小标题</a:t>
            </a:r>
            <a:endParaRPr lang="id-ID" sz="1600" b="1">
              <a:solidFill>
                <a:schemeClr val="accent2"/>
              </a:solidFill>
              <a:cs typeface="+mn-ea"/>
              <a:sym typeface="+mn-lt"/>
            </a:endParaRPr>
          </a:p>
        </p:txBody>
      </p:sp>
      <p:sp>
        <p:nvSpPr>
          <p:cNvPr id="21" name="TextBox 37"/>
          <p:cNvSpPr txBox="1"/>
          <p:nvPr/>
        </p:nvSpPr>
        <p:spPr>
          <a:xfrm flipH="1">
            <a:off x="806009" y="4953910"/>
            <a:ext cx="1546011" cy="978729"/>
          </a:xfrm>
          <a:prstGeom prst="rect">
            <a:avLst/>
          </a:prstGeom>
          <a:noFill/>
        </p:spPr>
        <p:txBody>
          <a:bodyPr wrap="square" rtlCol="0">
            <a:spAutoFit/>
          </a:bodyPr>
          <a:lstStyle/>
          <a:p>
            <a:pPr>
              <a:lnSpc>
                <a:spcPct val="120000"/>
              </a:lnSpc>
            </a:pPr>
            <a:r>
              <a:rPr lang="zh-CN" altLang="en-US" sz="1200">
                <a:solidFill>
                  <a:schemeClr val="tx2"/>
                </a:solidFill>
                <a:cs typeface="+mn-ea"/>
                <a:sym typeface="+mn-lt"/>
              </a:rPr>
              <a:t>点击输入简要文字内容，概括精炼言简意赅的说明分项内容。</a:t>
            </a:r>
            <a:endParaRPr lang="en-US" sz="1200" b="1">
              <a:solidFill>
                <a:schemeClr val="tx2"/>
              </a:solidFill>
              <a:cs typeface="+mn-ea"/>
              <a:sym typeface="+mn-lt"/>
            </a:endParaRPr>
          </a:p>
        </p:txBody>
      </p:sp>
      <p:sp>
        <p:nvSpPr>
          <p:cNvPr id="22" name="Oval 38"/>
          <p:cNvSpPr/>
          <p:nvPr/>
        </p:nvSpPr>
        <p:spPr>
          <a:xfrm flipH="1">
            <a:off x="10743260" y="1661973"/>
            <a:ext cx="537211" cy="53721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cs typeface="+mn-ea"/>
              <a:sym typeface="+mn-lt"/>
            </a:endParaRPr>
          </a:p>
        </p:txBody>
      </p:sp>
      <p:sp>
        <p:nvSpPr>
          <p:cNvPr id="23" name="TextBox 39"/>
          <p:cNvSpPr txBox="1"/>
          <p:nvPr/>
        </p:nvSpPr>
        <p:spPr>
          <a:xfrm>
            <a:off x="10153992" y="2342592"/>
            <a:ext cx="1218602" cy="338554"/>
          </a:xfrm>
          <a:prstGeom prst="rect">
            <a:avLst/>
          </a:prstGeom>
          <a:noFill/>
        </p:spPr>
        <p:txBody>
          <a:bodyPr wrap="none" rtlCol="0">
            <a:spAutoFit/>
          </a:bodyPr>
          <a:lstStyle/>
          <a:p>
            <a:pPr algn="r"/>
            <a:r>
              <a:rPr lang="zh-CN" altLang="en-US" sz="1600" b="1">
                <a:solidFill>
                  <a:schemeClr val="accent6"/>
                </a:solidFill>
                <a:cs typeface="+mn-ea"/>
                <a:sym typeface="+mn-lt"/>
              </a:rPr>
              <a:t>添加小标题</a:t>
            </a:r>
            <a:endParaRPr lang="id-ID" sz="1600" b="1">
              <a:solidFill>
                <a:schemeClr val="accent6"/>
              </a:solidFill>
              <a:cs typeface="+mn-ea"/>
              <a:sym typeface="+mn-lt"/>
            </a:endParaRPr>
          </a:p>
        </p:txBody>
      </p:sp>
      <p:sp>
        <p:nvSpPr>
          <p:cNvPr id="24" name="TextBox 40"/>
          <p:cNvSpPr txBox="1"/>
          <p:nvPr/>
        </p:nvSpPr>
        <p:spPr>
          <a:xfrm>
            <a:off x="9826583" y="2658382"/>
            <a:ext cx="1546011" cy="978729"/>
          </a:xfrm>
          <a:prstGeom prst="rect">
            <a:avLst/>
          </a:prstGeom>
          <a:noFill/>
        </p:spPr>
        <p:txBody>
          <a:bodyPr wrap="square" rtlCol="0">
            <a:spAutoFit/>
          </a:bodyPr>
          <a:lstStyle/>
          <a:p>
            <a:pPr algn="r">
              <a:lnSpc>
                <a:spcPct val="120000"/>
              </a:lnSpc>
            </a:pPr>
            <a:r>
              <a:rPr lang="zh-CN" altLang="en-US" sz="1200">
                <a:solidFill>
                  <a:schemeClr val="tx2"/>
                </a:solidFill>
                <a:cs typeface="+mn-ea"/>
                <a:sym typeface="+mn-lt"/>
              </a:rPr>
              <a:t>点击输入简要文字内容，概括精炼言简意赅的说明分项内容。</a:t>
            </a:r>
            <a:endParaRPr lang="en-US" sz="1200" b="1">
              <a:solidFill>
                <a:schemeClr val="tx2"/>
              </a:solidFill>
              <a:cs typeface="+mn-ea"/>
              <a:sym typeface="+mn-lt"/>
            </a:endParaRPr>
          </a:p>
        </p:txBody>
      </p:sp>
      <p:sp>
        <p:nvSpPr>
          <p:cNvPr id="25" name="Oval 41"/>
          <p:cNvSpPr/>
          <p:nvPr/>
        </p:nvSpPr>
        <p:spPr>
          <a:xfrm flipH="1">
            <a:off x="10743260" y="3957501"/>
            <a:ext cx="537211" cy="53721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cs typeface="+mn-ea"/>
              <a:sym typeface="+mn-lt"/>
            </a:endParaRPr>
          </a:p>
        </p:txBody>
      </p:sp>
      <p:sp>
        <p:nvSpPr>
          <p:cNvPr id="26" name="TextBox 42"/>
          <p:cNvSpPr txBox="1"/>
          <p:nvPr/>
        </p:nvSpPr>
        <p:spPr>
          <a:xfrm>
            <a:off x="10153992" y="4638119"/>
            <a:ext cx="1218602" cy="338554"/>
          </a:xfrm>
          <a:prstGeom prst="rect">
            <a:avLst/>
          </a:prstGeom>
          <a:noFill/>
        </p:spPr>
        <p:txBody>
          <a:bodyPr wrap="none" rtlCol="0">
            <a:spAutoFit/>
          </a:bodyPr>
          <a:lstStyle/>
          <a:p>
            <a:pPr algn="r"/>
            <a:r>
              <a:rPr lang="zh-CN" altLang="en-US" sz="1600" b="1">
                <a:solidFill>
                  <a:schemeClr val="accent5"/>
                </a:solidFill>
                <a:cs typeface="+mn-ea"/>
                <a:sym typeface="+mn-lt"/>
              </a:rPr>
              <a:t>添加小标题</a:t>
            </a:r>
            <a:endParaRPr lang="id-ID" sz="1600" b="1">
              <a:solidFill>
                <a:schemeClr val="accent5"/>
              </a:solidFill>
              <a:cs typeface="+mn-ea"/>
              <a:sym typeface="+mn-lt"/>
            </a:endParaRPr>
          </a:p>
        </p:txBody>
      </p:sp>
      <p:sp>
        <p:nvSpPr>
          <p:cNvPr id="27" name="TextBox 43"/>
          <p:cNvSpPr txBox="1"/>
          <p:nvPr/>
        </p:nvSpPr>
        <p:spPr>
          <a:xfrm>
            <a:off x="9826583" y="4953910"/>
            <a:ext cx="1546011" cy="978729"/>
          </a:xfrm>
          <a:prstGeom prst="rect">
            <a:avLst/>
          </a:prstGeom>
          <a:noFill/>
        </p:spPr>
        <p:txBody>
          <a:bodyPr wrap="square" rtlCol="0">
            <a:spAutoFit/>
          </a:bodyPr>
          <a:lstStyle/>
          <a:p>
            <a:pPr algn="r">
              <a:lnSpc>
                <a:spcPct val="120000"/>
              </a:lnSpc>
            </a:pPr>
            <a:r>
              <a:rPr lang="zh-CN" altLang="en-US" sz="1200">
                <a:solidFill>
                  <a:schemeClr val="tx2"/>
                </a:solidFill>
                <a:cs typeface="+mn-ea"/>
                <a:sym typeface="+mn-lt"/>
              </a:rPr>
              <a:t>点击输入简要文字内容，概括精炼言简意赅的说明分项内容。</a:t>
            </a:r>
            <a:endParaRPr lang="en-US" sz="1200" b="1">
              <a:solidFill>
                <a:schemeClr val="tx2"/>
              </a:solidFill>
              <a:cs typeface="+mn-ea"/>
              <a:sym typeface="+mn-lt"/>
            </a:endParaRPr>
          </a:p>
        </p:txBody>
      </p:sp>
      <p:sp>
        <p:nvSpPr>
          <p:cNvPr id="28" name="Oval 44"/>
          <p:cNvSpPr/>
          <p:nvPr/>
        </p:nvSpPr>
        <p:spPr>
          <a:xfrm>
            <a:off x="3007073" y="5637245"/>
            <a:ext cx="537211" cy="53721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29" name="TextBox 45"/>
          <p:cNvSpPr txBox="1"/>
          <p:nvPr/>
        </p:nvSpPr>
        <p:spPr>
          <a:xfrm flipH="1">
            <a:off x="3623298" y="5470502"/>
            <a:ext cx="1218603" cy="338554"/>
          </a:xfrm>
          <a:prstGeom prst="rect">
            <a:avLst/>
          </a:prstGeom>
          <a:noFill/>
        </p:spPr>
        <p:txBody>
          <a:bodyPr wrap="none" rtlCol="0">
            <a:spAutoFit/>
          </a:bodyPr>
          <a:lstStyle/>
          <a:p>
            <a:r>
              <a:rPr lang="zh-CN" altLang="en-US" sz="1600" b="1">
                <a:solidFill>
                  <a:schemeClr val="accent3"/>
                </a:solidFill>
                <a:cs typeface="+mn-ea"/>
                <a:sym typeface="+mn-lt"/>
              </a:rPr>
              <a:t>添加小标题</a:t>
            </a:r>
            <a:endParaRPr lang="id-ID" sz="1600" b="1">
              <a:solidFill>
                <a:schemeClr val="accent3"/>
              </a:solidFill>
              <a:cs typeface="+mn-ea"/>
              <a:sym typeface="+mn-lt"/>
            </a:endParaRPr>
          </a:p>
        </p:txBody>
      </p:sp>
      <p:sp>
        <p:nvSpPr>
          <p:cNvPr id="30" name="TextBox 46"/>
          <p:cNvSpPr txBox="1"/>
          <p:nvPr/>
        </p:nvSpPr>
        <p:spPr>
          <a:xfrm flipH="1">
            <a:off x="3623297" y="5786291"/>
            <a:ext cx="2107031" cy="757130"/>
          </a:xfrm>
          <a:prstGeom prst="rect">
            <a:avLst/>
          </a:prstGeom>
          <a:noFill/>
        </p:spPr>
        <p:txBody>
          <a:bodyPr wrap="square" rtlCol="0">
            <a:spAutoFit/>
          </a:bodyPr>
          <a:lstStyle/>
          <a:p>
            <a:pPr>
              <a:lnSpc>
                <a:spcPct val="120000"/>
              </a:lnSpc>
            </a:pPr>
            <a:r>
              <a:rPr lang="zh-CN" altLang="en-US" sz="1200">
                <a:solidFill>
                  <a:schemeClr val="tx2"/>
                </a:solidFill>
                <a:cs typeface="+mn-ea"/>
                <a:sym typeface="+mn-lt"/>
              </a:rPr>
              <a:t>点击输入简要文字内容，概括精炼言简意赅的说明分项内容。</a:t>
            </a:r>
            <a:endParaRPr lang="en-US" sz="1200" b="1">
              <a:solidFill>
                <a:schemeClr val="tx2"/>
              </a:solidFill>
              <a:cs typeface="+mn-ea"/>
              <a:sym typeface="+mn-lt"/>
            </a:endParaRPr>
          </a:p>
        </p:txBody>
      </p:sp>
      <p:sp>
        <p:nvSpPr>
          <p:cNvPr id="31" name="Oval 47"/>
          <p:cNvSpPr/>
          <p:nvPr/>
        </p:nvSpPr>
        <p:spPr>
          <a:xfrm flipH="1">
            <a:off x="8681392" y="5637245"/>
            <a:ext cx="537211" cy="53721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34" name="TextBox 48"/>
          <p:cNvSpPr txBox="1"/>
          <p:nvPr/>
        </p:nvSpPr>
        <p:spPr>
          <a:xfrm>
            <a:off x="7383779" y="5470502"/>
            <a:ext cx="1218602" cy="338554"/>
          </a:xfrm>
          <a:prstGeom prst="rect">
            <a:avLst/>
          </a:prstGeom>
          <a:noFill/>
        </p:spPr>
        <p:txBody>
          <a:bodyPr wrap="none" rtlCol="0">
            <a:spAutoFit/>
          </a:bodyPr>
          <a:lstStyle/>
          <a:p>
            <a:pPr algn="r"/>
            <a:r>
              <a:rPr lang="zh-CN" altLang="en-US" sz="1600" b="1">
                <a:solidFill>
                  <a:schemeClr val="accent4"/>
                </a:solidFill>
                <a:cs typeface="+mn-ea"/>
                <a:sym typeface="+mn-lt"/>
              </a:rPr>
              <a:t>添加小标题</a:t>
            </a:r>
            <a:endParaRPr lang="id-ID" sz="1600" b="1">
              <a:solidFill>
                <a:schemeClr val="accent4"/>
              </a:solidFill>
              <a:cs typeface="+mn-ea"/>
              <a:sym typeface="+mn-lt"/>
            </a:endParaRPr>
          </a:p>
        </p:txBody>
      </p:sp>
      <p:sp>
        <p:nvSpPr>
          <p:cNvPr id="35" name="TextBox 49"/>
          <p:cNvSpPr txBox="1"/>
          <p:nvPr/>
        </p:nvSpPr>
        <p:spPr>
          <a:xfrm>
            <a:off x="6495350" y="5786291"/>
            <a:ext cx="2107031" cy="757130"/>
          </a:xfrm>
          <a:prstGeom prst="rect">
            <a:avLst/>
          </a:prstGeom>
          <a:noFill/>
        </p:spPr>
        <p:txBody>
          <a:bodyPr wrap="square" rtlCol="0">
            <a:spAutoFit/>
          </a:bodyPr>
          <a:lstStyle/>
          <a:p>
            <a:pPr algn="r">
              <a:lnSpc>
                <a:spcPct val="120000"/>
              </a:lnSpc>
            </a:pPr>
            <a:r>
              <a:rPr lang="zh-CN" altLang="en-US" sz="1200">
                <a:solidFill>
                  <a:schemeClr val="tx2"/>
                </a:solidFill>
                <a:cs typeface="+mn-ea"/>
                <a:sym typeface="+mn-lt"/>
              </a:rPr>
              <a:t>点击输入简要文字内容，概括精炼言简意赅的说明分项内容。</a:t>
            </a:r>
            <a:endParaRPr lang="en-US" sz="1200" b="1">
              <a:solidFill>
                <a:schemeClr val="tx2"/>
              </a:solidFill>
              <a:cs typeface="+mn-ea"/>
              <a:sym typeface="+mn-lt"/>
            </a:endParaRPr>
          </a:p>
        </p:txBody>
      </p:sp>
      <p:sp>
        <p:nvSpPr>
          <p:cNvPr id="36" name="Freeform 28"/>
          <p:cNvSpPr>
            <a:spLocks noChangeArrowheads="1"/>
          </p:cNvSpPr>
          <p:nvPr/>
        </p:nvSpPr>
        <p:spPr bwMode="auto">
          <a:xfrm>
            <a:off x="10861468" y="4100245"/>
            <a:ext cx="300795" cy="251727"/>
          </a:xfrm>
          <a:custGeom>
            <a:gdLst>
              <a:gd name="T0" fmla="*/ 55735 w 498"/>
              <a:gd name="T1" fmla="*/ 36300 h 418"/>
              <a:gd name="T2" fmla="*/ 55735 w 498"/>
              <a:gd name="T3" fmla="*/ 36300 h 418"/>
              <a:gd name="T4" fmla="*/ 16181 w 498"/>
              <a:gd name="T5" fmla="*/ 115622 h 418"/>
              <a:gd name="T6" fmla="*/ 155518 w 498"/>
              <a:gd name="T7" fmla="*/ 51985 h 418"/>
              <a:gd name="T8" fmla="*/ 4045 w 498"/>
              <a:gd name="T9" fmla="*/ 171192 h 418"/>
              <a:gd name="T10" fmla="*/ 19777 w 498"/>
              <a:gd name="T11" fmla="*/ 179258 h 418"/>
              <a:gd name="T12" fmla="*/ 43599 w 498"/>
              <a:gd name="T13" fmla="*/ 139373 h 418"/>
              <a:gd name="T14" fmla="*/ 131696 w 498"/>
              <a:gd name="T15" fmla="*/ 139373 h 418"/>
              <a:gd name="T16" fmla="*/ 210803 w 498"/>
              <a:gd name="T17" fmla="*/ 32267 h 418"/>
              <a:gd name="T18" fmla="*/ 55735 w 498"/>
              <a:gd name="T19" fmla="*/ 36300 h 4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p:spPr>
        <p:txBody>
          <a:bodyPr wrap="none" lIns="34291" tIns="17145" rIns="34291" bIns="17145" anchor="ctr"/>
          <a:lstStyle/>
          <a:p>
            <a:endParaRPr lang="en-US" sz="2400">
              <a:cs typeface="+mn-ea"/>
              <a:sym typeface="+mn-lt"/>
            </a:endParaRPr>
          </a:p>
        </p:txBody>
      </p:sp>
      <p:sp>
        <p:nvSpPr>
          <p:cNvPr id="37" name="Freeform 79"/>
          <p:cNvSpPr>
            <a:spLocks noChangeArrowheads="1"/>
          </p:cNvSpPr>
          <p:nvPr/>
        </p:nvSpPr>
        <p:spPr bwMode="auto">
          <a:xfrm>
            <a:off x="8806000" y="5760787"/>
            <a:ext cx="287995" cy="290127"/>
          </a:xfrm>
          <a:custGeom>
            <a:gdLst>
              <a:gd name="T0" fmla="*/ 106933 w 479"/>
              <a:gd name="T1" fmla="*/ 0 h 479"/>
              <a:gd name="T2" fmla="*/ 106933 w 479"/>
              <a:gd name="T3" fmla="*/ 0 h 479"/>
              <a:gd name="T4" fmla="*/ 0 w 479"/>
              <a:gd name="T5" fmla="*/ 107725 h 479"/>
              <a:gd name="T6" fmla="*/ 106933 w 479"/>
              <a:gd name="T7" fmla="*/ 215449 h 479"/>
              <a:gd name="T8" fmla="*/ 213866 w 479"/>
              <a:gd name="T9" fmla="*/ 107725 h 479"/>
              <a:gd name="T10" fmla="*/ 106933 w 479"/>
              <a:gd name="T11" fmla="*/ 0 h 479"/>
              <a:gd name="T12" fmla="*/ 198206 w 479"/>
              <a:gd name="T13" fmla="*/ 107725 h 479"/>
              <a:gd name="T14" fmla="*/ 198206 w 479"/>
              <a:gd name="T15" fmla="*/ 107725 h 479"/>
              <a:gd name="T16" fmla="*/ 178520 w 479"/>
              <a:gd name="T17" fmla="*/ 163615 h 479"/>
              <a:gd name="T18" fmla="*/ 174493 w 479"/>
              <a:gd name="T19" fmla="*/ 147840 h 479"/>
              <a:gd name="T20" fmla="*/ 178520 w 479"/>
              <a:gd name="T21" fmla="*/ 115838 h 479"/>
              <a:gd name="T22" fmla="*/ 166439 w 479"/>
              <a:gd name="T23" fmla="*/ 91949 h 479"/>
              <a:gd name="T24" fmla="*/ 142726 w 479"/>
              <a:gd name="T25" fmla="*/ 80230 h 479"/>
              <a:gd name="T26" fmla="*/ 154806 w 479"/>
              <a:gd name="T27" fmla="*/ 39664 h 479"/>
              <a:gd name="T28" fmla="*/ 131093 w 479"/>
              <a:gd name="T29" fmla="*/ 27945 h 479"/>
              <a:gd name="T30" fmla="*/ 134673 w 479"/>
              <a:gd name="T31" fmla="*/ 23889 h 479"/>
              <a:gd name="T32" fmla="*/ 198206 w 479"/>
              <a:gd name="T33" fmla="*/ 107725 h 479"/>
              <a:gd name="T34" fmla="*/ 94853 w 479"/>
              <a:gd name="T35" fmla="*/ 19832 h 479"/>
              <a:gd name="T36" fmla="*/ 94853 w 479"/>
              <a:gd name="T37" fmla="*/ 19832 h 479"/>
              <a:gd name="T38" fmla="*/ 83220 w 479"/>
              <a:gd name="T39" fmla="*/ 27945 h 479"/>
              <a:gd name="T40" fmla="*/ 67113 w 479"/>
              <a:gd name="T41" fmla="*/ 39664 h 479"/>
              <a:gd name="T42" fmla="*/ 51453 w 479"/>
              <a:gd name="T43" fmla="*/ 59947 h 479"/>
              <a:gd name="T44" fmla="*/ 59507 w 479"/>
              <a:gd name="T45" fmla="*/ 71666 h 479"/>
              <a:gd name="T46" fmla="*/ 79193 w 479"/>
              <a:gd name="T47" fmla="*/ 71666 h 479"/>
              <a:gd name="T48" fmla="*/ 110960 w 479"/>
              <a:gd name="T49" fmla="*/ 107725 h 479"/>
              <a:gd name="T50" fmla="*/ 83220 w 479"/>
              <a:gd name="T51" fmla="*/ 131613 h 479"/>
              <a:gd name="T52" fmla="*/ 79193 w 479"/>
              <a:gd name="T53" fmla="*/ 151896 h 479"/>
              <a:gd name="T54" fmla="*/ 79193 w 479"/>
              <a:gd name="T55" fmla="*/ 175785 h 479"/>
              <a:gd name="T56" fmla="*/ 59507 w 479"/>
              <a:gd name="T57" fmla="*/ 155502 h 479"/>
              <a:gd name="T58" fmla="*/ 55480 w 479"/>
              <a:gd name="T59" fmla="*/ 128008 h 479"/>
              <a:gd name="T60" fmla="*/ 39373 w 479"/>
              <a:gd name="T61" fmla="*/ 107725 h 479"/>
              <a:gd name="T62" fmla="*/ 47426 w 479"/>
              <a:gd name="T63" fmla="*/ 83836 h 479"/>
              <a:gd name="T64" fmla="*/ 23713 w 479"/>
              <a:gd name="T65" fmla="*/ 76173 h 479"/>
              <a:gd name="T66" fmla="*/ 94853 w 479"/>
              <a:gd name="T67" fmla="*/ 19832 h 479"/>
              <a:gd name="T68" fmla="*/ 79193 w 479"/>
              <a:gd name="T69" fmla="*/ 195617 h 479"/>
              <a:gd name="T70" fmla="*/ 79193 w 479"/>
              <a:gd name="T71" fmla="*/ 195617 h 479"/>
              <a:gd name="T72" fmla="*/ 91273 w 479"/>
              <a:gd name="T73" fmla="*/ 187504 h 479"/>
              <a:gd name="T74" fmla="*/ 106933 w 479"/>
              <a:gd name="T75" fmla="*/ 183447 h 479"/>
              <a:gd name="T76" fmla="*/ 131093 w 479"/>
              <a:gd name="T77" fmla="*/ 175785 h 479"/>
              <a:gd name="T78" fmla="*/ 158386 w 479"/>
              <a:gd name="T79" fmla="*/ 183447 h 479"/>
              <a:gd name="T80" fmla="*/ 106933 w 479"/>
              <a:gd name="T81" fmla="*/ 199674 h 479"/>
              <a:gd name="T82" fmla="*/ 79193 w 479"/>
              <a:gd name="T83" fmla="*/ 195617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p:spPr>
        <p:txBody>
          <a:bodyPr wrap="none" lIns="34291" tIns="17145" rIns="34291" bIns="17145" anchor="ctr"/>
          <a:lstStyle/>
          <a:p>
            <a:endParaRPr lang="en-US" sz="2400">
              <a:cs typeface="+mn-ea"/>
              <a:sym typeface="+mn-lt"/>
            </a:endParaRPr>
          </a:p>
        </p:txBody>
      </p:sp>
      <p:sp>
        <p:nvSpPr>
          <p:cNvPr id="38" name="Freeform 106"/>
          <p:cNvSpPr>
            <a:spLocks noChangeArrowheads="1"/>
          </p:cNvSpPr>
          <p:nvPr/>
        </p:nvSpPr>
        <p:spPr bwMode="auto">
          <a:xfrm>
            <a:off x="3167948" y="5753321"/>
            <a:ext cx="215461" cy="305059"/>
          </a:xfrm>
          <a:custGeom>
            <a:gdLst>
              <a:gd name="T0" fmla="*/ 15808 w 355"/>
              <a:gd name="T1" fmla="*/ 222974 h 506"/>
              <a:gd name="T2" fmla="*/ 15808 w 355"/>
              <a:gd name="T3" fmla="*/ 222974 h 506"/>
              <a:gd name="T4" fmla="*/ 31616 w 355"/>
              <a:gd name="T5" fmla="*/ 170932 h 506"/>
              <a:gd name="T6" fmla="*/ 91686 w 355"/>
              <a:gd name="T7" fmla="*/ 139078 h 506"/>
              <a:gd name="T8" fmla="*/ 59618 w 355"/>
              <a:gd name="T9" fmla="*/ 127414 h 506"/>
              <a:gd name="T10" fmla="*/ 131883 w 355"/>
              <a:gd name="T11" fmla="*/ 87036 h 506"/>
              <a:gd name="T12" fmla="*/ 87621 w 355"/>
              <a:gd name="T13" fmla="*/ 75372 h 506"/>
              <a:gd name="T14" fmla="*/ 147691 w 355"/>
              <a:gd name="T15" fmla="*/ 59669 h 506"/>
              <a:gd name="T16" fmla="*/ 155820 w 355"/>
              <a:gd name="T17" fmla="*/ 19740 h 506"/>
              <a:gd name="T18" fmla="*/ 112010 w 355"/>
              <a:gd name="T19" fmla="*/ 0 h 506"/>
              <a:gd name="T20" fmla="*/ 71813 w 355"/>
              <a:gd name="T21" fmla="*/ 55631 h 506"/>
              <a:gd name="T22" fmla="*/ 75878 w 355"/>
              <a:gd name="T23" fmla="*/ 8076 h 506"/>
              <a:gd name="T24" fmla="*/ 31616 w 355"/>
              <a:gd name="T25" fmla="*/ 47556 h 506"/>
              <a:gd name="T26" fmla="*/ 27551 w 355"/>
              <a:gd name="T27" fmla="*/ 135041 h 506"/>
              <a:gd name="T28" fmla="*/ 3613 w 355"/>
              <a:gd name="T29" fmla="*/ 95560 h 506"/>
              <a:gd name="T30" fmla="*/ 15808 w 355"/>
              <a:gd name="T31" fmla="*/ 162856 h 506"/>
              <a:gd name="T32" fmla="*/ 3613 w 355"/>
              <a:gd name="T33" fmla="*/ 214450 h 506"/>
              <a:gd name="T34" fmla="*/ 15808 w 355"/>
              <a:gd name="T35" fmla="*/ 222974 h 5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55" h="506">
                <a:moveTo>
                  <a:pt x="35" y="497"/>
                </a:moveTo>
                <a:lnTo>
                  <a:pt x="35" y="497"/>
                </a:lnTo>
                <a:cubicBezTo>
                  <a:pt x="44" y="469"/>
                  <a:pt x="53" y="434"/>
                  <a:pt x="70" y="381"/>
                </a:cubicBezTo>
                <a:cubicBezTo>
                  <a:pt x="132" y="372"/>
                  <a:pt x="168" y="390"/>
                  <a:pt x="203" y="310"/>
                </a:cubicBezTo>
                <a:cubicBezTo>
                  <a:pt x="168" y="328"/>
                  <a:pt x="132" y="292"/>
                  <a:pt x="132" y="284"/>
                </a:cubicBezTo>
                <a:cubicBezTo>
                  <a:pt x="132" y="266"/>
                  <a:pt x="229" y="292"/>
                  <a:pt x="292" y="194"/>
                </a:cubicBezTo>
                <a:cubicBezTo>
                  <a:pt x="212" y="213"/>
                  <a:pt x="185" y="178"/>
                  <a:pt x="194" y="168"/>
                </a:cubicBezTo>
                <a:cubicBezTo>
                  <a:pt x="221" y="159"/>
                  <a:pt x="292" y="168"/>
                  <a:pt x="327" y="133"/>
                </a:cubicBezTo>
                <a:cubicBezTo>
                  <a:pt x="345" y="115"/>
                  <a:pt x="354" y="62"/>
                  <a:pt x="345" y="44"/>
                </a:cubicBezTo>
                <a:cubicBezTo>
                  <a:pt x="336" y="27"/>
                  <a:pt x="283" y="0"/>
                  <a:pt x="248" y="0"/>
                </a:cubicBezTo>
                <a:cubicBezTo>
                  <a:pt x="221" y="9"/>
                  <a:pt x="168" y="124"/>
                  <a:pt x="159" y="124"/>
                </a:cubicBezTo>
                <a:cubicBezTo>
                  <a:pt x="141" y="124"/>
                  <a:pt x="141" y="71"/>
                  <a:pt x="168" y="18"/>
                </a:cubicBezTo>
                <a:cubicBezTo>
                  <a:pt x="132" y="35"/>
                  <a:pt x="88" y="71"/>
                  <a:pt x="70" y="106"/>
                </a:cubicBezTo>
                <a:cubicBezTo>
                  <a:pt x="44" y="159"/>
                  <a:pt x="79" y="301"/>
                  <a:pt x="61" y="301"/>
                </a:cubicBezTo>
                <a:cubicBezTo>
                  <a:pt x="53" y="310"/>
                  <a:pt x="17" y="239"/>
                  <a:pt x="8" y="213"/>
                </a:cubicBezTo>
                <a:cubicBezTo>
                  <a:pt x="0" y="257"/>
                  <a:pt x="0" y="301"/>
                  <a:pt x="35" y="363"/>
                </a:cubicBezTo>
                <a:cubicBezTo>
                  <a:pt x="26" y="407"/>
                  <a:pt x="17" y="452"/>
                  <a:pt x="8" y="478"/>
                </a:cubicBezTo>
                <a:cubicBezTo>
                  <a:pt x="8" y="497"/>
                  <a:pt x="35" y="505"/>
                  <a:pt x="35" y="497"/>
                </a:cubicBezTo>
              </a:path>
            </a:pathLst>
          </a:custGeom>
          <a:solidFill>
            <a:schemeClr val="bg1"/>
          </a:solidFill>
          <a:ln>
            <a:noFill/>
          </a:ln>
          <a:effectLst/>
        </p:spPr>
        <p:txBody>
          <a:bodyPr wrap="none" lIns="34291" tIns="17145" rIns="34291" bIns="17145" anchor="ctr"/>
          <a:lstStyle/>
          <a:p>
            <a:endParaRPr lang="en-US" sz="2400">
              <a:cs typeface="+mn-ea"/>
              <a:sym typeface="+mn-lt"/>
            </a:endParaRPr>
          </a:p>
        </p:txBody>
      </p:sp>
      <p:sp>
        <p:nvSpPr>
          <p:cNvPr id="39" name="Freeform 120"/>
          <p:cNvSpPr>
            <a:spLocks noChangeArrowheads="1"/>
          </p:cNvSpPr>
          <p:nvPr/>
        </p:nvSpPr>
        <p:spPr bwMode="auto">
          <a:xfrm>
            <a:off x="1081407" y="1785517"/>
            <a:ext cx="170663" cy="290127"/>
          </a:xfrm>
          <a:custGeom>
            <a:gdLst>
              <a:gd name="T0" fmla="*/ 67314 w 283"/>
              <a:gd name="T1" fmla="*/ 4057 h 479"/>
              <a:gd name="T2" fmla="*/ 67314 w 283"/>
              <a:gd name="T3" fmla="*/ 4057 h 479"/>
              <a:gd name="T4" fmla="*/ 59237 w 283"/>
              <a:gd name="T5" fmla="*/ 4057 h 479"/>
              <a:gd name="T6" fmla="*/ 0 w 283"/>
              <a:gd name="T7" fmla="*/ 155502 h 479"/>
              <a:gd name="T8" fmla="*/ 63276 w 283"/>
              <a:gd name="T9" fmla="*/ 215449 h 479"/>
              <a:gd name="T10" fmla="*/ 126551 w 283"/>
              <a:gd name="T11" fmla="*/ 155502 h 479"/>
              <a:gd name="T12" fmla="*/ 67314 w 283"/>
              <a:gd name="T13" fmla="*/ 4057 h 479"/>
              <a:gd name="T14" fmla="*/ 55198 w 283"/>
              <a:gd name="T15" fmla="*/ 91949 h 479"/>
              <a:gd name="T16" fmla="*/ 55198 w 283"/>
              <a:gd name="T17" fmla="*/ 91949 h 479"/>
              <a:gd name="T18" fmla="*/ 55198 w 283"/>
              <a:gd name="T19" fmla="*/ 99611 h 479"/>
              <a:gd name="T20" fmla="*/ 43530 w 283"/>
              <a:gd name="T21" fmla="*/ 151446 h 479"/>
              <a:gd name="T22" fmla="*/ 31413 w 283"/>
              <a:gd name="T23" fmla="*/ 167672 h 479"/>
              <a:gd name="T24" fmla="*/ 19746 w 283"/>
              <a:gd name="T25" fmla="*/ 155502 h 479"/>
              <a:gd name="T26" fmla="*/ 39491 w 283"/>
              <a:gd name="T27" fmla="*/ 99611 h 479"/>
              <a:gd name="T28" fmla="*/ 51159 w 283"/>
              <a:gd name="T29" fmla="*/ 87442 h 479"/>
              <a:gd name="T30" fmla="*/ 55198 w 283"/>
              <a:gd name="T31" fmla="*/ 87442 h 479"/>
              <a:gd name="T32" fmla="*/ 55198 w 283"/>
              <a:gd name="T33" fmla="*/ 91949 h 4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3" h="479">
                <a:moveTo>
                  <a:pt x="150" y="9"/>
                </a:moveTo>
                <a:lnTo>
                  <a:pt x="150" y="9"/>
                </a:lnTo>
                <a:cubicBezTo>
                  <a:pt x="150" y="0"/>
                  <a:pt x="141" y="0"/>
                  <a:pt x="132" y="9"/>
                </a:cubicBezTo>
                <a:cubicBezTo>
                  <a:pt x="114" y="185"/>
                  <a:pt x="0" y="221"/>
                  <a:pt x="0" y="345"/>
                </a:cubicBezTo>
                <a:cubicBezTo>
                  <a:pt x="0" y="416"/>
                  <a:pt x="70" y="478"/>
                  <a:pt x="141" y="478"/>
                </a:cubicBezTo>
                <a:cubicBezTo>
                  <a:pt x="220" y="478"/>
                  <a:pt x="282" y="416"/>
                  <a:pt x="282" y="345"/>
                </a:cubicBezTo>
                <a:cubicBezTo>
                  <a:pt x="282" y="221"/>
                  <a:pt x="167" y="185"/>
                  <a:pt x="150" y="9"/>
                </a:cubicBezTo>
                <a:close/>
                <a:moveTo>
                  <a:pt x="123" y="204"/>
                </a:moveTo>
                <a:lnTo>
                  <a:pt x="123" y="204"/>
                </a:lnTo>
                <a:cubicBezTo>
                  <a:pt x="123" y="204"/>
                  <a:pt x="123" y="213"/>
                  <a:pt x="123" y="221"/>
                </a:cubicBezTo>
                <a:cubicBezTo>
                  <a:pt x="114" y="257"/>
                  <a:pt x="97" y="292"/>
                  <a:pt x="97" y="336"/>
                </a:cubicBezTo>
                <a:cubicBezTo>
                  <a:pt x="97" y="363"/>
                  <a:pt x="88" y="372"/>
                  <a:pt x="70" y="372"/>
                </a:cubicBezTo>
                <a:cubicBezTo>
                  <a:pt x="53" y="372"/>
                  <a:pt x="44" y="363"/>
                  <a:pt x="44" y="345"/>
                </a:cubicBezTo>
                <a:cubicBezTo>
                  <a:pt x="44" y="292"/>
                  <a:pt x="70" y="257"/>
                  <a:pt x="88" y="221"/>
                </a:cubicBezTo>
                <a:cubicBezTo>
                  <a:pt x="97" y="213"/>
                  <a:pt x="106" y="204"/>
                  <a:pt x="114" y="194"/>
                </a:cubicBezTo>
                <a:lnTo>
                  <a:pt x="123" y="194"/>
                </a:lnTo>
                <a:lnTo>
                  <a:pt x="123" y="204"/>
                </a:lnTo>
                <a:close/>
              </a:path>
            </a:pathLst>
          </a:custGeom>
          <a:solidFill>
            <a:schemeClr val="bg1"/>
          </a:solidFill>
          <a:ln>
            <a:noFill/>
          </a:ln>
          <a:effectLst/>
        </p:spPr>
        <p:txBody>
          <a:bodyPr wrap="none" lIns="34291" tIns="17145" rIns="34291" bIns="17145" anchor="ctr"/>
          <a:lstStyle/>
          <a:p>
            <a:endParaRPr lang="en-US" sz="2400">
              <a:cs typeface="+mn-ea"/>
              <a:sym typeface="+mn-lt"/>
            </a:endParaRPr>
          </a:p>
        </p:txBody>
      </p:sp>
      <p:sp>
        <p:nvSpPr>
          <p:cNvPr id="40" name="Freeform 129"/>
          <p:cNvSpPr>
            <a:spLocks noChangeArrowheads="1"/>
          </p:cNvSpPr>
          <p:nvPr/>
        </p:nvSpPr>
        <p:spPr bwMode="auto">
          <a:xfrm>
            <a:off x="1065408" y="4102376"/>
            <a:ext cx="202661" cy="247461"/>
          </a:xfrm>
          <a:custGeom>
            <a:gdLst>
              <a:gd name="T0" fmla="*/ 75182 w 337"/>
              <a:gd name="T1" fmla="*/ 0 h 409"/>
              <a:gd name="T2" fmla="*/ 75182 w 337"/>
              <a:gd name="T3" fmla="*/ 0 h 409"/>
              <a:gd name="T4" fmla="*/ 0 w 337"/>
              <a:gd name="T5" fmla="*/ 27915 h 409"/>
              <a:gd name="T6" fmla="*/ 15663 w 337"/>
              <a:gd name="T7" fmla="*/ 163439 h 409"/>
              <a:gd name="T8" fmla="*/ 75182 w 337"/>
              <a:gd name="T9" fmla="*/ 183700 h 409"/>
              <a:gd name="T10" fmla="*/ 134702 w 337"/>
              <a:gd name="T11" fmla="*/ 163439 h 409"/>
              <a:gd name="T12" fmla="*/ 150364 w 337"/>
              <a:gd name="T13" fmla="*/ 27915 h 409"/>
              <a:gd name="T14" fmla="*/ 75182 w 337"/>
              <a:gd name="T15" fmla="*/ 0 h 409"/>
              <a:gd name="T16" fmla="*/ 75182 w 337"/>
              <a:gd name="T17" fmla="*/ 48176 h 409"/>
              <a:gd name="T18" fmla="*/ 75182 w 337"/>
              <a:gd name="T19" fmla="*/ 48176 h 409"/>
              <a:gd name="T20" fmla="*/ 15663 w 337"/>
              <a:gd name="T21" fmla="*/ 31967 h 409"/>
              <a:gd name="T22" fmla="*/ 75182 w 337"/>
              <a:gd name="T23" fmla="*/ 16209 h 409"/>
              <a:gd name="T24" fmla="*/ 134702 w 337"/>
              <a:gd name="T25" fmla="*/ 31967 h 409"/>
              <a:gd name="T26" fmla="*/ 75182 w 337"/>
              <a:gd name="T27" fmla="*/ 48176 h 4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7" h="409">
                <a:moveTo>
                  <a:pt x="168" y="0"/>
                </a:moveTo>
                <a:lnTo>
                  <a:pt x="168" y="0"/>
                </a:lnTo>
                <a:cubicBezTo>
                  <a:pt x="62" y="0"/>
                  <a:pt x="0" y="36"/>
                  <a:pt x="0" y="62"/>
                </a:cubicBezTo>
                <a:cubicBezTo>
                  <a:pt x="35" y="363"/>
                  <a:pt x="35" y="363"/>
                  <a:pt x="35" y="363"/>
                </a:cubicBezTo>
                <a:cubicBezTo>
                  <a:pt x="35" y="372"/>
                  <a:pt x="88" y="408"/>
                  <a:pt x="168" y="408"/>
                </a:cubicBezTo>
                <a:cubicBezTo>
                  <a:pt x="248" y="408"/>
                  <a:pt x="301" y="372"/>
                  <a:pt x="301" y="363"/>
                </a:cubicBezTo>
                <a:cubicBezTo>
                  <a:pt x="336" y="62"/>
                  <a:pt x="336" y="62"/>
                  <a:pt x="336" y="62"/>
                </a:cubicBezTo>
                <a:cubicBezTo>
                  <a:pt x="336" y="36"/>
                  <a:pt x="274" y="0"/>
                  <a:pt x="168" y="0"/>
                </a:cubicBezTo>
                <a:close/>
                <a:moveTo>
                  <a:pt x="168" y="107"/>
                </a:moveTo>
                <a:lnTo>
                  <a:pt x="168" y="107"/>
                </a:lnTo>
                <a:cubicBezTo>
                  <a:pt x="88" y="107"/>
                  <a:pt x="35" y="80"/>
                  <a:pt x="35" y="71"/>
                </a:cubicBezTo>
                <a:cubicBezTo>
                  <a:pt x="35" y="62"/>
                  <a:pt x="88" y="36"/>
                  <a:pt x="168" y="36"/>
                </a:cubicBezTo>
                <a:cubicBezTo>
                  <a:pt x="248" y="36"/>
                  <a:pt x="301" y="62"/>
                  <a:pt x="301" y="71"/>
                </a:cubicBezTo>
                <a:cubicBezTo>
                  <a:pt x="301" y="80"/>
                  <a:pt x="248" y="107"/>
                  <a:pt x="168" y="107"/>
                </a:cubicBezTo>
                <a:close/>
              </a:path>
            </a:pathLst>
          </a:custGeom>
          <a:solidFill>
            <a:schemeClr val="bg1"/>
          </a:solidFill>
          <a:ln>
            <a:noFill/>
          </a:ln>
          <a:effectLst/>
        </p:spPr>
        <p:txBody>
          <a:bodyPr wrap="none" lIns="34291" tIns="17145" rIns="34291" bIns="17145" anchor="ctr"/>
          <a:lstStyle/>
          <a:p>
            <a:endParaRPr lang="en-US" sz="2400">
              <a:cs typeface="+mn-ea"/>
              <a:sym typeface="+mn-lt"/>
            </a:endParaRPr>
          </a:p>
        </p:txBody>
      </p:sp>
      <p:sp>
        <p:nvSpPr>
          <p:cNvPr id="41" name="Freeform 160"/>
          <p:cNvSpPr>
            <a:spLocks noChangeArrowheads="1"/>
          </p:cNvSpPr>
          <p:nvPr/>
        </p:nvSpPr>
        <p:spPr bwMode="auto">
          <a:xfrm>
            <a:off x="10872136" y="1810049"/>
            <a:ext cx="279461" cy="241063"/>
          </a:xfrm>
          <a:custGeom>
            <a:gdLst>
              <a:gd name="T0" fmla="*/ 19849 w 461"/>
              <a:gd name="T1" fmla="*/ 55610 h 400"/>
              <a:gd name="T2" fmla="*/ 19849 w 461"/>
              <a:gd name="T3" fmla="*/ 55610 h 400"/>
              <a:gd name="T4" fmla="*/ 99696 w 461"/>
              <a:gd name="T5" fmla="*/ 47538 h 400"/>
              <a:gd name="T6" fmla="*/ 147965 w 461"/>
              <a:gd name="T7" fmla="*/ 63683 h 400"/>
              <a:gd name="T8" fmla="*/ 199843 w 461"/>
              <a:gd name="T9" fmla="*/ 39914 h 400"/>
              <a:gd name="T10" fmla="*/ 203452 w 461"/>
              <a:gd name="T11" fmla="*/ 23769 h 400"/>
              <a:gd name="T12" fmla="*/ 187663 w 461"/>
              <a:gd name="T13" fmla="*/ 23769 h 400"/>
              <a:gd name="T14" fmla="*/ 107816 w 461"/>
              <a:gd name="T15" fmla="*/ 27805 h 400"/>
              <a:gd name="T16" fmla="*/ 8120 w 461"/>
              <a:gd name="T17" fmla="*/ 39914 h 400"/>
              <a:gd name="T18" fmla="*/ 4060 w 461"/>
              <a:gd name="T19" fmla="*/ 55610 h 400"/>
              <a:gd name="T20" fmla="*/ 19849 w 461"/>
              <a:gd name="T21" fmla="*/ 55610 h 400"/>
              <a:gd name="T22" fmla="*/ 187663 w 461"/>
              <a:gd name="T23" fmla="*/ 79828 h 400"/>
              <a:gd name="T24" fmla="*/ 187663 w 461"/>
              <a:gd name="T25" fmla="*/ 79828 h 400"/>
              <a:gd name="T26" fmla="*/ 107816 w 461"/>
              <a:gd name="T27" fmla="*/ 87452 h 400"/>
              <a:gd name="T28" fmla="*/ 8120 w 461"/>
              <a:gd name="T29" fmla="*/ 95524 h 400"/>
              <a:gd name="T30" fmla="*/ 4060 w 461"/>
              <a:gd name="T31" fmla="*/ 111221 h 400"/>
              <a:gd name="T32" fmla="*/ 19849 w 461"/>
              <a:gd name="T33" fmla="*/ 111221 h 400"/>
              <a:gd name="T34" fmla="*/ 99696 w 461"/>
              <a:gd name="T35" fmla="*/ 107633 h 400"/>
              <a:gd name="T36" fmla="*/ 147965 w 461"/>
              <a:gd name="T37" fmla="*/ 123329 h 400"/>
              <a:gd name="T38" fmla="*/ 199843 w 461"/>
              <a:gd name="T39" fmla="*/ 99560 h 400"/>
              <a:gd name="T40" fmla="*/ 203452 w 461"/>
              <a:gd name="T41" fmla="*/ 83864 h 400"/>
              <a:gd name="T42" fmla="*/ 187663 w 461"/>
              <a:gd name="T43" fmla="*/ 79828 h 400"/>
              <a:gd name="T44" fmla="*/ 187663 w 461"/>
              <a:gd name="T45" fmla="*/ 135438 h 400"/>
              <a:gd name="T46" fmla="*/ 187663 w 461"/>
              <a:gd name="T47" fmla="*/ 135438 h 400"/>
              <a:gd name="T48" fmla="*/ 107816 w 461"/>
              <a:gd name="T49" fmla="*/ 143062 h 400"/>
              <a:gd name="T50" fmla="*/ 8120 w 461"/>
              <a:gd name="T51" fmla="*/ 151134 h 400"/>
              <a:gd name="T52" fmla="*/ 4060 w 461"/>
              <a:gd name="T53" fmla="*/ 166831 h 400"/>
              <a:gd name="T54" fmla="*/ 19849 w 461"/>
              <a:gd name="T55" fmla="*/ 170867 h 400"/>
              <a:gd name="T56" fmla="*/ 99696 w 461"/>
              <a:gd name="T57" fmla="*/ 162795 h 400"/>
              <a:gd name="T58" fmla="*/ 147965 w 461"/>
              <a:gd name="T59" fmla="*/ 178940 h 400"/>
              <a:gd name="T60" fmla="*/ 199843 w 461"/>
              <a:gd name="T61" fmla="*/ 155171 h 400"/>
              <a:gd name="T62" fmla="*/ 203452 w 461"/>
              <a:gd name="T63" fmla="*/ 139026 h 400"/>
              <a:gd name="T64" fmla="*/ 187663 w 461"/>
              <a:gd name="T65" fmla="*/ 135438 h 4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61" h="400">
                <a:moveTo>
                  <a:pt x="44" y="124"/>
                </a:moveTo>
                <a:lnTo>
                  <a:pt x="44" y="124"/>
                </a:lnTo>
                <a:cubicBezTo>
                  <a:pt x="88" y="89"/>
                  <a:pt x="124" y="62"/>
                  <a:pt x="221" y="106"/>
                </a:cubicBezTo>
                <a:cubicBezTo>
                  <a:pt x="266" y="133"/>
                  <a:pt x="301" y="142"/>
                  <a:pt x="328" y="142"/>
                </a:cubicBezTo>
                <a:cubicBezTo>
                  <a:pt x="381" y="142"/>
                  <a:pt x="416" y="115"/>
                  <a:pt x="443" y="89"/>
                </a:cubicBezTo>
                <a:cubicBezTo>
                  <a:pt x="451" y="80"/>
                  <a:pt x="460" y="62"/>
                  <a:pt x="451" y="53"/>
                </a:cubicBezTo>
                <a:cubicBezTo>
                  <a:pt x="443" y="44"/>
                  <a:pt x="425" y="44"/>
                  <a:pt x="416" y="53"/>
                </a:cubicBezTo>
                <a:cubicBezTo>
                  <a:pt x="372" y="89"/>
                  <a:pt x="337" y="115"/>
                  <a:pt x="239" y="62"/>
                </a:cubicBezTo>
                <a:cubicBezTo>
                  <a:pt x="124" y="0"/>
                  <a:pt x="62" y="44"/>
                  <a:pt x="18" y="89"/>
                </a:cubicBezTo>
                <a:cubicBezTo>
                  <a:pt x="9" y="97"/>
                  <a:pt x="0" y="115"/>
                  <a:pt x="9" y="124"/>
                </a:cubicBezTo>
                <a:cubicBezTo>
                  <a:pt x="18" y="133"/>
                  <a:pt x="35" y="133"/>
                  <a:pt x="44" y="124"/>
                </a:cubicBezTo>
                <a:close/>
                <a:moveTo>
                  <a:pt x="416" y="178"/>
                </a:moveTo>
                <a:lnTo>
                  <a:pt x="416" y="178"/>
                </a:lnTo>
                <a:cubicBezTo>
                  <a:pt x="372" y="213"/>
                  <a:pt x="337" y="248"/>
                  <a:pt x="239" y="195"/>
                </a:cubicBezTo>
                <a:cubicBezTo>
                  <a:pt x="124" y="124"/>
                  <a:pt x="62" y="178"/>
                  <a:pt x="18" y="213"/>
                </a:cubicBezTo>
                <a:cubicBezTo>
                  <a:pt x="9" y="222"/>
                  <a:pt x="0" y="240"/>
                  <a:pt x="9" y="248"/>
                </a:cubicBezTo>
                <a:cubicBezTo>
                  <a:pt x="18" y="257"/>
                  <a:pt x="35" y="257"/>
                  <a:pt x="44" y="248"/>
                </a:cubicBezTo>
                <a:cubicBezTo>
                  <a:pt x="88" y="213"/>
                  <a:pt x="124" y="187"/>
                  <a:pt x="221" y="240"/>
                </a:cubicBezTo>
                <a:cubicBezTo>
                  <a:pt x="266" y="266"/>
                  <a:pt x="301" y="275"/>
                  <a:pt x="328" y="275"/>
                </a:cubicBezTo>
                <a:cubicBezTo>
                  <a:pt x="381" y="275"/>
                  <a:pt x="416" y="240"/>
                  <a:pt x="443" y="222"/>
                </a:cubicBezTo>
                <a:cubicBezTo>
                  <a:pt x="451" y="213"/>
                  <a:pt x="460" y="195"/>
                  <a:pt x="451" y="187"/>
                </a:cubicBezTo>
                <a:cubicBezTo>
                  <a:pt x="443" y="168"/>
                  <a:pt x="425" y="168"/>
                  <a:pt x="416" y="178"/>
                </a:cubicBezTo>
                <a:close/>
                <a:moveTo>
                  <a:pt x="416" y="302"/>
                </a:moveTo>
                <a:lnTo>
                  <a:pt x="416" y="302"/>
                </a:lnTo>
                <a:cubicBezTo>
                  <a:pt x="372" y="346"/>
                  <a:pt x="337" y="372"/>
                  <a:pt x="239" y="319"/>
                </a:cubicBezTo>
                <a:cubicBezTo>
                  <a:pt x="124" y="248"/>
                  <a:pt x="62" y="302"/>
                  <a:pt x="18" y="337"/>
                </a:cubicBezTo>
                <a:cubicBezTo>
                  <a:pt x="9" y="346"/>
                  <a:pt x="0" y="363"/>
                  <a:pt x="9" y="372"/>
                </a:cubicBezTo>
                <a:cubicBezTo>
                  <a:pt x="18" y="390"/>
                  <a:pt x="35" y="390"/>
                  <a:pt x="44" y="381"/>
                </a:cubicBezTo>
                <a:cubicBezTo>
                  <a:pt x="88" y="337"/>
                  <a:pt x="124" y="310"/>
                  <a:pt x="221" y="363"/>
                </a:cubicBezTo>
                <a:cubicBezTo>
                  <a:pt x="266" y="390"/>
                  <a:pt x="301" y="399"/>
                  <a:pt x="328" y="399"/>
                </a:cubicBezTo>
                <a:cubicBezTo>
                  <a:pt x="381" y="399"/>
                  <a:pt x="416" y="372"/>
                  <a:pt x="443" y="346"/>
                </a:cubicBezTo>
                <a:cubicBezTo>
                  <a:pt x="451" y="337"/>
                  <a:pt x="460" y="319"/>
                  <a:pt x="451" y="310"/>
                </a:cubicBezTo>
                <a:cubicBezTo>
                  <a:pt x="443" y="302"/>
                  <a:pt x="425" y="293"/>
                  <a:pt x="416" y="302"/>
                </a:cubicBezTo>
                <a:close/>
              </a:path>
            </a:pathLst>
          </a:custGeom>
          <a:solidFill>
            <a:schemeClr val="bg1"/>
          </a:solidFill>
          <a:ln>
            <a:noFill/>
          </a:ln>
          <a:effectLst/>
        </p:spPr>
        <p:txBody>
          <a:bodyPr wrap="none" lIns="34291" tIns="17145" rIns="34291" bIns="17145" anchor="ctr"/>
          <a:lstStyle/>
          <a:p>
            <a:endParaRPr lang="en-US" sz="2400">
              <a:cs typeface="+mn-ea"/>
              <a:sym typeface="+mn-lt"/>
            </a:endParaRPr>
          </a:p>
        </p:txBody>
      </p:sp>
      <p:sp>
        <p:nvSpPr>
          <p:cNvPr id="42" name="矩形 41"/>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par>
                          <p:cTn id="14" fill="hold" nodeType="afterGroup">
                            <p:stCondLst>
                              <p:cond delay="500"/>
                            </p:stCondLst>
                            <p:childTnLst>
                              <p:par>
                                <p:cTn id="15" presetID="8" presetClass="emph" presetSubtype="0" fill="hold" nodeType="afterEffect">
                                  <p:stCondLst>
                                    <p:cond delay="0"/>
                                  </p:stCondLst>
                                  <p:childTnLst>
                                    <p:animRot by="21600000">
                                      <p:cBhvr>
                                        <p:cTn id="16" dur="2000" fill="hold"/>
                                        <p:tgtEl>
                                          <p:spTgt spid="4"/>
                                        </p:tgtEl>
                                        <p:attrNameLst>
                                          <p:attrName>r</p:attrName>
                                        </p:attrNameLst>
                                      </p:cBhvr>
                                    </p:animRot>
                                  </p:childTnLst>
                                </p:cTn>
                              </p:par>
                              <p:par>
                                <p:cTn id="17" presetID="8" presetClass="emph" presetSubtype="0" fill="hold" grpId="1" nodeType="withEffect">
                                  <p:stCondLst>
                                    <p:cond delay="0"/>
                                  </p:stCondLst>
                                  <p:childTnLst>
                                    <p:animRot by="21600000">
                                      <p:cBhvr>
                                        <p:cTn id="18" dur="2000" fill="hold"/>
                                        <p:tgtEl>
                                          <p:spTgt spid="8"/>
                                        </p:tgtEl>
                                        <p:attrNameLst>
                                          <p:attrName>r</p:attrName>
                                        </p:attrNameLst>
                                      </p:cBhvr>
                                    </p:animRot>
                                  </p:childTnLst>
                                </p:cTn>
                              </p:par>
                            </p:childTnLst>
                          </p:cTn>
                        </p:par>
                        <p:par>
                          <p:cTn id="19" fill="hold" nodeType="afterGroup">
                            <p:stCondLst>
                              <p:cond delay="25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p:cTn id="27" dur="500" fill="hold"/>
                                        <p:tgtEl>
                                          <p:spTgt spid="39"/>
                                        </p:tgtEl>
                                        <p:attrNameLst>
                                          <p:attrName>ppt_w</p:attrName>
                                        </p:attrNameLst>
                                      </p:cBhvr>
                                      <p:tavLst>
                                        <p:tav tm="0">
                                          <p:val>
                                            <p:fltVal val="0"/>
                                          </p:val>
                                        </p:tav>
                                        <p:tav tm="100000">
                                          <p:val>
                                            <p:strVal val="#ppt_w"/>
                                          </p:val>
                                        </p:tav>
                                      </p:tavLst>
                                    </p:anim>
                                    <p:anim calcmode="lin" valueType="num">
                                      <p:cBhvr>
                                        <p:cTn id="28" dur="500" fill="hold"/>
                                        <p:tgtEl>
                                          <p:spTgt spid="39"/>
                                        </p:tgtEl>
                                        <p:attrNameLst>
                                          <p:attrName>ppt_h</p:attrName>
                                        </p:attrNameLst>
                                      </p:cBhvr>
                                      <p:tavLst>
                                        <p:tav tm="0">
                                          <p:val>
                                            <p:fltVal val="0"/>
                                          </p:val>
                                        </p:tav>
                                        <p:tav tm="100000">
                                          <p:val>
                                            <p:strVal val="#ppt_h"/>
                                          </p:val>
                                        </p:tav>
                                      </p:tavLst>
                                    </p:anim>
                                    <p:animEffect transition="in" filter="fade">
                                      <p:cBhvr>
                                        <p:cTn id="29" dur="500"/>
                                        <p:tgtEl>
                                          <p:spTgt spid="39"/>
                                        </p:tgtEl>
                                      </p:cBhvr>
                                    </p:animEffect>
                                  </p:childTnLst>
                                </p:cTn>
                              </p:par>
                            </p:childTnLst>
                          </p:cTn>
                        </p:par>
                        <p:par>
                          <p:cTn id="30" fill="hold" nodeType="afterGroup">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childTnLst>
                          </p:cTn>
                        </p:par>
                        <p:par>
                          <p:cTn id="37" fill="hold" nodeType="afterGroup">
                            <p:stCondLst>
                              <p:cond delay="3500"/>
                            </p:stCondLst>
                            <p:childTnLst>
                              <p:par>
                                <p:cTn id="38" presetID="53" presetClass="entr" presetSubtype="16"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500" fill="hold"/>
                                        <p:tgtEl>
                                          <p:spTgt spid="19"/>
                                        </p:tgtEl>
                                        <p:attrNameLst>
                                          <p:attrName>ppt_w</p:attrName>
                                        </p:attrNameLst>
                                      </p:cBhvr>
                                      <p:tavLst>
                                        <p:tav tm="0">
                                          <p:val>
                                            <p:fltVal val="0"/>
                                          </p:val>
                                        </p:tav>
                                        <p:tav tm="100000">
                                          <p:val>
                                            <p:strVal val="#ppt_w"/>
                                          </p:val>
                                        </p:tav>
                                      </p:tavLst>
                                    </p:anim>
                                    <p:anim calcmode="lin" valueType="num">
                                      <p:cBhvr>
                                        <p:cTn id="41" dur="500" fill="hold"/>
                                        <p:tgtEl>
                                          <p:spTgt spid="19"/>
                                        </p:tgtEl>
                                        <p:attrNameLst>
                                          <p:attrName>ppt_h</p:attrName>
                                        </p:attrNameLst>
                                      </p:cBhvr>
                                      <p:tavLst>
                                        <p:tav tm="0">
                                          <p:val>
                                            <p:fltVal val="0"/>
                                          </p:val>
                                        </p:tav>
                                        <p:tav tm="100000">
                                          <p:val>
                                            <p:strVal val="#ppt_h"/>
                                          </p:val>
                                        </p:tav>
                                      </p:tavLst>
                                    </p:anim>
                                    <p:animEffect transition="in" filter="fade">
                                      <p:cBhvr>
                                        <p:cTn id="42" dur="500"/>
                                        <p:tgtEl>
                                          <p:spTgt spid="1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500" fill="hold"/>
                                        <p:tgtEl>
                                          <p:spTgt spid="40"/>
                                        </p:tgtEl>
                                        <p:attrNameLst>
                                          <p:attrName>ppt_w</p:attrName>
                                        </p:attrNameLst>
                                      </p:cBhvr>
                                      <p:tavLst>
                                        <p:tav tm="0">
                                          <p:val>
                                            <p:fltVal val="0"/>
                                          </p:val>
                                        </p:tav>
                                        <p:tav tm="100000">
                                          <p:val>
                                            <p:strVal val="#ppt_w"/>
                                          </p:val>
                                        </p:tav>
                                      </p:tavLst>
                                    </p:anim>
                                    <p:anim calcmode="lin" valueType="num">
                                      <p:cBhvr>
                                        <p:cTn id="46" dur="500" fill="hold"/>
                                        <p:tgtEl>
                                          <p:spTgt spid="40"/>
                                        </p:tgtEl>
                                        <p:attrNameLst>
                                          <p:attrName>ppt_h</p:attrName>
                                        </p:attrNameLst>
                                      </p:cBhvr>
                                      <p:tavLst>
                                        <p:tav tm="0">
                                          <p:val>
                                            <p:fltVal val="0"/>
                                          </p:val>
                                        </p:tav>
                                        <p:tav tm="100000">
                                          <p:val>
                                            <p:strVal val="#ppt_h"/>
                                          </p:val>
                                        </p:tav>
                                      </p:tavLst>
                                    </p:anim>
                                    <p:animEffect transition="in" filter="fade">
                                      <p:cBhvr>
                                        <p:cTn id="47" dur="500"/>
                                        <p:tgtEl>
                                          <p:spTgt spid="40"/>
                                        </p:tgtEl>
                                      </p:cBhvr>
                                    </p:animEffect>
                                  </p:childTnLst>
                                </p:cTn>
                              </p:par>
                            </p:childTnLst>
                          </p:cTn>
                        </p:par>
                        <p:par>
                          <p:cTn id="48" fill="hold" nodeType="afterGroup">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par>
                          <p:cTn id="55" fill="hold" nodeType="afterGroup">
                            <p:stCondLst>
                              <p:cond delay="4500"/>
                            </p:stCondLst>
                            <p:childTnLst>
                              <p:par>
                                <p:cTn id="56" presetID="53" presetClass="entr" presetSubtype="16"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p:cTn id="58" dur="500" fill="hold"/>
                                        <p:tgtEl>
                                          <p:spTgt spid="28"/>
                                        </p:tgtEl>
                                        <p:attrNameLst>
                                          <p:attrName>ppt_w</p:attrName>
                                        </p:attrNameLst>
                                      </p:cBhvr>
                                      <p:tavLst>
                                        <p:tav tm="0">
                                          <p:val>
                                            <p:fltVal val="0"/>
                                          </p:val>
                                        </p:tav>
                                        <p:tav tm="100000">
                                          <p:val>
                                            <p:strVal val="#ppt_w"/>
                                          </p:val>
                                        </p:tav>
                                      </p:tavLst>
                                    </p:anim>
                                    <p:anim calcmode="lin" valueType="num">
                                      <p:cBhvr>
                                        <p:cTn id="59" dur="500" fill="hold"/>
                                        <p:tgtEl>
                                          <p:spTgt spid="28"/>
                                        </p:tgtEl>
                                        <p:attrNameLst>
                                          <p:attrName>ppt_h</p:attrName>
                                        </p:attrNameLst>
                                      </p:cBhvr>
                                      <p:tavLst>
                                        <p:tav tm="0">
                                          <p:val>
                                            <p:fltVal val="0"/>
                                          </p:val>
                                        </p:tav>
                                        <p:tav tm="100000">
                                          <p:val>
                                            <p:strVal val="#ppt_h"/>
                                          </p:val>
                                        </p:tav>
                                      </p:tavLst>
                                    </p:anim>
                                    <p:animEffect transition="in" filter="fade">
                                      <p:cBhvr>
                                        <p:cTn id="60" dur="500"/>
                                        <p:tgtEl>
                                          <p:spTgt spid="28"/>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anim calcmode="lin" valueType="num">
                                      <p:cBhvr>
                                        <p:cTn id="63" dur="500" fill="hold"/>
                                        <p:tgtEl>
                                          <p:spTgt spid="38"/>
                                        </p:tgtEl>
                                        <p:attrNameLst>
                                          <p:attrName>ppt_w</p:attrName>
                                        </p:attrNameLst>
                                      </p:cBhvr>
                                      <p:tavLst>
                                        <p:tav tm="0">
                                          <p:val>
                                            <p:fltVal val="0"/>
                                          </p:val>
                                        </p:tav>
                                        <p:tav tm="100000">
                                          <p:val>
                                            <p:strVal val="#ppt_w"/>
                                          </p:val>
                                        </p:tav>
                                      </p:tavLst>
                                    </p:anim>
                                    <p:anim calcmode="lin" valueType="num">
                                      <p:cBhvr>
                                        <p:cTn id="64" dur="500" fill="hold"/>
                                        <p:tgtEl>
                                          <p:spTgt spid="38"/>
                                        </p:tgtEl>
                                        <p:attrNameLst>
                                          <p:attrName>ppt_h</p:attrName>
                                        </p:attrNameLst>
                                      </p:cBhvr>
                                      <p:tavLst>
                                        <p:tav tm="0">
                                          <p:val>
                                            <p:fltVal val="0"/>
                                          </p:val>
                                        </p:tav>
                                        <p:tav tm="100000">
                                          <p:val>
                                            <p:strVal val="#ppt_h"/>
                                          </p:val>
                                        </p:tav>
                                      </p:tavLst>
                                    </p:anim>
                                    <p:animEffect transition="in" filter="fade">
                                      <p:cBhvr>
                                        <p:cTn id="65" dur="500"/>
                                        <p:tgtEl>
                                          <p:spTgt spid="38"/>
                                        </p:tgtEl>
                                      </p:cBhvr>
                                    </p:animEffect>
                                  </p:childTnLst>
                                </p:cTn>
                              </p:par>
                            </p:childTnLst>
                          </p:cTn>
                        </p:par>
                        <p:par>
                          <p:cTn id="66" fill="hold" nodeType="afterGroup">
                            <p:stCondLst>
                              <p:cond delay="5000"/>
                            </p:stCondLst>
                            <p:childTnLst>
                              <p:par>
                                <p:cTn id="67" presetID="10" presetClass="entr" presetSubtype="0" fill="hold" grpId="0" nodeType="after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500"/>
                                        <p:tgtEl>
                                          <p:spTgt spid="29"/>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500"/>
                                        <p:tgtEl>
                                          <p:spTgt spid="30"/>
                                        </p:tgtEl>
                                      </p:cBhvr>
                                    </p:animEffect>
                                  </p:childTnLst>
                                </p:cTn>
                              </p:par>
                            </p:childTnLst>
                          </p:cTn>
                        </p:par>
                        <p:par>
                          <p:cTn id="73" fill="hold" nodeType="afterGroup">
                            <p:stCondLst>
                              <p:cond delay="5500"/>
                            </p:stCondLst>
                            <p:childTnLst>
                              <p:par>
                                <p:cTn id="74" presetID="53" presetClass="entr" presetSubtype="16" fill="hold" grpId="0" nodeType="afterEffect">
                                  <p:stCondLst>
                                    <p:cond delay="0"/>
                                  </p:stCondLst>
                                  <p:childTnLst>
                                    <p:set>
                                      <p:cBhvr>
                                        <p:cTn id="75" dur="1" fill="hold">
                                          <p:stCondLst>
                                            <p:cond delay="0"/>
                                          </p:stCondLst>
                                        </p:cTn>
                                        <p:tgtEl>
                                          <p:spTgt spid="31"/>
                                        </p:tgtEl>
                                        <p:attrNameLst>
                                          <p:attrName>style.visibility</p:attrName>
                                        </p:attrNameLst>
                                      </p:cBhvr>
                                      <p:to>
                                        <p:strVal val="visible"/>
                                      </p:to>
                                    </p:set>
                                    <p:anim calcmode="lin" valueType="num">
                                      <p:cBhvr>
                                        <p:cTn id="76" dur="500" fill="hold"/>
                                        <p:tgtEl>
                                          <p:spTgt spid="31"/>
                                        </p:tgtEl>
                                        <p:attrNameLst>
                                          <p:attrName>ppt_w</p:attrName>
                                        </p:attrNameLst>
                                      </p:cBhvr>
                                      <p:tavLst>
                                        <p:tav tm="0">
                                          <p:val>
                                            <p:fltVal val="0"/>
                                          </p:val>
                                        </p:tav>
                                        <p:tav tm="100000">
                                          <p:val>
                                            <p:strVal val="#ppt_w"/>
                                          </p:val>
                                        </p:tav>
                                      </p:tavLst>
                                    </p:anim>
                                    <p:anim calcmode="lin" valueType="num">
                                      <p:cBhvr>
                                        <p:cTn id="77" dur="500" fill="hold"/>
                                        <p:tgtEl>
                                          <p:spTgt spid="31"/>
                                        </p:tgtEl>
                                        <p:attrNameLst>
                                          <p:attrName>ppt_h</p:attrName>
                                        </p:attrNameLst>
                                      </p:cBhvr>
                                      <p:tavLst>
                                        <p:tav tm="0">
                                          <p:val>
                                            <p:fltVal val="0"/>
                                          </p:val>
                                        </p:tav>
                                        <p:tav tm="100000">
                                          <p:val>
                                            <p:strVal val="#ppt_h"/>
                                          </p:val>
                                        </p:tav>
                                      </p:tavLst>
                                    </p:anim>
                                    <p:animEffect transition="in" filter="fade">
                                      <p:cBhvr>
                                        <p:cTn id="78" dur="500"/>
                                        <p:tgtEl>
                                          <p:spTgt spid="31"/>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p:cTn id="81" dur="500" fill="hold"/>
                                        <p:tgtEl>
                                          <p:spTgt spid="37"/>
                                        </p:tgtEl>
                                        <p:attrNameLst>
                                          <p:attrName>ppt_w</p:attrName>
                                        </p:attrNameLst>
                                      </p:cBhvr>
                                      <p:tavLst>
                                        <p:tav tm="0">
                                          <p:val>
                                            <p:fltVal val="0"/>
                                          </p:val>
                                        </p:tav>
                                        <p:tav tm="100000">
                                          <p:val>
                                            <p:strVal val="#ppt_w"/>
                                          </p:val>
                                        </p:tav>
                                      </p:tavLst>
                                    </p:anim>
                                    <p:anim calcmode="lin" valueType="num">
                                      <p:cBhvr>
                                        <p:cTn id="82" dur="500" fill="hold"/>
                                        <p:tgtEl>
                                          <p:spTgt spid="37"/>
                                        </p:tgtEl>
                                        <p:attrNameLst>
                                          <p:attrName>ppt_h</p:attrName>
                                        </p:attrNameLst>
                                      </p:cBhvr>
                                      <p:tavLst>
                                        <p:tav tm="0">
                                          <p:val>
                                            <p:fltVal val="0"/>
                                          </p:val>
                                        </p:tav>
                                        <p:tav tm="100000">
                                          <p:val>
                                            <p:strVal val="#ppt_h"/>
                                          </p:val>
                                        </p:tav>
                                      </p:tavLst>
                                    </p:anim>
                                    <p:animEffect transition="in" filter="fade">
                                      <p:cBhvr>
                                        <p:cTn id="83" dur="500"/>
                                        <p:tgtEl>
                                          <p:spTgt spid="37"/>
                                        </p:tgtEl>
                                      </p:cBhvr>
                                    </p:animEffect>
                                  </p:childTnLst>
                                </p:cTn>
                              </p:par>
                            </p:childTnLst>
                          </p:cTn>
                        </p:par>
                        <p:par>
                          <p:cTn id="84" fill="hold" nodeType="afterGroup">
                            <p:stCondLst>
                              <p:cond delay="6000"/>
                            </p:stCondLst>
                            <p:childTnLst>
                              <p:par>
                                <p:cTn id="85" presetID="10" presetClass="entr" presetSubtype="0" fill="hold" grpId="0" nodeType="after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fade">
                                      <p:cBhvr>
                                        <p:cTn id="87" dur="500"/>
                                        <p:tgtEl>
                                          <p:spTgt spid="34"/>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500"/>
                                        <p:tgtEl>
                                          <p:spTgt spid="35"/>
                                        </p:tgtEl>
                                      </p:cBhvr>
                                    </p:animEffect>
                                  </p:childTnLst>
                                </p:cTn>
                              </p:par>
                            </p:childTnLst>
                          </p:cTn>
                        </p:par>
                        <p:par>
                          <p:cTn id="91" fill="hold" nodeType="afterGroup">
                            <p:stCondLst>
                              <p:cond delay="6500"/>
                            </p:stCondLst>
                            <p:childTnLst>
                              <p:par>
                                <p:cTn id="92" presetID="53" presetClass="entr" presetSubtype="16" fill="hold" grpId="0" nodeType="afterEffect">
                                  <p:stCondLst>
                                    <p:cond delay="0"/>
                                  </p:stCondLst>
                                  <p:childTnLst>
                                    <p:set>
                                      <p:cBhvr>
                                        <p:cTn id="93" dur="1" fill="hold">
                                          <p:stCondLst>
                                            <p:cond delay="0"/>
                                          </p:stCondLst>
                                        </p:cTn>
                                        <p:tgtEl>
                                          <p:spTgt spid="25"/>
                                        </p:tgtEl>
                                        <p:attrNameLst>
                                          <p:attrName>style.visibility</p:attrName>
                                        </p:attrNameLst>
                                      </p:cBhvr>
                                      <p:to>
                                        <p:strVal val="visible"/>
                                      </p:to>
                                    </p:set>
                                    <p:anim calcmode="lin" valueType="num">
                                      <p:cBhvr>
                                        <p:cTn id="94" dur="500" fill="hold"/>
                                        <p:tgtEl>
                                          <p:spTgt spid="25"/>
                                        </p:tgtEl>
                                        <p:attrNameLst>
                                          <p:attrName>ppt_w</p:attrName>
                                        </p:attrNameLst>
                                      </p:cBhvr>
                                      <p:tavLst>
                                        <p:tav tm="0">
                                          <p:val>
                                            <p:fltVal val="0"/>
                                          </p:val>
                                        </p:tav>
                                        <p:tav tm="100000">
                                          <p:val>
                                            <p:strVal val="#ppt_w"/>
                                          </p:val>
                                        </p:tav>
                                      </p:tavLst>
                                    </p:anim>
                                    <p:anim calcmode="lin" valueType="num">
                                      <p:cBhvr>
                                        <p:cTn id="95" dur="500" fill="hold"/>
                                        <p:tgtEl>
                                          <p:spTgt spid="25"/>
                                        </p:tgtEl>
                                        <p:attrNameLst>
                                          <p:attrName>ppt_h</p:attrName>
                                        </p:attrNameLst>
                                      </p:cBhvr>
                                      <p:tavLst>
                                        <p:tav tm="0">
                                          <p:val>
                                            <p:fltVal val="0"/>
                                          </p:val>
                                        </p:tav>
                                        <p:tav tm="100000">
                                          <p:val>
                                            <p:strVal val="#ppt_h"/>
                                          </p:val>
                                        </p:tav>
                                      </p:tavLst>
                                    </p:anim>
                                    <p:animEffect transition="in" filter="fade">
                                      <p:cBhvr>
                                        <p:cTn id="96" dur="500"/>
                                        <p:tgtEl>
                                          <p:spTgt spid="25"/>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36"/>
                                        </p:tgtEl>
                                        <p:attrNameLst>
                                          <p:attrName>style.visibility</p:attrName>
                                        </p:attrNameLst>
                                      </p:cBhvr>
                                      <p:to>
                                        <p:strVal val="visible"/>
                                      </p:to>
                                    </p:set>
                                    <p:anim calcmode="lin" valueType="num">
                                      <p:cBhvr>
                                        <p:cTn id="99" dur="500" fill="hold"/>
                                        <p:tgtEl>
                                          <p:spTgt spid="36"/>
                                        </p:tgtEl>
                                        <p:attrNameLst>
                                          <p:attrName>ppt_w</p:attrName>
                                        </p:attrNameLst>
                                      </p:cBhvr>
                                      <p:tavLst>
                                        <p:tav tm="0">
                                          <p:val>
                                            <p:fltVal val="0"/>
                                          </p:val>
                                        </p:tav>
                                        <p:tav tm="100000">
                                          <p:val>
                                            <p:strVal val="#ppt_w"/>
                                          </p:val>
                                        </p:tav>
                                      </p:tavLst>
                                    </p:anim>
                                    <p:anim calcmode="lin" valueType="num">
                                      <p:cBhvr>
                                        <p:cTn id="100" dur="500" fill="hold"/>
                                        <p:tgtEl>
                                          <p:spTgt spid="36"/>
                                        </p:tgtEl>
                                        <p:attrNameLst>
                                          <p:attrName>ppt_h</p:attrName>
                                        </p:attrNameLst>
                                      </p:cBhvr>
                                      <p:tavLst>
                                        <p:tav tm="0">
                                          <p:val>
                                            <p:fltVal val="0"/>
                                          </p:val>
                                        </p:tav>
                                        <p:tav tm="100000">
                                          <p:val>
                                            <p:strVal val="#ppt_h"/>
                                          </p:val>
                                        </p:tav>
                                      </p:tavLst>
                                    </p:anim>
                                    <p:animEffect transition="in" filter="fade">
                                      <p:cBhvr>
                                        <p:cTn id="101" dur="500"/>
                                        <p:tgtEl>
                                          <p:spTgt spid="36"/>
                                        </p:tgtEl>
                                      </p:cBhvr>
                                    </p:animEffect>
                                  </p:childTnLst>
                                </p:cTn>
                              </p:par>
                            </p:childTnLst>
                          </p:cTn>
                        </p:par>
                        <p:par>
                          <p:cTn id="102" fill="hold" nodeType="afterGroup">
                            <p:stCondLst>
                              <p:cond delay="7000"/>
                            </p:stCondLst>
                            <p:childTnLst>
                              <p:par>
                                <p:cTn id="103" presetID="10" presetClass="entr" presetSubtype="0" fill="hold" grpId="0" nodeType="after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fade">
                                      <p:cBhvr>
                                        <p:cTn id="105" dur="500"/>
                                        <p:tgtEl>
                                          <p:spTgt spid="26"/>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27"/>
                                        </p:tgtEl>
                                        <p:attrNameLst>
                                          <p:attrName>style.visibility</p:attrName>
                                        </p:attrNameLst>
                                      </p:cBhvr>
                                      <p:to>
                                        <p:strVal val="visible"/>
                                      </p:to>
                                    </p:set>
                                    <p:animEffect transition="in" filter="fade">
                                      <p:cBhvr>
                                        <p:cTn id="108" dur="500"/>
                                        <p:tgtEl>
                                          <p:spTgt spid="27"/>
                                        </p:tgtEl>
                                      </p:cBhvr>
                                    </p:animEffect>
                                  </p:childTnLst>
                                </p:cTn>
                              </p:par>
                            </p:childTnLst>
                          </p:cTn>
                        </p:par>
                        <p:par>
                          <p:cTn id="109" fill="hold" nodeType="afterGroup">
                            <p:stCondLst>
                              <p:cond delay="7500"/>
                            </p:stCondLst>
                            <p:childTnLst>
                              <p:par>
                                <p:cTn id="110" presetID="53" presetClass="entr" presetSubtype="16" fill="hold" grpId="0" nodeType="afterEffect">
                                  <p:stCondLst>
                                    <p:cond delay="0"/>
                                  </p:stCondLst>
                                  <p:childTnLst>
                                    <p:set>
                                      <p:cBhvr>
                                        <p:cTn id="111" dur="1" fill="hold">
                                          <p:stCondLst>
                                            <p:cond delay="0"/>
                                          </p:stCondLst>
                                        </p:cTn>
                                        <p:tgtEl>
                                          <p:spTgt spid="22"/>
                                        </p:tgtEl>
                                        <p:attrNameLst>
                                          <p:attrName>style.visibility</p:attrName>
                                        </p:attrNameLst>
                                      </p:cBhvr>
                                      <p:to>
                                        <p:strVal val="visible"/>
                                      </p:to>
                                    </p:set>
                                    <p:anim calcmode="lin" valueType="num">
                                      <p:cBhvr>
                                        <p:cTn id="112" dur="500" fill="hold"/>
                                        <p:tgtEl>
                                          <p:spTgt spid="22"/>
                                        </p:tgtEl>
                                        <p:attrNameLst>
                                          <p:attrName>ppt_w</p:attrName>
                                        </p:attrNameLst>
                                      </p:cBhvr>
                                      <p:tavLst>
                                        <p:tav tm="0">
                                          <p:val>
                                            <p:fltVal val="0"/>
                                          </p:val>
                                        </p:tav>
                                        <p:tav tm="100000">
                                          <p:val>
                                            <p:strVal val="#ppt_w"/>
                                          </p:val>
                                        </p:tav>
                                      </p:tavLst>
                                    </p:anim>
                                    <p:anim calcmode="lin" valueType="num">
                                      <p:cBhvr>
                                        <p:cTn id="113" dur="500" fill="hold"/>
                                        <p:tgtEl>
                                          <p:spTgt spid="22"/>
                                        </p:tgtEl>
                                        <p:attrNameLst>
                                          <p:attrName>ppt_h</p:attrName>
                                        </p:attrNameLst>
                                      </p:cBhvr>
                                      <p:tavLst>
                                        <p:tav tm="0">
                                          <p:val>
                                            <p:fltVal val="0"/>
                                          </p:val>
                                        </p:tav>
                                        <p:tav tm="100000">
                                          <p:val>
                                            <p:strVal val="#ppt_h"/>
                                          </p:val>
                                        </p:tav>
                                      </p:tavLst>
                                    </p:anim>
                                    <p:animEffect transition="in" filter="fade">
                                      <p:cBhvr>
                                        <p:cTn id="114" dur="500"/>
                                        <p:tgtEl>
                                          <p:spTgt spid="22"/>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41"/>
                                        </p:tgtEl>
                                        <p:attrNameLst>
                                          <p:attrName>style.visibility</p:attrName>
                                        </p:attrNameLst>
                                      </p:cBhvr>
                                      <p:to>
                                        <p:strVal val="visible"/>
                                      </p:to>
                                    </p:set>
                                    <p:anim calcmode="lin" valueType="num">
                                      <p:cBhvr>
                                        <p:cTn id="117" dur="500" fill="hold"/>
                                        <p:tgtEl>
                                          <p:spTgt spid="41"/>
                                        </p:tgtEl>
                                        <p:attrNameLst>
                                          <p:attrName>ppt_w</p:attrName>
                                        </p:attrNameLst>
                                      </p:cBhvr>
                                      <p:tavLst>
                                        <p:tav tm="0">
                                          <p:val>
                                            <p:fltVal val="0"/>
                                          </p:val>
                                        </p:tav>
                                        <p:tav tm="100000">
                                          <p:val>
                                            <p:strVal val="#ppt_w"/>
                                          </p:val>
                                        </p:tav>
                                      </p:tavLst>
                                    </p:anim>
                                    <p:anim calcmode="lin" valueType="num">
                                      <p:cBhvr>
                                        <p:cTn id="118" dur="500" fill="hold"/>
                                        <p:tgtEl>
                                          <p:spTgt spid="41"/>
                                        </p:tgtEl>
                                        <p:attrNameLst>
                                          <p:attrName>ppt_h</p:attrName>
                                        </p:attrNameLst>
                                      </p:cBhvr>
                                      <p:tavLst>
                                        <p:tav tm="0">
                                          <p:val>
                                            <p:fltVal val="0"/>
                                          </p:val>
                                        </p:tav>
                                        <p:tav tm="100000">
                                          <p:val>
                                            <p:strVal val="#ppt_h"/>
                                          </p:val>
                                        </p:tav>
                                      </p:tavLst>
                                    </p:anim>
                                    <p:animEffect transition="in" filter="fade">
                                      <p:cBhvr>
                                        <p:cTn id="119" dur="500"/>
                                        <p:tgtEl>
                                          <p:spTgt spid="41"/>
                                        </p:tgtEl>
                                      </p:cBhvr>
                                    </p:animEffect>
                                  </p:childTnLst>
                                </p:cTn>
                              </p:par>
                            </p:childTnLst>
                          </p:cTn>
                        </p:par>
                        <p:par>
                          <p:cTn id="120" fill="hold" nodeType="afterGroup">
                            <p:stCondLst>
                              <p:cond delay="8000"/>
                            </p:stCondLst>
                            <p:childTnLst>
                              <p:par>
                                <p:cTn id="121" presetID="10" presetClass="entr" presetSubtype="0" fill="hold" grpId="0" nodeType="afterEffect">
                                  <p:stCondLst>
                                    <p:cond delay="0"/>
                                  </p:stCondLst>
                                  <p:childTnLst>
                                    <p:set>
                                      <p:cBhvr>
                                        <p:cTn id="122" dur="1" fill="hold">
                                          <p:stCondLst>
                                            <p:cond delay="0"/>
                                          </p:stCondLst>
                                        </p:cTn>
                                        <p:tgtEl>
                                          <p:spTgt spid="23"/>
                                        </p:tgtEl>
                                        <p:attrNameLst>
                                          <p:attrName>style.visibility</p:attrName>
                                        </p:attrNameLst>
                                      </p:cBhvr>
                                      <p:to>
                                        <p:strVal val="visible"/>
                                      </p:to>
                                    </p:set>
                                    <p:animEffect transition="in" filter="fade">
                                      <p:cBhvr>
                                        <p:cTn id="123" dur="500"/>
                                        <p:tgtEl>
                                          <p:spTgt spid="23"/>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24"/>
                                        </p:tgtEl>
                                        <p:attrNameLst>
                                          <p:attrName>style.visibility</p:attrName>
                                        </p:attrNameLst>
                                      </p:cBhvr>
                                      <p:to>
                                        <p:strVal val="visible"/>
                                      </p:to>
                                    </p:set>
                                    <p:animEffect transition="in" filter="fade">
                                      <p:cBhvr>
                                        <p:cTn id="12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6" grpId="0" animBg="1"/>
      <p:bldP spid="17" grpId="0"/>
      <p:bldP spid="18" grpId="0"/>
      <p:bldP spid="19" grpId="0" animBg="1"/>
      <p:bldP spid="20" grpId="0"/>
      <p:bldP spid="21" grpId="0"/>
      <p:bldP spid="22" grpId="0" animBg="1"/>
      <p:bldP spid="23" grpId="0"/>
      <p:bldP spid="24" grpId="0"/>
      <p:bldP spid="25" grpId="0" animBg="1"/>
      <p:bldP spid="26" grpId="0"/>
      <p:bldP spid="27" grpId="0"/>
      <p:bldP spid="28" grpId="0" animBg="1"/>
      <p:bldP spid="29" grpId="0"/>
      <p:bldP spid="30" grpId="0"/>
      <p:bldP spid="31" grpId="0" animBg="1"/>
      <p:bldP spid="34" grpId="0"/>
      <p:bldP spid="35" grpId="0"/>
      <p:bldP spid="36" grpId="0" animBg="1"/>
      <p:bldP spid="37" grpId="0" animBg="1"/>
      <p:bldP spid="38" grpId="0" animBg="1"/>
      <p:bldP spid="39" grpId="0" animBg="1"/>
      <p:bldP spid="40" grpId="0" animBg="1"/>
      <p:bldP spid="41" grpId="0" animBg="1"/>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4" name="图片 3" descr="资源 834302"/>
          <p:cNvPicPr>
            <a:picLocks noChangeAspect="1"/>
          </p:cNvPicPr>
          <p:nvPr/>
        </p:nvPicPr>
        <p:blipFill>
          <a:blip r:embed="rId3"/>
          <a:stretch>
            <a:fillRect/>
          </a:stretch>
        </p:blipFill>
        <p:spPr>
          <a:xfrm>
            <a:off x="4580255" y="3456940"/>
            <a:ext cx="822325" cy="727075"/>
          </a:xfrm>
          <a:prstGeom prst="rect">
            <a:avLst/>
          </a:prstGeom>
        </p:spPr>
      </p:pic>
      <p:pic>
        <p:nvPicPr>
          <p:cNvPr id="9" name="图片 8" descr="资源 1334302"/>
          <p:cNvPicPr>
            <a:picLocks noChangeAspect="1"/>
          </p:cNvPicPr>
          <p:nvPr/>
        </p:nvPicPr>
        <p:blipFill>
          <a:blip r:embed="rId4"/>
          <a:stretch>
            <a:fillRect/>
          </a:stretch>
        </p:blipFill>
        <p:spPr>
          <a:xfrm rot="4320000">
            <a:off x="1092835" y="2440305"/>
            <a:ext cx="973455" cy="1078865"/>
          </a:xfrm>
          <a:prstGeom prst="rect">
            <a:avLst/>
          </a:prstGeom>
        </p:spPr>
      </p:pic>
      <p:pic>
        <p:nvPicPr>
          <p:cNvPr id="10" name="图片 9" descr="资源 1434302"/>
          <p:cNvPicPr>
            <a:picLocks noChangeAspect="1"/>
          </p:cNvPicPr>
          <p:nvPr/>
        </p:nvPicPr>
        <p:blipFill>
          <a:blip r:embed="rId5"/>
          <a:stretch>
            <a:fillRect/>
          </a:stretch>
        </p:blipFill>
        <p:spPr>
          <a:xfrm rot="6120000">
            <a:off x="4578350" y="376555"/>
            <a:ext cx="507365" cy="683895"/>
          </a:xfrm>
          <a:prstGeom prst="rect">
            <a:avLst/>
          </a:prstGeom>
        </p:spPr>
      </p:pic>
      <p:pic>
        <p:nvPicPr>
          <p:cNvPr id="19" name="图片 18" descr="资源 534302"/>
          <p:cNvPicPr>
            <a:picLocks noChangeAspect="1"/>
          </p:cNvPicPr>
          <p:nvPr/>
        </p:nvPicPr>
        <p:blipFill>
          <a:blip r:embed="rId6"/>
          <a:stretch>
            <a:fillRect/>
          </a:stretch>
        </p:blipFill>
        <p:spPr>
          <a:xfrm rot="8160000">
            <a:off x="3722370" y="1974215"/>
            <a:ext cx="973455" cy="1136650"/>
          </a:xfrm>
          <a:prstGeom prst="rect">
            <a:avLst/>
          </a:prstGeom>
        </p:spPr>
      </p:pic>
      <p:pic>
        <p:nvPicPr>
          <p:cNvPr id="21" name="图片 20" descr="资源 734302"/>
          <p:cNvPicPr>
            <a:picLocks noChangeAspect="1"/>
          </p:cNvPicPr>
          <p:nvPr/>
        </p:nvPicPr>
        <p:blipFill>
          <a:blip r:embed="rId7"/>
          <a:stretch>
            <a:fillRect/>
          </a:stretch>
        </p:blipFill>
        <p:spPr>
          <a:xfrm rot="18180000">
            <a:off x="1951990" y="1390650"/>
            <a:ext cx="1240790" cy="1321435"/>
          </a:xfrm>
          <a:prstGeom prst="rect">
            <a:avLst/>
          </a:prstGeom>
        </p:spPr>
      </p:pic>
      <p:pic>
        <p:nvPicPr>
          <p:cNvPr id="2" name="图片 1" descr="资源 134302"/>
          <p:cNvPicPr>
            <a:picLocks noChangeAspect="1"/>
          </p:cNvPicPr>
          <p:nvPr/>
        </p:nvPicPr>
        <p:blipFill>
          <a:blip r:embed="rId8"/>
          <a:stretch>
            <a:fillRect/>
          </a:stretch>
        </p:blipFill>
        <p:spPr>
          <a:xfrm>
            <a:off x="1680210" y="2658745"/>
            <a:ext cx="2900045" cy="2824480"/>
          </a:xfrm>
          <a:prstGeom prst="rect">
            <a:avLst/>
          </a:prstGeom>
        </p:spPr>
      </p:pic>
      <p:sp>
        <p:nvSpPr>
          <p:cNvPr id="102" name="文本框 6"/>
          <p:cNvSpPr txBox="1"/>
          <p:nvPr/>
        </p:nvSpPr>
        <p:spPr>
          <a:xfrm>
            <a:off x="6333421" y="2211115"/>
            <a:ext cx="3888432" cy="923330"/>
          </a:xfrm>
          <a:prstGeom prst="rect">
            <a:avLst/>
          </a:prstGeom>
          <a:noFill/>
        </p:spPr>
        <p:txBody>
          <a:bodyPr wrap="square" rtlCol="0">
            <a:spAutoFit/>
          </a:bodyPr>
          <a:lstStyle/>
          <a:p>
            <a:pPr algn="ctr"/>
            <a:r>
              <a:rPr lang="en-US" altLang="zh-CN" sz="5400" b="1" smtClean="0">
                <a:solidFill>
                  <a:schemeClr val="tx1">
                    <a:lumMod val="85000"/>
                    <a:lumOff val="15000"/>
                  </a:schemeClr>
                </a:solidFill>
                <a:cs typeface="+mn-ea"/>
                <a:sym typeface="+mn-lt"/>
              </a:rPr>
              <a:t>04</a:t>
            </a:r>
            <a:endParaRPr lang="en-US" altLang="zh-CN" sz="5400" b="1">
              <a:solidFill>
                <a:schemeClr val="tx1">
                  <a:lumMod val="85000"/>
                  <a:lumOff val="15000"/>
                </a:schemeClr>
              </a:solidFill>
              <a:cs typeface="+mn-ea"/>
              <a:sym typeface="+mn-lt"/>
            </a:endParaRPr>
          </a:p>
        </p:txBody>
      </p:sp>
      <p:sp>
        <p:nvSpPr>
          <p:cNvPr id="103" name="文本框 7"/>
          <p:cNvSpPr txBox="1"/>
          <p:nvPr/>
        </p:nvSpPr>
        <p:spPr>
          <a:xfrm>
            <a:off x="6492875" y="3157220"/>
            <a:ext cx="3582670" cy="768350"/>
          </a:xfrm>
          <a:prstGeom prst="rect">
            <a:avLst/>
          </a:prstGeom>
          <a:noFill/>
        </p:spPr>
        <p:txBody>
          <a:bodyPr wrap="square" rtlCol="0">
            <a:spAutoFit/>
          </a:bodyPr>
          <a:lstStyle/>
          <a:p>
            <a:pPr algn="ctr"/>
            <a:r>
              <a:rPr lang="zh-CN" altLang="en-US" sz="4400" b="1">
                <a:solidFill>
                  <a:schemeClr val="tx1">
                    <a:lumMod val="85000"/>
                    <a:lumOff val="15000"/>
                  </a:schemeClr>
                </a:solidFill>
                <a:cs typeface="+mn-ea"/>
                <a:sym typeface="+mn-lt"/>
              </a:rPr>
              <a:t>输入您的标题</a:t>
            </a:r>
            <a:endParaRPr lang="zh-CN" altLang="en-US" sz="4400" b="1">
              <a:solidFill>
                <a:schemeClr val="tx1">
                  <a:lumMod val="85000"/>
                  <a:lumOff val="15000"/>
                </a:schemeClr>
              </a:solidFill>
              <a:cs typeface="+mn-ea"/>
              <a:sym typeface="+mn-lt"/>
            </a:endParaRPr>
          </a:p>
        </p:txBody>
      </p:sp>
      <p:sp>
        <p:nvSpPr>
          <p:cNvPr id="105" name="TextBox 104"/>
          <p:cNvSpPr txBox="1"/>
          <p:nvPr/>
        </p:nvSpPr>
        <p:spPr>
          <a:xfrm>
            <a:off x="5622032" y="3925512"/>
            <a:ext cx="5323403" cy="738664"/>
          </a:xfrm>
          <a:prstGeom prst="rect">
            <a:avLst/>
          </a:prstGeom>
          <a:noFill/>
        </p:spPr>
        <p:txBody>
          <a:bodyPr wrap="square" rtlCol="0">
            <a:spAutoFit/>
          </a:bodyPr>
          <a:lstStyle/>
          <a:p>
            <a:pPr algn="ctr"/>
            <a:r>
              <a:rPr lang="en-US" altLang="zh-CN" sz="1400">
                <a:solidFill>
                  <a:schemeClr val="tx1">
                    <a:lumMod val="85000"/>
                    <a:lumOff val="15000"/>
                  </a:schemeClr>
                </a:solidFill>
                <a:cs typeface="+mn-ea"/>
                <a:sym typeface="+mn-lt"/>
              </a:rPr>
              <a:t>We have many PowerPoint templates that has been specifically designed to help anyone that is stepping into the world of PowerPoint </a:t>
            </a:r>
            <a:endParaRPr lang="en-US" altLang="zh-CN" sz="1400">
              <a:solidFill>
                <a:schemeClr val="tx1">
                  <a:lumMod val="85000"/>
                  <a:lumOff val="15000"/>
                </a:schemeClr>
              </a:solidFill>
              <a:cs typeface="+mn-ea"/>
              <a:sym typeface="+mn-lt"/>
            </a:endParaRPr>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randombar(horizontal)">
                                      <p:cBhvr>
                                        <p:cTn id="7" dur="500"/>
                                        <p:tgtEl>
                                          <p:spTgt spid="102"/>
                                        </p:tgtEl>
                                      </p:cBhvr>
                                    </p:animEffect>
                                  </p:childTnLst>
                                </p:cTn>
                              </p:par>
                            </p:childTnLst>
                          </p:cTn>
                        </p:par>
                        <p:par>
                          <p:cTn id="8" fill="hold" nodeType="afterGroup">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 calcmode="lin" valueType="num">
                                      <p:cBhvr>
                                        <p:cTn id="11" dur="500" fill="hold"/>
                                        <p:tgtEl>
                                          <p:spTgt spid="103"/>
                                        </p:tgtEl>
                                        <p:attrNameLst>
                                          <p:attrName>ppt_w</p:attrName>
                                        </p:attrNameLst>
                                      </p:cBhvr>
                                      <p:tavLst>
                                        <p:tav tm="0">
                                          <p:val>
                                            <p:fltVal val="0"/>
                                          </p:val>
                                        </p:tav>
                                        <p:tav tm="100000">
                                          <p:val>
                                            <p:strVal val="#ppt_w"/>
                                          </p:val>
                                        </p:tav>
                                      </p:tavLst>
                                    </p:anim>
                                    <p:anim calcmode="lin" valueType="num">
                                      <p:cBhvr>
                                        <p:cTn id="12" dur="500" fill="hold"/>
                                        <p:tgtEl>
                                          <p:spTgt spid="103"/>
                                        </p:tgtEl>
                                        <p:attrNameLst>
                                          <p:attrName>ppt_h</p:attrName>
                                        </p:attrNameLst>
                                      </p:cBhvr>
                                      <p:tavLst>
                                        <p:tav tm="0">
                                          <p:val>
                                            <p:fltVal val="0"/>
                                          </p:val>
                                        </p:tav>
                                        <p:tav tm="100000">
                                          <p:val>
                                            <p:strVal val="#ppt_h"/>
                                          </p:val>
                                        </p:tav>
                                      </p:tavLst>
                                    </p:anim>
                                    <p:animEffect transition="in" filter="fade">
                                      <p:cBhvr>
                                        <p:cTn id="13" dur="500"/>
                                        <p:tgtEl>
                                          <p:spTgt spid="103"/>
                                        </p:tgtEl>
                                      </p:cBhvr>
                                    </p:animEffect>
                                  </p:childTnLst>
                                </p:cTn>
                              </p:par>
                            </p:childTnLst>
                          </p:cTn>
                        </p:par>
                        <p:par>
                          <p:cTn id="14" fill="hold" nodeType="afterGroup">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fade">
                                      <p:cBhvr>
                                        <p:cTn id="17" dur="1000"/>
                                        <p:tgtEl>
                                          <p:spTgt spid="105"/>
                                        </p:tgtEl>
                                      </p:cBhvr>
                                    </p:animEffect>
                                    <p:anim calcmode="lin" valueType="num">
                                      <p:cBhvr>
                                        <p:cTn id="18" dur="1000" fill="hold"/>
                                        <p:tgtEl>
                                          <p:spTgt spid="105"/>
                                        </p:tgtEl>
                                        <p:attrNameLst>
                                          <p:attrName>ppt_x</p:attrName>
                                        </p:attrNameLst>
                                      </p:cBhvr>
                                      <p:tavLst>
                                        <p:tav tm="0">
                                          <p:val>
                                            <p:strVal val="#ppt_x"/>
                                          </p:val>
                                        </p:tav>
                                        <p:tav tm="100000">
                                          <p:val>
                                            <p:strVal val="#ppt_x"/>
                                          </p:val>
                                        </p:tav>
                                      </p:tavLst>
                                    </p:anim>
                                    <p:anim calcmode="lin" valueType="num">
                                      <p:cBhvr>
                                        <p:cTn id="19"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3" grpId="0"/>
      <p:bldP spid="105"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16" name="图片 15" descr="资源 134302"/>
          <p:cNvPicPr>
            <a:picLocks noChangeAspect="1"/>
          </p:cNvPicPr>
          <p:nvPr/>
        </p:nvPicPr>
        <p:blipFill>
          <a:blip r:embed="rId4"/>
          <a:stretch>
            <a:fillRect/>
          </a:stretch>
        </p:blipFill>
        <p:spPr>
          <a:xfrm>
            <a:off x="-1187450" y="1977390"/>
            <a:ext cx="5838825" cy="5686425"/>
          </a:xfrm>
          <a:prstGeom prst="rect">
            <a:avLst/>
          </a:prstGeom>
        </p:spPr>
      </p:pic>
      <p:pic>
        <p:nvPicPr>
          <p:cNvPr id="23" name="图片 22" descr="资源 1434302"/>
          <p:cNvPicPr>
            <a:picLocks noChangeAspect="1"/>
          </p:cNvPicPr>
          <p:nvPr/>
        </p:nvPicPr>
        <p:blipFill>
          <a:blip r:embed="rId5"/>
          <a:stretch>
            <a:fillRect/>
          </a:stretch>
        </p:blipFill>
        <p:spPr>
          <a:xfrm rot="6480000">
            <a:off x="3320415" y="48260"/>
            <a:ext cx="1027430" cy="1385570"/>
          </a:xfrm>
          <a:prstGeom prst="rect">
            <a:avLst/>
          </a:prstGeom>
        </p:spPr>
      </p:pic>
      <p:pic>
        <p:nvPicPr>
          <p:cNvPr id="24" name="图片 23" descr="资源 1434302"/>
          <p:cNvPicPr>
            <a:picLocks noChangeAspect="1"/>
          </p:cNvPicPr>
          <p:nvPr/>
        </p:nvPicPr>
        <p:blipFill>
          <a:blip r:embed="rId5"/>
          <a:stretch>
            <a:fillRect/>
          </a:stretch>
        </p:blipFill>
        <p:spPr>
          <a:xfrm rot="6480000">
            <a:off x="10910570" y="1039495"/>
            <a:ext cx="690880" cy="931545"/>
          </a:xfrm>
          <a:prstGeom prst="rect">
            <a:avLst/>
          </a:prstGeom>
        </p:spPr>
      </p:pic>
      <p:pic>
        <p:nvPicPr>
          <p:cNvPr id="25" name="图片 24" descr="资源 1534302"/>
          <p:cNvPicPr>
            <a:picLocks noChangeAspect="1"/>
          </p:cNvPicPr>
          <p:nvPr/>
        </p:nvPicPr>
        <p:blipFill>
          <a:blip r:embed="rId6"/>
          <a:stretch>
            <a:fillRect/>
          </a:stretch>
        </p:blipFill>
        <p:spPr>
          <a:xfrm>
            <a:off x="9296400" y="38100"/>
            <a:ext cx="1409700" cy="1416050"/>
          </a:xfrm>
          <a:prstGeom prst="rect">
            <a:avLst/>
          </a:prstGeom>
        </p:spPr>
      </p:pic>
      <p:sp>
        <p:nvSpPr>
          <p:cNvPr id="2" name="矩形 1"/>
          <p:cNvSpPr/>
          <p:nvPr/>
        </p:nvSpPr>
        <p:spPr>
          <a:xfrm>
            <a:off x="7210603" y="2173313"/>
            <a:ext cx="3495779" cy="788035"/>
          </a:xfrm>
          <a:prstGeom prst="rect">
            <a:avLst/>
          </a:prstGeom>
        </p:spPr>
        <p:txBody>
          <a:bodyPr wrap="square" lIns="0">
            <a:spAutoFit/>
          </a:bodyPr>
          <a:lstStyle/>
          <a:p>
            <a:r>
              <a:rPr lang="zh-CN" altLang="en-US" sz="3200">
                <a:solidFill>
                  <a:prstClr val="black">
                    <a:lumMod val="75000"/>
                    <a:lumOff val="25000"/>
                  </a:prstClr>
                </a:solidFill>
                <a:cs typeface="+mn-ea"/>
                <a:sym typeface="+mn-lt"/>
              </a:rPr>
              <a:t>输入您的标题</a:t>
            </a:r>
            <a:endParaRPr lang="zh-CN" altLang="en-US" sz="3200">
              <a:solidFill>
                <a:prstClr val="black">
                  <a:lumMod val="75000"/>
                  <a:lumOff val="25000"/>
                </a:prstClr>
              </a:solidFill>
              <a:cs typeface="+mn-ea"/>
              <a:sym typeface="+mn-lt"/>
            </a:endParaRPr>
          </a:p>
          <a:p>
            <a:r>
              <a:rPr lang="en-US" altLang="zh-CN" sz="1325">
                <a:solidFill>
                  <a:prstClr val="white">
                    <a:lumMod val="65000"/>
                  </a:prstClr>
                </a:solidFill>
                <a:cs typeface="+mn-ea"/>
                <a:sym typeface="+mn-lt"/>
              </a:rPr>
              <a:t>ADD YOUR TITLE HERE</a:t>
            </a:r>
            <a:endParaRPr lang="zh-CN" altLang="en-US" sz="1325">
              <a:solidFill>
                <a:prstClr val="white">
                  <a:lumMod val="65000"/>
                </a:prstClr>
              </a:solidFill>
              <a:cs typeface="+mn-ea"/>
              <a:sym typeface="+mn-lt"/>
            </a:endParaRPr>
          </a:p>
        </p:txBody>
      </p:sp>
      <p:sp>
        <p:nvSpPr>
          <p:cNvPr id="3" name="椭圆 2"/>
          <p:cNvSpPr/>
          <p:nvPr/>
        </p:nvSpPr>
        <p:spPr>
          <a:xfrm>
            <a:off x="6215683" y="3252713"/>
            <a:ext cx="754021" cy="754021"/>
          </a:xfrm>
          <a:prstGeom prst="ellipse">
            <a:avLst/>
          </a:prstGeom>
          <a:solidFill>
            <a:srgbClr val="078F3B"/>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600">
                <a:solidFill>
                  <a:prstClr val="white"/>
                </a:solidFill>
                <a:cs typeface="+mn-ea"/>
                <a:sym typeface="+mn-lt"/>
              </a:rPr>
              <a:t>02</a:t>
            </a:r>
            <a:endParaRPr lang="zh-CN" altLang="en-US" sz="3600">
              <a:solidFill>
                <a:prstClr val="white"/>
              </a:solidFill>
              <a:cs typeface="+mn-ea"/>
              <a:sym typeface="+mn-lt"/>
            </a:endParaRPr>
          </a:p>
        </p:txBody>
      </p:sp>
      <p:sp>
        <p:nvSpPr>
          <p:cNvPr id="26" name="矩形 25"/>
          <p:cNvSpPr/>
          <p:nvPr/>
        </p:nvSpPr>
        <p:spPr>
          <a:xfrm>
            <a:off x="7210603" y="3220699"/>
            <a:ext cx="3495779" cy="788035"/>
          </a:xfrm>
          <a:prstGeom prst="rect">
            <a:avLst/>
          </a:prstGeom>
        </p:spPr>
        <p:txBody>
          <a:bodyPr wrap="square" lIns="0">
            <a:spAutoFit/>
          </a:bodyPr>
          <a:lstStyle/>
          <a:p>
            <a:r>
              <a:rPr lang="zh-CN" altLang="en-US" sz="3200">
                <a:solidFill>
                  <a:prstClr val="black">
                    <a:lumMod val="75000"/>
                    <a:lumOff val="25000"/>
                  </a:prstClr>
                </a:solidFill>
                <a:cs typeface="+mn-ea"/>
                <a:sym typeface="+mn-lt"/>
              </a:rPr>
              <a:t>输入您的标题</a:t>
            </a:r>
            <a:endParaRPr lang="zh-CN" altLang="en-US" sz="3200">
              <a:solidFill>
                <a:prstClr val="black">
                  <a:lumMod val="75000"/>
                  <a:lumOff val="25000"/>
                </a:prstClr>
              </a:solidFill>
              <a:cs typeface="+mn-ea"/>
              <a:sym typeface="+mn-lt"/>
            </a:endParaRPr>
          </a:p>
          <a:p>
            <a:r>
              <a:rPr lang="en-US" altLang="zh-CN" sz="1325">
                <a:solidFill>
                  <a:prstClr val="white">
                    <a:lumMod val="65000"/>
                  </a:prstClr>
                </a:solidFill>
                <a:cs typeface="+mn-ea"/>
                <a:sym typeface="+mn-lt"/>
              </a:rPr>
              <a:t>ADD YOUR TITLE HERE</a:t>
            </a:r>
            <a:endParaRPr lang="zh-CN" altLang="en-US" sz="1325">
              <a:solidFill>
                <a:prstClr val="white">
                  <a:lumMod val="65000"/>
                </a:prstClr>
              </a:solidFill>
              <a:cs typeface="+mn-ea"/>
              <a:sym typeface="+mn-lt"/>
            </a:endParaRPr>
          </a:p>
        </p:txBody>
      </p:sp>
      <p:sp>
        <p:nvSpPr>
          <p:cNvPr id="27" name="椭圆 26"/>
          <p:cNvSpPr/>
          <p:nvPr/>
        </p:nvSpPr>
        <p:spPr>
          <a:xfrm>
            <a:off x="6215683" y="4300099"/>
            <a:ext cx="754021" cy="754021"/>
          </a:xfrm>
          <a:prstGeom prst="ellipse">
            <a:avLst/>
          </a:prstGeom>
          <a:solidFill>
            <a:srgbClr val="078F3B"/>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600">
                <a:solidFill>
                  <a:prstClr val="white"/>
                </a:solidFill>
                <a:cs typeface="+mn-ea"/>
                <a:sym typeface="+mn-lt"/>
              </a:rPr>
              <a:t>03</a:t>
            </a:r>
            <a:endParaRPr lang="zh-CN" altLang="en-US" sz="3600">
              <a:solidFill>
                <a:prstClr val="white"/>
              </a:solidFill>
              <a:cs typeface="+mn-ea"/>
              <a:sym typeface="+mn-lt"/>
            </a:endParaRPr>
          </a:p>
        </p:txBody>
      </p:sp>
      <p:sp>
        <p:nvSpPr>
          <p:cNvPr id="28" name="矩形 27"/>
          <p:cNvSpPr/>
          <p:nvPr/>
        </p:nvSpPr>
        <p:spPr>
          <a:xfrm>
            <a:off x="7210603" y="4268085"/>
            <a:ext cx="3495779" cy="788035"/>
          </a:xfrm>
          <a:prstGeom prst="rect">
            <a:avLst/>
          </a:prstGeom>
        </p:spPr>
        <p:txBody>
          <a:bodyPr wrap="square" lIns="0">
            <a:spAutoFit/>
          </a:bodyPr>
          <a:lstStyle/>
          <a:p>
            <a:r>
              <a:rPr lang="zh-CN" altLang="en-US" sz="3200">
                <a:solidFill>
                  <a:prstClr val="black">
                    <a:lumMod val="75000"/>
                    <a:lumOff val="25000"/>
                  </a:prstClr>
                </a:solidFill>
                <a:cs typeface="+mn-ea"/>
                <a:sym typeface="+mn-lt"/>
              </a:rPr>
              <a:t>输入您的标题</a:t>
            </a:r>
            <a:endParaRPr lang="zh-CN" altLang="en-US" sz="3200">
              <a:solidFill>
                <a:prstClr val="black">
                  <a:lumMod val="75000"/>
                  <a:lumOff val="25000"/>
                </a:prstClr>
              </a:solidFill>
              <a:cs typeface="+mn-ea"/>
              <a:sym typeface="+mn-lt"/>
            </a:endParaRPr>
          </a:p>
          <a:p>
            <a:r>
              <a:rPr lang="en-US" altLang="zh-CN" sz="1325">
                <a:solidFill>
                  <a:prstClr val="white">
                    <a:lumMod val="65000"/>
                  </a:prstClr>
                </a:solidFill>
                <a:cs typeface="+mn-ea"/>
                <a:sym typeface="+mn-lt"/>
              </a:rPr>
              <a:t>ADD YOUR TITLE HERE</a:t>
            </a:r>
            <a:endParaRPr lang="zh-CN" altLang="en-US" sz="1325">
              <a:solidFill>
                <a:prstClr val="white">
                  <a:lumMod val="65000"/>
                </a:prstClr>
              </a:solidFill>
              <a:cs typeface="+mn-ea"/>
              <a:sym typeface="+mn-lt"/>
            </a:endParaRPr>
          </a:p>
        </p:txBody>
      </p:sp>
      <p:sp>
        <p:nvSpPr>
          <p:cNvPr id="29" name="椭圆 28"/>
          <p:cNvSpPr/>
          <p:nvPr/>
        </p:nvSpPr>
        <p:spPr>
          <a:xfrm>
            <a:off x="6215683" y="5347485"/>
            <a:ext cx="754021" cy="754021"/>
          </a:xfrm>
          <a:prstGeom prst="ellipse">
            <a:avLst/>
          </a:prstGeom>
          <a:solidFill>
            <a:srgbClr val="078F3B"/>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600">
                <a:solidFill>
                  <a:prstClr val="white"/>
                </a:solidFill>
                <a:cs typeface="+mn-ea"/>
                <a:sym typeface="+mn-lt"/>
              </a:rPr>
              <a:t>04</a:t>
            </a:r>
            <a:endParaRPr lang="zh-CN" altLang="en-US" sz="3600">
              <a:solidFill>
                <a:prstClr val="white"/>
              </a:solidFill>
              <a:cs typeface="+mn-ea"/>
              <a:sym typeface="+mn-lt"/>
            </a:endParaRPr>
          </a:p>
        </p:txBody>
      </p:sp>
      <p:sp>
        <p:nvSpPr>
          <p:cNvPr id="30" name="矩形 29"/>
          <p:cNvSpPr/>
          <p:nvPr/>
        </p:nvSpPr>
        <p:spPr>
          <a:xfrm>
            <a:off x="7210603" y="5315471"/>
            <a:ext cx="3495779" cy="788035"/>
          </a:xfrm>
          <a:prstGeom prst="rect">
            <a:avLst/>
          </a:prstGeom>
        </p:spPr>
        <p:txBody>
          <a:bodyPr wrap="square" lIns="0">
            <a:spAutoFit/>
          </a:bodyPr>
          <a:lstStyle/>
          <a:p>
            <a:r>
              <a:rPr lang="zh-CN" altLang="en-US" sz="3200">
                <a:solidFill>
                  <a:prstClr val="black">
                    <a:lumMod val="75000"/>
                    <a:lumOff val="25000"/>
                  </a:prstClr>
                </a:solidFill>
                <a:cs typeface="+mn-ea"/>
                <a:sym typeface="+mn-lt"/>
              </a:rPr>
              <a:t>输入您的标题</a:t>
            </a:r>
            <a:endParaRPr lang="zh-CN" altLang="en-US" sz="3200">
              <a:solidFill>
                <a:prstClr val="black">
                  <a:lumMod val="75000"/>
                  <a:lumOff val="25000"/>
                </a:prstClr>
              </a:solidFill>
              <a:cs typeface="+mn-ea"/>
              <a:sym typeface="+mn-lt"/>
            </a:endParaRPr>
          </a:p>
          <a:p>
            <a:r>
              <a:rPr lang="en-US" altLang="zh-CN" sz="1325">
                <a:solidFill>
                  <a:prstClr val="white">
                    <a:lumMod val="65000"/>
                  </a:prstClr>
                </a:solidFill>
                <a:cs typeface="+mn-ea"/>
                <a:sym typeface="+mn-lt"/>
              </a:rPr>
              <a:t>ADD YOUR TITLE HERE</a:t>
            </a:r>
            <a:endParaRPr lang="zh-CN" altLang="en-US" sz="1325">
              <a:solidFill>
                <a:prstClr val="white">
                  <a:lumMod val="65000"/>
                </a:prstClr>
              </a:solidFill>
              <a:cs typeface="+mn-ea"/>
              <a:sym typeface="+mn-lt"/>
            </a:endParaRPr>
          </a:p>
        </p:txBody>
      </p:sp>
      <p:sp>
        <p:nvSpPr>
          <p:cNvPr id="4" name="椭圆 3"/>
          <p:cNvSpPr/>
          <p:nvPr/>
        </p:nvSpPr>
        <p:spPr>
          <a:xfrm>
            <a:off x="6215683" y="2190993"/>
            <a:ext cx="754021" cy="754021"/>
          </a:xfrm>
          <a:prstGeom prst="ellipse">
            <a:avLst/>
          </a:prstGeom>
          <a:solidFill>
            <a:srgbClr val="078F3B"/>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600">
                <a:solidFill>
                  <a:prstClr val="white"/>
                </a:solidFill>
                <a:cs typeface="+mn-ea"/>
                <a:sym typeface="+mn-lt"/>
              </a:rPr>
              <a:t>01</a:t>
            </a:r>
            <a:endParaRPr lang="zh-CN" altLang="en-US" sz="3600">
              <a:solidFill>
                <a:prstClr val="white"/>
              </a:solidFill>
              <a:cs typeface="+mn-ea"/>
              <a:sym typeface="+mn-lt"/>
            </a:endParaRPr>
          </a:p>
        </p:txBody>
      </p:sp>
      <p:sp>
        <p:nvSpPr>
          <p:cNvPr id="5" name="PA_文本框 69"/>
          <p:cNvSpPr txBox="1"/>
          <p:nvPr>
            <p:custDataLst>
              <p:tags r:id="rId7"/>
            </p:custDataLst>
          </p:nvPr>
        </p:nvSpPr>
        <p:spPr>
          <a:xfrm>
            <a:off x="6749533" y="613691"/>
            <a:ext cx="1984945" cy="829945"/>
          </a:xfrm>
          <a:prstGeom prst="rect">
            <a:avLst/>
          </a:prstGeom>
          <a:noFill/>
        </p:spPr>
        <p:txBody>
          <a:bodyPr wrap="square" rtlCol="0">
            <a:spAutoFit/>
          </a:bodyPr>
          <a:lstStyle/>
          <a:p>
            <a:pPr algn="dist"/>
            <a:r>
              <a:rPr lang="zh-CN" altLang="en-US" sz="4800">
                <a:solidFill>
                  <a:schemeClr val="tx1">
                    <a:lumMod val="85000"/>
                    <a:lumOff val="15000"/>
                  </a:schemeClr>
                </a:solidFill>
                <a:cs typeface="+mn-ea"/>
                <a:sym typeface="+mn-lt"/>
              </a:rPr>
              <a:t>目录</a:t>
            </a:r>
            <a:endParaRPr lang="zh-CN" altLang="en-US" sz="4800">
              <a:solidFill>
                <a:schemeClr val="tx1">
                  <a:lumMod val="85000"/>
                  <a:lumOff val="15000"/>
                </a:schemeClr>
              </a:solidFill>
              <a:cs typeface="+mn-ea"/>
              <a:sym typeface="+mn-lt"/>
            </a:endParaRPr>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1000"/>
                                        <p:tgtEl>
                                          <p:spTgt spid="26"/>
                                        </p:tgtEl>
                                      </p:cBhvr>
                                    </p:animEffect>
                                    <p:anim calcmode="lin" valueType="num">
                                      <p:cBhvr>
                                        <p:cTn id="30" dur="1000" fill="hold"/>
                                        <p:tgtEl>
                                          <p:spTgt spid="26"/>
                                        </p:tgtEl>
                                        <p:attrNameLst>
                                          <p:attrName>ppt_x</p:attrName>
                                        </p:attrNameLst>
                                      </p:cBhvr>
                                      <p:tavLst>
                                        <p:tav tm="0">
                                          <p:val>
                                            <p:strVal val="#ppt_x"/>
                                          </p:val>
                                        </p:tav>
                                        <p:tav tm="100000">
                                          <p:val>
                                            <p:strVal val="#ppt_x"/>
                                          </p:val>
                                        </p:tav>
                                      </p:tavLst>
                                    </p:anim>
                                    <p:anim calcmode="lin" valueType="num">
                                      <p:cBhvr>
                                        <p:cTn id="3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cond evt="onBegin" delay="0">
                          <p:tn val="31"/>
                        </p:cond>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1000"/>
                                        <p:tgtEl>
                                          <p:spTgt spid="27"/>
                                        </p:tgtEl>
                                      </p:cBhvr>
                                    </p:animEffect>
                                    <p:anim calcmode="lin" valueType="num">
                                      <p:cBhvr>
                                        <p:cTn id="37" dur="1000" fill="hold"/>
                                        <p:tgtEl>
                                          <p:spTgt spid="27"/>
                                        </p:tgtEl>
                                        <p:attrNameLst>
                                          <p:attrName>ppt_x</p:attrName>
                                        </p:attrNameLst>
                                      </p:cBhvr>
                                      <p:tavLst>
                                        <p:tav tm="0">
                                          <p:val>
                                            <p:strVal val="#ppt_x"/>
                                          </p:val>
                                        </p:tav>
                                        <p:tav tm="100000">
                                          <p:val>
                                            <p:strVal val="#ppt_x"/>
                                          </p:val>
                                        </p:tav>
                                      </p:tavLst>
                                    </p:anim>
                                    <p:anim calcmode="lin" valueType="num">
                                      <p:cBhvr>
                                        <p:cTn id="38" dur="1000" fill="hold"/>
                                        <p:tgtEl>
                                          <p:spTgt spid="27"/>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cond evt="onBegin" delay="0">
                          <p:tn val="43"/>
                        </p:cond>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1000"/>
                                        <p:tgtEl>
                                          <p:spTgt spid="29"/>
                                        </p:tgtEl>
                                      </p:cBhvr>
                                    </p:animEffect>
                                    <p:anim calcmode="lin" valueType="num">
                                      <p:cBhvr>
                                        <p:cTn id="49" dur="1000" fill="hold"/>
                                        <p:tgtEl>
                                          <p:spTgt spid="29"/>
                                        </p:tgtEl>
                                        <p:attrNameLst>
                                          <p:attrName>ppt_x</p:attrName>
                                        </p:attrNameLst>
                                      </p:cBhvr>
                                      <p:tavLst>
                                        <p:tav tm="0">
                                          <p:val>
                                            <p:strVal val="#ppt_x"/>
                                          </p:val>
                                        </p:tav>
                                        <p:tav tm="100000">
                                          <p:val>
                                            <p:strVal val="#ppt_x"/>
                                          </p:val>
                                        </p:tav>
                                      </p:tavLst>
                                    </p:anim>
                                    <p:anim calcmode="lin" valueType="num">
                                      <p:cBhvr>
                                        <p:cTn id="50" dur="1000" fill="hold"/>
                                        <p:tgtEl>
                                          <p:spTgt spid="29"/>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anim calcmode="lin" valueType="num">
                                      <p:cBhvr>
                                        <p:cTn id="54" dur="1000" fill="hold"/>
                                        <p:tgtEl>
                                          <p:spTgt spid="30"/>
                                        </p:tgtEl>
                                        <p:attrNameLst>
                                          <p:attrName>ppt_x</p:attrName>
                                        </p:attrNameLst>
                                      </p:cBhvr>
                                      <p:tavLst>
                                        <p:tav tm="0">
                                          <p:val>
                                            <p:strVal val="#ppt_x"/>
                                          </p:val>
                                        </p:tav>
                                        <p:tav tm="100000">
                                          <p:val>
                                            <p:strVal val="#ppt_x"/>
                                          </p:val>
                                        </p:tav>
                                      </p:tavLst>
                                    </p:anim>
                                    <p:anim calcmode="lin" valueType="num">
                                      <p:cBhvr>
                                        <p:cTn id="5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26" grpId="0"/>
      <p:bldP spid="27" grpId="0" animBg="1"/>
      <p:bldP spid="28" grpId="0"/>
      <p:bldP spid="29" grpId="0" animBg="1"/>
      <p:bldP spid="30" grpId="0"/>
      <p:bldP spid="4" grpId="0" animBg="1"/>
      <p:bldP spid="5" grpId="0"/>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4" name="Group 7"/>
          <p:cNvGrpSpPr/>
          <p:nvPr/>
        </p:nvGrpSpPr>
        <p:grpSpPr>
          <a:xfrm>
            <a:off x="5362575" y="1717933"/>
            <a:ext cx="1466851" cy="2867000"/>
            <a:chOff x="5362575" y="1589918"/>
            <a:chExt cx="1466851" cy="2867000"/>
          </a:xfrm>
        </p:grpSpPr>
        <p:sp>
          <p:nvSpPr>
            <p:cNvPr id="21" name="Flowchart: Magnetic Disk 5"/>
            <p:cNvSpPr/>
            <p:nvPr/>
          </p:nvSpPr>
          <p:spPr>
            <a:xfrm>
              <a:off x="5362575" y="2821960"/>
              <a:ext cx="1466851" cy="1634958"/>
            </a:xfrm>
            <a:prstGeom prst="flowChartMagneticDisk">
              <a:avLst/>
            </a:prstGeom>
            <a:solidFill>
              <a:schemeClr val="accent6"/>
            </a:solidFill>
            <a:ln w="76200">
              <a:solidFill>
                <a:schemeClr val="bg1"/>
              </a:solidFill>
            </a:ln>
            <a:effectLst>
              <a:outerShdw dist="381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22" name="Flowchart: Magnetic Disk 4"/>
            <p:cNvSpPr/>
            <p:nvPr/>
          </p:nvSpPr>
          <p:spPr>
            <a:xfrm>
              <a:off x="5362575" y="2411279"/>
              <a:ext cx="1466851" cy="607040"/>
            </a:xfrm>
            <a:prstGeom prst="flowChartMagneticDisk">
              <a:avLst/>
            </a:pr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23" name="Flowchart: Magnetic Disk 3"/>
            <p:cNvSpPr/>
            <p:nvPr/>
          </p:nvSpPr>
          <p:spPr>
            <a:xfrm>
              <a:off x="5362575" y="2000599"/>
              <a:ext cx="1466851" cy="607040"/>
            </a:xfrm>
            <a:prstGeom prst="flowChartMagneticDisk">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24" name="Flowchart: Magnetic Disk 2"/>
            <p:cNvSpPr/>
            <p:nvPr/>
          </p:nvSpPr>
          <p:spPr>
            <a:xfrm>
              <a:off x="5362575" y="1589918"/>
              <a:ext cx="1466851" cy="607040"/>
            </a:xfrm>
            <a:prstGeom prst="flowChartMagneticDisk">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grpSp>
      <p:grpSp>
        <p:nvGrpSpPr>
          <p:cNvPr id="28" name="组合 27"/>
          <p:cNvGrpSpPr/>
          <p:nvPr/>
        </p:nvGrpSpPr>
        <p:grpSpPr>
          <a:xfrm>
            <a:off x="8359837" y="1423416"/>
            <a:ext cx="2457329" cy="2521016"/>
            <a:chOff x="6269876" y="1067562"/>
            <a:chExt cx="1842997" cy="1890762"/>
          </a:xfrm>
        </p:grpSpPr>
        <p:sp>
          <p:nvSpPr>
            <p:cNvPr id="6" name="Oval 10"/>
            <p:cNvSpPr/>
            <p:nvPr/>
          </p:nvSpPr>
          <p:spPr>
            <a:xfrm>
              <a:off x="6795920" y="1067562"/>
              <a:ext cx="801795" cy="801795"/>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11" name="TextBox 15"/>
            <p:cNvSpPr txBox="1"/>
            <p:nvPr/>
          </p:nvSpPr>
          <p:spPr>
            <a:xfrm>
              <a:off x="6269876" y="2516157"/>
              <a:ext cx="1842997" cy="442167"/>
            </a:xfrm>
            <a:prstGeom prst="rect">
              <a:avLst/>
            </a:prstGeom>
            <a:noFill/>
          </p:spPr>
          <p:txBody>
            <a:bodyPr wrap="square" lIns="96000" tIns="0" rIns="96000" bIns="0" anchor="ctr" anchorCtr="0">
              <a:noAutofit/>
            </a:bodyPr>
            <a:lstStyle/>
            <a:p>
              <a:pPr algn="ctr" defTabSz="1624965">
                <a:lnSpc>
                  <a:spcPct val="120000"/>
                </a:lnSpc>
                <a:defRPr/>
              </a:pPr>
              <a:r>
                <a:rPr lang="zh-CN" altLang="en-US" sz="1200">
                  <a:cs typeface="+mn-ea"/>
                  <a:sym typeface="+mn-lt"/>
                </a:rPr>
                <a:t>标题数字等都可以通过点击和重新输入进行更改，顶部“开始”面板中可以对字体</a:t>
              </a:r>
              <a:br>
                <a:rPr lang="zh-CN" altLang="en-US" sz="1200">
                  <a:cs typeface="+mn-ea"/>
                  <a:sym typeface="+mn-lt"/>
                </a:rPr>
              </a:br>
              <a:r>
                <a:rPr lang="zh-CN" altLang="en-US" sz="1200">
                  <a:cs typeface="+mn-ea"/>
                  <a:sym typeface="+mn-lt"/>
                </a:rPr>
                <a:t>（建议使用主题字体）</a:t>
              </a:r>
              <a:endParaRPr lang="zh-CN" altLang="en-US" sz="1200">
                <a:cs typeface="+mn-ea"/>
                <a:sym typeface="+mn-lt"/>
              </a:endParaRPr>
            </a:p>
          </p:txBody>
        </p:sp>
        <p:sp>
          <p:nvSpPr>
            <p:cNvPr id="12" name="Rectangle 16"/>
            <p:cNvSpPr/>
            <p:nvPr/>
          </p:nvSpPr>
          <p:spPr>
            <a:xfrm>
              <a:off x="6269876" y="2144789"/>
              <a:ext cx="1842997" cy="184666"/>
            </a:xfrm>
            <a:prstGeom prst="rect">
              <a:avLst/>
            </a:prstGeom>
          </p:spPr>
          <p:txBody>
            <a:bodyPr wrap="none" lIns="96000" tIns="0" rIns="96000" bIns="0">
              <a:normAutofit fontScale="85000" lnSpcReduction="20000"/>
            </a:bodyPr>
            <a:lstStyle/>
            <a:p>
              <a:pPr algn="ctr" defTabSz="1624965">
                <a:defRPr/>
              </a:pPr>
              <a:r>
                <a:rPr lang="zh-CN" altLang="en-US" sz="2400" b="1">
                  <a:solidFill>
                    <a:schemeClr val="accent2"/>
                  </a:solidFill>
                  <a:cs typeface="+mn-ea"/>
                  <a:sym typeface="+mn-lt"/>
                </a:rPr>
                <a:t>标题文本预设</a:t>
              </a:r>
              <a:endParaRPr lang="zh-CN" altLang="en-US" sz="2400" b="1">
                <a:solidFill>
                  <a:schemeClr val="accent2"/>
                </a:solidFill>
                <a:cs typeface="+mn-ea"/>
                <a:sym typeface="+mn-lt"/>
              </a:endParaRPr>
            </a:p>
          </p:txBody>
        </p:sp>
        <p:sp>
          <p:nvSpPr>
            <p:cNvPr id="17" name="Freeform: Shape 21"/>
            <p:cNvSpPr/>
            <p:nvPr/>
          </p:nvSpPr>
          <p:spPr bwMode="auto">
            <a:xfrm>
              <a:off x="7034964" y="1306906"/>
              <a:ext cx="323708" cy="323107"/>
            </a:xfrm>
            <a:custGeom>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sz="2400">
                <a:cs typeface="+mn-ea"/>
                <a:sym typeface="+mn-lt"/>
              </a:endParaRPr>
            </a:p>
          </p:txBody>
        </p:sp>
      </p:grpSp>
      <p:grpSp>
        <p:nvGrpSpPr>
          <p:cNvPr id="2" name="组合 1"/>
          <p:cNvGrpSpPr/>
          <p:nvPr/>
        </p:nvGrpSpPr>
        <p:grpSpPr>
          <a:xfrm>
            <a:off x="1367580" y="1423416"/>
            <a:ext cx="2467761" cy="2572440"/>
            <a:chOff x="1025683" y="1067562"/>
            <a:chExt cx="1850821" cy="1929330"/>
          </a:xfrm>
        </p:grpSpPr>
        <p:sp>
          <p:nvSpPr>
            <p:cNvPr id="5" name="Oval 9"/>
            <p:cNvSpPr/>
            <p:nvPr/>
          </p:nvSpPr>
          <p:spPr>
            <a:xfrm>
              <a:off x="1546285" y="1067562"/>
              <a:ext cx="801795" cy="801795"/>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9" name="TextBox 12"/>
            <p:cNvSpPr txBox="1"/>
            <p:nvPr/>
          </p:nvSpPr>
          <p:spPr>
            <a:xfrm>
              <a:off x="1025683" y="2554725"/>
              <a:ext cx="1842997" cy="442167"/>
            </a:xfrm>
            <a:prstGeom prst="rect">
              <a:avLst/>
            </a:prstGeom>
            <a:noFill/>
          </p:spPr>
          <p:txBody>
            <a:bodyPr wrap="square" lIns="96000" tIns="0" rIns="96000" bIns="0" anchor="ctr" anchorCtr="0">
              <a:noAutofit/>
            </a:bodyPr>
            <a:lstStyle/>
            <a:p>
              <a:pPr algn="ctr" defTabSz="1624965">
                <a:lnSpc>
                  <a:spcPct val="120000"/>
                </a:lnSpc>
                <a:defRPr/>
              </a:pPr>
              <a:r>
                <a:rPr lang="zh-CN" altLang="en-US" sz="1200">
                  <a:cs typeface="+mn-ea"/>
                  <a:sym typeface="+mn-lt"/>
                </a:rPr>
                <a:t>标题数字等都可以通过点击和重新输入进行更改，顶部“开始”面板中可以对字体</a:t>
              </a:r>
              <a:br>
                <a:rPr lang="zh-CN" altLang="en-US" sz="1200">
                  <a:cs typeface="+mn-ea"/>
                  <a:sym typeface="+mn-lt"/>
                </a:rPr>
              </a:br>
              <a:r>
                <a:rPr lang="zh-CN" altLang="en-US" sz="1200">
                  <a:cs typeface="+mn-ea"/>
                  <a:sym typeface="+mn-lt"/>
                </a:rPr>
                <a:t>（建议使用主题字体）</a:t>
              </a:r>
              <a:endParaRPr lang="zh-CN" altLang="en-US" sz="1200">
                <a:cs typeface="+mn-ea"/>
                <a:sym typeface="+mn-lt"/>
              </a:endParaRPr>
            </a:p>
          </p:txBody>
        </p:sp>
        <p:sp>
          <p:nvSpPr>
            <p:cNvPr id="10" name="Rectangle 14"/>
            <p:cNvSpPr/>
            <p:nvPr/>
          </p:nvSpPr>
          <p:spPr>
            <a:xfrm>
              <a:off x="1033507" y="2144789"/>
              <a:ext cx="1842997" cy="184666"/>
            </a:xfrm>
            <a:prstGeom prst="rect">
              <a:avLst/>
            </a:prstGeom>
          </p:spPr>
          <p:txBody>
            <a:bodyPr wrap="none" lIns="96000" tIns="0" rIns="96000" bIns="0">
              <a:normAutofit fontScale="85000" lnSpcReduction="20000"/>
            </a:bodyPr>
            <a:lstStyle/>
            <a:p>
              <a:pPr algn="ctr" defTabSz="1624965">
                <a:defRPr/>
              </a:pPr>
              <a:r>
                <a:rPr lang="zh-CN" altLang="en-US" sz="2400" b="1">
                  <a:solidFill>
                    <a:schemeClr val="accent1"/>
                  </a:solidFill>
                  <a:cs typeface="+mn-ea"/>
                  <a:sym typeface="+mn-lt"/>
                </a:rPr>
                <a:t>标题文本预设</a:t>
              </a:r>
              <a:endParaRPr lang="zh-CN" altLang="en-US" sz="2400" b="1">
                <a:solidFill>
                  <a:schemeClr val="accent1"/>
                </a:solidFill>
                <a:cs typeface="+mn-ea"/>
                <a:sym typeface="+mn-lt"/>
              </a:endParaRPr>
            </a:p>
          </p:txBody>
        </p:sp>
        <p:sp>
          <p:nvSpPr>
            <p:cNvPr id="18" name="Freeform: Shape 22"/>
            <p:cNvSpPr/>
            <p:nvPr/>
          </p:nvSpPr>
          <p:spPr bwMode="auto">
            <a:xfrm>
              <a:off x="1791600" y="1334155"/>
              <a:ext cx="326810" cy="268610"/>
            </a:xfrm>
            <a:custGeom>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sz="2400">
                <a:cs typeface="+mn-ea"/>
                <a:sym typeface="+mn-lt"/>
              </a:endParaRPr>
            </a:p>
          </p:txBody>
        </p:sp>
      </p:grpSp>
      <p:grpSp>
        <p:nvGrpSpPr>
          <p:cNvPr id="26" name="组合 25"/>
          <p:cNvGrpSpPr/>
          <p:nvPr/>
        </p:nvGrpSpPr>
        <p:grpSpPr>
          <a:xfrm>
            <a:off x="3378262" y="3557015"/>
            <a:ext cx="2457329" cy="2473948"/>
            <a:chOff x="2533695" y="2667761"/>
            <a:chExt cx="1842997" cy="1855461"/>
          </a:xfrm>
        </p:grpSpPr>
        <p:sp>
          <p:nvSpPr>
            <p:cNvPr id="7" name="Oval 11"/>
            <p:cNvSpPr/>
            <p:nvPr/>
          </p:nvSpPr>
          <p:spPr>
            <a:xfrm>
              <a:off x="3052682" y="2667761"/>
              <a:ext cx="801795" cy="801795"/>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15" name="TextBox 19"/>
            <p:cNvSpPr txBox="1"/>
            <p:nvPr/>
          </p:nvSpPr>
          <p:spPr>
            <a:xfrm>
              <a:off x="2533695" y="4081055"/>
              <a:ext cx="1842997" cy="442167"/>
            </a:xfrm>
            <a:prstGeom prst="rect">
              <a:avLst/>
            </a:prstGeom>
            <a:noFill/>
          </p:spPr>
          <p:txBody>
            <a:bodyPr wrap="square" lIns="96000" tIns="0" rIns="96000" bIns="0" anchor="ctr" anchorCtr="0">
              <a:noAutofit/>
            </a:bodyPr>
            <a:lstStyle/>
            <a:p>
              <a:pPr algn="ctr" defTabSz="1624965">
                <a:lnSpc>
                  <a:spcPct val="120000"/>
                </a:lnSpc>
                <a:defRPr/>
              </a:pPr>
              <a:r>
                <a:rPr lang="zh-CN" altLang="en-US" sz="1200">
                  <a:cs typeface="+mn-ea"/>
                  <a:sym typeface="+mn-lt"/>
                </a:rPr>
                <a:t>标题数字等都可以通过点击和重新输入进行更改，顶部“开始”面板中可以对字体</a:t>
              </a:r>
              <a:br>
                <a:rPr lang="zh-CN" altLang="en-US" sz="1200">
                  <a:cs typeface="+mn-ea"/>
                  <a:sym typeface="+mn-lt"/>
                </a:rPr>
              </a:br>
              <a:r>
                <a:rPr lang="zh-CN" altLang="en-US" sz="1200">
                  <a:cs typeface="+mn-ea"/>
                  <a:sym typeface="+mn-lt"/>
                </a:rPr>
                <a:t>（建议使用主题字体）</a:t>
              </a:r>
              <a:endParaRPr lang="zh-CN" altLang="en-US" sz="1200">
                <a:cs typeface="+mn-ea"/>
                <a:sym typeface="+mn-lt"/>
              </a:endParaRPr>
            </a:p>
          </p:txBody>
        </p:sp>
        <p:sp>
          <p:nvSpPr>
            <p:cNvPr id="16" name="Rectangle 20"/>
            <p:cNvSpPr/>
            <p:nvPr/>
          </p:nvSpPr>
          <p:spPr>
            <a:xfrm>
              <a:off x="2533695" y="3716414"/>
              <a:ext cx="1842997" cy="184666"/>
            </a:xfrm>
            <a:prstGeom prst="rect">
              <a:avLst/>
            </a:prstGeom>
          </p:spPr>
          <p:txBody>
            <a:bodyPr wrap="none" lIns="96000" tIns="0" rIns="96000" bIns="0">
              <a:normAutofit fontScale="85000" lnSpcReduction="20000"/>
            </a:bodyPr>
            <a:lstStyle/>
            <a:p>
              <a:pPr algn="ctr" defTabSz="1624965">
                <a:defRPr/>
              </a:pPr>
              <a:r>
                <a:rPr lang="zh-CN" altLang="en-US" sz="2400" b="1">
                  <a:solidFill>
                    <a:schemeClr val="accent4"/>
                  </a:solidFill>
                  <a:cs typeface="+mn-ea"/>
                  <a:sym typeface="+mn-lt"/>
                </a:rPr>
                <a:t>标题文本预设</a:t>
              </a:r>
              <a:endParaRPr lang="zh-CN" altLang="en-US" sz="2400" b="1">
                <a:solidFill>
                  <a:schemeClr val="accent4"/>
                </a:solidFill>
                <a:cs typeface="+mn-ea"/>
                <a:sym typeface="+mn-lt"/>
              </a:endParaRPr>
            </a:p>
          </p:txBody>
        </p:sp>
        <p:sp>
          <p:nvSpPr>
            <p:cNvPr id="19" name="Freeform: Shape 23"/>
            <p:cNvSpPr/>
            <p:nvPr/>
          </p:nvSpPr>
          <p:spPr bwMode="auto">
            <a:xfrm>
              <a:off x="3279372" y="2886206"/>
              <a:ext cx="348415" cy="335744"/>
            </a:xfrm>
            <a:custGeom>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sz="2400">
                <a:cs typeface="+mn-ea"/>
                <a:sym typeface="+mn-lt"/>
              </a:endParaRPr>
            </a:p>
          </p:txBody>
        </p:sp>
      </p:grpSp>
      <p:grpSp>
        <p:nvGrpSpPr>
          <p:cNvPr id="27" name="组合 26"/>
          <p:cNvGrpSpPr/>
          <p:nvPr/>
        </p:nvGrpSpPr>
        <p:grpSpPr>
          <a:xfrm>
            <a:off x="6378637" y="3557015"/>
            <a:ext cx="2457329" cy="2514343"/>
            <a:chOff x="4783976" y="2667761"/>
            <a:chExt cx="1842997" cy="1885757"/>
          </a:xfrm>
        </p:grpSpPr>
        <p:sp>
          <p:nvSpPr>
            <p:cNvPr id="8" name="Oval 13"/>
            <p:cNvSpPr/>
            <p:nvPr/>
          </p:nvSpPr>
          <p:spPr>
            <a:xfrm>
              <a:off x="5289523" y="2667761"/>
              <a:ext cx="801795" cy="801795"/>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cs typeface="+mn-ea"/>
                <a:sym typeface="+mn-lt"/>
              </a:endParaRPr>
            </a:p>
          </p:txBody>
        </p:sp>
        <p:sp>
          <p:nvSpPr>
            <p:cNvPr id="13" name="TextBox 17"/>
            <p:cNvSpPr txBox="1"/>
            <p:nvPr/>
          </p:nvSpPr>
          <p:spPr>
            <a:xfrm>
              <a:off x="4783976" y="4111351"/>
              <a:ext cx="1842997" cy="442167"/>
            </a:xfrm>
            <a:prstGeom prst="rect">
              <a:avLst/>
            </a:prstGeom>
            <a:noFill/>
          </p:spPr>
          <p:txBody>
            <a:bodyPr wrap="square" lIns="96000" tIns="0" rIns="96000" bIns="0" anchor="ctr" anchorCtr="0">
              <a:noAutofit/>
            </a:bodyPr>
            <a:lstStyle/>
            <a:p>
              <a:pPr algn="ctr" defTabSz="1624965">
                <a:lnSpc>
                  <a:spcPct val="120000"/>
                </a:lnSpc>
                <a:defRPr/>
              </a:pPr>
              <a:r>
                <a:rPr lang="zh-CN" altLang="en-US" sz="1200">
                  <a:cs typeface="+mn-ea"/>
                  <a:sym typeface="+mn-lt"/>
                </a:rPr>
                <a:t>标题数字等都可以通过点击和重新输入进行更改，顶部“开始”面板中可以对字体</a:t>
              </a:r>
              <a:br>
                <a:rPr lang="zh-CN" altLang="en-US" sz="1200">
                  <a:cs typeface="+mn-ea"/>
                  <a:sym typeface="+mn-lt"/>
                </a:rPr>
              </a:br>
              <a:r>
                <a:rPr lang="zh-CN" altLang="en-US" sz="1200">
                  <a:cs typeface="+mn-ea"/>
                  <a:sym typeface="+mn-lt"/>
                </a:rPr>
                <a:t>（建议使用主题字体）</a:t>
              </a:r>
              <a:endParaRPr lang="zh-CN" altLang="en-US" sz="1200">
                <a:cs typeface="+mn-ea"/>
                <a:sym typeface="+mn-lt"/>
              </a:endParaRPr>
            </a:p>
          </p:txBody>
        </p:sp>
        <p:sp>
          <p:nvSpPr>
            <p:cNvPr id="14" name="Rectangle 18"/>
            <p:cNvSpPr/>
            <p:nvPr/>
          </p:nvSpPr>
          <p:spPr>
            <a:xfrm>
              <a:off x="4783976" y="3716414"/>
              <a:ext cx="1842997" cy="184666"/>
            </a:xfrm>
            <a:prstGeom prst="rect">
              <a:avLst/>
            </a:prstGeom>
          </p:spPr>
          <p:txBody>
            <a:bodyPr wrap="none" lIns="96000" tIns="0" rIns="96000" bIns="0">
              <a:normAutofit fontScale="85000" lnSpcReduction="20000"/>
            </a:bodyPr>
            <a:lstStyle/>
            <a:p>
              <a:pPr algn="ctr" defTabSz="1624965">
                <a:defRPr/>
              </a:pPr>
              <a:r>
                <a:rPr lang="zh-CN" altLang="en-US" sz="2400" b="1">
                  <a:solidFill>
                    <a:schemeClr val="accent6"/>
                  </a:solidFill>
                  <a:cs typeface="+mn-ea"/>
                  <a:sym typeface="+mn-lt"/>
                </a:rPr>
                <a:t>标题文本预设</a:t>
              </a:r>
              <a:endParaRPr lang="zh-CN" altLang="en-US" sz="2400" b="1">
                <a:solidFill>
                  <a:schemeClr val="accent6"/>
                </a:solidFill>
                <a:cs typeface="+mn-ea"/>
                <a:sym typeface="+mn-lt"/>
              </a:endParaRPr>
            </a:p>
          </p:txBody>
        </p:sp>
        <p:sp>
          <p:nvSpPr>
            <p:cNvPr id="20" name="Freeform: Shape 24"/>
            <p:cNvSpPr>
              <a:spLocks noChangeAspect="1"/>
            </p:cNvSpPr>
            <p:nvPr/>
          </p:nvSpPr>
          <p:spPr bwMode="auto">
            <a:xfrm>
              <a:off x="5532151" y="2895519"/>
              <a:ext cx="346646" cy="346280"/>
            </a:xfrm>
            <a:custGeom>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sz="2400">
                <a:cs typeface="+mn-ea"/>
                <a:sym typeface="+mn-lt"/>
              </a:endParaRPr>
            </a:p>
          </p:txBody>
        </p:sp>
      </p:gr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nodeType="afterGroup">
                            <p:stCondLst>
                              <p:cond delay="500"/>
                            </p:stCondLst>
                            <p:childTnLst>
                              <p:par>
                                <p:cTn id="11" presetID="2" presetClass="entr" presetSubtype="4"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additive="base">
                                        <p:cTn id="21" dur="500" fill="hold"/>
                                        <p:tgtEl>
                                          <p:spTgt spid="27"/>
                                        </p:tgtEl>
                                        <p:attrNameLst>
                                          <p:attrName>ppt_x</p:attrName>
                                        </p:attrNameLst>
                                      </p:cBhvr>
                                      <p:tavLst>
                                        <p:tav tm="0">
                                          <p:val>
                                            <p:strVal val="#ppt_x"/>
                                          </p:val>
                                        </p:tav>
                                        <p:tav tm="100000">
                                          <p:val>
                                            <p:strVal val="#ppt_x"/>
                                          </p:val>
                                        </p:tav>
                                      </p:tavLst>
                                    </p:anim>
                                    <p:anim calcmode="lin" valueType="num">
                                      <p:cBhvr additive="base">
                                        <p:cTn id="22" dur="500" fill="hold"/>
                                        <p:tgtEl>
                                          <p:spTgt spid="2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AutoShape 3"/>
          <p:cNvSpPr>
            <a:spLocks noChangeArrowheads="1"/>
          </p:cNvSpPr>
          <p:nvPr/>
        </p:nvSpPr>
        <p:spPr bwMode="auto">
          <a:xfrm>
            <a:off x="4841881" y="2743365"/>
            <a:ext cx="2109224" cy="1826007"/>
          </a:xfrm>
          <a:prstGeom prst="triangle">
            <a:avLst>
              <a:gd name="adj" fmla="val 50000"/>
            </a:avLst>
          </a:prstGeom>
          <a:solidFill>
            <a:schemeClr val="accent2"/>
          </a:solidFill>
          <a:ln w="3175" cap="flat" cmpd="sng" algn="ctr">
            <a:noFill/>
            <a:prstDash val="solid"/>
          </a:ln>
          <a:effectLst/>
        </p:spPr>
        <p:txBody>
          <a:bodyPr lIns="0" rIns="0" anchor="ctr"/>
          <a:lstStyle/>
          <a:p>
            <a:pPr algn="ctr" defTabSz="1219200" fontAlgn="base">
              <a:lnSpc>
                <a:spcPct val="120000"/>
              </a:lnSpc>
              <a:spcBef>
                <a:spcPts val="800"/>
              </a:spcBef>
              <a:spcAft>
                <a:spcPts val="800"/>
              </a:spcAft>
              <a:defRPr/>
            </a:pPr>
            <a:r>
              <a:rPr lang="zh-CN" altLang="en-US" sz="2135" kern="0">
                <a:solidFill>
                  <a:sysClr val="window" lastClr="FFFFFF"/>
                </a:solidFill>
                <a:cs typeface="+mn-ea"/>
                <a:sym typeface="+mn-lt"/>
              </a:rPr>
              <a:t>点击添加文本</a:t>
            </a:r>
            <a:endParaRPr lang="en-US" sz="2135" kern="0">
              <a:solidFill>
                <a:sysClr val="window" lastClr="FFFFFF"/>
              </a:solidFill>
              <a:cs typeface="+mn-ea"/>
              <a:sym typeface="+mn-lt"/>
            </a:endParaRPr>
          </a:p>
        </p:txBody>
      </p:sp>
      <p:grpSp>
        <p:nvGrpSpPr>
          <p:cNvPr id="13" name="组合 12"/>
          <p:cNvGrpSpPr/>
          <p:nvPr/>
        </p:nvGrpSpPr>
        <p:grpSpPr>
          <a:xfrm>
            <a:off x="4100300" y="4528379"/>
            <a:ext cx="4257577" cy="1866096"/>
            <a:chOff x="3075224" y="3396284"/>
            <a:chExt cx="3193183" cy="1399572"/>
          </a:xfrm>
        </p:grpSpPr>
        <p:grpSp>
          <p:nvGrpSpPr>
            <p:cNvPr id="3" name="组合 4"/>
            <p:cNvGrpSpPr/>
            <p:nvPr/>
          </p:nvGrpSpPr>
          <p:grpSpPr>
            <a:xfrm>
              <a:off x="3075224" y="3396284"/>
              <a:ext cx="3193183" cy="921393"/>
              <a:chOff x="2976562" y="4737820"/>
              <a:chExt cx="3627438" cy="1046697"/>
            </a:xfrm>
          </p:grpSpPr>
          <p:sp>
            <p:nvSpPr>
              <p:cNvPr id="4" name="Freeform 5"/>
              <p:cNvSpPr/>
              <p:nvPr/>
            </p:nvSpPr>
            <p:spPr bwMode="auto">
              <a:xfrm>
                <a:off x="2976562" y="4737820"/>
                <a:ext cx="3627438" cy="630237"/>
              </a:xfrm>
              <a:custGeom>
                <a:gdLst>
                  <a:gd name="T0" fmla="*/ 1623 w 1623"/>
                  <a:gd name="T1" fmla="*/ 281 h 281"/>
                  <a:gd name="T2" fmla="*/ 0 w 1623"/>
                  <a:gd name="T3" fmla="*/ 277 h 281"/>
                  <a:gd name="T4" fmla="*/ 174 w 1623"/>
                  <a:gd name="T5" fmla="*/ 0 h 281"/>
                </a:gdLst>
                <a:cxnLst>
                  <a:cxn ang="0">
                    <a:pos x="T0" y="T1"/>
                  </a:cxn>
                  <a:cxn ang="0">
                    <a:pos x="T2" y="T3"/>
                  </a:cxn>
                  <a:cxn ang="0">
                    <a:pos x="T4" y="T5"/>
                  </a:cxn>
                </a:cxnLst>
                <a:rect l="0" t="0" r="r" b="b"/>
                <a:pathLst>
                  <a:path w="1623" h="281">
                    <a:moveTo>
                      <a:pt x="1623" y="281"/>
                    </a:moveTo>
                    <a:lnTo>
                      <a:pt x="0" y="277"/>
                    </a:lnTo>
                    <a:lnTo>
                      <a:pt x="174" y="0"/>
                    </a:lnTo>
                  </a:path>
                </a:pathLst>
              </a:custGeom>
              <a:noFill/>
              <a:ln w="22225" cap="flat" cmpd="sng">
                <a:solidFill>
                  <a:schemeClr val="accent3"/>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defTabSz="1219200">
                  <a:defRPr/>
                </a:pPr>
                <a:endParaRPr lang="en-US" sz="1865" kern="0">
                  <a:solidFill>
                    <a:sysClr val="windowText" lastClr="000000"/>
                  </a:solidFill>
                  <a:cs typeface="+mn-ea"/>
                  <a:sym typeface="+mn-lt"/>
                </a:endParaRPr>
              </a:p>
            </p:txBody>
          </p:sp>
          <p:sp>
            <p:nvSpPr>
              <p:cNvPr id="5" name="TextBox 53"/>
              <p:cNvSpPr txBox="1">
                <a:spLocks noChangeArrowheads="1"/>
              </p:cNvSpPr>
              <p:nvPr/>
            </p:nvSpPr>
            <p:spPr bwMode="auto">
              <a:xfrm>
                <a:off x="2976562" y="5434830"/>
                <a:ext cx="3236514" cy="34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spAutoFit/>
              </a:bodyPr>
              <a:lstStyle/>
              <a:p>
                <a:pPr algn="ctr" defTabSz="1219200" fontAlgn="base">
                  <a:spcBef>
                    <a:spcPct val="0"/>
                  </a:spcBef>
                  <a:spcAft>
                    <a:spcPct val="0"/>
                  </a:spcAft>
                  <a:defRPr/>
                </a:pPr>
                <a:r>
                  <a:rPr lang="zh-CN" altLang="en-US" sz="1865" kern="0">
                    <a:solidFill>
                      <a:sysClr val="windowText" lastClr="000000">
                        <a:lumMod val="50000"/>
                        <a:lumOff val="50000"/>
                      </a:sysClr>
                    </a:solidFill>
                    <a:cs typeface="+mn-ea"/>
                    <a:sym typeface="+mn-lt"/>
                  </a:rPr>
                  <a:t>单击</a:t>
                </a:r>
                <a:r>
                  <a:rPr lang="zh-CN" altLang="en-US" sz="1865" kern="0">
                    <a:solidFill>
                      <a:srgbClr val="7D7D7D"/>
                    </a:solidFill>
                    <a:cs typeface="+mn-ea"/>
                    <a:sym typeface="+mn-lt"/>
                  </a:rPr>
                  <a:t>此处</a:t>
                </a:r>
                <a:r>
                  <a:rPr lang="zh-CN" altLang="en-US" sz="1865" kern="0">
                    <a:solidFill>
                      <a:sysClr val="windowText" lastClr="000000">
                        <a:lumMod val="50000"/>
                        <a:lumOff val="50000"/>
                      </a:sysClr>
                    </a:solidFill>
                    <a:cs typeface="+mn-ea"/>
                    <a:sym typeface="+mn-lt"/>
                  </a:rPr>
                  <a:t>添加标题</a:t>
                </a:r>
                <a:endParaRPr lang="zh-CN" altLang="en-US" sz="1865" kern="0">
                  <a:solidFill>
                    <a:sysClr val="windowText" lastClr="000000">
                      <a:lumMod val="50000"/>
                      <a:lumOff val="50000"/>
                    </a:sysClr>
                  </a:solidFill>
                  <a:cs typeface="+mn-ea"/>
                  <a:sym typeface="+mn-lt"/>
                </a:endParaRPr>
              </a:p>
            </p:txBody>
          </p:sp>
        </p:grpSp>
        <p:sp>
          <p:nvSpPr>
            <p:cNvPr id="14" name="TextBox 13"/>
            <p:cNvSpPr txBox="1"/>
            <p:nvPr/>
          </p:nvSpPr>
          <p:spPr>
            <a:xfrm>
              <a:off x="3475672" y="4403441"/>
              <a:ext cx="2357170" cy="392415"/>
            </a:xfrm>
            <a:prstGeom prst="rect">
              <a:avLst/>
            </a:prstGeom>
            <a:noFill/>
          </p:spPr>
          <p:txBody>
            <a:bodyPr wrap="square" rtlCol="0">
              <a:spAutoFit/>
            </a:bodyPr>
            <a:lstStyle/>
            <a:p>
              <a:pPr algn="just">
                <a:defRPr/>
              </a:pPr>
              <a:r>
                <a:rPr lang="zh-CN" altLang="en-US" sz="1400">
                  <a:solidFill>
                    <a:schemeClr val="tx1">
                      <a:lumMod val="65000"/>
                      <a:lumOff val="35000"/>
                    </a:schemeClr>
                  </a:solidFill>
                  <a:cs typeface="+mn-ea"/>
                  <a:sym typeface="+mn-lt"/>
                </a:rPr>
                <a:t>具体说明文字在此处单击添加。</a:t>
              </a:r>
              <a:endParaRPr lang="en-US" altLang="zh-CN" sz="1400">
                <a:solidFill>
                  <a:schemeClr val="tx1">
                    <a:lumMod val="65000"/>
                    <a:lumOff val="35000"/>
                  </a:schemeClr>
                </a:solidFill>
                <a:cs typeface="+mn-ea"/>
                <a:sym typeface="+mn-lt"/>
              </a:endParaRPr>
            </a:p>
            <a:p>
              <a:pPr algn="just">
                <a:defRPr/>
              </a:pPr>
              <a:r>
                <a:rPr lang="zh-CN" altLang="en-US" sz="1400">
                  <a:solidFill>
                    <a:schemeClr val="tx1">
                      <a:lumMod val="65000"/>
                      <a:lumOff val="35000"/>
                    </a:schemeClr>
                  </a:solidFill>
                  <a:cs typeface="+mn-ea"/>
                  <a:sym typeface="+mn-lt"/>
                </a:rPr>
                <a:t>具体说明文字在此处单击添加。</a:t>
              </a:r>
              <a:endParaRPr lang="en-US" altLang="zh-CN" sz="1400">
                <a:solidFill>
                  <a:schemeClr val="tx1">
                    <a:lumMod val="65000"/>
                    <a:lumOff val="35000"/>
                  </a:schemeClr>
                </a:solidFill>
                <a:cs typeface="+mn-ea"/>
                <a:sym typeface="+mn-lt"/>
              </a:endParaRPr>
            </a:p>
          </p:txBody>
        </p:sp>
      </p:grpSp>
      <p:grpSp>
        <p:nvGrpSpPr>
          <p:cNvPr id="12" name="组合 11"/>
          <p:cNvGrpSpPr/>
          <p:nvPr/>
        </p:nvGrpSpPr>
        <p:grpSpPr>
          <a:xfrm>
            <a:off x="5779109" y="1217345"/>
            <a:ext cx="2449811" cy="3740753"/>
            <a:chOff x="4334331" y="913008"/>
            <a:chExt cx="1837358" cy="2805565"/>
          </a:xfrm>
        </p:grpSpPr>
        <p:grpSp>
          <p:nvGrpSpPr>
            <p:cNvPr id="6" name="组合 7"/>
            <p:cNvGrpSpPr/>
            <p:nvPr/>
          </p:nvGrpSpPr>
          <p:grpSpPr>
            <a:xfrm>
              <a:off x="4334331" y="913008"/>
              <a:ext cx="1590303" cy="2805565"/>
              <a:chOff x="4406900" y="1916832"/>
              <a:chExt cx="1806575" cy="3187106"/>
            </a:xfrm>
          </p:grpSpPr>
          <p:sp>
            <p:nvSpPr>
              <p:cNvPr id="7" name="Freeform 6"/>
              <p:cNvSpPr/>
              <p:nvPr/>
            </p:nvSpPr>
            <p:spPr bwMode="auto">
              <a:xfrm>
                <a:off x="4406900" y="1916832"/>
                <a:ext cx="1806575" cy="3148013"/>
              </a:xfrm>
              <a:custGeom>
                <a:gdLst>
                  <a:gd name="T0" fmla="*/ 0 w 808"/>
                  <a:gd name="T1" fmla="*/ 0 h 1408"/>
                  <a:gd name="T2" fmla="*/ 808 w 808"/>
                  <a:gd name="T3" fmla="*/ 1408 h 1408"/>
                  <a:gd name="T4" fmla="*/ 430 w 808"/>
                  <a:gd name="T5" fmla="*/ 1407 h 1408"/>
                </a:gdLst>
                <a:cxnLst>
                  <a:cxn ang="0">
                    <a:pos x="T0" y="T1"/>
                  </a:cxn>
                  <a:cxn ang="0">
                    <a:pos x="T2" y="T3"/>
                  </a:cxn>
                  <a:cxn ang="0">
                    <a:pos x="T4" y="T5"/>
                  </a:cxn>
                </a:cxnLst>
                <a:rect l="0" t="0" r="r" b="b"/>
                <a:pathLst>
                  <a:path w="807" h="1408">
                    <a:moveTo>
                      <a:pt x="0" y="0"/>
                    </a:moveTo>
                    <a:lnTo>
                      <a:pt x="808" y="1408"/>
                    </a:lnTo>
                    <a:lnTo>
                      <a:pt x="430" y="1407"/>
                    </a:lnTo>
                  </a:path>
                </a:pathLst>
              </a:custGeom>
              <a:noFill/>
              <a:ln w="22225" cap="flat" cmpd="sng">
                <a:solidFill>
                  <a:schemeClr val="accent3"/>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defTabSz="1219200">
                  <a:defRPr/>
                </a:pPr>
                <a:endParaRPr lang="en-US" sz="1865" kern="0">
                  <a:solidFill>
                    <a:sysClr val="windowText" lastClr="000000"/>
                  </a:solidFill>
                  <a:cs typeface="+mn-ea"/>
                  <a:sym typeface="+mn-lt"/>
                </a:endParaRPr>
              </a:p>
            </p:txBody>
          </p:sp>
          <p:sp>
            <p:nvSpPr>
              <p:cNvPr id="8" name="TextBox 53"/>
              <p:cNvSpPr txBox="1">
                <a:spLocks noChangeArrowheads="1"/>
              </p:cNvSpPr>
              <p:nvPr/>
            </p:nvSpPr>
            <p:spPr bwMode="auto">
              <a:xfrm rot="3623550">
                <a:off x="4236063" y="3495354"/>
                <a:ext cx="2867480" cy="34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spAutoFit/>
              </a:bodyPr>
              <a:lstStyle>
                <a:defPPr>
                  <a:defRPr lang="zh-CN"/>
                </a:defPPr>
                <a:lvl1pPr marR="0" lvl="0" indent="0" algn="ctr" fontAlgn="base">
                  <a:lnSpc>
                    <a:spcPct val="100000"/>
                  </a:lnSpc>
                  <a:spcBef>
                    <a:spcPct val="0"/>
                  </a:spcBef>
                  <a:spcAft>
                    <a:spcPct val="0"/>
                  </a:spcAft>
                  <a:buClrTx/>
                  <a:buSzTx/>
                  <a:buFontTx/>
                  <a:buNone/>
                  <a:defRPr kumimoji="0" sz="1200" b="1" i="0" u="none" strike="noStrike" kern="0" cap="none" spc="0" normalizeH="0" baseline="0">
                    <a:ln>
                      <a:noFill/>
                    </a:ln>
                    <a:solidFill>
                      <a:srgbClr val="7D7D7D"/>
                    </a:solidFill>
                    <a:effectLst/>
                    <a:uLnTx/>
                    <a:uFillTx/>
                    <a:latin typeface="方正兰亭中黑_GBK" panose="02000000000000000000" pitchFamily="2" charset="-122"/>
                    <a:ea typeface="方正兰亭中黑_GBK" panose="02000000000000000000" pitchFamily="2" charset="-122"/>
                    <a:cs typeface="宋体" panose="02010600030101010101" pitchFamily="2" charset="-122"/>
                  </a:defRPr>
                </a:lvl1pPr>
              </a:lstStyle>
              <a:p>
                <a:r>
                  <a:rPr lang="zh-CN" altLang="en-US" sz="1865" b="0">
                    <a:latin typeface="+mn-lt"/>
                    <a:ea typeface="+mn-ea"/>
                    <a:cs typeface="+mn-ea"/>
                    <a:sym typeface="+mn-lt"/>
                  </a:rPr>
                  <a:t>单击此处添加标题</a:t>
                </a:r>
                <a:endParaRPr lang="zh-CN" altLang="en-US" sz="1865" b="0">
                  <a:latin typeface="+mn-lt"/>
                  <a:ea typeface="+mn-ea"/>
                  <a:cs typeface="+mn-ea"/>
                  <a:sym typeface="+mn-lt"/>
                </a:endParaRPr>
              </a:p>
            </p:txBody>
          </p:sp>
        </p:grpSp>
        <p:sp>
          <p:nvSpPr>
            <p:cNvPr id="15" name="TextBox 14"/>
            <p:cNvSpPr txBox="1"/>
            <p:nvPr/>
          </p:nvSpPr>
          <p:spPr>
            <a:xfrm rot="3597472">
              <a:off x="4796897" y="2190781"/>
              <a:ext cx="2357170" cy="392415"/>
            </a:xfrm>
            <a:prstGeom prst="rect">
              <a:avLst/>
            </a:prstGeom>
            <a:noFill/>
          </p:spPr>
          <p:txBody>
            <a:bodyPr wrap="square" rtlCol="0">
              <a:spAutoFit/>
            </a:bodyPr>
            <a:lstStyle/>
            <a:p>
              <a:pPr algn="just">
                <a:defRPr/>
              </a:pPr>
              <a:r>
                <a:rPr lang="zh-CN" altLang="en-US" sz="1400">
                  <a:solidFill>
                    <a:schemeClr val="tx1">
                      <a:lumMod val="65000"/>
                      <a:lumOff val="35000"/>
                    </a:schemeClr>
                  </a:solidFill>
                  <a:cs typeface="+mn-ea"/>
                  <a:sym typeface="+mn-lt"/>
                </a:rPr>
                <a:t>具体说明文字在此处单击添加。</a:t>
              </a:r>
              <a:endParaRPr lang="en-US" altLang="zh-CN" sz="1400">
                <a:solidFill>
                  <a:schemeClr val="tx1">
                    <a:lumMod val="65000"/>
                    <a:lumOff val="35000"/>
                  </a:schemeClr>
                </a:solidFill>
                <a:cs typeface="+mn-ea"/>
                <a:sym typeface="+mn-lt"/>
              </a:endParaRPr>
            </a:p>
            <a:p>
              <a:pPr algn="just">
                <a:defRPr/>
              </a:pPr>
              <a:r>
                <a:rPr lang="zh-CN" altLang="en-US" sz="1400">
                  <a:solidFill>
                    <a:schemeClr val="tx1">
                      <a:lumMod val="65000"/>
                      <a:lumOff val="35000"/>
                    </a:schemeClr>
                  </a:solidFill>
                  <a:cs typeface="+mn-ea"/>
                  <a:sym typeface="+mn-lt"/>
                </a:rPr>
                <a:t>具体说明文字在此处单击添加。</a:t>
              </a:r>
              <a:endParaRPr lang="en-US" altLang="zh-CN" sz="1400">
                <a:solidFill>
                  <a:schemeClr val="tx1">
                    <a:lumMod val="65000"/>
                    <a:lumOff val="35000"/>
                  </a:schemeClr>
                </a:solidFill>
                <a:cs typeface="+mn-ea"/>
                <a:sym typeface="+mn-lt"/>
              </a:endParaRPr>
            </a:p>
          </p:txBody>
        </p:sp>
      </p:grpSp>
      <p:grpSp>
        <p:nvGrpSpPr>
          <p:cNvPr id="17" name="组合 16"/>
          <p:cNvGrpSpPr/>
          <p:nvPr/>
        </p:nvGrpSpPr>
        <p:grpSpPr>
          <a:xfrm>
            <a:off x="3587899" y="1431636"/>
            <a:ext cx="2586221" cy="4035833"/>
            <a:chOff x="2690925" y="1073726"/>
            <a:chExt cx="1939666" cy="3026875"/>
          </a:xfrm>
        </p:grpSpPr>
        <p:grpSp>
          <p:nvGrpSpPr>
            <p:cNvPr id="9" name="组合 10"/>
            <p:cNvGrpSpPr/>
            <p:nvPr/>
          </p:nvGrpSpPr>
          <p:grpSpPr>
            <a:xfrm>
              <a:off x="2690925" y="1337834"/>
              <a:ext cx="1939666" cy="2762767"/>
              <a:chOff x="2540000" y="2399432"/>
              <a:chExt cx="2203450" cy="3138488"/>
            </a:xfrm>
          </p:grpSpPr>
          <p:sp>
            <p:nvSpPr>
              <p:cNvPr id="10" name="Freeform 4"/>
              <p:cNvSpPr/>
              <p:nvPr/>
            </p:nvSpPr>
            <p:spPr bwMode="auto">
              <a:xfrm>
                <a:off x="2540000" y="2399432"/>
                <a:ext cx="2203450" cy="3138488"/>
              </a:xfrm>
              <a:custGeom>
                <a:gdLst>
                  <a:gd name="T0" fmla="*/ 0 w 986"/>
                  <a:gd name="T1" fmla="*/ 1404 h 1404"/>
                  <a:gd name="T2" fmla="*/ 814 w 986"/>
                  <a:gd name="T3" fmla="*/ 0 h 1404"/>
                  <a:gd name="T4" fmla="*/ 986 w 986"/>
                  <a:gd name="T5" fmla="*/ 329 h 1404"/>
                </a:gdLst>
                <a:cxnLst>
                  <a:cxn ang="0">
                    <a:pos x="T0" y="T1"/>
                  </a:cxn>
                  <a:cxn ang="0">
                    <a:pos x="T2" y="T3"/>
                  </a:cxn>
                  <a:cxn ang="0">
                    <a:pos x="T4" y="T5"/>
                  </a:cxn>
                </a:cxnLst>
                <a:rect l="0" t="0" r="r" b="b"/>
                <a:pathLst>
                  <a:path w="985" h="1404">
                    <a:moveTo>
                      <a:pt x="0" y="1404"/>
                    </a:moveTo>
                    <a:lnTo>
                      <a:pt x="814" y="0"/>
                    </a:lnTo>
                    <a:lnTo>
                      <a:pt x="986" y="329"/>
                    </a:lnTo>
                  </a:path>
                </a:pathLst>
              </a:custGeom>
              <a:noFill/>
              <a:ln w="22225" cap="flat" cmpd="sng">
                <a:solidFill>
                  <a:schemeClr val="accent3"/>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defTabSz="1219200">
                  <a:defRPr/>
                </a:pPr>
                <a:endParaRPr lang="en-US" sz="1865" kern="0">
                  <a:solidFill>
                    <a:sysClr val="windowText" lastClr="000000"/>
                  </a:solidFill>
                  <a:cs typeface="+mn-ea"/>
                  <a:sym typeface="+mn-lt"/>
                </a:endParaRPr>
              </a:p>
            </p:txBody>
          </p:sp>
          <p:sp>
            <p:nvSpPr>
              <p:cNvPr id="11" name="TextBox 53"/>
              <p:cNvSpPr txBox="1">
                <a:spLocks noChangeArrowheads="1"/>
              </p:cNvSpPr>
              <p:nvPr/>
            </p:nvSpPr>
            <p:spPr bwMode="auto">
              <a:xfrm rot="18011492">
                <a:off x="1883983" y="3698541"/>
                <a:ext cx="2744671" cy="34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spAutoFit/>
              </a:bodyPr>
              <a:lstStyle/>
              <a:p>
                <a:pPr algn="ctr" defTabSz="1219200" fontAlgn="base">
                  <a:spcBef>
                    <a:spcPct val="0"/>
                  </a:spcBef>
                  <a:spcAft>
                    <a:spcPct val="0"/>
                  </a:spcAft>
                  <a:defRPr/>
                </a:pPr>
                <a:r>
                  <a:rPr lang="zh-CN" altLang="en-US" sz="1865" kern="0">
                    <a:solidFill>
                      <a:srgbClr val="7D7D7D"/>
                    </a:solidFill>
                    <a:cs typeface="+mn-ea"/>
                    <a:sym typeface="+mn-lt"/>
                  </a:rPr>
                  <a:t>单击此处添加标题</a:t>
                </a:r>
                <a:endParaRPr lang="zh-CN" altLang="en-US" sz="1865" kern="0">
                  <a:solidFill>
                    <a:srgbClr val="7D7D7D"/>
                  </a:solidFill>
                  <a:cs typeface="+mn-ea"/>
                  <a:sym typeface="+mn-lt"/>
                </a:endParaRPr>
              </a:p>
            </p:txBody>
          </p:sp>
        </p:grpSp>
        <p:sp>
          <p:nvSpPr>
            <p:cNvPr id="16" name="TextBox 15"/>
            <p:cNvSpPr txBox="1"/>
            <p:nvPr/>
          </p:nvSpPr>
          <p:spPr>
            <a:xfrm rot="17983956">
              <a:off x="1786784" y="2056103"/>
              <a:ext cx="2357170" cy="392415"/>
            </a:xfrm>
            <a:prstGeom prst="rect">
              <a:avLst/>
            </a:prstGeom>
            <a:noFill/>
          </p:spPr>
          <p:txBody>
            <a:bodyPr wrap="square" rtlCol="0">
              <a:spAutoFit/>
            </a:bodyPr>
            <a:lstStyle/>
            <a:p>
              <a:pPr algn="just">
                <a:defRPr/>
              </a:pPr>
              <a:r>
                <a:rPr lang="zh-CN" altLang="en-US" sz="1400">
                  <a:solidFill>
                    <a:schemeClr val="tx1">
                      <a:lumMod val="65000"/>
                      <a:lumOff val="35000"/>
                    </a:schemeClr>
                  </a:solidFill>
                  <a:cs typeface="+mn-ea"/>
                  <a:sym typeface="+mn-lt"/>
                </a:rPr>
                <a:t>具体说明文字在此处单击添加。</a:t>
              </a:r>
              <a:endParaRPr lang="en-US" altLang="zh-CN" sz="1400">
                <a:solidFill>
                  <a:schemeClr val="tx1">
                    <a:lumMod val="65000"/>
                    <a:lumOff val="35000"/>
                  </a:schemeClr>
                </a:solidFill>
                <a:cs typeface="+mn-ea"/>
                <a:sym typeface="+mn-lt"/>
              </a:endParaRPr>
            </a:p>
            <a:p>
              <a:pPr algn="just">
                <a:defRPr/>
              </a:pPr>
              <a:r>
                <a:rPr lang="zh-CN" altLang="en-US" sz="1400">
                  <a:solidFill>
                    <a:schemeClr val="tx1">
                      <a:lumMod val="65000"/>
                      <a:lumOff val="35000"/>
                    </a:schemeClr>
                  </a:solidFill>
                  <a:cs typeface="+mn-ea"/>
                  <a:sym typeface="+mn-lt"/>
                </a:rPr>
                <a:t>具体说明文字在此处单击添加。</a:t>
              </a:r>
              <a:endParaRPr lang="en-US" altLang="zh-CN" sz="1400">
                <a:solidFill>
                  <a:schemeClr val="tx1">
                    <a:lumMod val="65000"/>
                    <a:lumOff val="35000"/>
                  </a:schemeClr>
                </a:solidFill>
                <a:cs typeface="+mn-ea"/>
                <a:sym typeface="+mn-lt"/>
              </a:endParaRPr>
            </a:p>
          </p:txBody>
        </p:sp>
      </p:gr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nodeType="afterGroup">
                            <p:stCondLst>
                              <p:cond delay="1000"/>
                            </p:stCondLst>
                            <p:childTnLst>
                              <p:par>
                                <p:cTn id="12" presetID="22" presetClass="entr" presetSubtype="1"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par>
                          <p:cTn id="15" fill="hold" nodeType="afterGroup">
                            <p:stCondLst>
                              <p:cond delay="1500"/>
                            </p:stCondLst>
                            <p:childTnLst>
                              <p:par>
                                <p:cTn id="16" presetID="22" presetClass="entr" presetSubtype="2"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right)">
                                      <p:cBhvr>
                                        <p:cTn id="18" dur="500"/>
                                        <p:tgtEl>
                                          <p:spTgt spid="13"/>
                                        </p:tgtEl>
                                      </p:cBhvr>
                                    </p:animEffect>
                                  </p:childTnLst>
                                </p:cTn>
                              </p:par>
                            </p:childTnLst>
                          </p:cTn>
                        </p:par>
                        <p:par>
                          <p:cTn id="19" fill="hold" nodeType="afterGroup">
                            <p:stCondLst>
                              <p:cond delay="2000"/>
                            </p:stCondLst>
                            <p:childTnLst>
                              <p:par>
                                <p:cTn id="20" presetID="22" presetClass="entr" presetSubtype="4"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p:cNvGrpSpPr/>
          <p:nvPr/>
        </p:nvGrpSpPr>
        <p:grpSpPr>
          <a:xfrm>
            <a:off x="3514267" y="1256272"/>
            <a:ext cx="4909391" cy="4870848"/>
            <a:chOff x="2635700" y="942204"/>
            <a:chExt cx="3682043" cy="3653136"/>
          </a:xfrm>
        </p:grpSpPr>
        <p:grpSp>
          <p:nvGrpSpPr>
            <p:cNvPr id="3" name="组合 4"/>
            <p:cNvGrpSpPr/>
            <p:nvPr/>
          </p:nvGrpSpPr>
          <p:grpSpPr>
            <a:xfrm>
              <a:off x="4275359" y="942204"/>
              <a:ext cx="2042384" cy="2739429"/>
              <a:chOff x="4325816" y="1628800"/>
              <a:chExt cx="2497009" cy="3349212"/>
            </a:xfrm>
            <a:solidFill>
              <a:schemeClr val="accent3"/>
            </a:solidFill>
          </p:grpSpPr>
          <p:sp>
            <p:nvSpPr>
              <p:cNvPr id="4" name="未知"/>
              <p:cNvSpPr/>
              <p:nvPr/>
            </p:nvSpPr>
            <p:spPr bwMode="auto">
              <a:xfrm>
                <a:off x="4580276" y="1628800"/>
                <a:ext cx="2242549" cy="3349212"/>
              </a:xfrm>
              <a:custGeom>
                <a:gdLst>
                  <a:gd name="T0" fmla="*/ 150 w 174"/>
                  <a:gd name="T1" fmla="*/ 260 h 260"/>
                  <a:gd name="T2" fmla="*/ 174 w 174"/>
                  <a:gd name="T3" fmla="*/ 174 h 260"/>
                  <a:gd name="T4" fmla="*/ 0 w 174"/>
                  <a:gd name="T5" fmla="*/ 0 h 260"/>
                  <a:gd name="T6" fmla="*/ 0 w 174"/>
                  <a:gd name="T7" fmla="*/ 174 h 260"/>
                  <a:gd name="T8" fmla="*/ 150 w 174"/>
                  <a:gd name="T9" fmla="*/ 260 h 260"/>
                </a:gdLst>
                <a:cxnLst>
                  <a:cxn ang="0">
                    <a:pos x="T0" y="T1"/>
                  </a:cxn>
                  <a:cxn ang="0">
                    <a:pos x="T2" y="T3"/>
                  </a:cxn>
                  <a:cxn ang="0">
                    <a:pos x="T4" y="T5"/>
                  </a:cxn>
                  <a:cxn ang="0">
                    <a:pos x="T6" y="T7"/>
                  </a:cxn>
                  <a:cxn ang="0">
                    <a:pos x="T8" y="T9"/>
                  </a:cxn>
                </a:cxnLst>
                <a:rect l="0" t="0" r="r" b="b"/>
                <a:pathLst>
                  <a:path w="174" h="260">
                    <a:moveTo>
                      <a:pt x="150" y="260"/>
                    </a:moveTo>
                    <a:cubicBezTo>
                      <a:pt x="165" y="234"/>
                      <a:pt x="174" y="204"/>
                      <a:pt x="174" y="174"/>
                    </a:cubicBezTo>
                    <a:cubicBezTo>
                      <a:pt x="174" y="77"/>
                      <a:pt x="96" y="0"/>
                      <a:pt x="0" y="0"/>
                    </a:cubicBezTo>
                    <a:lnTo>
                      <a:pt x="0" y="174"/>
                    </a:lnTo>
                    <a:lnTo>
                      <a:pt x="150" y="260"/>
                    </a:lnTo>
                    <a:close/>
                  </a:path>
                </a:pathLst>
              </a:custGeom>
              <a:solidFill>
                <a:schemeClr val="accent3">
                  <a:lumMod val="60000"/>
                  <a:lumOff val="40000"/>
                </a:schemeClr>
              </a:solidFill>
              <a:ln w="19050" cap="flat" cmpd="sng">
                <a:solidFill>
                  <a:srgbClr val="FFFFFF"/>
                </a:solidFill>
                <a:round/>
              </a:ln>
              <a:effectLst/>
            </p:spPr>
            <p:txBody>
              <a:bodyPr/>
              <a:lstStyle/>
              <a:p>
                <a:pPr defTabSz="1219200">
                  <a:defRPr/>
                </a:pPr>
                <a:endParaRPr lang="zh-CN" altLang="en-US" sz="2400" kern="0">
                  <a:solidFill>
                    <a:sysClr val="windowText" lastClr="000000"/>
                  </a:solidFill>
                  <a:cs typeface="+mn-ea"/>
                  <a:sym typeface="+mn-lt"/>
                </a:endParaRPr>
              </a:p>
            </p:txBody>
          </p:sp>
          <p:sp>
            <p:nvSpPr>
              <p:cNvPr id="5" name="AutoShape 8"/>
              <p:cNvSpPr>
                <a:spLocks noChangeArrowheads="1"/>
              </p:cNvSpPr>
              <p:nvPr/>
            </p:nvSpPr>
            <p:spPr bwMode="auto">
              <a:xfrm rot="13500000">
                <a:off x="4327895" y="1752910"/>
                <a:ext cx="506830" cy="510987"/>
              </a:xfrm>
              <a:prstGeom prst="rtTriangle">
                <a:avLst/>
              </a:prstGeom>
              <a:solidFill>
                <a:schemeClr val="accent5"/>
              </a:solidFill>
              <a:ln>
                <a:noFill/>
              </a:ln>
              <a:effectLst/>
            </p:spPr>
            <p:txBody>
              <a:bodyPr wrap="none" anchor="ctr"/>
              <a:lstStyle/>
              <a:p>
                <a:pPr defTabSz="1219200">
                  <a:defRPr/>
                </a:pPr>
                <a:endParaRPr lang="zh-CN" altLang="en-US" sz="2400" kern="0">
                  <a:solidFill>
                    <a:sysClr val="windowText" lastClr="000000"/>
                  </a:solidFill>
                  <a:cs typeface="+mn-ea"/>
                  <a:sym typeface="+mn-lt"/>
                </a:endParaRPr>
              </a:p>
            </p:txBody>
          </p:sp>
          <p:sp>
            <p:nvSpPr>
              <p:cNvPr id="6" name="WordArt 13"/>
              <p:cNvSpPr>
                <a:spLocks noChangeArrowheads="1" noChangeShapeType="1"/>
              </p:cNvSpPr>
              <p:nvPr/>
            </p:nvSpPr>
            <p:spPr bwMode="auto">
              <a:xfrm rot="3536091">
                <a:off x="5569104" y="2942127"/>
                <a:ext cx="1137781" cy="190328"/>
              </a:xfrm>
              <a:prstGeom prst="rect">
                <a:avLst/>
              </a:prstGeom>
              <a:no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defTabSz="1219200">
                  <a:defRPr/>
                </a:pPr>
                <a:r>
                  <a:rPr lang="zh-CN" altLang="en-US" sz="1865" kern="10">
                    <a:solidFill>
                      <a:schemeClr val="bg1"/>
                    </a:solidFill>
                    <a:cs typeface="+mn-ea"/>
                    <a:sym typeface="+mn-lt"/>
                  </a:rPr>
                  <a:t>此处添加内容</a:t>
                </a:r>
                <a:endParaRPr lang="zh-CN" altLang="en-US" sz="1865" kern="10">
                  <a:solidFill>
                    <a:schemeClr val="bg1"/>
                  </a:solidFill>
                  <a:cs typeface="+mn-ea"/>
                  <a:sym typeface="+mn-lt"/>
                </a:endParaRPr>
              </a:p>
            </p:txBody>
          </p:sp>
        </p:grpSp>
        <p:grpSp>
          <p:nvGrpSpPr>
            <p:cNvPr id="7" name="组合 8"/>
            <p:cNvGrpSpPr/>
            <p:nvPr/>
          </p:nvGrpSpPr>
          <p:grpSpPr>
            <a:xfrm>
              <a:off x="2635700" y="943895"/>
              <a:ext cx="1844406" cy="2785115"/>
              <a:chOff x="2321176" y="1630868"/>
              <a:chExt cx="2254962" cy="3405068"/>
            </a:xfrm>
            <a:solidFill>
              <a:schemeClr val="accent3"/>
            </a:solidFill>
          </p:grpSpPr>
          <p:sp>
            <p:nvSpPr>
              <p:cNvPr id="8" name="未知"/>
              <p:cNvSpPr/>
              <p:nvPr/>
            </p:nvSpPr>
            <p:spPr bwMode="auto">
              <a:xfrm>
                <a:off x="2321176" y="1630868"/>
                <a:ext cx="2254962" cy="3349214"/>
              </a:xfrm>
              <a:custGeom>
                <a:gdLst>
                  <a:gd name="T0" fmla="*/ 174 w 175"/>
                  <a:gd name="T1" fmla="*/ 0 h 260"/>
                  <a:gd name="T2" fmla="*/ 1 w 175"/>
                  <a:gd name="T3" fmla="*/ 173 h 260"/>
                  <a:gd name="T4" fmla="*/ 24 w 175"/>
                  <a:gd name="T5" fmla="*/ 260 h 260"/>
                  <a:gd name="T6" fmla="*/ 175 w 175"/>
                  <a:gd name="T7" fmla="*/ 174 h 260"/>
                  <a:gd name="T8" fmla="*/ 174 w 175"/>
                  <a:gd name="T9" fmla="*/ 0 h 260"/>
                </a:gdLst>
                <a:cxnLst>
                  <a:cxn ang="0">
                    <a:pos x="T0" y="T1"/>
                  </a:cxn>
                  <a:cxn ang="0">
                    <a:pos x="T2" y="T3"/>
                  </a:cxn>
                  <a:cxn ang="0">
                    <a:pos x="T4" y="T5"/>
                  </a:cxn>
                  <a:cxn ang="0">
                    <a:pos x="T6" y="T7"/>
                  </a:cxn>
                  <a:cxn ang="0">
                    <a:pos x="T8" y="T9"/>
                  </a:cxn>
                </a:cxnLst>
                <a:rect l="0" t="0" r="r" b="b"/>
                <a:pathLst>
                  <a:path w="175" h="260">
                    <a:moveTo>
                      <a:pt x="174" y="0"/>
                    </a:moveTo>
                    <a:cubicBezTo>
                      <a:pt x="78" y="0"/>
                      <a:pt x="1" y="77"/>
                      <a:pt x="1" y="173"/>
                    </a:cubicBezTo>
                    <a:cubicBezTo>
                      <a:pt x="0" y="204"/>
                      <a:pt x="9" y="234"/>
                      <a:pt x="24" y="260"/>
                    </a:cubicBezTo>
                    <a:lnTo>
                      <a:pt x="175" y="174"/>
                    </a:lnTo>
                    <a:lnTo>
                      <a:pt x="174" y="0"/>
                    </a:lnTo>
                    <a:close/>
                  </a:path>
                </a:pathLst>
              </a:custGeom>
              <a:solidFill>
                <a:schemeClr val="accent5">
                  <a:lumMod val="60000"/>
                  <a:lumOff val="40000"/>
                </a:schemeClr>
              </a:solidFill>
              <a:ln w="19050" cap="flat" cmpd="sng">
                <a:solidFill>
                  <a:srgbClr val="FFFFFF"/>
                </a:solidFill>
                <a:round/>
              </a:ln>
              <a:effectLst/>
            </p:spPr>
            <p:txBody>
              <a:bodyPr/>
              <a:lstStyle/>
              <a:p>
                <a:pPr defTabSz="1219200">
                  <a:defRPr/>
                </a:pPr>
                <a:endParaRPr lang="zh-CN" altLang="en-US" sz="2400" kern="0">
                  <a:solidFill>
                    <a:sysClr val="windowText" lastClr="000000"/>
                  </a:solidFill>
                  <a:cs typeface="+mn-ea"/>
                  <a:sym typeface="+mn-lt"/>
                </a:endParaRPr>
              </a:p>
            </p:txBody>
          </p:sp>
          <p:sp>
            <p:nvSpPr>
              <p:cNvPr id="9" name="AutoShape 7"/>
              <p:cNvSpPr>
                <a:spLocks noChangeArrowheads="1"/>
              </p:cNvSpPr>
              <p:nvPr/>
            </p:nvSpPr>
            <p:spPr bwMode="auto">
              <a:xfrm rot="6300000">
                <a:off x="2703908" y="4527029"/>
                <a:ext cx="506829" cy="510986"/>
              </a:xfrm>
              <a:prstGeom prst="rtTriangle">
                <a:avLst/>
              </a:prstGeom>
              <a:solidFill>
                <a:schemeClr val="accent4"/>
              </a:solidFill>
              <a:ln>
                <a:noFill/>
              </a:ln>
              <a:effectLst/>
            </p:spPr>
            <p:txBody>
              <a:bodyPr wrap="none" anchor="ctr"/>
              <a:lstStyle/>
              <a:p>
                <a:pPr defTabSz="1219200">
                  <a:defRPr/>
                </a:pPr>
                <a:endParaRPr lang="zh-CN" altLang="en-US" sz="2400" kern="0">
                  <a:solidFill>
                    <a:sysClr val="windowText" lastClr="000000"/>
                  </a:solidFill>
                  <a:cs typeface="+mn-ea"/>
                  <a:sym typeface="+mn-lt"/>
                </a:endParaRPr>
              </a:p>
            </p:txBody>
          </p:sp>
          <p:sp>
            <p:nvSpPr>
              <p:cNvPr id="10" name="WordArt 14"/>
              <p:cNvSpPr>
                <a:spLocks noChangeArrowheads="1" noChangeShapeType="1"/>
              </p:cNvSpPr>
              <p:nvPr/>
            </p:nvSpPr>
            <p:spPr bwMode="auto">
              <a:xfrm rot="18000000">
                <a:off x="2503249" y="2938279"/>
                <a:ext cx="1137781" cy="190327"/>
              </a:xfrm>
              <a:prstGeom prst="rect">
                <a:avLst/>
              </a:prstGeom>
              <a:no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defTabSz="1219200">
                  <a:defRPr/>
                </a:pPr>
                <a:r>
                  <a:rPr lang="zh-CN" altLang="en-US" sz="1865" kern="10">
                    <a:solidFill>
                      <a:schemeClr val="bg1"/>
                    </a:solidFill>
                    <a:cs typeface="+mn-ea"/>
                    <a:sym typeface="+mn-lt"/>
                  </a:rPr>
                  <a:t>此处添加内容</a:t>
                </a:r>
                <a:endParaRPr lang="zh-CN" altLang="en-US" sz="1865" kern="10">
                  <a:solidFill>
                    <a:schemeClr val="bg1"/>
                  </a:solidFill>
                  <a:cs typeface="+mn-ea"/>
                  <a:sym typeface="+mn-lt"/>
                </a:endParaRPr>
              </a:p>
            </p:txBody>
          </p:sp>
        </p:grpSp>
        <p:grpSp>
          <p:nvGrpSpPr>
            <p:cNvPr id="11" name="组合 12"/>
            <p:cNvGrpSpPr/>
            <p:nvPr/>
          </p:nvGrpSpPr>
          <p:grpSpPr>
            <a:xfrm>
              <a:off x="2886133" y="2774694"/>
              <a:ext cx="3177793" cy="1820646"/>
              <a:chOff x="2627355" y="3869193"/>
              <a:chExt cx="3885155" cy="2225913"/>
            </a:xfrm>
            <a:solidFill>
              <a:schemeClr val="accent3"/>
            </a:solidFill>
          </p:grpSpPr>
          <p:sp>
            <p:nvSpPr>
              <p:cNvPr id="12" name="未知"/>
              <p:cNvSpPr/>
              <p:nvPr/>
            </p:nvSpPr>
            <p:spPr bwMode="auto">
              <a:xfrm>
                <a:off x="2627355" y="3869193"/>
                <a:ext cx="3885155" cy="2225913"/>
              </a:xfrm>
              <a:custGeom>
                <a:gdLst>
                  <a:gd name="T0" fmla="*/ 0 w 301"/>
                  <a:gd name="T1" fmla="*/ 86 h 173"/>
                  <a:gd name="T2" fmla="*/ 151 w 301"/>
                  <a:gd name="T3" fmla="*/ 173 h 173"/>
                  <a:gd name="T4" fmla="*/ 301 w 301"/>
                  <a:gd name="T5" fmla="*/ 86 h 173"/>
                  <a:gd name="T6" fmla="*/ 151 w 301"/>
                  <a:gd name="T7" fmla="*/ 0 h 173"/>
                  <a:gd name="T8" fmla="*/ 0 w 301"/>
                  <a:gd name="T9" fmla="*/ 86 h 173"/>
                </a:gdLst>
                <a:cxnLst>
                  <a:cxn ang="0">
                    <a:pos x="T0" y="T1"/>
                  </a:cxn>
                  <a:cxn ang="0">
                    <a:pos x="T2" y="T3"/>
                  </a:cxn>
                  <a:cxn ang="0">
                    <a:pos x="T4" y="T5"/>
                  </a:cxn>
                  <a:cxn ang="0">
                    <a:pos x="T6" y="T7"/>
                  </a:cxn>
                  <a:cxn ang="0">
                    <a:pos x="T8" y="T9"/>
                  </a:cxn>
                </a:cxnLst>
                <a:rect l="0" t="0" r="r" b="b"/>
                <a:pathLst>
                  <a:path w="301" h="173">
                    <a:moveTo>
                      <a:pt x="0" y="86"/>
                    </a:moveTo>
                    <a:cubicBezTo>
                      <a:pt x="31" y="140"/>
                      <a:pt x="88" y="173"/>
                      <a:pt x="151" y="173"/>
                    </a:cubicBezTo>
                    <a:cubicBezTo>
                      <a:pt x="213" y="173"/>
                      <a:pt x="270" y="140"/>
                      <a:pt x="301" y="86"/>
                    </a:cubicBezTo>
                    <a:lnTo>
                      <a:pt x="151" y="0"/>
                    </a:lnTo>
                    <a:lnTo>
                      <a:pt x="0" y="86"/>
                    </a:lnTo>
                    <a:close/>
                  </a:path>
                </a:pathLst>
              </a:custGeom>
              <a:solidFill>
                <a:schemeClr val="accent4">
                  <a:lumMod val="60000"/>
                  <a:lumOff val="40000"/>
                </a:schemeClr>
              </a:solidFill>
              <a:ln w="19050" cap="flat" cmpd="sng">
                <a:solidFill>
                  <a:srgbClr val="FFFFFF"/>
                </a:solidFill>
                <a:round/>
              </a:ln>
              <a:effectLst/>
            </p:spPr>
            <p:txBody>
              <a:bodyPr/>
              <a:lstStyle/>
              <a:p>
                <a:pPr defTabSz="1219200">
                  <a:defRPr/>
                </a:pPr>
                <a:endParaRPr lang="zh-CN" altLang="en-US" sz="2400" kern="0">
                  <a:solidFill>
                    <a:sysClr val="windowText" lastClr="000000"/>
                  </a:solidFill>
                  <a:cs typeface="+mn-ea"/>
                  <a:sym typeface="+mn-lt"/>
                </a:endParaRPr>
              </a:p>
            </p:txBody>
          </p:sp>
          <p:sp>
            <p:nvSpPr>
              <p:cNvPr id="13" name="AutoShape 9"/>
              <p:cNvSpPr>
                <a:spLocks noChangeArrowheads="1"/>
              </p:cNvSpPr>
              <p:nvPr/>
            </p:nvSpPr>
            <p:spPr bwMode="auto">
              <a:xfrm rot="20700000">
                <a:off x="5943596" y="4539450"/>
                <a:ext cx="506850" cy="510968"/>
              </a:xfrm>
              <a:prstGeom prst="rtTriangle">
                <a:avLst/>
              </a:prstGeom>
              <a:solidFill>
                <a:schemeClr val="accent3"/>
              </a:solidFill>
              <a:ln>
                <a:noFill/>
              </a:ln>
              <a:effectLst/>
            </p:spPr>
            <p:txBody>
              <a:bodyPr wrap="none" anchor="ctr"/>
              <a:lstStyle/>
              <a:p>
                <a:pPr defTabSz="1219200">
                  <a:defRPr/>
                </a:pPr>
                <a:endParaRPr lang="zh-CN" altLang="en-US" sz="2400" kern="0">
                  <a:solidFill>
                    <a:sysClr val="windowText" lastClr="000000"/>
                  </a:solidFill>
                  <a:cs typeface="+mn-ea"/>
                  <a:sym typeface="+mn-lt"/>
                </a:endParaRPr>
              </a:p>
            </p:txBody>
          </p:sp>
          <p:sp>
            <p:nvSpPr>
              <p:cNvPr id="14" name="WordArt 15"/>
              <p:cNvSpPr>
                <a:spLocks noChangeArrowheads="1" noChangeShapeType="1"/>
              </p:cNvSpPr>
              <p:nvPr/>
            </p:nvSpPr>
            <p:spPr bwMode="auto">
              <a:xfrm>
                <a:off x="3998950" y="5544834"/>
                <a:ext cx="1137825" cy="190320"/>
              </a:xfrm>
              <a:prstGeom prst="rect">
                <a:avLst/>
              </a:prstGeom>
              <a:no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spcFirstLastPara="1" wrap="none" fromWordArt="1">
                <a:prstTxWarp prst="textArchDown">
                  <a:avLst>
                    <a:gd name="adj" fmla="val 0"/>
                  </a:avLst>
                </a:prstTxWarp>
              </a:bodyPr>
              <a:lstStyle/>
              <a:p>
                <a:pPr algn="ctr" defTabSz="1219200">
                  <a:defRPr/>
                </a:pPr>
                <a:r>
                  <a:rPr lang="zh-CN" altLang="en-US" sz="1865" kern="10">
                    <a:solidFill>
                      <a:schemeClr val="bg1"/>
                    </a:solidFill>
                    <a:cs typeface="+mn-ea"/>
                    <a:sym typeface="+mn-lt"/>
                  </a:rPr>
                  <a:t>此处添加内容</a:t>
                </a:r>
                <a:endParaRPr lang="zh-CN" altLang="en-US" sz="1865" kern="10">
                  <a:solidFill>
                    <a:schemeClr val="bg1"/>
                  </a:solidFill>
                  <a:cs typeface="+mn-ea"/>
                  <a:sym typeface="+mn-lt"/>
                </a:endParaRPr>
              </a:p>
            </p:txBody>
          </p:sp>
        </p:grpSp>
        <p:grpSp>
          <p:nvGrpSpPr>
            <p:cNvPr id="15" name="组合 16"/>
            <p:cNvGrpSpPr/>
            <p:nvPr/>
          </p:nvGrpSpPr>
          <p:grpSpPr>
            <a:xfrm>
              <a:off x="3248246" y="1531038"/>
              <a:ext cx="2490794" cy="2483930"/>
              <a:chOff x="3070072" y="2348705"/>
              <a:chExt cx="3045233" cy="3036841"/>
            </a:xfrm>
          </p:grpSpPr>
          <p:grpSp>
            <p:nvGrpSpPr>
              <p:cNvPr id="18" name="Group 10"/>
              <p:cNvGrpSpPr/>
              <p:nvPr/>
            </p:nvGrpSpPr>
            <p:grpSpPr>
              <a:xfrm rot="650306">
                <a:off x="3070072" y="2348705"/>
                <a:ext cx="3045233" cy="3036841"/>
                <a:chExt cx="1136" cy="1134"/>
              </a:xfrm>
            </p:grpSpPr>
            <p:sp>
              <p:nvSpPr>
                <p:cNvPr id="20" name="Oval 11"/>
                <p:cNvSpPr>
                  <a:spLocks noChangeArrowheads="1"/>
                </p:cNvSpPr>
                <p:nvPr/>
              </p:nvSpPr>
              <p:spPr bwMode="auto">
                <a:xfrm>
                  <a:off x="0" y="0"/>
                  <a:ext cx="1136" cy="1134"/>
                </a:xfrm>
                <a:prstGeom prst="ellipse">
                  <a:avLst/>
                </a:prstGeom>
                <a:solidFill>
                  <a:schemeClr val="bg1"/>
                </a:solidFill>
                <a:ln w="9525" cmpd="sng">
                  <a:no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200">
                    <a:defRPr/>
                  </a:pPr>
                  <a:endParaRPr lang="zh-CN" altLang="en-US" sz="2400" kern="0">
                    <a:solidFill>
                      <a:sysClr val="windowText" lastClr="000000"/>
                    </a:solidFill>
                    <a:cs typeface="+mn-ea"/>
                    <a:sym typeface="+mn-lt"/>
                  </a:endParaRPr>
                </a:p>
              </p:txBody>
            </p:sp>
            <p:sp>
              <p:nvSpPr>
                <p:cNvPr id="21" name="Oval 12"/>
                <p:cNvSpPr>
                  <a:spLocks noChangeArrowheads="1"/>
                </p:cNvSpPr>
                <p:nvPr/>
              </p:nvSpPr>
              <p:spPr bwMode="auto">
                <a:xfrm>
                  <a:off x="64" y="62"/>
                  <a:ext cx="1008" cy="1010"/>
                </a:xfrm>
                <a:prstGeom prst="ellipse">
                  <a:avLst/>
                </a:prstGeom>
                <a:solidFill>
                  <a:schemeClr val="accent2"/>
                </a:solidFill>
                <a:ln w="9525" cmpd="sng">
                  <a:no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200">
                    <a:defRPr/>
                  </a:pPr>
                  <a:endParaRPr lang="zh-CN" altLang="en-US" sz="2400" kern="0">
                    <a:solidFill>
                      <a:sysClr val="windowText" lastClr="000000"/>
                    </a:solidFill>
                    <a:cs typeface="+mn-ea"/>
                    <a:sym typeface="+mn-lt"/>
                  </a:endParaRPr>
                </a:p>
              </p:txBody>
            </p:sp>
          </p:grpSp>
          <p:sp>
            <p:nvSpPr>
              <p:cNvPr id="17" name="WordArt 17"/>
              <p:cNvSpPr>
                <a:spLocks noChangeArrowheads="1" noChangeShapeType="1"/>
              </p:cNvSpPr>
              <p:nvPr/>
            </p:nvSpPr>
            <p:spPr bwMode="auto">
              <a:xfrm>
                <a:off x="3982399" y="3583714"/>
                <a:ext cx="1249539" cy="62060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defTabSz="1219200">
                  <a:defRPr/>
                </a:pPr>
                <a:r>
                  <a:rPr lang="zh-CN" altLang="en-US" sz="3200" kern="0">
                    <a:ln w="9525" cmpd="sng">
                      <a:noFill/>
                      <a:round/>
                    </a:ln>
                    <a:solidFill>
                      <a:srgbClr val="FFFFFF"/>
                    </a:solidFill>
                    <a:cs typeface="+mn-ea"/>
                    <a:sym typeface="+mn-lt"/>
                  </a:rPr>
                  <a:t>点击添加</a:t>
                </a:r>
                <a:endParaRPr lang="zh-CN" altLang="en-US" sz="3200" kern="0">
                  <a:ln w="9525" cmpd="sng">
                    <a:noFill/>
                    <a:round/>
                  </a:ln>
                  <a:solidFill>
                    <a:srgbClr val="FFFFFF"/>
                  </a:solidFill>
                  <a:cs typeface="+mn-ea"/>
                  <a:sym typeface="+mn-lt"/>
                </a:endParaRPr>
              </a:p>
              <a:p>
                <a:pPr algn="ctr" defTabSz="1219200">
                  <a:defRPr/>
                </a:pPr>
                <a:r>
                  <a:rPr lang="zh-CN" altLang="en-US" sz="3200" kern="0">
                    <a:ln w="9525" cmpd="sng">
                      <a:noFill/>
                      <a:round/>
                    </a:ln>
                    <a:solidFill>
                      <a:srgbClr val="FFFFFF"/>
                    </a:solidFill>
                    <a:cs typeface="+mn-ea"/>
                    <a:sym typeface="+mn-lt"/>
                  </a:rPr>
                  <a:t>标题文字</a:t>
                </a:r>
                <a:endParaRPr lang="zh-CN" altLang="en-US" sz="3200" kern="0">
                  <a:ln w="9525" cmpd="sng">
                    <a:noFill/>
                    <a:round/>
                  </a:ln>
                  <a:solidFill>
                    <a:srgbClr val="FFFFFF"/>
                  </a:solidFill>
                  <a:cs typeface="+mn-ea"/>
                  <a:sym typeface="+mn-lt"/>
                </a:endParaRPr>
              </a:p>
            </p:txBody>
          </p:sp>
        </p:grpSp>
      </p:grpSp>
      <p:sp>
        <p:nvSpPr>
          <p:cNvPr id="22" name="TextBox 21"/>
          <p:cNvSpPr txBox="1"/>
          <p:nvPr/>
        </p:nvSpPr>
        <p:spPr>
          <a:xfrm>
            <a:off x="8592278" y="1344954"/>
            <a:ext cx="2687724" cy="707694"/>
          </a:xfrm>
          <a:prstGeom prst="rect">
            <a:avLst/>
          </a:prstGeom>
          <a:noFill/>
        </p:spPr>
        <p:txBody>
          <a:bodyPr wrap="square" rtlCol="0">
            <a:spAutoFit/>
          </a:bodyPr>
          <a:lstStyle/>
          <a:p>
            <a:pPr algn="just">
              <a:defRPr/>
            </a:pPr>
            <a:r>
              <a:rPr lang="zh-CN" altLang="en-US" sz="1335">
                <a:solidFill>
                  <a:schemeClr val="tx1">
                    <a:lumMod val="65000"/>
                    <a:lumOff val="35000"/>
                  </a:schemeClr>
                </a:solidFill>
                <a:cs typeface="+mn-ea"/>
                <a:sym typeface="+mn-lt"/>
              </a:rPr>
              <a:t>单击此处添加文字阐述，添加简短问题说明文字，具体说明文字在此处添加此处。</a:t>
            </a:r>
            <a:endParaRPr lang="en-US" altLang="zh-CN" sz="1335">
              <a:solidFill>
                <a:schemeClr val="tx1">
                  <a:lumMod val="65000"/>
                  <a:lumOff val="35000"/>
                </a:schemeClr>
              </a:solidFill>
              <a:cs typeface="+mn-ea"/>
              <a:sym typeface="+mn-lt"/>
            </a:endParaRPr>
          </a:p>
        </p:txBody>
      </p:sp>
      <p:sp>
        <p:nvSpPr>
          <p:cNvPr id="23" name="TextBox 22"/>
          <p:cNvSpPr txBox="1"/>
          <p:nvPr/>
        </p:nvSpPr>
        <p:spPr>
          <a:xfrm>
            <a:off x="1049892" y="3769418"/>
            <a:ext cx="2410821" cy="707694"/>
          </a:xfrm>
          <a:prstGeom prst="rect">
            <a:avLst/>
          </a:prstGeom>
          <a:noFill/>
        </p:spPr>
        <p:txBody>
          <a:bodyPr wrap="square" rtlCol="0">
            <a:spAutoFit/>
          </a:bodyPr>
          <a:lstStyle/>
          <a:p>
            <a:pPr algn="just">
              <a:defRPr/>
            </a:pPr>
            <a:r>
              <a:rPr lang="zh-CN" altLang="en-US" sz="1335">
                <a:solidFill>
                  <a:schemeClr val="tx1">
                    <a:lumMod val="65000"/>
                    <a:lumOff val="35000"/>
                  </a:schemeClr>
                </a:solidFill>
                <a:cs typeface="+mn-ea"/>
                <a:sym typeface="+mn-lt"/>
              </a:rPr>
              <a:t>单击此处添加文字阐述，添加简短问题说明文字，具体说明文字在此处添加此处。</a:t>
            </a:r>
            <a:endParaRPr lang="en-US" altLang="zh-CN" sz="1335">
              <a:solidFill>
                <a:schemeClr val="tx1">
                  <a:lumMod val="65000"/>
                  <a:lumOff val="35000"/>
                </a:schemeClr>
              </a:solidFill>
              <a:cs typeface="+mn-ea"/>
              <a:sym typeface="+mn-lt"/>
            </a:endParaRPr>
          </a:p>
        </p:txBody>
      </p:sp>
      <p:sp>
        <p:nvSpPr>
          <p:cNvPr id="24" name="TextBox 23"/>
          <p:cNvSpPr txBox="1"/>
          <p:nvPr/>
        </p:nvSpPr>
        <p:spPr>
          <a:xfrm>
            <a:off x="8080246" y="5467235"/>
            <a:ext cx="2687724" cy="707694"/>
          </a:xfrm>
          <a:prstGeom prst="rect">
            <a:avLst/>
          </a:prstGeom>
          <a:noFill/>
        </p:spPr>
        <p:txBody>
          <a:bodyPr wrap="square" rtlCol="0">
            <a:spAutoFit/>
          </a:bodyPr>
          <a:lstStyle/>
          <a:p>
            <a:pPr algn="just">
              <a:defRPr/>
            </a:pPr>
            <a:r>
              <a:rPr lang="zh-CN" altLang="en-US" sz="1335">
                <a:solidFill>
                  <a:schemeClr val="tx1">
                    <a:lumMod val="65000"/>
                    <a:lumOff val="35000"/>
                  </a:schemeClr>
                </a:solidFill>
                <a:cs typeface="+mn-ea"/>
                <a:sym typeface="+mn-lt"/>
              </a:rPr>
              <a:t>单击此处添加文字阐述，添加简短问题说明文字，具体说明文字在此处添加此处。</a:t>
            </a:r>
            <a:endParaRPr lang="en-US" altLang="zh-CN" sz="1335">
              <a:solidFill>
                <a:schemeClr val="tx1">
                  <a:lumMod val="65000"/>
                  <a:lumOff val="35000"/>
                </a:schemeClr>
              </a:solidFill>
              <a:cs typeface="+mn-ea"/>
              <a:sym typeface="+mn-lt"/>
            </a:endParaRPr>
          </a:p>
        </p:txBody>
      </p:sp>
      <p:sp>
        <p:nvSpPr>
          <p:cNvPr id="29" name="矩形 28"/>
          <p:cNvSpPr/>
          <p:nvPr/>
        </p:nvSpPr>
        <p:spPr>
          <a:xfrm>
            <a:off x="8295087" y="1413117"/>
            <a:ext cx="257141" cy="514283"/>
          </a:xfrm>
          <a:custGeom>
            <a:rect l="l" t="t" r="r" b="b"/>
            <a:pathLst>
              <a:path w="192856" h="385712">
                <a:moveTo>
                  <a:pt x="0" y="192856"/>
                </a:moveTo>
                <a:lnTo>
                  <a:pt x="96428" y="289284"/>
                </a:lnTo>
                <a:lnTo>
                  <a:pt x="0" y="385712"/>
                </a:lnTo>
                <a:close/>
                <a:moveTo>
                  <a:pt x="0" y="0"/>
                </a:moveTo>
                <a:lnTo>
                  <a:pt x="96429" y="96429"/>
                </a:lnTo>
                <a:lnTo>
                  <a:pt x="192856" y="192856"/>
                </a:lnTo>
                <a:lnTo>
                  <a:pt x="96428" y="289284"/>
                </a:lnTo>
                <a:lnTo>
                  <a:pt x="96428" y="96429"/>
                </a:lnTo>
                <a:lnTo>
                  <a:pt x="0" y="19285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1" name="矩形 28"/>
          <p:cNvSpPr/>
          <p:nvPr/>
        </p:nvSpPr>
        <p:spPr>
          <a:xfrm>
            <a:off x="7689127" y="5579425"/>
            <a:ext cx="257141" cy="514283"/>
          </a:xfrm>
          <a:custGeom>
            <a:rect l="l" t="t" r="r" b="b"/>
            <a:pathLst>
              <a:path w="192856" h="385712">
                <a:moveTo>
                  <a:pt x="0" y="192856"/>
                </a:moveTo>
                <a:lnTo>
                  <a:pt x="96428" y="289284"/>
                </a:lnTo>
                <a:lnTo>
                  <a:pt x="0" y="385712"/>
                </a:lnTo>
                <a:close/>
                <a:moveTo>
                  <a:pt x="0" y="0"/>
                </a:moveTo>
                <a:lnTo>
                  <a:pt x="96429" y="96429"/>
                </a:lnTo>
                <a:lnTo>
                  <a:pt x="192856" y="192856"/>
                </a:lnTo>
                <a:lnTo>
                  <a:pt x="96428" y="289284"/>
                </a:lnTo>
                <a:lnTo>
                  <a:pt x="96428" y="96429"/>
                </a:lnTo>
                <a:lnTo>
                  <a:pt x="0" y="19285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2" name="矩形 28"/>
          <p:cNvSpPr/>
          <p:nvPr/>
        </p:nvSpPr>
        <p:spPr>
          <a:xfrm>
            <a:off x="751963" y="3807935"/>
            <a:ext cx="257141" cy="514283"/>
          </a:xfrm>
          <a:custGeom>
            <a:rect l="l" t="t" r="r" b="b"/>
            <a:pathLst>
              <a:path w="192856" h="385712">
                <a:moveTo>
                  <a:pt x="0" y="192856"/>
                </a:moveTo>
                <a:lnTo>
                  <a:pt x="96428" y="289284"/>
                </a:lnTo>
                <a:lnTo>
                  <a:pt x="0" y="385712"/>
                </a:lnTo>
                <a:close/>
                <a:moveTo>
                  <a:pt x="0" y="0"/>
                </a:moveTo>
                <a:lnTo>
                  <a:pt x="96429" y="96429"/>
                </a:lnTo>
                <a:lnTo>
                  <a:pt x="192856" y="192856"/>
                </a:lnTo>
                <a:lnTo>
                  <a:pt x="96428" y="289284"/>
                </a:lnTo>
                <a:lnTo>
                  <a:pt x="96428" y="96429"/>
                </a:lnTo>
                <a:lnTo>
                  <a:pt x="0" y="19285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pic>
        <p:nvPicPr>
          <p:cNvPr id="26" name="图片 25" descr="资源 1034302"/>
          <p:cNvPicPr>
            <a:picLocks noChangeAspect="1"/>
          </p:cNvPicPr>
          <p:nvPr/>
        </p:nvPicPr>
        <p:blipFill>
          <a:blip r:embed="rId4"/>
          <a:stretch>
            <a:fillRect/>
          </a:stretch>
        </p:blipFill>
        <p:spPr>
          <a:xfrm rot="13048288">
            <a:off x="1516736" y="1943432"/>
            <a:ext cx="1228725" cy="1571625"/>
          </a:xfrm>
          <a:prstGeom prst="rect">
            <a:avLst/>
          </a:prstGeom>
        </p:spPr>
      </p:pic>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nodeType="afterGroup">
                            <p:stCondLst>
                              <p:cond delay="2000"/>
                            </p:stCondLst>
                            <p:childTnLst>
                              <p:par>
                                <p:cTn id="9" presetID="12" presetClass="entr" presetSubtype="8"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p:tgtEl>
                                          <p:spTgt spid="22"/>
                                        </p:tgtEl>
                                        <p:attrNameLst>
                                          <p:attrName>ppt_x</p:attrName>
                                        </p:attrNameLst>
                                      </p:cBhvr>
                                      <p:tavLst>
                                        <p:tav tm="0">
                                          <p:val>
                                            <p:strVal val="#ppt_x-#ppt_w*1.125000"/>
                                          </p:val>
                                        </p:tav>
                                        <p:tav tm="100000">
                                          <p:val>
                                            <p:strVal val="#ppt_x"/>
                                          </p:val>
                                        </p:tav>
                                      </p:tavLst>
                                    </p:anim>
                                    <p:animEffect transition="in" filter="wipe(right)">
                                      <p:cBhvr>
                                        <p:cTn id="12" dur="500"/>
                                        <p:tgtEl>
                                          <p:spTgt spid="22"/>
                                        </p:tgtEl>
                                      </p:cBhvr>
                                    </p:animEffect>
                                  </p:childTnLst>
                                </p:cTn>
                              </p:par>
                            </p:childTnLst>
                          </p:cTn>
                        </p:par>
                        <p:par>
                          <p:cTn id="13" fill="hold" nodeType="afterGroup">
                            <p:stCondLst>
                              <p:cond delay="2500"/>
                            </p:stCondLst>
                            <p:childTnLst>
                              <p:par>
                                <p:cTn id="14" presetID="12" presetClass="entr" presetSubtype="8"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p:tgtEl>
                                          <p:spTgt spid="29"/>
                                        </p:tgtEl>
                                        <p:attrNameLst>
                                          <p:attrName>ppt_x</p:attrName>
                                        </p:attrNameLst>
                                      </p:cBhvr>
                                      <p:tavLst>
                                        <p:tav tm="0">
                                          <p:val>
                                            <p:strVal val="#ppt_x-#ppt_w*1.125000"/>
                                          </p:val>
                                        </p:tav>
                                        <p:tav tm="100000">
                                          <p:val>
                                            <p:strVal val="#ppt_x"/>
                                          </p:val>
                                        </p:tav>
                                      </p:tavLst>
                                    </p:anim>
                                    <p:animEffect transition="in" filter="wipe(right)">
                                      <p:cBhvr>
                                        <p:cTn id="17" dur="500"/>
                                        <p:tgtEl>
                                          <p:spTgt spid="29"/>
                                        </p:tgtEl>
                                      </p:cBhvr>
                                    </p:animEffect>
                                  </p:childTnLst>
                                </p:cTn>
                              </p:par>
                            </p:childTnLst>
                          </p:cTn>
                        </p:par>
                        <p:par>
                          <p:cTn id="18" fill="hold" nodeType="afterGroup">
                            <p:stCondLst>
                              <p:cond delay="3000"/>
                            </p:stCondLst>
                            <p:childTnLst>
                              <p:par>
                                <p:cTn id="19" presetID="12" presetClass="entr" presetSubtype="8"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p:tgtEl>
                                          <p:spTgt spid="24"/>
                                        </p:tgtEl>
                                        <p:attrNameLst>
                                          <p:attrName>ppt_x</p:attrName>
                                        </p:attrNameLst>
                                      </p:cBhvr>
                                      <p:tavLst>
                                        <p:tav tm="0">
                                          <p:val>
                                            <p:strVal val="#ppt_x-#ppt_w*1.125000"/>
                                          </p:val>
                                        </p:tav>
                                        <p:tav tm="100000">
                                          <p:val>
                                            <p:strVal val="#ppt_x"/>
                                          </p:val>
                                        </p:tav>
                                      </p:tavLst>
                                    </p:anim>
                                    <p:animEffect transition="in" filter="wipe(right)">
                                      <p:cBhvr>
                                        <p:cTn id="22" dur="500"/>
                                        <p:tgtEl>
                                          <p:spTgt spid="24"/>
                                        </p:tgtEl>
                                      </p:cBhvr>
                                    </p:animEffect>
                                  </p:childTnLst>
                                </p:cTn>
                              </p:par>
                            </p:childTnLst>
                          </p:cTn>
                        </p:par>
                        <p:par>
                          <p:cTn id="23" fill="hold" nodeType="afterGroup">
                            <p:stCondLst>
                              <p:cond delay="3500"/>
                            </p:stCondLst>
                            <p:childTnLst>
                              <p:par>
                                <p:cTn id="24" presetID="12" presetClass="entr" presetSubtype="8"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additive="base">
                                        <p:cTn id="26" dur="500"/>
                                        <p:tgtEl>
                                          <p:spTgt spid="31"/>
                                        </p:tgtEl>
                                        <p:attrNameLst>
                                          <p:attrName>ppt_x</p:attrName>
                                        </p:attrNameLst>
                                      </p:cBhvr>
                                      <p:tavLst>
                                        <p:tav tm="0">
                                          <p:val>
                                            <p:strVal val="#ppt_x-#ppt_w*1.125000"/>
                                          </p:val>
                                        </p:tav>
                                        <p:tav tm="100000">
                                          <p:val>
                                            <p:strVal val="#ppt_x"/>
                                          </p:val>
                                        </p:tav>
                                      </p:tavLst>
                                    </p:anim>
                                    <p:animEffect transition="in" filter="wipe(right)">
                                      <p:cBhvr>
                                        <p:cTn id="27" dur="500"/>
                                        <p:tgtEl>
                                          <p:spTgt spid="31"/>
                                        </p:tgtEl>
                                      </p:cBhvr>
                                    </p:animEffect>
                                  </p:childTnLst>
                                </p:cTn>
                              </p:par>
                            </p:childTnLst>
                          </p:cTn>
                        </p:par>
                        <p:par>
                          <p:cTn id="28" fill="hold" nodeType="afterGroup">
                            <p:stCondLst>
                              <p:cond delay="4000"/>
                            </p:stCondLst>
                            <p:childTnLst>
                              <p:par>
                                <p:cTn id="29" presetID="12" presetClass="entr" presetSubtype="8"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p:tgtEl>
                                          <p:spTgt spid="32"/>
                                        </p:tgtEl>
                                        <p:attrNameLst>
                                          <p:attrName>ppt_x</p:attrName>
                                        </p:attrNameLst>
                                      </p:cBhvr>
                                      <p:tavLst>
                                        <p:tav tm="0">
                                          <p:val>
                                            <p:strVal val="#ppt_x-#ppt_w*1.125000"/>
                                          </p:val>
                                        </p:tav>
                                        <p:tav tm="100000">
                                          <p:val>
                                            <p:strVal val="#ppt_x"/>
                                          </p:val>
                                        </p:tav>
                                      </p:tavLst>
                                    </p:anim>
                                    <p:animEffect transition="in" filter="wipe(right)">
                                      <p:cBhvr>
                                        <p:cTn id="32" dur="500"/>
                                        <p:tgtEl>
                                          <p:spTgt spid="32"/>
                                        </p:tgtEl>
                                      </p:cBhvr>
                                    </p:animEffect>
                                  </p:childTnLst>
                                </p:cTn>
                              </p:par>
                            </p:childTnLst>
                          </p:cTn>
                        </p:par>
                        <p:par>
                          <p:cTn id="33" fill="hold" nodeType="afterGroup">
                            <p:stCondLst>
                              <p:cond delay="4500"/>
                            </p:stCondLst>
                            <p:childTnLst>
                              <p:par>
                                <p:cTn id="34" presetID="12" presetClass="entr" presetSubtype="8" fill="hold" grpId="0" nodeType="after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p:tgtEl>
                                          <p:spTgt spid="23"/>
                                        </p:tgtEl>
                                        <p:attrNameLst>
                                          <p:attrName>ppt_x</p:attrName>
                                        </p:attrNameLst>
                                      </p:cBhvr>
                                      <p:tavLst>
                                        <p:tav tm="0">
                                          <p:val>
                                            <p:strVal val="#ppt_x-#ppt_w*1.125000"/>
                                          </p:val>
                                        </p:tav>
                                        <p:tav tm="100000">
                                          <p:val>
                                            <p:strVal val="#ppt_x"/>
                                          </p:val>
                                        </p:tav>
                                      </p:tavLst>
                                    </p:anim>
                                    <p:animEffect transition="in" filter="wipe(right)">
                                      <p:cBhvr>
                                        <p:cTn id="3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9" grpId="0" animBg="1"/>
      <p:bldP spid="31" grpId="0" animBg="1"/>
      <p:bldP spid="32" grpId="0" animBg="1"/>
    </p:bld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3" name="组合 2"/>
          <p:cNvGrpSpPr/>
          <p:nvPr/>
        </p:nvGrpSpPr>
        <p:grpSpPr>
          <a:xfrm>
            <a:off x="6186097" y="1861006"/>
            <a:ext cx="4827003" cy="1597359"/>
            <a:chOff x="6186097" y="1861005"/>
            <a:chExt cx="4827003" cy="1597358"/>
          </a:xfrm>
        </p:grpSpPr>
        <p:cxnSp>
          <p:nvCxnSpPr>
            <p:cNvPr id="6" name="直接连接符 5"/>
            <p:cNvCxnSpPr/>
            <p:nvPr/>
          </p:nvCxnSpPr>
          <p:spPr>
            <a:xfrm>
              <a:off x="7764884" y="2477035"/>
              <a:ext cx="2076566"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6186097" y="1861005"/>
              <a:ext cx="1637938" cy="1597358"/>
              <a:chOff x="6995834" y="1600200"/>
              <a:chExt cx="1875259" cy="1828800"/>
            </a:xfrm>
          </p:grpSpPr>
          <p:sp>
            <p:nvSpPr>
              <p:cNvPr id="21" name="椭圆 20"/>
              <p:cNvSpPr/>
              <p:nvPr/>
            </p:nvSpPr>
            <p:spPr>
              <a:xfrm>
                <a:off x="6995834" y="1600200"/>
                <a:ext cx="1828800" cy="1828800"/>
              </a:xfrm>
              <a:prstGeom prst="ellipse">
                <a:avLst/>
              </a:prstGeom>
              <a:noFill/>
              <a:ln w="12700" cap="flat" cmpd="sng" algn="ctr">
                <a:solidFill>
                  <a:schemeClr val="accent2">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solidFill>
                      <a:schemeClr val="tx1">
                        <a:lumMod val="65000"/>
                        <a:lumOff val="35000"/>
                      </a:schemeClr>
                    </a:solidFill>
                    <a:cs typeface="+mn-ea"/>
                    <a:sym typeface="+mn-lt"/>
                  </a:rPr>
                  <a:t>0.70%</a:t>
                </a:r>
                <a:endParaRPr lang="en-US">
                  <a:solidFill>
                    <a:schemeClr val="tx1">
                      <a:lumMod val="65000"/>
                      <a:lumOff val="35000"/>
                    </a:schemeClr>
                  </a:solidFill>
                  <a:cs typeface="+mn-ea"/>
                  <a:sym typeface="+mn-lt"/>
                </a:endParaRPr>
              </a:p>
            </p:txBody>
          </p:sp>
          <p:sp>
            <p:nvSpPr>
              <p:cNvPr id="22" name="弧形 21"/>
              <p:cNvSpPr/>
              <p:nvPr/>
            </p:nvSpPr>
            <p:spPr>
              <a:xfrm>
                <a:off x="7197852" y="1802218"/>
                <a:ext cx="1424763" cy="1424763"/>
              </a:xfrm>
              <a:prstGeom prst="arc">
                <a:avLst>
                  <a:gd name="adj1" fmla="val 16200000"/>
                  <a:gd name="adj2" fmla="val 11372633"/>
                </a:avLst>
              </a:prstGeom>
              <a:noFill/>
              <a:ln w="190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sp>
            <p:nvSpPr>
              <p:cNvPr id="23" name="椭圆 22"/>
              <p:cNvSpPr/>
              <p:nvPr/>
            </p:nvSpPr>
            <p:spPr>
              <a:xfrm>
                <a:off x="8749081" y="2267514"/>
                <a:ext cx="122012" cy="122012"/>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grpSp>
        <p:sp>
          <p:nvSpPr>
            <p:cNvPr id="15" name="文本框 28"/>
            <p:cNvSpPr txBox="1"/>
            <p:nvPr/>
          </p:nvSpPr>
          <p:spPr>
            <a:xfrm>
              <a:off x="9228852" y="1912500"/>
              <a:ext cx="653864" cy="483887"/>
            </a:xfrm>
            <a:prstGeom prst="rect">
              <a:avLst/>
            </a:prstGeom>
            <a:noFill/>
          </p:spPr>
          <p:txBody>
            <a:bodyPr wrap="none" lIns="0" tIns="0" rIns="0" bIns="0">
              <a:normAutofit fontScale="92500" lnSpcReduction="10000"/>
            </a:bodyPr>
            <a:lstStyle/>
            <a:p>
              <a:pPr algn="r"/>
              <a:r>
                <a:rPr lang="en-US" sz="3600">
                  <a:solidFill>
                    <a:schemeClr val="accent2"/>
                  </a:solidFill>
                  <a:cs typeface="+mn-ea"/>
                  <a:sym typeface="+mn-lt"/>
                </a:rPr>
                <a:t>70%</a:t>
              </a:r>
              <a:endParaRPr lang="en-US" sz="3600">
                <a:solidFill>
                  <a:schemeClr val="accent2"/>
                </a:solidFill>
                <a:cs typeface="+mn-ea"/>
                <a:sym typeface="+mn-lt"/>
              </a:endParaRPr>
            </a:p>
          </p:txBody>
        </p:sp>
        <p:grpSp>
          <p:nvGrpSpPr>
            <p:cNvPr id="54" name="组合 53"/>
            <p:cNvGrpSpPr/>
            <p:nvPr/>
          </p:nvGrpSpPr>
          <p:grpSpPr>
            <a:xfrm>
              <a:off x="7932018" y="2619221"/>
              <a:ext cx="3081083" cy="834815"/>
              <a:chOff x="7483989" y="3433235"/>
              <a:chExt cx="3081083" cy="834815"/>
            </a:xfrm>
          </p:grpSpPr>
          <p:sp>
            <p:nvSpPr>
              <p:cNvPr id="55" name="矩形 5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cs typeface="+mn-ea"/>
                    <a:sym typeface="+mn-lt"/>
                  </a:rPr>
                  <a:t>用户可以在投影仪或者计算机上进行演示也可以将演示文稿打印出来制作成胶片</a:t>
                </a:r>
                <a:endParaRPr lang="zh-CN" altLang="en-US" sz="1200">
                  <a:solidFill>
                    <a:schemeClr val="tx1">
                      <a:lumMod val="75000"/>
                      <a:lumOff val="25000"/>
                    </a:schemeClr>
                  </a:solidFill>
                  <a:cs typeface="+mn-ea"/>
                  <a:sym typeface="+mn-lt"/>
                </a:endParaRPr>
              </a:p>
            </p:txBody>
          </p:sp>
          <p:sp>
            <p:nvSpPr>
              <p:cNvPr id="56" name="矩形 55"/>
              <p:cNvSpPr/>
              <p:nvPr/>
            </p:nvSpPr>
            <p:spPr>
              <a:xfrm>
                <a:off x="7483989" y="3433235"/>
                <a:ext cx="2050552" cy="36234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cs typeface="+mn-ea"/>
                    <a:sym typeface="+mn-lt"/>
                  </a:rPr>
                  <a:t>标题文字添加</a:t>
                </a:r>
                <a:endParaRPr lang="zh-CN" altLang="en-US" sz="1600" b="1">
                  <a:cs typeface="+mn-ea"/>
                  <a:sym typeface="+mn-lt"/>
                </a:endParaRPr>
              </a:p>
            </p:txBody>
          </p:sp>
        </p:grpSp>
      </p:grpSp>
      <p:grpSp>
        <p:nvGrpSpPr>
          <p:cNvPr id="4" name="组合 3"/>
          <p:cNvGrpSpPr/>
          <p:nvPr/>
        </p:nvGrpSpPr>
        <p:grpSpPr>
          <a:xfrm>
            <a:off x="6184900" y="4120364"/>
            <a:ext cx="4828200" cy="1597359"/>
            <a:chOff x="6184900" y="4120362"/>
            <a:chExt cx="4828200" cy="1597358"/>
          </a:xfrm>
        </p:grpSpPr>
        <p:cxnSp>
          <p:nvCxnSpPr>
            <p:cNvPr id="8" name="直接连接符 7"/>
            <p:cNvCxnSpPr/>
            <p:nvPr/>
          </p:nvCxnSpPr>
          <p:spPr>
            <a:xfrm>
              <a:off x="7772970" y="4736392"/>
              <a:ext cx="2076566"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6184900" y="4120362"/>
              <a:ext cx="1641356" cy="1597358"/>
              <a:chOff x="6994464" y="4186915"/>
              <a:chExt cx="1879172" cy="1828800"/>
            </a:xfrm>
          </p:grpSpPr>
          <p:sp>
            <p:nvSpPr>
              <p:cNvPr id="18" name="椭圆 17"/>
              <p:cNvSpPr/>
              <p:nvPr/>
            </p:nvSpPr>
            <p:spPr>
              <a:xfrm>
                <a:off x="6994464" y="4186915"/>
                <a:ext cx="1828800" cy="1828800"/>
              </a:xfrm>
              <a:prstGeom prst="ellipse">
                <a:avLst/>
              </a:prstGeom>
              <a:noFill/>
              <a:ln w="12700" cap="flat" cmpd="sng" algn="ctr">
                <a:solidFill>
                  <a:schemeClr val="accent4">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solidFill>
                      <a:schemeClr val="tx1">
                        <a:lumMod val="65000"/>
                        <a:lumOff val="35000"/>
                      </a:schemeClr>
                    </a:solidFill>
                    <a:cs typeface="+mn-ea"/>
                    <a:sym typeface="+mn-lt"/>
                  </a:rPr>
                  <a:t>0.95%</a:t>
                </a:r>
                <a:endParaRPr lang="en-US">
                  <a:solidFill>
                    <a:schemeClr val="tx1">
                      <a:lumMod val="65000"/>
                      <a:lumOff val="35000"/>
                    </a:schemeClr>
                  </a:solidFill>
                  <a:cs typeface="+mn-ea"/>
                  <a:sym typeface="+mn-lt"/>
                </a:endParaRPr>
              </a:p>
            </p:txBody>
          </p:sp>
          <p:sp>
            <p:nvSpPr>
              <p:cNvPr id="19" name="弧形 18"/>
              <p:cNvSpPr/>
              <p:nvPr/>
            </p:nvSpPr>
            <p:spPr>
              <a:xfrm>
                <a:off x="7196482" y="4388933"/>
                <a:ext cx="1424763" cy="1424763"/>
              </a:xfrm>
              <a:prstGeom prst="arc">
                <a:avLst>
                  <a:gd name="adj1" fmla="val 16200000"/>
                  <a:gd name="adj2" fmla="val 14595106"/>
                </a:avLst>
              </a:prstGeom>
              <a:noFill/>
              <a:ln w="190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sp>
            <p:nvSpPr>
              <p:cNvPr id="20" name="椭圆 19"/>
              <p:cNvSpPr/>
              <p:nvPr/>
            </p:nvSpPr>
            <p:spPr>
              <a:xfrm>
                <a:off x="8751624" y="4831196"/>
                <a:ext cx="122012" cy="122012"/>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grpSp>
        <p:sp>
          <p:nvSpPr>
            <p:cNvPr id="12" name="文本框 43"/>
            <p:cNvSpPr txBox="1"/>
            <p:nvPr/>
          </p:nvSpPr>
          <p:spPr>
            <a:xfrm>
              <a:off x="9167246" y="4171856"/>
              <a:ext cx="715470" cy="483887"/>
            </a:xfrm>
            <a:prstGeom prst="rect">
              <a:avLst/>
            </a:prstGeom>
            <a:noFill/>
          </p:spPr>
          <p:txBody>
            <a:bodyPr wrap="none" lIns="0" tIns="0" rIns="0" bIns="0">
              <a:normAutofit fontScale="92500" lnSpcReduction="10000"/>
            </a:bodyPr>
            <a:lstStyle/>
            <a:p>
              <a:pPr algn="r"/>
              <a:r>
                <a:rPr lang="en-US" sz="3600">
                  <a:solidFill>
                    <a:schemeClr val="accent1"/>
                  </a:solidFill>
                  <a:cs typeface="+mn-ea"/>
                  <a:sym typeface="+mn-lt"/>
                </a:rPr>
                <a:t>95%</a:t>
              </a:r>
              <a:endParaRPr lang="en-US" sz="3600">
                <a:solidFill>
                  <a:schemeClr val="accent1"/>
                </a:solidFill>
                <a:cs typeface="+mn-ea"/>
                <a:sym typeface="+mn-lt"/>
              </a:endParaRPr>
            </a:p>
          </p:txBody>
        </p:sp>
        <p:grpSp>
          <p:nvGrpSpPr>
            <p:cNvPr id="57" name="组合 56"/>
            <p:cNvGrpSpPr/>
            <p:nvPr/>
          </p:nvGrpSpPr>
          <p:grpSpPr>
            <a:xfrm>
              <a:off x="7932018" y="4868240"/>
              <a:ext cx="3081083" cy="834815"/>
              <a:chOff x="7483989" y="3433235"/>
              <a:chExt cx="3081083" cy="834815"/>
            </a:xfrm>
          </p:grpSpPr>
          <p:sp>
            <p:nvSpPr>
              <p:cNvPr id="58" name="矩形 57"/>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cs typeface="+mn-ea"/>
                    <a:sym typeface="+mn-lt"/>
                  </a:rPr>
                  <a:t>用户可以在投影仪或者计算机上进行演示也可以将演示文稿打印出来制作成胶片</a:t>
                </a:r>
                <a:endParaRPr lang="zh-CN" altLang="en-US" sz="1200">
                  <a:solidFill>
                    <a:schemeClr val="tx1">
                      <a:lumMod val="75000"/>
                      <a:lumOff val="25000"/>
                    </a:schemeClr>
                  </a:solidFill>
                  <a:cs typeface="+mn-ea"/>
                  <a:sym typeface="+mn-lt"/>
                </a:endParaRPr>
              </a:p>
            </p:txBody>
          </p:sp>
          <p:sp>
            <p:nvSpPr>
              <p:cNvPr id="59" name="矩形 58"/>
              <p:cNvSpPr/>
              <p:nvPr/>
            </p:nvSpPr>
            <p:spPr>
              <a:xfrm>
                <a:off x="7483989" y="3433235"/>
                <a:ext cx="2050552" cy="36234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cs typeface="+mn-ea"/>
                    <a:sym typeface="+mn-lt"/>
                  </a:rPr>
                  <a:t>标题文字添加</a:t>
                </a:r>
                <a:endParaRPr lang="zh-CN" altLang="en-US" sz="1600" b="1">
                  <a:cs typeface="+mn-ea"/>
                  <a:sym typeface="+mn-lt"/>
                </a:endParaRPr>
              </a:p>
            </p:txBody>
          </p:sp>
        </p:grpSp>
      </p:grpSp>
      <p:grpSp>
        <p:nvGrpSpPr>
          <p:cNvPr id="2" name="组合 1"/>
          <p:cNvGrpSpPr/>
          <p:nvPr/>
        </p:nvGrpSpPr>
        <p:grpSpPr>
          <a:xfrm>
            <a:off x="1027095" y="1876485"/>
            <a:ext cx="4795227" cy="1597358"/>
            <a:chOff x="1027094" y="1876484"/>
            <a:chExt cx="4795227" cy="1597359"/>
          </a:xfrm>
        </p:grpSpPr>
        <p:grpSp>
          <p:nvGrpSpPr>
            <p:cNvPr id="24" name="组合 23"/>
            <p:cNvGrpSpPr/>
            <p:nvPr/>
          </p:nvGrpSpPr>
          <p:grpSpPr>
            <a:xfrm>
              <a:off x="1027094" y="1876484"/>
              <a:ext cx="1641356" cy="1597359"/>
              <a:chOff x="1863777" y="1617922"/>
              <a:chExt cx="1879172" cy="1828800"/>
            </a:xfrm>
          </p:grpSpPr>
          <p:sp>
            <p:nvSpPr>
              <p:cNvPr id="39" name="椭圆 38"/>
              <p:cNvSpPr/>
              <p:nvPr/>
            </p:nvSpPr>
            <p:spPr>
              <a:xfrm>
                <a:off x="1863777" y="1617922"/>
                <a:ext cx="1828800" cy="1828800"/>
              </a:xfrm>
              <a:prstGeom prst="ellipse">
                <a:avLst/>
              </a:prstGeom>
              <a:noFill/>
              <a:ln w="12700" cap="flat" cmpd="sng" algn="ctr">
                <a:solidFill>
                  <a:schemeClr val="accent1">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solidFill>
                      <a:schemeClr val="tx1">
                        <a:lumMod val="65000"/>
                        <a:lumOff val="35000"/>
                      </a:schemeClr>
                    </a:solidFill>
                    <a:cs typeface="+mn-ea"/>
                    <a:sym typeface="+mn-lt"/>
                  </a:rPr>
                  <a:t>0.25%</a:t>
                </a:r>
                <a:endParaRPr lang="en-US">
                  <a:solidFill>
                    <a:schemeClr val="tx1">
                      <a:lumMod val="65000"/>
                      <a:lumOff val="35000"/>
                    </a:schemeClr>
                  </a:solidFill>
                  <a:cs typeface="+mn-ea"/>
                  <a:sym typeface="+mn-lt"/>
                </a:endParaRPr>
              </a:p>
            </p:txBody>
          </p:sp>
          <p:sp>
            <p:nvSpPr>
              <p:cNvPr id="40" name="弧形 39"/>
              <p:cNvSpPr/>
              <p:nvPr/>
            </p:nvSpPr>
            <p:spPr>
              <a:xfrm>
                <a:off x="2065795" y="1819940"/>
                <a:ext cx="1424763" cy="1424763"/>
              </a:xfrm>
              <a:prstGeom prst="arc">
                <a:avLst>
                  <a:gd name="adj1" fmla="val 16200000"/>
                  <a:gd name="adj2" fmla="val 20728475"/>
                </a:avLst>
              </a:prstGeom>
              <a:noFill/>
              <a:ln w="190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sp>
            <p:nvSpPr>
              <p:cNvPr id="41" name="椭圆 40"/>
              <p:cNvSpPr/>
              <p:nvPr/>
            </p:nvSpPr>
            <p:spPr>
              <a:xfrm>
                <a:off x="3620937" y="2262203"/>
                <a:ext cx="122012" cy="122012"/>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grpSp>
        <p:grpSp>
          <p:nvGrpSpPr>
            <p:cNvPr id="27" name="组合 26"/>
            <p:cNvGrpSpPr/>
            <p:nvPr/>
          </p:nvGrpSpPr>
          <p:grpSpPr>
            <a:xfrm>
              <a:off x="2615164" y="1927979"/>
              <a:ext cx="2108549" cy="564535"/>
              <a:chOff x="3681943" y="1676878"/>
              <a:chExt cx="2414057" cy="646331"/>
            </a:xfrm>
          </p:grpSpPr>
          <p:cxnSp>
            <p:nvCxnSpPr>
              <p:cNvPr id="32" name="直接连接符 31"/>
              <p:cNvCxnSpPr/>
              <p:nvPr/>
            </p:nvCxnSpPr>
            <p:spPr>
              <a:xfrm>
                <a:off x="3681943" y="2323209"/>
                <a:ext cx="2377440"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33" name="文本框 20"/>
              <p:cNvSpPr txBox="1"/>
              <p:nvPr/>
            </p:nvSpPr>
            <p:spPr>
              <a:xfrm>
                <a:off x="5294499" y="1676878"/>
                <a:ext cx="801501" cy="553998"/>
              </a:xfrm>
              <a:prstGeom prst="rect">
                <a:avLst/>
              </a:prstGeom>
              <a:noFill/>
            </p:spPr>
            <p:txBody>
              <a:bodyPr wrap="none" lIns="0" tIns="0" rIns="0" bIns="0">
                <a:normAutofit fontScale="92500" lnSpcReduction="10000"/>
              </a:bodyPr>
              <a:lstStyle/>
              <a:p>
                <a:pPr algn="r"/>
                <a:r>
                  <a:rPr lang="en-US" sz="3600">
                    <a:solidFill>
                      <a:schemeClr val="accent1"/>
                    </a:solidFill>
                    <a:cs typeface="+mn-ea"/>
                    <a:sym typeface="+mn-lt"/>
                  </a:rPr>
                  <a:t>25%</a:t>
                </a:r>
                <a:endParaRPr lang="en-US" sz="3600">
                  <a:solidFill>
                    <a:schemeClr val="accent1"/>
                  </a:solidFill>
                  <a:cs typeface="+mn-ea"/>
                  <a:sym typeface="+mn-lt"/>
                </a:endParaRPr>
              </a:p>
            </p:txBody>
          </p:sp>
        </p:grpSp>
        <p:grpSp>
          <p:nvGrpSpPr>
            <p:cNvPr id="60" name="组合 59"/>
            <p:cNvGrpSpPr/>
            <p:nvPr/>
          </p:nvGrpSpPr>
          <p:grpSpPr>
            <a:xfrm>
              <a:off x="2741238" y="2619221"/>
              <a:ext cx="3081083" cy="834815"/>
              <a:chOff x="7483989" y="3433235"/>
              <a:chExt cx="3081083" cy="834815"/>
            </a:xfrm>
          </p:grpSpPr>
          <p:sp>
            <p:nvSpPr>
              <p:cNvPr id="61" name="矩形 60"/>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cs typeface="+mn-ea"/>
                    <a:sym typeface="+mn-lt"/>
                  </a:rPr>
                  <a:t>用户可以在投影仪或者计算机上进行演示也可以将演示文稿打印出来制作成胶片</a:t>
                </a:r>
                <a:endParaRPr lang="zh-CN" altLang="en-US" sz="1200">
                  <a:solidFill>
                    <a:schemeClr val="tx1">
                      <a:lumMod val="75000"/>
                      <a:lumOff val="25000"/>
                    </a:schemeClr>
                  </a:solidFill>
                  <a:cs typeface="+mn-ea"/>
                  <a:sym typeface="+mn-lt"/>
                </a:endParaRPr>
              </a:p>
            </p:txBody>
          </p:sp>
          <p:sp>
            <p:nvSpPr>
              <p:cNvPr id="62" name="矩形 61"/>
              <p:cNvSpPr/>
              <p:nvPr/>
            </p:nvSpPr>
            <p:spPr>
              <a:xfrm>
                <a:off x="7483989" y="3433235"/>
                <a:ext cx="2050552" cy="36234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cs typeface="+mn-ea"/>
                    <a:sym typeface="+mn-lt"/>
                  </a:rPr>
                  <a:t>标题文字添加</a:t>
                </a:r>
                <a:endParaRPr lang="zh-CN" altLang="en-US" sz="1600" b="1">
                  <a:cs typeface="+mn-ea"/>
                  <a:sym typeface="+mn-lt"/>
                </a:endParaRPr>
              </a:p>
            </p:txBody>
          </p:sp>
        </p:grpSp>
      </p:grpSp>
      <p:grpSp>
        <p:nvGrpSpPr>
          <p:cNvPr id="5" name="组合 4"/>
          <p:cNvGrpSpPr/>
          <p:nvPr/>
        </p:nvGrpSpPr>
        <p:grpSpPr>
          <a:xfrm>
            <a:off x="1027095" y="4120364"/>
            <a:ext cx="4795227" cy="1597359"/>
            <a:chOff x="1027094" y="4120361"/>
            <a:chExt cx="4795227" cy="1597359"/>
          </a:xfrm>
        </p:grpSpPr>
        <p:cxnSp>
          <p:nvCxnSpPr>
            <p:cNvPr id="25" name="直接连接符 24"/>
            <p:cNvCxnSpPr/>
            <p:nvPr/>
          </p:nvCxnSpPr>
          <p:spPr>
            <a:xfrm>
              <a:off x="2615164" y="4736392"/>
              <a:ext cx="2076566"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1027094" y="4120361"/>
              <a:ext cx="1641356" cy="1597359"/>
              <a:chOff x="1863777" y="4186915"/>
              <a:chExt cx="1879172" cy="1828800"/>
            </a:xfrm>
          </p:grpSpPr>
          <p:sp>
            <p:nvSpPr>
              <p:cNvPr id="36" name="椭圆 35"/>
              <p:cNvSpPr/>
              <p:nvPr/>
            </p:nvSpPr>
            <p:spPr>
              <a:xfrm>
                <a:off x="1863777" y="4186915"/>
                <a:ext cx="1828800" cy="1828800"/>
              </a:xfrm>
              <a:prstGeom prst="ellipse">
                <a:avLst/>
              </a:prstGeom>
              <a:noFill/>
              <a:ln w="12700" cap="flat" cmpd="sng" algn="ctr">
                <a:solidFill>
                  <a:schemeClr val="accent3">
                    <a:lumMod val="10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solidFill>
                      <a:schemeClr val="tx1">
                        <a:lumMod val="65000"/>
                        <a:lumOff val="35000"/>
                      </a:schemeClr>
                    </a:solidFill>
                    <a:cs typeface="+mn-ea"/>
                    <a:sym typeface="+mn-lt"/>
                  </a:rPr>
                  <a:t>0.55%</a:t>
                </a:r>
                <a:endParaRPr lang="en-US">
                  <a:solidFill>
                    <a:schemeClr val="tx1">
                      <a:lumMod val="65000"/>
                      <a:lumOff val="35000"/>
                    </a:schemeClr>
                  </a:solidFill>
                  <a:cs typeface="+mn-ea"/>
                  <a:sym typeface="+mn-lt"/>
                </a:endParaRPr>
              </a:p>
            </p:txBody>
          </p:sp>
          <p:sp>
            <p:nvSpPr>
              <p:cNvPr id="37" name="弧形 36"/>
              <p:cNvSpPr/>
              <p:nvPr/>
            </p:nvSpPr>
            <p:spPr>
              <a:xfrm>
                <a:off x="2065795" y="4388933"/>
                <a:ext cx="1424763" cy="1424763"/>
              </a:xfrm>
              <a:prstGeom prst="arc">
                <a:avLst>
                  <a:gd name="adj1" fmla="val 16200000"/>
                  <a:gd name="adj2" fmla="val 6289673"/>
                </a:avLst>
              </a:prstGeom>
              <a:noFill/>
              <a:ln w="190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sp>
            <p:nvSpPr>
              <p:cNvPr id="38" name="椭圆 37"/>
              <p:cNvSpPr/>
              <p:nvPr/>
            </p:nvSpPr>
            <p:spPr>
              <a:xfrm>
                <a:off x="3620937" y="4831196"/>
                <a:ext cx="122012" cy="122012"/>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65000"/>
                      <a:lumOff val="35000"/>
                    </a:schemeClr>
                  </a:solidFill>
                  <a:cs typeface="+mn-ea"/>
                  <a:sym typeface="+mn-lt"/>
                </a:endParaRPr>
              </a:p>
            </p:txBody>
          </p:sp>
        </p:grpSp>
        <p:sp>
          <p:nvSpPr>
            <p:cNvPr id="29" name="文本框 34"/>
            <p:cNvSpPr txBox="1"/>
            <p:nvPr/>
          </p:nvSpPr>
          <p:spPr>
            <a:xfrm>
              <a:off x="4009644" y="4171856"/>
              <a:ext cx="714069" cy="483888"/>
            </a:xfrm>
            <a:prstGeom prst="rect">
              <a:avLst/>
            </a:prstGeom>
            <a:noFill/>
          </p:spPr>
          <p:txBody>
            <a:bodyPr wrap="none" lIns="0" tIns="0" rIns="0" bIns="0">
              <a:normAutofit fontScale="92500" lnSpcReduction="10000"/>
            </a:bodyPr>
            <a:lstStyle/>
            <a:p>
              <a:pPr algn="r"/>
              <a:r>
                <a:rPr lang="en-US" sz="3600">
                  <a:solidFill>
                    <a:schemeClr val="accent3"/>
                  </a:solidFill>
                  <a:cs typeface="+mn-ea"/>
                  <a:sym typeface="+mn-lt"/>
                </a:rPr>
                <a:t>55%</a:t>
              </a:r>
              <a:endParaRPr lang="en-US" sz="3600">
                <a:solidFill>
                  <a:schemeClr val="accent3"/>
                </a:solidFill>
                <a:cs typeface="+mn-ea"/>
                <a:sym typeface="+mn-lt"/>
              </a:endParaRPr>
            </a:p>
          </p:txBody>
        </p:sp>
        <p:grpSp>
          <p:nvGrpSpPr>
            <p:cNvPr id="63" name="组合 62"/>
            <p:cNvGrpSpPr/>
            <p:nvPr/>
          </p:nvGrpSpPr>
          <p:grpSpPr>
            <a:xfrm>
              <a:off x="2741238" y="4868240"/>
              <a:ext cx="3081083" cy="834815"/>
              <a:chOff x="7483989" y="3433235"/>
              <a:chExt cx="3081083" cy="834815"/>
            </a:xfrm>
          </p:grpSpPr>
          <p:sp>
            <p:nvSpPr>
              <p:cNvPr id="64" name="矩形 63"/>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a:solidFill>
                      <a:schemeClr val="tx1">
                        <a:lumMod val="75000"/>
                        <a:lumOff val="25000"/>
                      </a:schemeClr>
                    </a:solidFill>
                    <a:cs typeface="+mn-ea"/>
                    <a:sym typeface="+mn-lt"/>
                  </a:rPr>
                  <a:t>用户可以在投影仪或者计算机上进行演示也可以将演示文稿打印出来制作成胶片</a:t>
                </a:r>
                <a:endParaRPr lang="zh-CN" altLang="en-US" sz="1200">
                  <a:solidFill>
                    <a:schemeClr val="tx1">
                      <a:lumMod val="75000"/>
                      <a:lumOff val="25000"/>
                    </a:schemeClr>
                  </a:solidFill>
                  <a:cs typeface="+mn-ea"/>
                  <a:sym typeface="+mn-lt"/>
                </a:endParaRPr>
              </a:p>
            </p:txBody>
          </p:sp>
          <p:sp>
            <p:nvSpPr>
              <p:cNvPr id="65" name="矩形 64"/>
              <p:cNvSpPr/>
              <p:nvPr/>
            </p:nvSpPr>
            <p:spPr>
              <a:xfrm>
                <a:off x="7483989" y="3433235"/>
                <a:ext cx="2050552" cy="36234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a:cs typeface="+mn-ea"/>
                    <a:sym typeface="+mn-lt"/>
                  </a:rPr>
                  <a:t>标题文字添加</a:t>
                </a:r>
                <a:endParaRPr lang="zh-CN" altLang="en-US" sz="1600" b="1">
                  <a:cs typeface="+mn-ea"/>
                  <a:sym typeface="+mn-lt"/>
                </a:endParaRPr>
              </a:p>
            </p:txBody>
          </p:sp>
        </p:grpSp>
      </p:gr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nodeType="afterGroup">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nodeType="afterGroup">
                            <p:stCondLst>
                              <p:cond delay="1500"/>
                            </p:stCondLst>
                            <p:childTnLst>
                              <p:par>
                                <p:cTn id="23" presetID="53" presetClass="entr" presetSubtype="16"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6" name="Group 62"/>
          <p:cNvGrpSpPr/>
          <p:nvPr/>
        </p:nvGrpSpPr>
        <p:grpSpPr>
          <a:xfrm>
            <a:off x="7612787" y="1842900"/>
            <a:ext cx="1982980" cy="2403083"/>
            <a:chOff x="9683156" y="2245342"/>
            <a:chExt cx="1880262" cy="2278603"/>
          </a:xfrm>
          <a:effectLst>
            <a:outerShdw blurRad="368300" dir="13500000" sy="23000" kx="1200000" algn="br" rotWithShape="0">
              <a:prstClr val="black">
                <a:alpha val="25000"/>
              </a:prstClr>
            </a:outerShdw>
          </a:effectLst>
        </p:grpSpPr>
        <p:sp>
          <p:nvSpPr>
            <p:cNvPr id="7" name="Freeform 63"/>
            <p:cNvSpPr/>
            <p:nvPr/>
          </p:nvSpPr>
          <p:spPr bwMode="auto">
            <a:xfrm>
              <a:off x="9697382" y="2584406"/>
              <a:ext cx="1851810" cy="1939539"/>
            </a:xfrm>
            <a:custGeom>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chemeClr val="accent3"/>
            </a:soli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sp>
          <p:nvSpPr>
            <p:cNvPr id="8" name="Oval 6"/>
            <p:cNvSpPr>
              <a:spLocks noChangeArrowheads="1"/>
            </p:cNvSpPr>
            <p:nvPr/>
          </p:nvSpPr>
          <p:spPr bwMode="auto">
            <a:xfrm>
              <a:off x="9683156"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grpSp>
      <p:grpSp>
        <p:nvGrpSpPr>
          <p:cNvPr id="9" name="Group 65"/>
          <p:cNvGrpSpPr/>
          <p:nvPr/>
        </p:nvGrpSpPr>
        <p:grpSpPr>
          <a:xfrm>
            <a:off x="4900249" y="2257375"/>
            <a:ext cx="1982980" cy="2403083"/>
            <a:chOff x="4666657" y="2245342"/>
            <a:chExt cx="1880262" cy="2278603"/>
          </a:xfrm>
          <a:effectLst>
            <a:outerShdw blurRad="368300" dir="13500000" sy="23000" kx="1200000" algn="br" rotWithShape="0">
              <a:prstClr val="black">
                <a:alpha val="25000"/>
              </a:prstClr>
            </a:outerShdw>
          </a:effectLst>
        </p:grpSpPr>
        <p:sp>
          <p:nvSpPr>
            <p:cNvPr id="10" name="Freeform 66"/>
            <p:cNvSpPr/>
            <p:nvPr/>
          </p:nvSpPr>
          <p:spPr bwMode="auto">
            <a:xfrm>
              <a:off x="4680883" y="2584406"/>
              <a:ext cx="1851810" cy="1939539"/>
            </a:xfrm>
            <a:custGeom>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chemeClr val="accent2"/>
            </a:soli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sp>
          <p:nvSpPr>
            <p:cNvPr id="11" name="Oval 6"/>
            <p:cNvSpPr>
              <a:spLocks noChangeArrowheads="1"/>
            </p:cNvSpPr>
            <p:nvPr/>
          </p:nvSpPr>
          <p:spPr bwMode="auto">
            <a:xfrm>
              <a:off x="4666657"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grpSp>
      <p:grpSp>
        <p:nvGrpSpPr>
          <p:cNvPr id="12" name="Group 129"/>
          <p:cNvGrpSpPr/>
          <p:nvPr/>
        </p:nvGrpSpPr>
        <p:grpSpPr>
          <a:xfrm>
            <a:off x="2107947" y="2722488"/>
            <a:ext cx="1982980" cy="2403083"/>
            <a:chOff x="7146332" y="2245342"/>
            <a:chExt cx="1880262" cy="2278603"/>
          </a:xfrm>
          <a:effectLst>
            <a:outerShdw blurRad="368300" dir="13500000" sy="23000" kx="1200000" algn="br" rotWithShape="0">
              <a:prstClr val="black">
                <a:alpha val="25000"/>
              </a:prstClr>
            </a:outerShdw>
          </a:effectLst>
        </p:grpSpPr>
        <p:sp>
          <p:nvSpPr>
            <p:cNvPr id="13" name="Freeform 130"/>
            <p:cNvSpPr/>
            <p:nvPr/>
          </p:nvSpPr>
          <p:spPr bwMode="auto">
            <a:xfrm>
              <a:off x="7160558" y="2584406"/>
              <a:ext cx="1851810" cy="1939539"/>
            </a:xfrm>
            <a:custGeom>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chemeClr val="accent1"/>
            </a:soli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sp>
          <p:nvSpPr>
            <p:cNvPr id="14" name="Oval 6"/>
            <p:cNvSpPr>
              <a:spLocks noChangeArrowheads="1"/>
            </p:cNvSpPr>
            <p:nvPr/>
          </p:nvSpPr>
          <p:spPr bwMode="auto">
            <a:xfrm>
              <a:off x="7146332"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grpSp>
      <p:sp>
        <p:nvSpPr>
          <p:cNvPr id="15" name="TextBox 132"/>
          <p:cNvSpPr txBox="1"/>
          <p:nvPr/>
        </p:nvSpPr>
        <p:spPr>
          <a:xfrm>
            <a:off x="2878307" y="2653309"/>
            <a:ext cx="527709" cy="494751"/>
          </a:xfrm>
          <a:prstGeom prst="rect">
            <a:avLst/>
          </a:prstGeom>
          <a:noFill/>
          <a:effectLst/>
        </p:spPr>
        <p:txBody>
          <a:bodyPr wrap="none" rtlCol="0">
            <a:spAutoFit/>
          </a:bodyPr>
          <a:lstStyle/>
          <a:p>
            <a:pPr algn="ctr">
              <a:lnSpc>
                <a:spcPct val="120000"/>
              </a:lnSpc>
            </a:pPr>
            <a:r>
              <a:rPr lang="id-ID" sz="2400" b="1">
                <a:solidFill>
                  <a:schemeClr val="tx1">
                    <a:lumMod val="65000"/>
                    <a:lumOff val="35000"/>
                  </a:schemeClr>
                </a:solidFill>
                <a:cs typeface="+mn-ea"/>
                <a:sym typeface="+mn-lt"/>
              </a:rPr>
              <a:t>01</a:t>
            </a:r>
            <a:endParaRPr lang="id-ID" sz="2400" b="1">
              <a:solidFill>
                <a:schemeClr val="tx1">
                  <a:lumMod val="65000"/>
                  <a:lumOff val="35000"/>
                </a:schemeClr>
              </a:solidFill>
              <a:cs typeface="+mn-ea"/>
              <a:sym typeface="+mn-lt"/>
            </a:endParaRPr>
          </a:p>
        </p:txBody>
      </p:sp>
      <p:sp>
        <p:nvSpPr>
          <p:cNvPr id="16" name="TextBox 133"/>
          <p:cNvSpPr txBox="1"/>
          <p:nvPr/>
        </p:nvSpPr>
        <p:spPr>
          <a:xfrm>
            <a:off x="5595682" y="2188593"/>
            <a:ext cx="527709" cy="494751"/>
          </a:xfrm>
          <a:prstGeom prst="rect">
            <a:avLst/>
          </a:prstGeom>
          <a:noFill/>
          <a:effectLst/>
        </p:spPr>
        <p:txBody>
          <a:bodyPr wrap="none" rtlCol="0">
            <a:spAutoFit/>
          </a:bodyPr>
          <a:lstStyle/>
          <a:p>
            <a:pPr algn="ctr">
              <a:lnSpc>
                <a:spcPct val="120000"/>
              </a:lnSpc>
            </a:pPr>
            <a:r>
              <a:rPr lang="id-ID" sz="2400" b="1">
                <a:solidFill>
                  <a:schemeClr val="tx1">
                    <a:lumMod val="65000"/>
                    <a:lumOff val="35000"/>
                  </a:schemeClr>
                </a:solidFill>
                <a:cs typeface="+mn-ea"/>
                <a:sym typeface="+mn-lt"/>
              </a:rPr>
              <a:t>02</a:t>
            </a:r>
            <a:endParaRPr lang="id-ID" sz="2400" b="1">
              <a:solidFill>
                <a:schemeClr val="tx1">
                  <a:lumMod val="65000"/>
                  <a:lumOff val="35000"/>
                </a:schemeClr>
              </a:solidFill>
              <a:cs typeface="+mn-ea"/>
              <a:sym typeface="+mn-lt"/>
            </a:endParaRPr>
          </a:p>
        </p:txBody>
      </p:sp>
      <p:sp>
        <p:nvSpPr>
          <p:cNvPr id="17" name="TextBox 134"/>
          <p:cNvSpPr txBox="1"/>
          <p:nvPr/>
        </p:nvSpPr>
        <p:spPr>
          <a:xfrm>
            <a:off x="8309020" y="1803480"/>
            <a:ext cx="527709" cy="494751"/>
          </a:xfrm>
          <a:prstGeom prst="rect">
            <a:avLst/>
          </a:prstGeom>
          <a:noFill/>
          <a:effectLst/>
        </p:spPr>
        <p:txBody>
          <a:bodyPr wrap="none" rtlCol="0">
            <a:spAutoFit/>
          </a:bodyPr>
          <a:lstStyle/>
          <a:p>
            <a:pPr algn="ctr">
              <a:lnSpc>
                <a:spcPct val="120000"/>
              </a:lnSpc>
            </a:pPr>
            <a:r>
              <a:rPr lang="id-ID" sz="2400" b="1">
                <a:solidFill>
                  <a:schemeClr val="tx1">
                    <a:lumMod val="65000"/>
                    <a:lumOff val="35000"/>
                  </a:schemeClr>
                </a:solidFill>
                <a:cs typeface="+mn-ea"/>
                <a:sym typeface="+mn-lt"/>
              </a:rPr>
              <a:t>03</a:t>
            </a:r>
            <a:endParaRPr lang="id-ID" sz="2400" b="1">
              <a:solidFill>
                <a:schemeClr val="tx1">
                  <a:lumMod val="65000"/>
                  <a:lumOff val="35000"/>
                </a:schemeClr>
              </a:solidFill>
              <a:cs typeface="+mn-ea"/>
              <a:sym typeface="+mn-lt"/>
            </a:endParaRPr>
          </a:p>
        </p:txBody>
      </p:sp>
      <p:sp>
        <p:nvSpPr>
          <p:cNvPr id="18" name="Freeform 135"/>
          <p:cNvSpPr>
            <a:spLocks noEditPoints="1"/>
          </p:cNvSpPr>
          <p:nvPr/>
        </p:nvSpPr>
        <p:spPr bwMode="auto">
          <a:xfrm>
            <a:off x="8441919" y="3029437"/>
            <a:ext cx="345000" cy="242803"/>
          </a:xfrm>
          <a:custGeom>
            <a:gdLst>
              <a:gd name="T0" fmla="*/ 0 w 530"/>
              <a:gd name="T1" fmla="*/ 373 h 373"/>
              <a:gd name="T2" fmla="*/ 530 w 530"/>
              <a:gd name="T3" fmla="*/ 373 h 373"/>
              <a:gd name="T4" fmla="*/ 530 w 530"/>
              <a:gd name="T5" fmla="*/ 0 h 373"/>
              <a:gd name="T6" fmla="*/ 0 w 530"/>
              <a:gd name="T7" fmla="*/ 0 h 373"/>
              <a:gd name="T8" fmla="*/ 0 w 530"/>
              <a:gd name="T9" fmla="*/ 373 h 373"/>
              <a:gd name="T10" fmla="*/ 510 w 530"/>
              <a:gd name="T11" fmla="*/ 36 h 373"/>
              <a:gd name="T12" fmla="*/ 343 w 530"/>
              <a:gd name="T13" fmla="*/ 183 h 373"/>
              <a:gd name="T14" fmla="*/ 510 w 530"/>
              <a:gd name="T15" fmla="*/ 337 h 373"/>
              <a:gd name="T16" fmla="*/ 510 w 530"/>
              <a:gd name="T17" fmla="*/ 354 h 373"/>
              <a:gd name="T18" fmla="*/ 321 w 530"/>
              <a:gd name="T19" fmla="*/ 200 h 373"/>
              <a:gd name="T20" fmla="*/ 264 w 530"/>
              <a:gd name="T21" fmla="*/ 248 h 373"/>
              <a:gd name="T22" fmla="*/ 206 w 530"/>
              <a:gd name="T23" fmla="*/ 200 h 373"/>
              <a:gd name="T24" fmla="*/ 17 w 530"/>
              <a:gd name="T25" fmla="*/ 354 h 373"/>
              <a:gd name="T26" fmla="*/ 17 w 530"/>
              <a:gd name="T27" fmla="*/ 337 h 373"/>
              <a:gd name="T28" fmla="*/ 187 w 530"/>
              <a:gd name="T29" fmla="*/ 183 h 373"/>
              <a:gd name="T30" fmla="*/ 17 w 530"/>
              <a:gd name="T31" fmla="*/ 36 h 373"/>
              <a:gd name="T32" fmla="*/ 17 w 530"/>
              <a:gd name="T33" fmla="*/ 19 h 373"/>
              <a:gd name="T34" fmla="*/ 264 w 530"/>
              <a:gd name="T35" fmla="*/ 195 h 373"/>
              <a:gd name="T36" fmla="*/ 510 w 530"/>
              <a:gd name="T37" fmla="*/ 19 h 373"/>
              <a:gd name="T38" fmla="*/ 510 w 530"/>
              <a:gd name="T39" fmla="*/ 36 h 3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0" h="373">
                <a:moveTo>
                  <a:pt x="0" y="373"/>
                </a:moveTo>
                <a:lnTo>
                  <a:pt x="530" y="373"/>
                </a:lnTo>
                <a:lnTo>
                  <a:pt x="530" y="0"/>
                </a:lnTo>
                <a:lnTo>
                  <a:pt x="0" y="0"/>
                </a:lnTo>
                <a:lnTo>
                  <a:pt x="0" y="373"/>
                </a:lnTo>
                <a:close/>
                <a:moveTo>
                  <a:pt x="510" y="36"/>
                </a:moveTo>
                <a:lnTo>
                  <a:pt x="343" y="183"/>
                </a:lnTo>
                <a:lnTo>
                  <a:pt x="510" y="337"/>
                </a:lnTo>
                <a:lnTo>
                  <a:pt x="510" y="354"/>
                </a:lnTo>
                <a:lnTo>
                  <a:pt x="321" y="200"/>
                </a:lnTo>
                <a:lnTo>
                  <a:pt x="264" y="248"/>
                </a:lnTo>
                <a:lnTo>
                  <a:pt x="206" y="200"/>
                </a:lnTo>
                <a:lnTo>
                  <a:pt x="17" y="354"/>
                </a:lnTo>
                <a:lnTo>
                  <a:pt x="17" y="337"/>
                </a:lnTo>
                <a:lnTo>
                  <a:pt x="187" y="183"/>
                </a:lnTo>
                <a:lnTo>
                  <a:pt x="17" y="36"/>
                </a:lnTo>
                <a:lnTo>
                  <a:pt x="17" y="19"/>
                </a:lnTo>
                <a:lnTo>
                  <a:pt x="264" y="195"/>
                </a:lnTo>
                <a:lnTo>
                  <a:pt x="510" y="19"/>
                </a:lnTo>
                <a:lnTo>
                  <a:pt x="510" y="36"/>
                </a:lnTo>
                <a:close/>
              </a:path>
            </a:pathLst>
          </a:custGeom>
          <a:solidFill>
            <a:schemeClr val="bg1"/>
          </a:soli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sp>
        <p:nvSpPr>
          <p:cNvPr id="19" name="Freeform 136"/>
          <p:cNvSpPr>
            <a:spLocks noEditPoints="1"/>
          </p:cNvSpPr>
          <p:nvPr/>
        </p:nvSpPr>
        <p:spPr bwMode="auto">
          <a:xfrm>
            <a:off x="5762834" y="3360270"/>
            <a:ext cx="327095" cy="326485"/>
          </a:xfrm>
          <a:custGeom>
            <a:gdLst>
              <a:gd name="T0" fmla="*/ 120 w 223"/>
              <a:gd name="T1" fmla="*/ 86 h 223"/>
              <a:gd name="T2" fmla="*/ 120 w 223"/>
              <a:gd name="T3" fmla="*/ 69 h 223"/>
              <a:gd name="T4" fmla="*/ 163 w 223"/>
              <a:gd name="T5" fmla="*/ 69 h 223"/>
              <a:gd name="T6" fmla="*/ 163 w 223"/>
              <a:gd name="T7" fmla="*/ 0 h 223"/>
              <a:gd name="T8" fmla="*/ 60 w 223"/>
              <a:gd name="T9" fmla="*/ 0 h 223"/>
              <a:gd name="T10" fmla="*/ 60 w 223"/>
              <a:gd name="T11" fmla="*/ 69 h 223"/>
              <a:gd name="T12" fmla="*/ 103 w 223"/>
              <a:gd name="T13" fmla="*/ 69 h 223"/>
              <a:gd name="T14" fmla="*/ 103 w 223"/>
              <a:gd name="T15" fmla="*/ 86 h 223"/>
              <a:gd name="T16" fmla="*/ 43 w 223"/>
              <a:gd name="T17" fmla="*/ 86 h 223"/>
              <a:gd name="T18" fmla="*/ 43 w 223"/>
              <a:gd name="T19" fmla="*/ 78 h 223"/>
              <a:gd name="T20" fmla="*/ 18 w 223"/>
              <a:gd name="T21" fmla="*/ 78 h 223"/>
              <a:gd name="T22" fmla="*/ 18 w 223"/>
              <a:gd name="T23" fmla="*/ 86 h 223"/>
              <a:gd name="T24" fmla="*/ 0 w 223"/>
              <a:gd name="T25" fmla="*/ 86 h 223"/>
              <a:gd name="T26" fmla="*/ 0 w 223"/>
              <a:gd name="T27" fmla="*/ 223 h 223"/>
              <a:gd name="T28" fmla="*/ 223 w 223"/>
              <a:gd name="T29" fmla="*/ 223 h 223"/>
              <a:gd name="T30" fmla="*/ 223 w 223"/>
              <a:gd name="T31" fmla="*/ 86 h 223"/>
              <a:gd name="T32" fmla="*/ 120 w 223"/>
              <a:gd name="T33" fmla="*/ 86 h 223"/>
              <a:gd name="T34" fmla="*/ 69 w 223"/>
              <a:gd name="T35" fmla="*/ 9 h 223"/>
              <a:gd name="T36" fmla="*/ 155 w 223"/>
              <a:gd name="T37" fmla="*/ 9 h 223"/>
              <a:gd name="T38" fmla="*/ 155 w 223"/>
              <a:gd name="T39" fmla="*/ 60 h 223"/>
              <a:gd name="T40" fmla="*/ 69 w 223"/>
              <a:gd name="T41" fmla="*/ 60 h 223"/>
              <a:gd name="T42" fmla="*/ 69 w 223"/>
              <a:gd name="T43" fmla="*/ 9 h 223"/>
              <a:gd name="T44" fmla="*/ 112 w 223"/>
              <a:gd name="T45" fmla="*/ 198 h 223"/>
              <a:gd name="T46" fmla="*/ 69 w 223"/>
              <a:gd name="T47" fmla="*/ 155 h 223"/>
              <a:gd name="T48" fmla="*/ 112 w 223"/>
              <a:gd name="T49" fmla="*/ 112 h 223"/>
              <a:gd name="T50" fmla="*/ 155 w 223"/>
              <a:gd name="T51" fmla="*/ 155 h 223"/>
              <a:gd name="T52" fmla="*/ 112 w 223"/>
              <a:gd name="T53" fmla="*/ 198 h 223"/>
              <a:gd name="T54" fmla="*/ 206 w 223"/>
              <a:gd name="T55" fmla="*/ 112 h 223"/>
              <a:gd name="T56" fmla="*/ 180 w 223"/>
              <a:gd name="T57" fmla="*/ 112 h 223"/>
              <a:gd name="T58" fmla="*/ 180 w 223"/>
              <a:gd name="T59" fmla="*/ 103 h 223"/>
              <a:gd name="T60" fmla="*/ 206 w 223"/>
              <a:gd name="T61" fmla="*/ 103 h 223"/>
              <a:gd name="T62" fmla="*/ 206 w 223"/>
              <a:gd name="T63" fmla="*/ 112 h 2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3" h="223">
                <a:moveTo>
                  <a:pt x="120" y="86"/>
                </a:moveTo>
                <a:cubicBezTo>
                  <a:pt x="120" y="69"/>
                  <a:pt x="120" y="69"/>
                  <a:pt x="120" y="69"/>
                </a:cubicBezTo>
                <a:cubicBezTo>
                  <a:pt x="163" y="69"/>
                  <a:pt x="163" y="69"/>
                  <a:pt x="163" y="69"/>
                </a:cubicBezTo>
                <a:cubicBezTo>
                  <a:pt x="163" y="0"/>
                  <a:pt x="163" y="0"/>
                  <a:pt x="163" y="0"/>
                </a:cubicBezTo>
                <a:cubicBezTo>
                  <a:pt x="60" y="0"/>
                  <a:pt x="60" y="0"/>
                  <a:pt x="60" y="0"/>
                </a:cubicBezTo>
                <a:cubicBezTo>
                  <a:pt x="60" y="69"/>
                  <a:pt x="60" y="69"/>
                  <a:pt x="60" y="69"/>
                </a:cubicBezTo>
                <a:cubicBezTo>
                  <a:pt x="103" y="69"/>
                  <a:pt x="103" y="69"/>
                  <a:pt x="103" y="69"/>
                </a:cubicBezTo>
                <a:cubicBezTo>
                  <a:pt x="103" y="86"/>
                  <a:pt x="103" y="86"/>
                  <a:pt x="103" y="86"/>
                </a:cubicBezTo>
                <a:cubicBezTo>
                  <a:pt x="43" y="86"/>
                  <a:pt x="43" y="86"/>
                  <a:pt x="43" y="86"/>
                </a:cubicBezTo>
                <a:cubicBezTo>
                  <a:pt x="43" y="78"/>
                  <a:pt x="43" y="78"/>
                  <a:pt x="43" y="78"/>
                </a:cubicBezTo>
                <a:cubicBezTo>
                  <a:pt x="18" y="78"/>
                  <a:pt x="18" y="78"/>
                  <a:pt x="18" y="78"/>
                </a:cubicBezTo>
                <a:cubicBezTo>
                  <a:pt x="18" y="86"/>
                  <a:pt x="18" y="86"/>
                  <a:pt x="18" y="86"/>
                </a:cubicBezTo>
                <a:cubicBezTo>
                  <a:pt x="0" y="86"/>
                  <a:pt x="0" y="86"/>
                  <a:pt x="0" y="86"/>
                </a:cubicBezTo>
                <a:cubicBezTo>
                  <a:pt x="0" y="223"/>
                  <a:pt x="0" y="223"/>
                  <a:pt x="0" y="223"/>
                </a:cubicBezTo>
                <a:cubicBezTo>
                  <a:pt x="223" y="223"/>
                  <a:pt x="223" y="223"/>
                  <a:pt x="223" y="223"/>
                </a:cubicBezTo>
                <a:cubicBezTo>
                  <a:pt x="223" y="86"/>
                  <a:pt x="223" y="86"/>
                  <a:pt x="223" y="86"/>
                </a:cubicBezTo>
                <a:cubicBezTo>
                  <a:pt x="120" y="86"/>
                  <a:pt x="120" y="86"/>
                  <a:pt x="120" y="86"/>
                </a:cubicBezTo>
                <a:moveTo>
                  <a:pt x="69" y="9"/>
                </a:moveTo>
                <a:cubicBezTo>
                  <a:pt x="155" y="9"/>
                  <a:pt x="155" y="9"/>
                  <a:pt x="155" y="9"/>
                </a:cubicBezTo>
                <a:cubicBezTo>
                  <a:pt x="155" y="60"/>
                  <a:pt x="155" y="60"/>
                  <a:pt x="155" y="60"/>
                </a:cubicBezTo>
                <a:cubicBezTo>
                  <a:pt x="69" y="60"/>
                  <a:pt x="69" y="60"/>
                  <a:pt x="69" y="60"/>
                </a:cubicBezTo>
                <a:lnTo>
                  <a:pt x="69" y="9"/>
                </a:lnTo>
                <a:close/>
                <a:moveTo>
                  <a:pt x="112" y="198"/>
                </a:moveTo>
                <a:cubicBezTo>
                  <a:pt x="88" y="198"/>
                  <a:pt x="69" y="178"/>
                  <a:pt x="69" y="155"/>
                </a:cubicBezTo>
                <a:cubicBezTo>
                  <a:pt x="69" y="131"/>
                  <a:pt x="88" y="112"/>
                  <a:pt x="112" y="112"/>
                </a:cubicBezTo>
                <a:cubicBezTo>
                  <a:pt x="136" y="112"/>
                  <a:pt x="155" y="131"/>
                  <a:pt x="155" y="155"/>
                </a:cubicBezTo>
                <a:cubicBezTo>
                  <a:pt x="155" y="178"/>
                  <a:pt x="136" y="198"/>
                  <a:pt x="112" y="198"/>
                </a:cubicBezTo>
                <a:moveTo>
                  <a:pt x="206" y="112"/>
                </a:moveTo>
                <a:cubicBezTo>
                  <a:pt x="180" y="112"/>
                  <a:pt x="180" y="112"/>
                  <a:pt x="180" y="112"/>
                </a:cubicBezTo>
                <a:cubicBezTo>
                  <a:pt x="180" y="103"/>
                  <a:pt x="180" y="103"/>
                  <a:pt x="180" y="103"/>
                </a:cubicBezTo>
                <a:cubicBezTo>
                  <a:pt x="206" y="103"/>
                  <a:pt x="206" y="103"/>
                  <a:pt x="206" y="103"/>
                </a:cubicBezTo>
                <a:lnTo>
                  <a:pt x="206" y="112"/>
                </a:lnTo>
                <a:close/>
              </a:path>
            </a:pathLst>
          </a:custGeom>
          <a:solidFill>
            <a:schemeClr val="bg1"/>
          </a:solidFill>
          <a:ln>
            <a:noFill/>
          </a:ln>
        </p:spPr>
        <p:txBody>
          <a:bodyPr vert="horz" wrap="square" lIns="96435" tIns="48217" rIns="96435" bIns="48217" numCol="1" anchor="t" anchorCtr="0" compatLnSpc="1"/>
          <a:lstStyle/>
          <a:p>
            <a:pPr algn="just">
              <a:lnSpc>
                <a:spcPct val="120000"/>
              </a:lnSpc>
            </a:pPr>
            <a:endParaRPr lang="id-ID" sz="800">
              <a:cs typeface="+mn-ea"/>
              <a:sym typeface="+mn-lt"/>
            </a:endParaRPr>
          </a:p>
        </p:txBody>
      </p:sp>
      <p:grpSp>
        <p:nvGrpSpPr>
          <p:cNvPr id="20" name="Group 137"/>
          <p:cNvGrpSpPr/>
          <p:nvPr/>
        </p:nvGrpSpPr>
        <p:grpSpPr>
          <a:xfrm flipH="1">
            <a:off x="2867383" y="3825236"/>
            <a:ext cx="414855" cy="420747"/>
            <a:chOff x="1909763" y="950913"/>
            <a:chExt cx="782637" cy="793750"/>
          </a:xfrm>
          <a:solidFill>
            <a:schemeClr val="bg1"/>
          </a:solidFill>
        </p:grpSpPr>
        <p:sp>
          <p:nvSpPr>
            <p:cNvPr id="21" name="Freeform 59"/>
            <p:cNvSpPr>
              <a:spLocks noEditPoints="1"/>
            </p:cNvSpPr>
            <p:nvPr/>
          </p:nvSpPr>
          <p:spPr bwMode="auto">
            <a:xfrm>
              <a:off x="1909763" y="1204913"/>
              <a:ext cx="539750" cy="539750"/>
            </a:xfrm>
            <a:custGeom>
              <a:gdLst>
                <a:gd name="T0" fmla="*/ 0 w 340"/>
                <a:gd name="T1" fmla="*/ 340 h 340"/>
                <a:gd name="T2" fmla="*/ 340 w 340"/>
                <a:gd name="T3" fmla="*/ 340 h 340"/>
                <a:gd name="T4" fmla="*/ 340 w 340"/>
                <a:gd name="T5" fmla="*/ 0 h 340"/>
                <a:gd name="T6" fmla="*/ 0 w 340"/>
                <a:gd name="T7" fmla="*/ 0 h 340"/>
                <a:gd name="T8" fmla="*/ 0 w 340"/>
                <a:gd name="T9" fmla="*/ 340 h 340"/>
                <a:gd name="T10" fmla="*/ 304 w 340"/>
                <a:gd name="T11" fmla="*/ 251 h 340"/>
                <a:gd name="T12" fmla="*/ 35 w 340"/>
                <a:gd name="T13" fmla="*/ 251 h 340"/>
                <a:gd name="T14" fmla="*/ 35 w 340"/>
                <a:gd name="T15" fmla="*/ 36 h 340"/>
                <a:gd name="T16" fmla="*/ 304 w 340"/>
                <a:gd name="T17" fmla="*/ 36 h 340"/>
                <a:gd name="T18" fmla="*/ 304 w 340"/>
                <a:gd name="T19" fmla="*/ 251 h 3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0" h="340">
                  <a:moveTo>
                    <a:pt x="0" y="340"/>
                  </a:moveTo>
                  <a:lnTo>
                    <a:pt x="340" y="340"/>
                  </a:lnTo>
                  <a:lnTo>
                    <a:pt x="340" y="0"/>
                  </a:lnTo>
                  <a:lnTo>
                    <a:pt x="0" y="0"/>
                  </a:lnTo>
                  <a:lnTo>
                    <a:pt x="0" y="340"/>
                  </a:lnTo>
                  <a:close/>
                  <a:moveTo>
                    <a:pt x="304" y="251"/>
                  </a:moveTo>
                  <a:lnTo>
                    <a:pt x="35" y="251"/>
                  </a:lnTo>
                  <a:lnTo>
                    <a:pt x="35" y="36"/>
                  </a:lnTo>
                  <a:lnTo>
                    <a:pt x="304" y="36"/>
                  </a:lnTo>
                  <a:lnTo>
                    <a:pt x="304" y="2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7" rIns="96435" bIns="48217" numCol="1" anchor="t" anchorCtr="0" compatLnSpc="1"/>
            <a:lstStyle/>
            <a:p>
              <a:pPr algn="just">
                <a:lnSpc>
                  <a:spcPct val="120000"/>
                </a:lnSpc>
              </a:pPr>
              <a:endParaRPr lang="id-ID" sz="800">
                <a:cs typeface="+mn-ea"/>
                <a:sym typeface="+mn-lt"/>
              </a:endParaRPr>
            </a:p>
          </p:txBody>
        </p:sp>
        <p:sp>
          <p:nvSpPr>
            <p:cNvPr id="22" name="Freeform 60"/>
            <p:cNvSpPr/>
            <p:nvPr/>
          </p:nvSpPr>
          <p:spPr bwMode="auto">
            <a:xfrm>
              <a:off x="2060575" y="950913"/>
              <a:ext cx="631825" cy="569913"/>
            </a:xfrm>
            <a:custGeom>
              <a:gdLst>
                <a:gd name="T0" fmla="*/ 334 w 398"/>
                <a:gd name="T1" fmla="*/ 0 h 359"/>
                <a:gd name="T2" fmla="*/ 0 w 398"/>
                <a:gd name="T3" fmla="*/ 64 h 359"/>
                <a:gd name="T4" fmla="*/ 15 w 398"/>
                <a:gd name="T5" fmla="*/ 143 h 359"/>
                <a:gd name="T6" fmla="*/ 51 w 398"/>
                <a:gd name="T7" fmla="*/ 143 h 359"/>
                <a:gd name="T8" fmla="*/ 41 w 398"/>
                <a:gd name="T9" fmla="*/ 93 h 359"/>
                <a:gd name="T10" fmla="*/ 305 w 398"/>
                <a:gd name="T11" fmla="*/ 40 h 359"/>
                <a:gd name="T12" fmla="*/ 346 w 398"/>
                <a:gd name="T13" fmla="*/ 251 h 359"/>
                <a:gd name="T14" fmla="*/ 262 w 398"/>
                <a:gd name="T15" fmla="*/ 268 h 359"/>
                <a:gd name="T16" fmla="*/ 262 w 398"/>
                <a:gd name="T17" fmla="*/ 359 h 359"/>
                <a:gd name="T18" fmla="*/ 398 w 398"/>
                <a:gd name="T19" fmla="*/ 332 h 359"/>
                <a:gd name="T20" fmla="*/ 334 w 398"/>
                <a:gd name="T21" fmla="*/ 0 h 3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8" h="359">
                  <a:moveTo>
                    <a:pt x="334" y="0"/>
                  </a:moveTo>
                  <a:lnTo>
                    <a:pt x="0" y="64"/>
                  </a:lnTo>
                  <a:lnTo>
                    <a:pt x="15" y="143"/>
                  </a:lnTo>
                  <a:lnTo>
                    <a:pt x="51" y="143"/>
                  </a:lnTo>
                  <a:lnTo>
                    <a:pt x="41" y="93"/>
                  </a:lnTo>
                  <a:lnTo>
                    <a:pt x="305" y="40"/>
                  </a:lnTo>
                  <a:lnTo>
                    <a:pt x="346" y="251"/>
                  </a:lnTo>
                  <a:lnTo>
                    <a:pt x="262" y="268"/>
                  </a:lnTo>
                  <a:lnTo>
                    <a:pt x="262" y="359"/>
                  </a:lnTo>
                  <a:lnTo>
                    <a:pt x="398" y="332"/>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7" rIns="96435" bIns="48217" numCol="1" anchor="t" anchorCtr="0" compatLnSpc="1"/>
            <a:lstStyle/>
            <a:p>
              <a:pPr algn="just">
                <a:lnSpc>
                  <a:spcPct val="120000"/>
                </a:lnSpc>
              </a:pPr>
              <a:endParaRPr lang="id-ID" sz="800">
                <a:cs typeface="+mn-ea"/>
                <a:sym typeface="+mn-lt"/>
              </a:endParaRPr>
            </a:p>
          </p:txBody>
        </p:sp>
      </p:grpSp>
      <p:cxnSp>
        <p:nvCxnSpPr>
          <p:cNvPr id="23" name="Straight Connector 143"/>
          <p:cNvCxnSpPr/>
          <p:nvPr/>
        </p:nvCxnSpPr>
        <p:spPr>
          <a:xfrm>
            <a:off x="3516075" y="6035199"/>
            <a:ext cx="178293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146"/>
          <p:cNvCxnSpPr/>
          <p:nvPr/>
        </p:nvCxnSpPr>
        <p:spPr>
          <a:xfrm flipH="1" flipV="1">
            <a:off x="3516075" y="4806379"/>
            <a:ext cx="0" cy="1226512"/>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147"/>
          <p:cNvCxnSpPr/>
          <p:nvPr/>
        </p:nvCxnSpPr>
        <p:spPr>
          <a:xfrm>
            <a:off x="6427976" y="5501301"/>
            <a:ext cx="178293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150"/>
          <p:cNvCxnSpPr/>
          <p:nvPr/>
        </p:nvCxnSpPr>
        <p:spPr>
          <a:xfrm flipH="1" flipV="1">
            <a:off x="6427975" y="4272481"/>
            <a:ext cx="0" cy="1226512"/>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151"/>
          <p:cNvCxnSpPr/>
          <p:nvPr/>
        </p:nvCxnSpPr>
        <p:spPr>
          <a:xfrm>
            <a:off x="9160799" y="5022855"/>
            <a:ext cx="178293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154"/>
          <p:cNvCxnSpPr/>
          <p:nvPr/>
        </p:nvCxnSpPr>
        <p:spPr>
          <a:xfrm flipH="1" flipV="1">
            <a:off x="9160799" y="3794035"/>
            <a:ext cx="0" cy="1226512"/>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29" name="原创设计师QQ：598969553     _19"/>
          <p:cNvSpPr/>
          <p:nvPr/>
        </p:nvSpPr>
        <p:spPr>
          <a:xfrm>
            <a:off x="9194155" y="4133223"/>
            <a:ext cx="2556151" cy="972574"/>
          </a:xfrm>
          <a:prstGeom prst="rect">
            <a:avLst/>
          </a:prstGeom>
        </p:spPr>
        <p:txBody>
          <a:bodyPr wrap="square">
            <a:spAutoFit/>
          </a:bodyPr>
          <a:lstStyle/>
          <a:p>
            <a:pPr>
              <a:lnSpc>
                <a:spcPct val="130000"/>
              </a:lnSpc>
            </a:pPr>
            <a:r>
              <a:rPr lang="zh-CN" altLang="en-US" sz="1100" b="1">
                <a:solidFill>
                  <a:schemeClr val="tx1">
                    <a:lumMod val="75000"/>
                    <a:lumOff val="25000"/>
                  </a:schemeClr>
                </a:solidFill>
                <a:cs typeface="+mn-ea"/>
                <a:sym typeface="+mn-lt"/>
              </a:rPr>
              <a:t>单击此处添加文字</a:t>
            </a:r>
            <a:endParaRPr lang="en-US" altLang="zh-CN" sz="1100" b="1">
              <a:solidFill>
                <a:schemeClr val="tx1">
                  <a:lumMod val="75000"/>
                  <a:lumOff val="25000"/>
                </a:schemeClr>
              </a:solidFill>
              <a:cs typeface="+mn-ea"/>
              <a:sym typeface="+mn-lt"/>
            </a:endParaRPr>
          </a:p>
          <a:p>
            <a:pPr>
              <a:lnSpc>
                <a:spcPct val="130000"/>
              </a:lnSpc>
            </a:pPr>
            <a:r>
              <a:rPr lang="zh-CN" altLang="en-US" sz="110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a:solidFill>
                <a:schemeClr val="tx1">
                  <a:lumMod val="75000"/>
                  <a:lumOff val="25000"/>
                </a:schemeClr>
              </a:solidFill>
              <a:cs typeface="+mn-ea"/>
              <a:sym typeface="+mn-lt"/>
            </a:endParaRPr>
          </a:p>
        </p:txBody>
      </p:sp>
      <p:sp>
        <p:nvSpPr>
          <p:cNvPr id="30" name="原创设计师QQ：598969553     _19"/>
          <p:cNvSpPr/>
          <p:nvPr/>
        </p:nvSpPr>
        <p:spPr>
          <a:xfrm>
            <a:off x="6429478" y="4641787"/>
            <a:ext cx="2556151" cy="972574"/>
          </a:xfrm>
          <a:prstGeom prst="rect">
            <a:avLst/>
          </a:prstGeom>
        </p:spPr>
        <p:txBody>
          <a:bodyPr wrap="square">
            <a:spAutoFit/>
          </a:bodyPr>
          <a:lstStyle/>
          <a:p>
            <a:pPr>
              <a:lnSpc>
                <a:spcPct val="130000"/>
              </a:lnSpc>
            </a:pPr>
            <a:r>
              <a:rPr lang="zh-CN" altLang="en-US" sz="1100" b="1">
                <a:solidFill>
                  <a:schemeClr val="tx1">
                    <a:lumMod val="75000"/>
                    <a:lumOff val="25000"/>
                  </a:schemeClr>
                </a:solidFill>
                <a:cs typeface="+mn-ea"/>
                <a:sym typeface="+mn-lt"/>
              </a:rPr>
              <a:t>单击此处添加文字</a:t>
            </a:r>
            <a:endParaRPr lang="en-US" altLang="zh-CN" sz="1100" b="1">
              <a:solidFill>
                <a:schemeClr val="tx1">
                  <a:lumMod val="75000"/>
                  <a:lumOff val="25000"/>
                </a:schemeClr>
              </a:solidFill>
              <a:cs typeface="+mn-ea"/>
              <a:sym typeface="+mn-lt"/>
            </a:endParaRPr>
          </a:p>
          <a:p>
            <a:pPr>
              <a:lnSpc>
                <a:spcPct val="130000"/>
              </a:lnSpc>
            </a:pPr>
            <a:r>
              <a:rPr lang="zh-CN" altLang="en-US" sz="110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a:solidFill>
                <a:schemeClr val="tx1">
                  <a:lumMod val="75000"/>
                  <a:lumOff val="25000"/>
                </a:schemeClr>
              </a:solidFill>
              <a:cs typeface="+mn-ea"/>
              <a:sym typeface="+mn-lt"/>
            </a:endParaRPr>
          </a:p>
        </p:txBody>
      </p:sp>
      <p:sp>
        <p:nvSpPr>
          <p:cNvPr id="31" name="原创设计师QQ：598969553     _19"/>
          <p:cNvSpPr/>
          <p:nvPr/>
        </p:nvSpPr>
        <p:spPr>
          <a:xfrm>
            <a:off x="3514574" y="5212408"/>
            <a:ext cx="2556151" cy="972574"/>
          </a:xfrm>
          <a:prstGeom prst="rect">
            <a:avLst/>
          </a:prstGeom>
        </p:spPr>
        <p:txBody>
          <a:bodyPr wrap="square">
            <a:spAutoFit/>
          </a:bodyPr>
          <a:lstStyle/>
          <a:p>
            <a:pPr>
              <a:lnSpc>
                <a:spcPct val="130000"/>
              </a:lnSpc>
            </a:pPr>
            <a:r>
              <a:rPr lang="zh-CN" altLang="en-US" sz="1100" b="1">
                <a:solidFill>
                  <a:schemeClr val="tx1">
                    <a:lumMod val="75000"/>
                    <a:lumOff val="25000"/>
                  </a:schemeClr>
                </a:solidFill>
                <a:cs typeface="+mn-ea"/>
                <a:sym typeface="+mn-lt"/>
              </a:rPr>
              <a:t>单击此处添加文字</a:t>
            </a:r>
            <a:endParaRPr lang="en-US" altLang="zh-CN" sz="1100" b="1">
              <a:solidFill>
                <a:schemeClr val="tx1">
                  <a:lumMod val="75000"/>
                  <a:lumOff val="25000"/>
                </a:schemeClr>
              </a:solidFill>
              <a:cs typeface="+mn-ea"/>
              <a:sym typeface="+mn-lt"/>
            </a:endParaRPr>
          </a:p>
          <a:p>
            <a:pPr>
              <a:lnSpc>
                <a:spcPct val="130000"/>
              </a:lnSpc>
            </a:pPr>
            <a:r>
              <a:rPr lang="zh-CN" altLang="en-US" sz="110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a:solidFill>
                <a:schemeClr val="tx1">
                  <a:lumMod val="75000"/>
                  <a:lumOff val="25000"/>
                </a:schemeClr>
              </a:solidFill>
              <a:cs typeface="+mn-ea"/>
              <a:sym typeface="+mn-lt"/>
            </a:endParaRPr>
          </a:p>
        </p:txBody>
      </p:sp>
      <p:pic>
        <p:nvPicPr>
          <p:cNvPr id="32" name="图片 31" descr="资源 1334302"/>
          <p:cNvPicPr>
            <a:picLocks noChangeAspect="1"/>
          </p:cNvPicPr>
          <p:nvPr/>
        </p:nvPicPr>
        <p:blipFill>
          <a:blip r:embed="rId4"/>
          <a:stretch>
            <a:fillRect/>
          </a:stretch>
        </p:blipFill>
        <p:spPr>
          <a:xfrm rot="7889526">
            <a:off x="9862455" y="1791022"/>
            <a:ext cx="2003425" cy="2219325"/>
          </a:xfrm>
          <a:prstGeom prst="rect">
            <a:avLst/>
          </a:prstGeom>
        </p:spPr>
      </p:pic>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53" presetClass="entr" presetSubtype="16"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childTnLst>
                          </p:cTn>
                        </p:par>
                        <p:par>
                          <p:cTn id="19" fill="hold" nodeType="afterGroup">
                            <p:stCondLst>
                              <p:cond delay="1000"/>
                            </p:stCondLst>
                            <p:childTnLst>
                              <p:par>
                                <p:cTn id="20" presetID="22" presetClass="entr" presetSubtype="1" fill="hold"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500"/>
                                        <p:tgtEl>
                                          <p:spTgt spid="24"/>
                                        </p:tgtEl>
                                      </p:cBhvr>
                                    </p:animEffect>
                                  </p:childTnLst>
                                </p:cTn>
                              </p:par>
                            </p:childTnLst>
                          </p:cTn>
                        </p:par>
                        <p:par>
                          <p:cTn id="23" fill="hold" nodeType="afterGroup">
                            <p:stCondLst>
                              <p:cond delay="1500"/>
                            </p:stCondLst>
                            <p:childTnLst>
                              <p:par>
                                <p:cTn id="24" presetID="22" presetClass="entr" presetSubtype="8" fill="hold"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left)">
                                      <p:cBhvr>
                                        <p:cTn id="26" dur="500"/>
                                        <p:tgtEl>
                                          <p:spTgt spid="23"/>
                                        </p:tgtEl>
                                      </p:cBhvr>
                                    </p:animEffect>
                                  </p:childTnLst>
                                </p:cTn>
                              </p:par>
                            </p:childTnLst>
                          </p:cTn>
                        </p:par>
                        <p:par>
                          <p:cTn id="27" fill="hold" nodeType="afterGroup">
                            <p:stCondLst>
                              <p:cond delay="2000"/>
                            </p:stCondLst>
                            <p:childTnLst>
                              <p:par>
                                <p:cTn id="28" presetID="47" presetClass="entr" presetSubtype="0"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anim calcmode="lin" valueType="num">
                                      <p:cBhvr>
                                        <p:cTn id="31" dur="500" fill="hold"/>
                                        <p:tgtEl>
                                          <p:spTgt spid="9"/>
                                        </p:tgtEl>
                                        <p:attrNameLst>
                                          <p:attrName>ppt_x</p:attrName>
                                        </p:attrNameLst>
                                      </p:cBhvr>
                                      <p:tavLst>
                                        <p:tav tm="0">
                                          <p:val>
                                            <p:strVal val="#ppt_x"/>
                                          </p:val>
                                        </p:tav>
                                        <p:tav tm="100000">
                                          <p:val>
                                            <p:strVal val="#ppt_x"/>
                                          </p:val>
                                        </p:tav>
                                      </p:tavLst>
                                    </p:anim>
                                    <p:anim calcmode="lin" valueType="num">
                                      <p:cBhvr>
                                        <p:cTn id="32" dur="500" fill="hold"/>
                                        <p:tgtEl>
                                          <p:spTgt spid="9"/>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childTnLst>
                          </p:cTn>
                        </p:par>
                        <p:par>
                          <p:cTn id="42" fill="hold" nodeType="afterGroup">
                            <p:stCondLst>
                              <p:cond delay="3000"/>
                            </p:stCondLst>
                            <p:childTnLst>
                              <p:par>
                                <p:cTn id="43" presetID="22" presetClass="entr" presetSubtype="1"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up)">
                                      <p:cBhvr>
                                        <p:cTn id="45" dur="500"/>
                                        <p:tgtEl>
                                          <p:spTgt spid="26"/>
                                        </p:tgtEl>
                                      </p:cBhvr>
                                    </p:animEffect>
                                  </p:childTnLst>
                                </p:cTn>
                              </p:par>
                            </p:childTnLst>
                          </p:cTn>
                        </p:par>
                        <p:par>
                          <p:cTn id="46" fill="hold" nodeType="afterGroup">
                            <p:stCondLst>
                              <p:cond delay="3500"/>
                            </p:stCondLst>
                            <p:childTnLst>
                              <p:par>
                                <p:cTn id="47" presetID="22" presetClass="entr" presetSubtype="8" fill="hold"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left)">
                                      <p:cBhvr>
                                        <p:cTn id="49" dur="500"/>
                                        <p:tgtEl>
                                          <p:spTgt spid="25"/>
                                        </p:tgtEl>
                                      </p:cBhvr>
                                    </p:animEffect>
                                  </p:childTnLst>
                                </p:cTn>
                              </p:par>
                            </p:childTnLst>
                          </p:cTn>
                        </p:par>
                        <p:par>
                          <p:cTn id="50" fill="hold" nodeType="afterGroup">
                            <p:stCondLst>
                              <p:cond delay="4000"/>
                            </p:stCondLst>
                            <p:childTnLst>
                              <p:par>
                                <p:cTn id="51" presetID="47" presetClass="entr" presetSubtype="0" fill="hold"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500"/>
                                        <p:tgtEl>
                                          <p:spTgt spid="6"/>
                                        </p:tgtEl>
                                      </p:cBhvr>
                                    </p:animEffect>
                                    <p:anim calcmode="lin" valueType="num">
                                      <p:cBhvr>
                                        <p:cTn id="54" dur="500" fill="hold"/>
                                        <p:tgtEl>
                                          <p:spTgt spid="6"/>
                                        </p:tgtEl>
                                        <p:attrNameLst>
                                          <p:attrName>ppt_x</p:attrName>
                                        </p:attrNameLst>
                                      </p:cBhvr>
                                      <p:tavLst>
                                        <p:tav tm="0">
                                          <p:val>
                                            <p:strVal val="#ppt_x"/>
                                          </p:val>
                                        </p:tav>
                                        <p:tav tm="100000">
                                          <p:val>
                                            <p:strVal val="#ppt_x"/>
                                          </p:val>
                                        </p:tav>
                                      </p:tavLst>
                                    </p:anim>
                                    <p:anim calcmode="lin" valueType="num">
                                      <p:cBhvr>
                                        <p:cTn id="55" dur="500" fill="hold"/>
                                        <p:tgtEl>
                                          <p:spTgt spid="6"/>
                                        </p:tgtEl>
                                        <p:attrNameLst>
                                          <p:attrName>ppt_y</p:attrName>
                                        </p:attrNameLst>
                                      </p:cBhvr>
                                      <p:tavLst>
                                        <p:tav tm="0">
                                          <p:val>
                                            <p:strVal val="#ppt_y-.1"/>
                                          </p:val>
                                        </p:tav>
                                        <p:tav tm="100000">
                                          <p:val>
                                            <p:strVal val="#ppt_y"/>
                                          </p:val>
                                        </p:tav>
                                      </p:tavLst>
                                    </p:anim>
                                  </p:childTnLst>
                                </p:cTn>
                              </p:par>
                            </p:childTnLst>
                          </p:cTn>
                        </p:par>
                        <p:par>
                          <p:cTn id="56" fill="hold" nodeType="afterGroup">
                            <p:stCondLst>
                              <p:cond delay="4500"/>
                            </p:stCondLst>
                            <p:childTnLst>
                              <p:par>
                                <p:cTn id="57" presetID="10"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nodeType="afterGroup">
                            <p:stCondLst>
                              <p:cond delay="5000"/>
                            </p:stCondLst>
                            <p:childTnLst>
                              <p:par>
                                <p:cTn id="66" presetID="22" presetClass="entr" presetSubtype="1" fill="hold" nodeType="after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wipe(up)">
                                      <p:cBhvr>
                                        <p:cTn id="68" dur="500"/>
                                        <p:tgtEl>
                                          <p:spTgt spid="28"/>
                                        </p:tgtEl>
                                      </p:cBhvr>
                                    </p:animEffect>
                                  </p:childTnLst>
                                </p:cTn>
                              </p:par>
                            </p:childTnLst>
                          </p:cTn>
                        </p:par>
                        <p:par>
                          <p:cTn id="69" fill="hold" nodeType="afterGroup">
                            <p:stCondLst>
                              <p:cond delay="5500"/>
                            </p:stCondLst>
                            <p:childTnLst>
                              <p:par>
                                <p:cTn id="70" presetID="22" presetClass="entr" presetSubtype="8" fill="hold"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wipe(left)">
                                      <p:cBhvr>
                                        <p:cTn id="7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2" name="图片 21" descr="资源 234302"/>
          <p:cNvPicPr>
            <a:picLocks noChangeAspect="1"/>
          </p:cNvPicPr>
          <p:nvPr/>
        </p:nvPicPr>
        <p:blipFill>
          <a:blip r:embed="rId3"/>
          <a:stretch>
            <a:fillRect/>
          </a:stretch>
        </p:blipFill>
        <p:spPr>
          <a:xfrm>
            <a:off x="127000" y="753745"/>
            <a:ext cx="5639435" cy="5683250"/>
          </a:xfrm>
          <a:prstGeom prst="rect">
            <a:avLst/>
          </a:prstGeom>
        </p:spPr>
      </p:pic>
      <p:sp>
        <p:nvSpPr>
          <p:cNvPr id="2" name="Rectangle 3"/>
          <p:cNvSpPr txBox="1">
            <a:spLocks noChangeArrowheads="1"/>
          </p:cNvSpPr>
          <p:nvPr/>
        </p:nvSpPr>
        <p:spPr bwMode="auto">
          <a:xfrm>
            <a:off x="4799965" y="2686685"/>
            <a:ext cx="7269480" cy="958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a:defRPr>
            </a:lvl2pPr>
            <a:lvl3pPr algn="l" rtl="0" fontAlgn="base">
              <a:spcBef>
                <a:spcPct val="0"/>
              </a:spcBef>
              <a:spcAft>
                <a:spcPct val="0"/>
              </a:spcAft>
              <a:defRPr sz="2400">
                <a:solidFill>
                  <a:schemeClr val="tx2"/>
                </a:solidFill>
                <a:latin typeface="Arial" panose="020b0604020202020204" pitchFamily="34" charset="0"/>
                <a:ea typeface="微软雅黑"/>
              </a:defRPr>
            </a:lvl3pPr>
            <a:lvl4pPr algn="l" rtl="0" fontAlgn="base">
              <a:spcBef>
                <a:spcPct val="0"/>
              </a:spcBef>
              <a:spcAft>
                <a:spcPct val="0"/>
              </a:spcAft>
              <a:defRPr sz="2400">
                <a:solidFill>
                  <a:schemeClr val="tx2"/>
                </a:solidFill>
                <a:latin typeface="Arial" panose="020b0604020202020204" pitchFamily="34" charset="0"/>
                <a:ea typeface="微软雅黑"/>
              </a:defRPr>
            </a:lvl4pPr>
            <a:lvl5pPr algn="l" rtl="0" fontAlgn="base">
              <a:spcBef>
                <a:spcPct val="0"/>
              </a:spcBef>
              <a:spcAft>
                <a:spcPct val="0"/>
              </a:spcAft>
              <a:defRPr sz="2400">
                <a:solidFill>
                  <a:schemeClr val="tx2"/>
                </a:solidFill>
                <a:latin typeface="Arial" panose="020b0604020202020204" pitchFamily="34" charset="0"/>
                <a:ea typeface="微软雅黑"/>
              </a:defRPr>
            </a:lvl5pPr>
            <a:lvl6pPr marL="457200" algn="l" rtl="0" fontAlgn="base">
              <a:spcBef>
                <a:spcPct val="0"/>
              </a:spcBef>
              <a:spcAft>
                <a:spcPct val="0"/>
              </a:spcAft>
              <a:defRPr sz="2400">
                <a:solidFill>
                  <a:schemeClr val="tx2"/>
                </a:solidFill>
                <a:latin typeface="Arial" panose="020b0604020202020204" pitchFamily="34" charset="0"/>
                <a:ea typeface="微软雅黑"/>
              </a:defRPr>
            </a:lvl6pPr>
            <a:lvl7pPr marL="914400" algn="l" rtl="0" fontAlgn="base">
              <a:spcBef>
                <a:spcPct val="0"/>
              </a:spcBef>
              <a:spcAft>
                <a:spcPct val="0"/>
              </a:spcAft>
              <a:defRPr sz="2400">
                <a:solidFill>
                  <a:schemeClr val="tx2"/>
                </a:solidFill>
                <a:latin typeface="Arial" panose="020b0604020202020204" pitchFamily="34" charset="0"/>
                <a:ea typeface="微软雅黑"/>
              </a:defRPr>
            </a:lvl7pPr>
            <a:lvl8pPr marL="1371600" algn="l" rtl="0" fontAlgn="base">
              <a:spcBef>
                <a:spcPct val="0"/>
              </a:spcBef>
              <a:spcAft>
                <a:spcPct val="0"/>
              </a:spcAft>
              <a:defRPr sz="2400">
                <a:solidFill>
                  <a:schemeClr val="tx2"/>
                </a:solidFill>
                <a:latin typeface="Arial" panose="020b0604020202020204" pitchFamily="34" charset="0"/>
                <a:ea typeface="微软雅黑"/>
              </a:defRPr>
            </a:lvl8pPr>
            <a:lvl9pPr marL="1828800" algn="l" rtl="0" fontAlgn="base">
              <a:spcBef>
                <a:spcPct val="0"/>
              </a:spcBef>
              <a:spcAft>
                <a:spcPct val="0"/>
              </a:spcAft>
              <a:defRPr sz="2400">
                <a:solidFill>
                  <a:schemeClr val="tx2"/>
                </a:solidFill>
                <a:latin typeface="Arial" panose="020b0604020202020204" pitchFamily="34" charset="0"/>
                <a:ea typeface="微软雅黑"/>
              </a:defRPr>
            </a:lvl9pPr>
          </a:lstStyle>
          <a:p>
            <a:pPr algn="r"/>
            <a:r>
              <a:rPr lang="zh-CN" altLang="en-US" sz="6000" smtClean="0">
                <a:solidFill>
                  <a:srgbClr val="078F3B"/>
                </a:solidFill>
                <a:latin typeface="+mn-lt"/>
                <a:ea typeface="+mn-ea"/>
                <a:cs typeface="+mn-ea"/>
                <a:sym typeface="+mn-lt"/>
              </a:rPr>
              <a:t>感谢您的观看！</a:t>
            </a:r>
            <a:endParaRPr lang="zh-CN" altLang="en-US" sz="6000">
              <a:solidFill>
                <a:srgbClr val="078F3B"/>
              </a:solidFill>
              <a:latin typeface="+mn-lt"/>
              <a:ea typeface="+mn-ea"/>
              <a:cs typeface="+mn-ea"/>
              <a:sym typeface="+mn-lt"/>
            </a:endParaRPr>
          </a:p>
        </p:txBody>
      </p:sp>
      <p:sp>
        <p:nvSpPr>
          <p:cNvPr id="3" name="Rectangle 4"/>
          <p:cNvSpPr txBox="1">
            <a:spLocks noChangeArrowheads="1"/>
          </p:cNvSpPr>
          <p:nvPr/>
        </p:nvSpPr>
        <p:spPr bwMode="auto">
          <a:xfrm>
            <a:off x="9184855" y="2125345"/>
            <a:ext cx="2785745" cy="503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2400" b="0">
                <a:solidFill>
                  <a:srgbClr val="078F3B"/>
                </a:solidFill>
                <a:latin typeface="+mn-lt"/>
                <a:ea typeface="+mn-ea"/>
                <a:cs typeface="+mn-ea"/>
                <a:sym typeface="+mn-lt"/>
              </a:rPr>
              <a:t>添加您的学校名称</a:t>
            </a:r>
            <a:endParaRPr lang="zh-CN" altLang="en-US" sz="2400" b="0">
              <a:solidFill>
                <a:srgbClr val="078F3B"/>
              </a:solidFill>
              <a:latin typeface="+mn-lt"/>
              <a:ea typeface="+mn-ea"/>
              <a:cs typeface="+mn-ea"/>
              <a:sym typeface="+mn-lt"/>
            </a:endParaRPr>
          </a:p>
        </p:txBody>
      </p:sp>
      <p:sp>
        <p:nvSpPr>
          <p:cNvPr id="5" name="TextBox 7"/>
          <p:cNvSpPr>
            <a:spLocks noChangeArrowheads="1"/>
          </p:cNvSpPr>
          <p:nvPr/>
        </p:nvSpPr>
        <p:spPr bwMode="auto">
          <a:xfrm>
            <a:off x="6983945" y="3644900"/>
            <a:ext cx="4986655" cy="410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1335">
                <a:solidFill>
                  <a:srgbClr val="078F3B"/>
                </a:solidFill>
                <a:cs typeface="+mn-ea"/>
                <a:sym typeface="+mn-lt"/>
              </a:rPr>
              <a:t>NO PRACTICAL COMPLETE FRAMEWORK FOR DYNAMIC PPT TEMPLATE</a:t>
            </a:r>
            <a:endParaRPr lang="en-US" altLang="zh-CN" sz="1335">
              <a:solidFill>
                <a:srgbClr val="078F3B"/>
              </a:solidFill>
              <a:cs typeface="+mn-ea"/>
              <a:sym typeface="+mn-lt"/>
            </a:endParaRPr>
          </a:p>
        </p:txBody>
      </p:sp>
      <p:grpSp>
        <p:nvGrpSpPr>
          <p:cNvPr id="6" name="组合 5"/>
          <p:cNvGrpSpPr/>
          <p:nvPr/>
        </p:nvGrpSpPr>
        <p:grpSpPr>
          <a:xfrm>
            <a:off x="9158276" y="4108868"/>
            <a:ext cx="2812324" cy="380624"/>
            <a:chOff x="5891775" y="1276400"/>
            <a:chExt cx="2065395" cy="244660"/>
          </a:xfrm>
        </p:grpSpPr>
        <p:sp>
          <p:nvSpPr>
            <p:cNvPr id="7" name="圆角矩形 6"/>
            <p:cNvSpPr/>
            <p:nvPr/>
          </p:nvSpPr>
          <p:spPr>
            <a:xfrm>
              <a:off x="5891776" y="1276400"/>
              <a:ext cx="2065394" cy="244660"/>
            </a:xfrm>
            <a:prstGeom prst="roundRect">
              <a:avLst>
                <a:gd name="adj" fmla="val 50000"/>
              </a:avLst>
            </a:prstGeom>
            <a:solidFill>
              <a:sysClr val="window" lastClr="FFFFFF">
                <a:lumMod val="85000"/>
              </a:sysClr>
            </a:solidFill>
            <a:ln w="12700" cap="flat" cmpd="sng" algn="ctr">
              <a:noFill/>
              <a:prstDash val="solid"/>
              <a:miter lim="800000"/>
            </a:ln>
            <a:effectLst>
              <a:innerShdw blurRad="63500" dist="50800">
                <a:prstClr val="black">
                  <a:alpha val="50000"/>
                </a:prstClr>
              </a:innerShdw>
            </a:effectLst>
          </p:spPr>
          <p:txBody>
            <a:bodyPr lIns="91424" tIns="45713" rIns="91424" bIns="45713" rtlCol="0" anchor="ctr"/>
            <a:lstStyle/>
            <a:p>
              <a:pPr algn="ctr" defTabSz="1218565">
                <a:defRPr/>
              </a:pPr>
              <a:endParaRPr lang="zh-CN" altLang="en-US" sz="2400" kern="0">
                <a:solidFill>
                  <a:sysClr val="window" lastClr="FFFFFF"/>
                </a:solidFill>
                <a:cs typeface="+mn-ea"/>
                <a:sym typeface="+mn-lt"/>
              </a:endParaRPr>
            </a:p>
          </p:txBody>
        </p:sp>
        <p:sp>
          <p:nvSpPr>
            <p:cNvPr id="8" name="圆角矩形 7"/>
            <p:cNvSpPr/>
            <p:nvPr/>
          </p:nvSpPr>
          <p:spPr>
            <a:xfrm>
              <a:off x="5891775" y="1276400"/>
              <a:ext cx="955487" cy="244660"/>
            </a:xfrm>
            <a:prstGeom prst="roundRect">
              <a:avLst>
                <a:gd name="adj" fmla="val 50000"/>
              </a:avLst>
            </a:prstGeom>
            <a:gradFill>
              <a:gsLst>
                <a:gs pos="100000">
                  <a:schemeClr val="accent6">
                    <a:lumMod val="75000"/>
                  </a:schemeClr>
                </a:gs>
                <a:gs pos="0">
                  <a:schemeClr val="accent6">
                    <a:lumMod val="50000"/>
                  </a:schemeClr>
                </a:gs>
              </a:gsLst>
              <a:lin ang="5400000" scaled="1"/>
            </a:gradFill>
            <a:ln w="12700" cap="flat">
              <a:noFill/>
              <a:prstDash val="solid"/>
              <a:miter lim="800000"/>
            </a:ln>
            <a:effectLst>
              <a:outerShdw blurRad="241300" dist="63500" dir="5400000" algn="t" rotWithShape="0">
                <a:sysClr val="windowText" lastClr="000000">
                  <a:lumMod val="85000"/>
                  <a:lumOff val="15000"/>
                  <a:alpha val="43000"/>
                </a:sysClr>
              </a:outerShdw>
            </a:effectLst>
          </p:spPr>
          <p:txBody>
            <a:bodyPr vert="horz" wrap="square" lIns="91424" tIns="45713" rIns="91424" bIns="45713" numCol="1" anchor="t" anchorCtr="0" compatLnSpc="1"/>
            <a:lstStyle/>
            <a:p>
              <a:pPr defTabSz="1218565"/>
              <a:endParaRPr lang="zh-CN" altLang="en-US" sz="2400" kern="0">
                <a:solidFill>
                  <a:prstClr val="black"/>
                </a:solidFill>
                <a:cs typeface="+mn-ea"/>
                <a:sym typeface="+mn-lt"/>
              </a:endParaRPr>
            </a:p>
          </p:txBody>
        </p:sp>
        <p:sp>
          <p:nvSpPr>
            <p:cNvPr id="9" name="TextBox 54"/>
            <p:cNvSpPr txBox="1"/>
            <p:nvPr/>
          </p:nvSpPr>
          <p:spPr>
            <a:xfrm>
              <a:off x="6050472" y="1292956"/>
              <a:ext cx="1584189" cy="215922"/>
            </a:xfrm>
            <a:prstGeom prst="rect">
              <a:avLst/>
            </a:prstGeom>
            <a:noFill/>
          </p:spPr>
          <p:txBody>
            <a:bodyPr wrap="none" lIns="91412" tIns="45706" rIns="91412" bIns="45706" rtlCol="0">
              <a:spAutoFit/>
            </a:bodyPr>
            <a:lstStyle/>
            <a:p>
              <a:r>
                <a:rPr lang="zh-CN" altLang="en-US" sz="1600">
                  <a:solidFill>
                    <a:schemeClr val="bg1"/>
                  </a:solidFill>
                  <a:cs typeface="+mn-ea"/>
                  <a:sym typeface="+mn-lt"/>
                </a:rPr>
                <a:t>汇报者</a:t>
              </a:r>
              <a:r>
                <a:rPr lang="zh-CN" altLang="en-US" sz="1600" smtClean="0">
                  <a:solidFill>
                    <a:schemeClr val="bg1"/>
                  </a:solidFill>
                  <a:cs typeface="+mn-ea"/>
                  <a:sym typeface="+mn-lt"/>
                </a:rPr>
                <a:t>：         </a:t>
              </a:r>
              <a:r>
                <a:rPr lang="zh-CN" altLang="en-US" sz="1600" smtClean="0">
                  <a:solidFill>
                    <a:srgbClr val="323231"/>
                  </a:solidFill>
                  <a:cs typeface="+mn-ea"/>
                  <a:sym typeface="+mn-lt"/>
                </a:rPr>
                <a:t> </a:t>
              </a:r>
              <a:r>
                <a:rPr lang="en-US" altLang="zh-CN" sz="1600" smtClean="0">
                  <a:solidFill>
                    <a:srgbClr val="323231"/>
                  </a:solidFill>
                  <a:cs typeface="+mn-ea"/>
                  <a:sym typeface="+mn-lt"/>
                </a:rPr>
                <a:t>PPT</a:t>
              </a:r>
              <a:r>
                <a:rPr lang="zh-CN" altLang="en-US" sz="1600" smtClean="0">
                  <a:solidFill>
                    <a:srgbClr val="323231"/>
                  </a:solidFill>
                  <a:cs typeface="+mn-ea"/>
                  <a:sym typeface="+mn-lt"/>
                </a:rPr>
                <a:t>汇</a:t>
              </a:r>
              <a:endParaRPr lang="zh-CN" altLang="en-US" sz="1600" smtClean="0">
                <a:solidFill>
                  <a:srgbClr val="323231"/>
                </a:solidFill>
                <a:cs typeface="+mn-ea"/>
                <a:sym typeface="+mn-lt"/>
              </a:endParaRPr>
            </a:p>
          </p:txBody>
        </p:sp>
        <p:sp>
          <p:nvSpPr>
            <p:cNvPr id="10" name="TextBox 55"/>
            <p:cNvSpPr txBox="1"/>
            <p:nvPr/>
          </p:nvSpPr>
          <p:spPr>
            <a:xfrm>
              <a:off x="7021671" y="1297024"/>
              <a:ext cx="180315" cy="217600"/>
            </a:xfrm>
            <a:prstGeom prst="rect">
              <a:avLst/>
            </a:prstGeom>
            <a:noFill/>
          </p:spPr>
          <p:txBody>
            <a:bodyPr wrap="none" lIns="91412" tIns="45706" rIns="91412" bIns="45706" rtlCol="0">
              <a:spAutoFit/>
            </a:bodyPr>
            <a:lstStyle/>
            <a:p>
              <a:pPr algn="l"/>
              <a:r>
                <a:rPr lang="zh-CN" altLang="en-US" sz="1600">
                  <a:solidFill>
                    <a:schemeClr val="tx1">
                      <a:lumMod val="65000"/>
                      <a:lumOff val="35000"/>
                    </a:schemeClr>
                  </a:solidFill>
                  <a:cs typeface="+mn-ea"/>
                  <a:sym typeface="+mn-lt"/>
                </a:rPr>
                <a:t> </a:t>
              </a:r>
              <a:endParaRPr lang="zh-CN" altLang="en-US" sz="1600">
                <a:solidFill>
                  <a:schemeClr val="tx1">
                    <a:lumMod val="65000"/>
                    <a:lumOff val="35000"/>
                  </a:schemeClr>
                </a:solidFill>
                <a:cs typeface="+mn-ea"/>
                <a:sym typeface="+mn-lt"/>
              </a:endParaRPr>
            </a:p>
          </p:txBody>
        </p:sp>
      </p:gr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nodeType="afterGroup">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 by="(-#ppt_w*2)" calcmode="lin" valueType="num">
                                      <p:cBhvr rctx="PPT">
                                        <p:cTn id="11" dur="500" autoRev="1" fill="hold">
                                          <p:stCondLst>
                                            <p:cond delay="0"/>
                                          </p:stCondLst>
                                        </p:cTn>
                                        <p:tgtEl>
                                          <p:spTgt spid="2"/>
                                        </p:tgtEl>
                                        <p:attrNameLst>
                                          <p:attrName>ppt_w</p:attrName>
                                        </p:attrNameLst>
                                      </p:cBhvr>
                                    </p:anim>
                                    <p:anim by="(#ppt_w*0.50)" calcmode="lin" valueType="num">
                                      <p:cBhvr>
                                        <p:cTn id="12" dur="500" decel="50000" autoRev="1" fill="hold">
                                          <p:stCondLst>
                                            <p:cond delay="0"/>
                                          </p:stCondLst>
                                        </p:cTn>
                                        <p:tgtEl>
                                          <p:spTgt spid="2"/>
                                        </p:tgtEl>
                                        <p:attrNameLst>
                                          <p:attrName>ppt_x</p:attrName>
                                        </p:attrNameLst>
                                      </p:cBhvr>
                                    </p:anim>
                                    <p:anim from="(-#ppt_h/2)" to="(#ppt_y)" calcmode="lin" valueType="num">
                                      <p:cBhvr>
                                        <p:cTn id="13" dur="1000" fill="hold">
                                          <p:stCondLst>
                                            <p:cond delay="0"/>
                                          </p:stCondLst>
                                        </p:cTn>
                                        <p:tgtEl>
                                          <p:spTgt spid="2"/>
                                        </p:tgtEl>
                                        <p:attrNameLst>
                                          <p:attrName>ppt_y</p:attrName>
                                        </p:attrNameLst>
                                      </p:cBhvr>
                                    </p:anim>
                                    <p:animRot by="21600000">
                                      <p:cBhvr>
                                        <p:cTn id="14" dur="1000" fill="hold">
                                          <p:stCondLst>
                                            <p:cond delay="0"/>
                                          </p:stCondLst>
                                        </p:cTn>
                                        <p:tgtEl>
                                          <p:spTgt spid="2"/>
                                        </p:tgtEl>
                                        <p:attrNameLst>
                                          <p:attrName>r</p:attrName>
                                        </p:attrNameLst>
                                      </p:cBhvr>
                                    </p:animRot>
                                  </p:childTnLst>
                                </p:cTn>
                              </p:par>
                              <p:par>
                                <p:cTn id="15" presetID="22" presetClass="entr" presetSubtype="8" fill="hold" grpId="0" nodeType="withEffect">
                                  <p:stCondLst>
                                    <p:cond delay="70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800"/>
                                        <p:tgtEl>
                                          <p:spTgt spid="5"/>
                                        </p:tgtEl>
                                      </p:cBhvr>
                                    </p:animEffect>
                                  </p:childTnLst>
                                </p:cTn>
                              </p:par>
                            </p:childTnLst>
                          </p:cTn>
                        </p:par>
                        <p:par>
                          <p:cTn id="18" fill="hold" nodeType="afterGroup">
                            <p:stCondLst>
                              <p:cond delay="2000"/>
                            </p:stCondLst>
                            <p:childTnLst>
                              <p:par>
                                <p:cTn id="19" presetID="53" presetClass="entr" presetSubtype="16"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 fill="hold"/>
                                        <p:tgtEl>
                                          <p:spTgt spid="6"/>
                                        </p:tgtEl>
                                        <p:attrNameLst>
                                          <p:attrName>ppt_w</p:attrName>
                                        </p:attrNameLst>
                                      </p:cBhvr>
                                      <p:tavLst>
                                        <p:tav tm="0">
                                          <p:val>
                                            <p:fltVal val="0"/>
                                          </p:val>
                                        </p:tav>
                                        <p:tav tm="100000">
                                          <p:val>
                                            <p:strVal val="#ppt_w"/>
                                          </p:val>
                                        </p:tav>
                                      </p:tavLst>
                                    </p:anim>
                                    <p:anim calcmode="lin" valueType="num">
                                      <p:cBhvr>
                                        <p:cTn id="22" dur="100" fill="hold"/>
                                        <p:tgtEl>
                                          <p:spTgt spid="6"/>
                                        </p:tgtEl>
                                        <p:attrNameLst>
                                          <p:attrName>ppt_h</p:attrName>
                                        </p:attrNameLst>
                                      </p:cBhvr>
                                      <p:tavLst>
                                        <p:tav tm="0">
                                          <p:val>
                                            <p:fltVal val="0"/>
                                          </p:val>
                                        </p:tav>
                                        <p:tav tm="100000">
                                          <p:val>
                                            <p:strVal val="#ppt_h"/>
                                          </p:val>
                                        </p:tav>
                                      </p:tavLst>
                                    </p:anim>
                                    <p:animEffect transition="in" filter="fade">
                                      <p:cBhvr>
                                        <p:cTn id="23" dur="100"/>
                                        <p:tgtEl>
                                          <p:spTgt spid="6"/>
                                        </p:tgtEl>
                                      </p:cBhvr>
                                    </p:animEffect>
                                  </p:childTnLst>
                                </p:cTn>
                              </p:par>
                              <p:par>
                                <p:cTn id="24" presetID="6" presetClass="emph" presetSubtype="0" fill="hold" nodeType="withEffect">
                                  <p:stCondLst>
                                    <p:cond delay="100"/>
                                  </p:stCondLst>
                                  <p:childTnLst>
                                    <p:animScale>
                                      <p:cBhvr>
                                        <p:cTn id="25" dur="100" fill="hold"/>
                                        <p:tgtEl>
                                          <p:spTgt spid="6"/>
                                        </p:tgtEl>
                                      </p:cBhvr>
                                      <p:by x="110000" y="110000"/>
                                    </p:animScale>
                                  </p:childTnLst>
                                </p:cTn>
                              </p:par>
                              <p:par>
                                <p:cTn id="26" presetID="6" presetClass="emph" presetSubtype="0" fill="hold" nodeType="withEffect">
                                  <p:stCondLst>
                                    <p:cond delay="200"/>
                                  </p:stCondLst>
                                  <p:childTnLst>
                                    <p:animScale>
                                      <p:cBhvr>
                                        <p:cTn id="27" dur="200" fill="hold"/>
                                        <p:tgtEl>
                                          <p:spTgt spid="6"/>
                                        </p:tgtEl>
                                      </p:cBhvr>
                                      <p:by x="90000" y="90000"/>
                                    </p:animScale>
                                  </p:childTnLst>
                                </p:cTn>
                              </p:par>
                              <p:par>
                                <p:cTn id="28" presetID="6" presetClass="emph" presetSubtype="0" fill="hold" nodeType="withEffect">
                                  <p:stCondLst>
                                    <p:cond delay="400"/>
                                  </p:stCondLst>
                                  <p:childTnLst>
                                    <p:animScale>
                                      <p:cBhvr>
                                        <p:cTn id="29" dur="100" fill="hold"/>
                                        <p:tgtEl>
                                          <p:spTgt spid="6"/>
                                        </p:tgtEl>
                                      </p:cBhvr>
                                      <p:by x="105000" y="105000"/>
                                    </p:animScale>
                                  </p:childTnLst>
                                </p:cTn>
                              </p:par>
                              <p:par>
                                <p:cTn id="30" presetID="6" presetClass="emph" presetSubtype="0" fill="hold" nodeType="withEffect">
                                  <p:stCondLst>
                                    <p:cond delay="500"/>
                                  </p:stCondLst>
                                  <p:childTnLst>
                                    <p:animScale>
                                      <p:cBhvr>
                                        <p:cTn id="31" dur="200" fill="hold"/>
                                        <p:tgtEl>
                                          <p:spTgt spid="6"/>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207653" y="3067213"/>
            <a:ext cx="447475" cy="492699"/>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4" rIns="91392" bIns="45694" anchor="ctr"/>
          <a:lstStyle/>
          <a:p>
            <a:pPr algn="ctr" fontAlgn="base">
              <a:defRPr/>
            </a:pPr>
            <a:endParaRPr lang="zh-CN" altLang="en-US" sz="135" strike="noStrike" noProof="1">
              <a:solidFill>
                <a:prstClr val="white"/>
              </a:solidFill>
            </a:endParaRPr>
          </a:p>
        </p:txBody>
      </p:sp>
      <p:sp>
        <p:nvSpPr>
          <p:cNvPr id="4" name="矩形 3"/>
          <p:cNvSpPr/>
          <p:nvPr/>
        </p:nvSpPr>
        <p:spPr>
          <a:xfrm>
            <a:off x="3649175" y="3069595"/>
            <a:ext cx="7016771" cy="4926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32" tIns="0" rIns="134932"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PPT</a:t>
            </a:r>
            <a:r>
              <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汇    </a:t>
            </a: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www.ppthui.com</a:t>
            </a:r>
            <a:endPar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endParaRPr>
          </a:p>
        </p:txBody>
      </p:sp>
      <p:sp>
        <p:nvSpPr>
          <p:cNvPr id="7" name="矩形 6"/>
          <p:cNvSpPr/>
          <p:nvPr/>
        </p:nvSpPr>
        <p:spPr>
          <a:xfrm>
            <a:off x="1526056" y="2494780"/>
            <a:ext cx="6981068" cy="5807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上万精品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3225"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6" name="直角三角形 5"/>
          <p:cNvSpPr/>
          <p:nvPr/>
        </p:nvSpPr>
        <p:spPr>
          <a:xfrm>
            <a:off x="8507123" y="2491211"/>
            <a:ext cx="640268" cy="58433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4" rIns="91392" bIns="45694" anchor="ctr"/>
          <a:lstStyle/>
          <a:p>
            <a:pPr algn="ctr" fontAlgn="base">
              <a:defRPr/>
            </a:pPr>
            <a:endParaRPr lang="zh-CN" altLang="en-US" sz="135" strike="noStrike" noProof="1">
              <a:solidFill>
                <a:prstClr val="white"/>
              </a:solidFill>
            </a:endParaRPr>
          </a:p>
        </p:txBody>
      </p:sp>
      <p:sp>
        <p:nvSpPr>
          <p:cNvPr id="38917" name="矩形 11"/>
          <p:cNvSpPr/>
          <p:nvPr/>
        </p:nvSpPr>
        <p:spPr>
          <a:xfrm>
            <a:off x="2916081" y="3797929"/>
            <a:ext cx="6268204" cy="1268639"/>
          </a:xfrm>
          <a:prstGeom prst="rect">
            <a:avLst/>
          </a:prstGeom>
          <a:noFill/>
          <a:ln w="25400">
            <a:noFill/>
          </a:ln>
        </p:spPr>
        <p:txBody>
          <a:bodyPr lIns="91392" tIns="45694" rIns="91392" bIns="45694" anchor="ctr"/>
          <a:lstStyle/>
          <a:p>
            <a:pPr eaLnBrk="0" hangingPunct="0">
              <a:lnSpc>
                <a:spcPts val="2400"/>
              </a:lnSpc>
            </a:pP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模板下载：</a:t>
            </a:r>
            <a:r>
              <a:rPr lang="en-US" altLang="zh-CN" sz="1055" b="1">
                <a:solidFill>
                  <a:srgbClr val="FFC000"/>
                </a:solidFill>
                <a:latin typeface="微软雅黑" panose="020b0503020204020204" charset="-122"/>
                <a:ea typeface="微软雅黑"/>
                <a:hlinkClick r:id="rId3"/>
              </a:rPr>
              <a:t>www.ppthui.com/muban/</a:t>
            </a:r>
            <a:r>
              <a:rPr lang="en-US" altLang="zh-CN" sz="1055" b="1">
                <a:solidFill>
                  <a:srgbClr val="FFC000"/>
                </a:solidFill>
                <a:latin typeface="微软雅黑" panose="020b0503020204020204" charset="-122"/>
                <a:ea typeface="微软雅黑"/>
              </a:rPr>
              <a:t>            </a:t>
            </a:r>
            <a:r>
              <a:rPr lang="zh-CN" altLang="en-US" sz="1055" b="1">
                <a:solidFill>
                  <a:srgbClr val="4A452A"/>
                </a:solidFill>
                <a:latin typeface="微软雅黑" panose="020b0503020204020204" charset="-122"/>
                <a:ea typeface="微软雅黑"/>
              </a:rPr>
              <a:t>行业</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4"/>
              </a:rPr>
              <a:t>www.ppthui.com/hangye/</a:t>
            </a:r>
            <a:endParaRPr lang="en-US" altLang="zh-CN" sz="1055" b="1">
              <a:solidFill>
                <a:srgbClr val="4A452A"/>
              </a:solidFill>
              <a:latin typeface="微软雅黑" panose="020b0503020204020204" charset="-122"/>
              <a:ea typeface="微软雅黑"/>
            </a:endParaRPr>
          </a:p>
          <a:p>
            <a:pPr eaLnBrk="0" hangingPunct="0">
              <a:lnSpc>
                <a:spcPts val="2400"/>
              </a:lnSpc>
            </a:pPr>
            <a:r>
              <a:rPr lang="zh-CN" altLang="en-US" sz="1055" b="1">
                <a:solidFill>
                  <a:srgbClr val="4A452A"/>
                </a:solidFill>
                <a:latin typeface="微软雅黑" panose="020b0503020204020204" charset="-122"/>
                <a:ea typeface="微软雅黑"/>
              </a:rPr>
              <a:t>工作</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5"/>
              </a:rPr>
              <a:t>www.ppthui.com/gongzuo/</a:t>
            </a:r>
            <a:r>
              <a:rPr lang="en-US" altLang="zh-CN" sz="1055" b="1">
                <a:solidFill>
                  <a:srgbClr val="4A452A"/>
                </a:solidFill>
                <a:latin typeface="微软雅黑" panose="020b0503020204020204" charset="-122"/>
                <a:ea typeface="微软雅黑"/>
              </a:rPr>
              <a:t>         </a:t>
            </a:r>
            <a:r>
              <a:rPr lang="zh-CN" altLang="en-US" sz="1055" b="1">
                <a:solidFill>
                  <a:srgbClr val="4A452A"/>
                </a:solidFill>
                <a:latin typeface="微软雅黑" panose="020b0503020204020204" charset="-122"/>
                <a:ea typeface="微软雅黑"/>
              </a:rPr>
              <a:t>节日</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6"/>
              </a:rPr>
              <a:t>www.ppthui.com/jieri/</a:t>
            </a:r>
            <a:endParaRPr lang="en-US" altLang="zh-CN" sz="1055" b="1">
              <a:solidFill>
                <a:srgbClr val="4A452A"/>
              </a:solidFill>
              <a:latin typeface="微软雅黑" panose="020b0503020204020204" charset="-122"/>
              <a:ea typeface="微软雅黑"/>
            </a:endParaRPr>
          </a:p>
          <a:p>
            <a:pPr eaLnBrk="0" hangingPunct="0">
              <a:lnSpc>
                <a:spcPts val="2400"/>
              </a:lnSpc>
            </a:pPr>
            <a:endParaRPr lang="en-US" altLang="zh-CN" sz="1055" b="1">
              <a:solidFill>
                <a:srgbClr val="4A452A"/>
              </a:solidFill>
              <a:latin typeface="微软雅黑" panose="020b0503020204020204" charset="-122"/>
              <a:ea typeface="微软雅黑"/>
            </a:endParaRPr>
          </a:p>
        </p:txBody>
      </p:sp>
      <p:pic>
        <p:nvPicPr>
          <p:cNvPr id="38918" name="Picture 2" descr="C:\Users\20999\Desktop\PPT宣传页背景.png"/>
          <p:cNvPicPr>
            <a:picLocks noChangeAspect="1"/>
          </p:cNvPicPr>
          <p:nvPr/>
        </p:nvPicPr>
        <p:blipFill>
          <a:blip r:embed="rId7"/>
          <a:stretch>
            <a:fillRect/>
          </a:stretch>
        </p:blipFill>
        <p:spPr>
          <a:xfrm>
            <a:off x="4622671" y="975035"/>
            <a:ext cx="2856217" cy="1428109"/>
          </a:xfrm>
          <a:prstGeom prst="rect">
            <a:avLst/>
          </a:prstGeom>
          <a:noFill/>
          <a:ln w="9525">
            <a:noFill/>
          </a:ln>
        </p:spPr>
      </p:pic>
    </p:spTree>
  </p:cSld>
  <p:clrMapOvr>
    <a:masterClrMapping/>
  </p:clrMapOvr>
  <p:transition spd="med" advClick="0" advTm="0">
    <p:push dir="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4" name="图片 3" descr="资源 834302"/>
          <p:cNvPicPr>
            <a:picLocks noChangeAspect="1"/>
          </p:cNvPicPr>
          <p:nvPr/>
        </p:nvPicPr>
        <p:blipFill>
          <a:blip r:embed="rId4"/>
          <a:stretch>
            <a:fillRect/>
          </a:stretch>
        </p:blipFill>
        <p:spPr>
          <a:xfrm>
            <a:off x="4580255" y="3456940"/>
            <a:ext cx="822325" cy="727075"/>
          </a:xfrm>
          <a:prstGeom prst="rect">
            <a:avLst/>
          </a:prstGeom>
        </p:spPr>
      </p:pic>
      <p:pic>
        <p:nvPicPr>
          <p:cNvPr id="9" name="图片 8" descr="资源 1334302"/>
          <p:cNvPicPr>
            <a:picLocks noChangeAspect="1"/>
          </p:cNvPicPr>
          <p:nvPr/>
        </p:nvPicPr>
        <p:blipFill>
          <a:blip r:embed="rId5"/>
          <a:stretch>
            <a:fillRect/>
          </a:stretch>
        </p:blipFill>
        <p:spPr>
          <a:xfrm rot="4320000">
            <a:off x="1092835" y="2440305"/>
            <a:ext cx="973455" cy="1078865"/>
          </a:xfrm>
          <a:prstGeom prst="rect">
            <a:avLst/>
          </a:prstGeom>
        </p:spPr>
      </p:pic>
      <p:pic>
        <p:nvPicPr>
          <p:cNvPr id="10" name="图片 9" descr="资源 1434302"/>
          <p:cNvPicPr>
            <a:picLocks noChangeAspect="1"/>
          </p:cNvPicPr>
          <p:nvPr/>
        </p:nvPicPr>
        <p:blipFill>
          <a:blip r:embed="rId6"/>
          <a:stretch>
            <a:fillRect/>
          </a:stretch>
        </p:blipFill>
        <p:spPr>
          <a:xfrm rot="6120000">
            <a:off x="4578350" y="376555"/>
            <a:ext cx="507365" cy="683895"/>
          </a:xfrm>
          <a:prstGeom prst="rect">
            <a:avLst/>
          </a:prstGeom>
        </p:spPr>
      </p:pic>
      <p:pic>
        <p:nvPicPr>
          <p:cNvPr id="19" name="图片 18" descr="资源 534302"/>
          <p:cNvPicPr>
            <a:picLocks noChangeAspect="1"/>
          </p:cNvPicPr>
          <p:nvPr/>
        </p:nvPicPr>
        <p:blipFill>
          <a:blip r:embed="rId7"/>
          <a:stretch>
            <a:fillRect/>
          </a:stretch>
        </p:blipFill>
        <p:spPr>
          <a:xfrm rot="8160000">
            <a:off x="3722370" y="1974215"/>
            <a:ext cx="973455" cy="1136650"/>
          </a:xfrm>
          <a:prstGeom prst="rect">
            <a:avLst/>
          </a:prstGeom>
        </p:spPr>
      </p:pic>
      <p:pic>
        <p:nvPicPr>
          <p:cNvPr id="21" name="图片 20" descr="资源 734302"/>
          <p:cNvPicPr>
            <a:picLocks noChangeAspect="1"/>
          </p:cNvPicPr>
          <p:nvPr/>
        </p:nvPicPr>
        <p:blipFill>
          <a:blip r:embed="rId8"/>
          <a:stretch>
            <a:fillRect/>
          </a:stretch>
        </p:blipFill>
        <p:spPr>
          <a:xfrm rot="18180000">
            <a:off x="1951990" y="1390650"/>
            <a:ext cx="1240790" cy="1321435"/>
          </a:xfrm>
          <a:prstGeom prst="rect">
            <a:avLst/>
          </a:prstGeom>
        </p:spPr>
      </p:pic>
      <p:pic>
        <p:nvPicPr>
          <p:cNvPr id="2" name="图片 1" descr="资源 134302"/>
          <p:cNvPicPr>
            <a:picLocks noChangeAspect="1"/>
          </p:cNvPicPr>
          <p:nvPr/>
        </p:nvPicPr>
        <p:blipFill>
          <a:blip r:embed="rId9"/>
          <a:stretch>
            <a:fillRect/>
          </a:stretch>
        </p:blipFill>
        <p:spPr>
          <a:xfrm>
            <a:off x="1680210" y="2658745"/>
            <a:ext cx="2900045" cy="2824480"/>
          </a:xfrm>
          <a:prstGeom prst="rect">
            <a:avLst/>
          </a:prstGeom>
        </p:spPr>
      </p:pic>
      <p:sp>
        <p:nvSpPr>
          <p:cNvPr id="102" name="文本框 6"/>
          <p:cNvSpPr txBox="1"/>
          <p:nvPr/>
        </p:nvSpPr>
        <p:spPr>
          <a:xfrm>
            <a:off x="6333421" y="2211115"/>
            <a:ext cx="3888432" cy="923330"/>
          </a:xfrm>
          <a:prstGeom prst="rect">
            <a:avLst/>
          </a:prstGeom>
          <a:noFill/>
        </p:spPr>
        <p:txBody>
          <a:bodyPr wrap="square" rtlCol="0">
            <a:spAutoFit/>
          </a:bodyPr>
          <a:lstStyle/>
          <a:p>
            <a:pPr algn="ctr"/>
            <a:r>
              <a:rPr lang="en-US" altLang="zh-CN" sz="5400" b="1">
                <a:solidFill>
                  <a:schemeClr val="tx1">
                    <a:lumMod val="85000"/>
                    <a:lumOff val="15000"/>
                  </a:schemeClr>
                </a:solidFill>
                <a:cs typeface="+mn-ea"/>
                <a:sym typeface="+mn-lt"/>
              </a:rPr>
              <a:t>01</a:t>
            </a:r>
            <a:endParaRPr lang="en-US" altLang="zh-CN" sz="5400" b="1">
              <a:solidFill>
                <a:schemeClr val="tx1">
                  <a:lumMod val="85000"/>
                  <a:lumOff val="15000"/>
                </a:schemeClr>
              </a:solidFill>
              <a:cs typeface="+mn-ea"/>
              <a:sym typeface="+mn-lt"/>
            </a:endParaRPr>
          </a:p>
        </p:txBody>
      </p:sp>
      <p:sp>
        <p:nvSpPr>
          <p:cNvPr id="103" name="文本框 7"/>
          <p:cNvSpPr txBox="1"/>
          <p:nvPr/>
        </p:nvSpPr>
        <p:spPr>
          <a:xfrm>
            <a:off x="6492875" y="3157220"/>
            <a:ext cx="3582670" cy="768350"/>
          </a:xfrm>
          <a:prstGeom prst="rect">
            <a:avLst/>
          </a:prstGeom>
          <a:noFill/>
        </p:spPr>
        <p:txBody>
          <a:bodyPr wrap="square" rtlCol="0">
            <a:spAutoFit/>
          </a:bodyPr>
          <a:lstStyle/>
          <a:p>
            <a:pPr algn="ctr"/>
            <a:r>
              <a:rPr lang="zh-CN" altLang="en-US" sz="4400" b="1">
                <a:solidFill>
                  <a:schemeClr val="tx1">
                    <a:lumMod val="85000"/>
                    <a:lumOff val="15000"/>
                  </a:schemeClr>
                </a:solidFill>
                <a:cs typeface="+mn-ea"/>
                <a:sym typeface="+mn-lt"/>
              </a:rPr>
              <a:t>输入您的标题</a:t>
            </a:r>
            <a:endParaRPr lang="zh-CN" altLang="en-US" sz="4400" b="1">
              <a:solidFill>
                <a:schemeClr val="tx1">
                  <a:lumMod val="85000"/>
                  <a:lumOff val="15000"/>
                </a:schemeClr>
              </a:solidFill>
              <a:cs typeface="+mn-ea"/>
              <a:sym typeface="+mn-lt"/>
            </a:endParaRPr>
          </a:p>
        </p:txBody>
      </p:sp>
      <p:sp>
        <p:nvSpPr>
          <p:cNvPr id="105" name="TextBox 104"/>
          <p:cNvSpPr txBox="1"/>
          <p:nvPr/>
        </p:nvSpPr>
        <p:spPr>
          <a:xfrm>
            <a:off x="5622032" y="3925512"/>
            <a:ext cx="5323403" cy="738664"/>
          </a:xfrm>
          <a:prstGeom prst="rect">
            <a:avLst/>
          </a:prstGeom>
          <a:noFill/>
        </p:spPr>
        <p:txBody>
          <a:bodyPr wrap="square" rtlCol="0">
            <a:spAutoFit/>
          </a:bodyPr>
          <a:lstStyle/>
          <a:p>
            <a:pPr algn="ctr"/>
            <a:r>
              <a:rPr lang="en-US" altLang="zh-CN" sz="1400">
                <a:solidFill>
                  <a:schemeClr val="tx1">
                    <a:lumMod val="85000"/>
                    <a:lumOff val="15000"/>
                  </a:schemeClr>
                </a:solidFill>
                <a:cs typeface="+mn-ea"/>
                <a:sym typeface="+mn-lt"/>
              </a:rPr>
              <a:t>We have many PowerPoint templates that has been specifically designed to help anyone that is stepping into the world of PowerPoint </a:t>
            </a:r>
            <a:endParaRPr lang="en-US" altLang="zh-CN" sz="1400">
              <a:solidFill>
                <a:schemeClr val="tx1">
                  <a:lumMod val="85000"/>
                  <a:lumOff val="15000"/>
                </a:schemeClr>
              </a:solidFill>
              <a:cs typeface="+mn-ea"/>
              <a:sym typeface="+mn-lt"/>
            </a:endParaRPr>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randombar(horizontal)">
                                      <p:cBhvr>
                                        <p:cTn id="7" dur="500"/>
                                        <p:tgtEl>
                                          <p:spTgt spid="102"/>
                                        </p:tgtEl>
                                      </p:cBhvr>
                                    </p:animEffect>
                                  </p:childTnLst>
                                </p:cTn>
                              </p:par>
                            </p:childTnLst>
                          </p:cTn>
                        </p:par>
                        <p:par>
                          <p:cTn id="8" fill="hold" nodeType="afterGroup">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 calcmode="lin" valueType="num">
                                      <p:cBhvr>
                                        <p:cTn id="11" dur="500" fill="hold"/>
                                        <p:tgtEl>
                                          <p:spTgt spid="103"/>
                                        </p:tgtEl>
                                        <p:attrNameLst>
                                          <p:attrName>ppt_w</p:attrName>
                                        </p:attrNameLst>
                                      </p:cBhvr>
                                      <p:tavLst>
                                        <p:tav tm="0">
                                          <p:val>
                                            <p:fltVal val="0"/>
                                          </p:val>
                                        </p:tav>
                                        <p:tav tm="100000">
                                          <p:val>
                                            <p:strVal val="#ppt_w"/>
                                          </p:val>
                                        </p:tav>
                                      </p:tavLst>
                                    </p:anim>
                                    <p:anim calcmode="lin" valueType="num">
                                      <p:cBhvr>
                                        <p:cTn id="12" dur="500" fill="hold"/>
                                        <p:tgtEl>
                                          <p:spTgt spid="103"/>
                                        </p:tgtEl>
                                        <p:attrNameLst>
                                          <p:attrName>ppt_h</p:attrName>
                                        </p:attrNameLst>
                                      </p:cBhvr>
                                      <p:tavLst>
                                        <p:tav tm="0">
                                          <p:val>
                                            <p:fltVal val="0"/>
                                          </p:val>
                                        </p:tav>
                                        <p:tav tm="100000">
                                          <p:val>
                                            <p:strVal val="#ppt_h"/>
                                          </p:val>
                                        </p:tav>
                                      </p:tavLst>
                                    </p:anim>
                                    <p:animEffect transition="in" filter="fade">
                                      <p:cBhvr>
                                        <p:cTn id="13" dur="500"/>
                                        <p:tgtEl>
                                          <p:spTgt spid="103"/>
                                        </p:tgtEl>
                                      </p:cBhvr>
                                    </p:animEffect>
                                  </p:childTnLst>
                                </p:cTn>
                              </p:par>
                            </p:childTnLst>
                          </p:cTn>
                        </p:par>
                        <p:par>
                          <p:cTn id="14" fill="hold" nodeType="afterGroup">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fade">
                                      <p:cBhvr>
                                        <p:cTn id="17" dur="1000"/>
                                        <p:tgtEl>
                                          <p:spTgt spid="105"/>
                                        </p:tgtEl>
                                      </p:cBhvr>
                                    </p:animEffect>
                                    <p:anim calcmode="lin" valueType="num">
                                      <p:cBhvr>
                                        <p:cTn id="18" dur="1000" fill="hold"/>
                                        <p:tgtEl>
                                          <p:spTgt spid="105"/>
                                        </p:tgtEl>
                                        <p:attrNameLst>
                                          <p:attrName>ppt_x</p:attrName>
                                        </p:attrNameLst>
                                      </p:cBhvr>
                                      <p:tavLst>
                                        <p:tav tm="0">
                                          <p:val>
                                            <p:strVal val="#ppt_x"/>
                                          </p:val>
                                        </p:tav>
                                        <p:tav tm="100000">
                                          <p:val>
                                            <p:strVal val="#ppt_x"/>
                                          </p:val>
                                        </p:tav>
                                      </p:tavLst>
                                    </p:anim>
                                    <p:anim calcmode="lin" valueType="num">
                                      <p:cBhvr>
                                        <p:cTn id="19"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3" grpId="0"/>
      <p:bldP spid="105"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4" name="组合 3"/>
          <p:cNvGrpSpPr>
            <a:grpSpLocks noChangeAspect="1"/>
          </p:cNvGrpSpPr>
          <p:nvPr/>
        </p:nvGrpSpPr>
        <p:grpSpPr>
          <a:xfrm>
            <a:off x="6016749" y="666718"/>
            <a:ext cx="1425144" cy="535067"/>
            <a:chOff x="1454150" y="1619598"/>
            <a:chExt cx="768222" cy="288390"/>
          </a:xfrm>
        </p:grpSpPr>
        <p:sp>
          <p:nvSpPr>
            <p:cNvPr id="5" name="Freeform 7"/>
            <p:cNvSpPr/>
            <p:nvPr/>
          </p:nvSpPr>
          <p:spPr bwMode="auto">
            <a:xfrm>
              <a:off x="1454150" y="1640163"/>
              <a:ext cx="142875" cy="247650"/>
            </a:xfrm>
            <a:custGeom>
              <a:gdLst>
                <a:gd name="T0" fmla="*/ 3 w 90"/>
                <a:gd name="T1" fmla="*/ 42 h 156"/>
                <a:gd name="T2" fmla="*/ 0 w 90"/>
                <a:gd name="T3" fmla="*/ 0 h 156"/>
                <a:gd name="T4" fmla="*/ 90 w 90"/>
                <a:gd name="T5" fmla="*/ 78 h 156"/>
                <a:gd name="T6" fmla="*/ 0 w 90"/>
                <a:gd name="T7" fmla="*/ 156 h 156"/>
                <a:gd name="T8" fmla="*/ 0 w 90"/>
                <a:gd name="T9" fmla="*/ 113 h 156"/>
                <a:gd name="T10" fmla="*/ 41 w 90"/>
                <a:gd name="T11" fmla="*/ 78 h 156"/>
                <a:gd name="T12" fmla="*/ 3 w 90"/>
                <a:gd name="T13" fmla="*/ 42 h 156"/>
              </a:gdLst>
              <a:cxnLst>
                <a:cxn ang="0">
                  <a:pos x="T0" y="T1"/>
                </a:cxn>
                <a:cxn ang="0">
                  <a:pos x="T2" y="T3"/>
                </a:cxn>
                <a:cxn ang="0">
                  <a:pos x="T4" y="T5"/>
                </a:cxn>
                <a:cxn ang="0">
                  <a:pos x="T6" y="T7"/>
                </a:cxn>
                <a:cxn ang="0">
                  <a:pos x="T8" y="T9"/>
                </a:cxn>
                <a:cxn ang="0">
                  <a:pos x="T10" y="T11"/>
                </a:cxn>
                <a:cxn ang="0">
                  <a:pos x="T12" y="T13"/>
                </a:cxn>
              </a:cxnLst>
              <a:rect l="0" t="0" r="r" b="b"/>
              <a:pathLst>
                <a:path w="90" h="156">
                  <a:moveTo>
                    <a:pt x="3" y="42"/>
                  </a:moveTo>
                  <a:lnTo>
                    <a:pt x="0" y="0"/>
                  </a:lnTo>
                  <a:lnTo>
                    <a:pt x="90" y="78"/>
                  </a:lnTo>
                  <a:lnTo>
                    <a:pt x="0" y="156"/>
                  </a:lnTo>
                  <a:lnTo>
                    <a:pt x="0" y="113"/>
                  </a:lnTo>
                  <a:lnTo>
                    <a:pt x="41" y="78"/>
                  </a:lnTo>
                  <a:lnTo>
                    <a:pt x="3" y="4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6" name="Freeform 8"/>
            <p:cNvSpPr/>
            <p:nvPr/>
          </p:nvSpPr>
          <p:spPr bwMode="auto">
            <a:xfrm>
              <a:off x="1560513" y="1640163"/>
              <a:ext cx="142875" cy="247650"/>
            </a:xfrm>
            <a:custGeom>
              <a:gdLst>
                <a:gd name="T0" fmla="*/ 0 w 90"/>
                <a:gd name="T1" fmla="*/ 42 h 156"/>
                <a:gd name="T2" fmla="*/ 0 w 90"/>
                <a:gd name="T3" fmla="*/ 0 h 156"/>
                <a:gd name="T4" fmla="*/ 90 w 90"/>
                <a:gd name="T5" fmla="*/ 78 h 156"/>
                <a:gd name="T6" fmla="*/ 0 w 90"/>
                <a:gd name="T7" fmla="*/ 156 h 156"/>
                <a:gd name="T8" fmla="*/ 0 w 90"/>
                <a:gd name="T9" fmla="*/ 113 h 156"/>
                <a:gd name="T10" fmla="*/ 40 w 90"/>
                <a:gd name="T11" fmla="*/ 78 h 156"/>
                <a:gd name="T12" fmla="*/ 0 w 90"/>
                <a:gd name="T13" fmla="*/ 42 h 156"/>
              </a:gdLst>
              <a:cxnLst>
                <a:cxn ang="0">
                  <a:pos x="T0" y="T1"/>
                </a:cxn>
                <a:cxn ang="0">
                  <a:pos x="T2" y="T3"/>
                </a:cxn>
                <a:cxn ang="0">
                  <a:pos x="T4" y="T5"/>
                </a:cxn>
                <a:cxn ang="0">
                  <a:pos x="T6" y="T7"/>
                </a:cxn>
                <a:cxn ang="0">
                  <a:pos x="T8" y="T9"/>
                </a:cxn>
                <a:cxn ang="0">
                  <a:pos x="T10" y="T11"/>
                </a:cxn>
                <a:cxn ang="0">
                  <a:pos x="T12" y="T13"/>
                </a:cxn>
              </a:cxnLst>
              <a:rect l="0" t="0" r="r" b="b"/>
              <a:pathLst>
                <a:path w="90" h="156">
                  <a:moveTo>
                    <a:pt x="0" y="42"/>
                  </a:moveTo>
                  <a:lnTo>
                    <a:pt x="0" y="0"/>
                  </a:lnTo>
                  <a:lnTo>
                    <a:pt x="90" y="78"/>
                  </a:lnTo>
                  <a:lnTo>
                    <a:pt x="0" y="156"/>
                  </a:lnTo>
                  <a:lnTo>
                    <a:pt x="0" y="113"/>
                  </a:lnTo>
                  <a:lnTo>
                    <a:pt x="40" y="78"/>
                  </a:lnTo>
                  <a:lnTo>
                    <a:pt x="0" y="4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4300">
                <a:cs typeface="+mn-ea"/>
                <a:sym typeface="+mn-lt"/>
              </a:endParaRPr>
            </a:p>
          </p:txBody>
        </p:sp>
        <p:sp>
          <p:nvSpPr>
            <p:cNvPr id="7" name="Freeform 9"/>
            <p:cNvSpPr/>
            <p:nvPr/>
          </p:nvSpPr>
          <p:spPr bwMode="auto">
            <a:xfrm>
              <a:off x="1662113" y="1640163"/>
              <a:ext cx="141288" cy="247650"/>
            </a:xfrm>
            <a:custGeom>
              <a:gdLst>
                <a:gd name="T0" fmla="*/ 2 w 89"/>
                <a:gd name="T1" fmla="*/ 42 h 156"/>
                <a:gd name="T2" fmla="*/ 0 w 89"/>
                <a:gd name="T3" fmla="*/ 0 h 156"/>
                <a:gd name="T4" fmla="*/ 89 w 89"/>
                <a:gd name="T5" fmla="*/ 78 h 156"/>
                <a:gd name="T6" fmla="*/ 0 w 89"/>
                <a:gd name="T7" fmla="*/ 156 h 156"/>
                <a:gd name="T8" fmla="*/ 0 w 89"/>
                <a:gd name="T9" fmla="*/ 113 h 156"/>
                <a:gd name="T10" fmla="*/ 42 w 89"/>
                <a:gd name="T11" fmla="*/ 78 h 156"/>
                <a:gd name="T12" fmla="*/ 2 w 89"/>
                <a:gd name="T13" fmla="*/ 42 h 156"/>
              </a:gdLst>
              <a:cxnLst>
                <a:cxn ang="0">
                  <a:pos x="T0" y="T1"/>
                </a:cxn>
                <a:cxn ang="0">
                  <a:pos x="T2" y="T3"/>
                </a:cxn>
                <a:cxn ang="0">
                  <a:pos x="T4" y="T5"/>
                </a:cxn>
                <a:cxn ang="0">
                  <a:pos x="T6" y="T7"/>
                </a:cxn>
                <a:cxn ang="0">
                  <a:pos x="T8" y="T9"/>
                </a:cxn>
                <a:cxn ang="0">
                  <a:pos x="T10" y="T11"/>
                </a:cxn>
                <a:cxn ang="0">
                  <a:pos x="T12" y="T13"/>
                </a:cxn>
              </a:cxnLst>
              <a:rect l="0" t="0" r="r" b="b"/>
              <a:pathLst>
                <a:path w="89" h="156">
                  <a:moveTo>
                    <a:pt x="2" y="42"/>
                  </a:moveTo>
                  <a:lnTo>
                    <a:pt x="0" y="0"/>
                  </a:lnTo>
                  <a:lnTo>
                    <a:pt x="89" y="78"/>
                  </a:lnTo>
                  <a:lnTo>
                    <a:pt x="0" y="156"/>
                  </a:lnTo>
                  <a:lnTo>
                    <a:pt x="0" y="113"/>
                  </a:lnTo>
                  <a:lnTo>
                    <a:pt x="42" y="78"/>
                  </a:lnTo>
                  <a:lnTo>
                    <a:pt x="2" y="4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8" name="椭圆 7"/>
            <p:cNvSpPr>
              <a:spLocks noChangeAspect="1"/>
            </p:cNvSpPr>
            <p:nvPr/>
          </p:nvSpPr>
          <p:spPr>
            <a:xfrm>
              <a:off x="1870103" y="1619988"/>
              <a:ext cx="288000" cy="288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9" name="矩形 8"/>
            <p:cNvSpPr>
              <a:spLocks noChangeAspect="1"/>
            </p:cNvSpPr>
            <p:nvPr/>
          </p:nvSpPr>
          <p:spPr>
            <a:xfrm>
              <a:off x="1826372" y="1619598"/>
              <a:ext cx="396000" cy="273710"/>
            </a:xfrm>
            <a:prstGeom prst="rect">
              <a:avLst/>
            </a:prstGeom>
          </p:spPr>
          <p:txBody>
            <a:bodyPr wrap="square">
              <a:spAutoFit/>
            </a:bodyPr>
            <a:lstStyle/>
            <a:p>
              <a:pPr algn="ctr" defTabSz="1218565" fontAlgn="base">
                <a:spcBef>
                  <a:spcPct val="0"/>
                </a:spcBef>
                <a:spcAft>
                  <a:spcPct val="0"/>
                </a:spcAft>
                <a:buClr>
                  <a:srgbClr val="0070C0"/>
                </a:buClr>
                <a:defRPr/>
              </a:pPr>
              <a:r>
                <a:rPr lang="en-US" altLang="zh-CN" sz="2700" b="1" kern="0">
                  <a:solidFill>
                    <a:schemeClr val="bg1"/>
                  </a:solidFill>
                  <a:cs typeface="+mn-ea"/>
                  <a:sym typeface="+mn-lt"/>
                </a:rPr>
                <a:t>1</a:t>
              </a:r>
              <a:endParaRPr lang="zh-CN" altLang="zh-CN" sz="2700" b="1" kern="0">
                <a:solidFill>
                  <a:schemeClr val="bg1"/>
                </a:solidFill>
                <a:cs typeface="+mn-ea"/>
                <a:sym typeface="+mn-lt"/>
              </a:endParaRPr>
            </a:p>
          </p:txBody>
        </p:sp>
      </p:grpSp>
      <p:grpSp>
        <p:nvGrpSpPr>
          <p:cNvPr id="10" name="组合 9"/>
          <p:cNvGrpSpPr>
            <a:grpSpLocks noChangeAspect="1"/>
          </p:cNvGrpSpPr>
          <p:nvPr/>
        </p:nvGrpSpPr>
        <p:grpSpPr>
          <a:xfrm>
            <a:off x="837285" y="2466757"/>
            <a:ext cx="1418793" cy="552596"/>
            <a:chOff x="1454150" y="1610150"/>
            <a:chExt cx="764798" cy="297838"/>
          </a:xfrm>
        </p:grpSpPr>
        <p:sp>
          <p:nvSpPr>
            <p:cNvPr id="11" name="Freeform 7"/>
            <p:cNvSpPr/>
            <p:nvPr/>
          </p:nvSpPr>
          <p:spPr bwMode="auto">
            <a:xfrm>
              <a:off x="1454150" y="1640163"/>
              <a:ext cx="142875" cy="247650"/>
            </a:xfrm>
            <a:custGeom>
              <a:gdLst>
                <a:gd name="T0" fmla="*/ 3 w 90"/>
                <a:gd name="T1" fmla="*/ 42 h 156"/>
                <a:gd name="T2" fmla="*/ 0 w 90"/>
                <a:gd name="T3" fmla="*/ 0 h 156"/>
                <a:gd name="T4" fmla="*/ 90 w 90"/>
                <a:gd name="T5" fmla="*/ 78 h 156"/>
                <a:gd name="T6" fmla="*/ 0 w 90"/>
                <a:gd name="T7" fmla="*/ 156 h 156"/>
                <a:gd name="T8" fmla="*/ 0 w 90"/>
                <a:gd name="T9" fmla="*/ 113 h 156"/>
                <a:gd name="T10" fmla="*/ 41 w 90"/>
                <a:gd name="T11" fmla="*/ 78 h 156"/>
                <a:gd name="T12" fmla="*/ 3 w 90"/>
                <a:gd name="T13" fmla="*/ 42 h 156"/>
              </a:gdLst>
              <a:cxnLst>
                <a:cxn ang="0">
                  <a:pos x="T0" y="T1"/>
                </a:cxn>
                <a:cxn ang="0">
                  <a:pos x="T2" y="T3"/>
                </a:cxn>
                <a:cxn ang="0">
                  <a:pos x="T4" y="T5"/>
                </a:cxn>
                <a:cxn ang="0">
                  <a:pos x="T6" y="T7"/>
                </a:cxn>
                <a:cxn ang="0">
                  <a:pos x="T8" y="T9"/>
                </a:cxn>
                <a:cxn ang="0">
                  <a:pos x="T10" y="T11"/>
                </a:cxn>
                <a:cxn ang="0">
                  <a:pos x="T12" y="T13"/>
                </a:cxn>
              </a:cxnLst>
              <a:rect l="0" t="0" r="r" b="b"/>
              <a:pathLst>
                <a:path w="90" h="156">
                  <a:moveTo>
                    <a:pt x="3" y="42"/>
                  </a:moveTo>
                  <a:lnTo>
                    <a:pt x="0" y="0"/>
                  </a:lnTo>
                  <a:lnTo>
                    <a:pt x="90" y="78"/>
                  </a:lnTo>
                  <a:lnTo>
                    <a:pt x="0" y="156"/>
                  </a:lnTo>
                  <a:lnTo>
                    <a:pt x="0" y="113"/>
                  </a:lnTo>
                  <a:lnTo>
                    <a:pt x="41" y="78"/>
                  </a:lnTo>
                  <a:lnTo>
                    <a:pt x="3" y="42"/>
                  </a:lnTo>
                  <a:close/>
                </a:path>
              </a:pathLst>
            </a:custGeom>
            <a:solidFill>
              <a:schemeClr val="accent1"/>
            </a:solidFill>
            <a:ln>
              <a:noFill/>
            </a:ln>
          </p:spPr>
          <p:txBody>
            <a:bodyPr vert="horz" wrap="square" lIns="91440" tIns="45720" rIns="91440" bIns="45720" numCol="1" anchor="t" anchorCtr="0" compatLnSpc="1"/>
            <a:lstStyle/>
            <a:p>
              <a:endParaRPr lang="zh-CN" altLang="en-US" sz="4300">
                <a:cs typeface="+mn-ea"/>
                <a:sym typeface="+mn-lt"/>
              </a:endParaRPr>
            </a:p>
          </p:txBody>
        </p:sp>
        <p:sp>
          <p:nvSpPr>
            <p:cNvPr id="12" name="Freeform 8"/>
            <p:cNvSpPr/>
            <p:nvPr/>
          </p:nvSpPr>
          <p:spPr bwMode="auto">
            <a:xfrm>
              <a:off x="1560513" y="1640163"/>
              <a:ext cx="142875" cy="247650"/>
            </a:xfrm>
            <a:custGeom>
              <a:gdLst>
                <a:gd name="T0" fmla="*/ 0 w 90"/>
                <a:gd name="T1" fmla="*/ 42 h 156"/>
                <a:gd name="T2" fmla="*/ 0 w 90"/>
                <a:gd name="T3" fmla="*/ 0 h 156"/>
                <a:gd name="T4" fmla="*/ 90 w 90"/>
                <a:gd name="T5" fmla="*/ 78 h 156"/>
                <a:gd name="T6" fmla="*/ 0 w 90"/>
                <a:gd name="T7" fmla="*/ 156 h 156"/>
                <a:gd name="T8" fmla="*/ 0 w 90"/>
                <a:gd name="T9" fmla="*/ 113 h 156"/>
                <a:gd name="T10" fmla="*/ 40 w 90"/>
                <a:gd name="T11" fmla="*/ 78 h 156"/>
                <a:gd name="T12" fmla="*/ 0 w 90"/>
                <a:gd name="T13" fmla="*/ 42 h 156"/>
              </a:gdLst>
              <a:cxnLst>
                <a:cxn ang="0">
                  <a:pos x="T0" y="T1"/>
                </a:cxn>
                <a:cxn ang="0">
                  <a:pos x="T2" y="T3"/>
                </a:cxn>
                <a:cxn ang="0">
                  <a:pos x="T4" y="T5"/>
                </a:cxn>
                <a:cxn ang="0">
                  <a:pos x="T6" y="T7"/>
                </a:cxn>
                <a:cxn ang="0">
                  <a:pos x="T8" y="T9"/>
                </a:cxn>
                <a:cxn ang="0">
                  <a:pos x="T10" y="T11"/>
                </a:cxn>
                <a:cxn ang="0">
                  <a:pos x="T12" y="T13"/>
                </a:cxn>
              </a:cxnLst>
              <a:rect l="0" t="0" r="r" b="b"/>
              <a:pathLst>
                <a:path w="90" h="156">
                  <a:moveTo>
                    <a:pt x="0" y="42"/>
                  </a:moveTo>
                  <a:lnTo>
                    <a:pt x="0" y="0"/>
                  </a:lnTo>
                  <a:lnTo>
                    <a:pt x="90" y="78"/>
                  </a:lnTo>
                  <a:lnTo>
                    <a:pt x="0" y="156"/>
                  </a:lnTo>
                  <a:lnTo>
                    <a:pt x="0" y="113"/>
                  </a:lnTo>
                  <a:lnTo>
                    <a:pt x="40" y="78"/>
                  </a:lnTo>
                  <a:lnTo>
                    <a:pt x="0" y="4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4300">
                <a:cs typeface="+mn-ea"/>
                <a:sym typeface="+mn-lt"/>
              </a:endParaRPr>
            </a:p>
          </p:txBody>
        </p:sp>
        <p:sp>
          <p:nvSpPr>
            <p:cNvPr id="13" name="Freeform 9"/>
            <p:cNvSpPr/>
            <p:nvPr/>
          </p:nvSpPr>
          <p:spPr bwMode="auto">
            <a:xfrm>
              <a:off x="1662113" y="1640163"/>
              <a:ext cx="141288" cy="247650"/>
            </a:xfrm>
            <a:custGeom>
              <a:gdLst>
                <a:gd name="T0" fmla="*/ 2 w 89"/>
                <a:gd name="T1" fmla="*/ 42 h 156"/>
                <a:gd name="T2" fmla="*/ 0 w 89"/>
                <a:gd name="T3" fmla="*/ 0 h 156"/>
                <a:gd name="T4" fmla="*/ 89 w 89"/>
                <a:gd name="T5" fmla="*/ 78 h 156"/>
                <a:gd name="T6" fmla="*/ 0 w 89"/>
                <a:gd name="T7" fmla="*/ 156 h 156"/>
                <a:gd name="T8" fmla="*/ 0 w 89"/>
                <a:gd name="T9" fmla="*/ 113 h 156"/>
                <a:gd name="T10" fmla="*/ 42 w 89"/>
                <a:gd name="T11" fmla="*/ 78 h 156"/>
                <a:gd name="T12" fmla="*/ 2 w 89"/>
                <a:gd name="T13" fmla="*/ 42 h 156"/>
              </a:gdLst>
              <a:cxnLst>
                <a:cxn ang="0">
                  <a:pos x="T0" y="T1"/>
                </a:cxn>
                <a:cxn ang="0">
                  <a:pos x="T2" y="T3"/>
                </a:cxn>
                <a:cxn ang="0">
                  <a:pos x="T4" y="T5"/>
                </a:cxn>
                <a:cxn ang="0">
                  <a:pos x="T6" y="T7"/>
                </a:cxn>
                <a:cxn ang="0">
                  <a:pos x="T8" y="T9"/>
                </a:cxn>
                <a:cxn ang="0">
                  <a:pos x="T10" y="T11"/>
                </a:cxn>
                <a:cxn ang="0">
                  <a:pos x="T12" y="T13"/>
                </a:cxn>
              </a:cxnLst>
              <a:rect l="0" t="0" r="r" b="b"/>
              <a:pathLst>
                <a:path w="89" h="156">
                  <a:moveTo>
                    <a:pt x="2" y="42"/>
                  </a:moveTo>
                  <a:lnTo>
                    <a:pt x="0" y="0"/>
                  </a:lnTo>
                  <a:lnTo>
                    <a:pt x="89" y="78"/>
                  </a:lnTo>
                  <a:lnTo>
                    <a:pt x="0" y="156"/>
                  </a:lnTo>
                  <a:lnTo>
                    <a:pt x="0" y="113"/>
                  </a:lnTo>
                  <a:lnTo>
                    <a:pt x="42" y="78"/>
                  </a:lnTo>
                  <a:lnTo>
                    <a:pt x="2" y="42"/>
                  </a:lnTo>
                  <a:close/>
                </a:path>
              </a:pathLst>
            </a:custGeom>
            <a:solidFill>
              <a:schemeClr val="accent1"/>
            </a:solidFill>
            <a:ln>
              <a:noFill/>
            </a:ln>
          </p:spPr>
          <p:txBody>
            <a:bodyPr vert="horz" wrap="square" lIns="91440" tIns="45720" rIns="91440" bIns="45720" numCol="1" anchor="t" anchorCtr="0" compatLnSpc="1"/>
            <a:lstStyle/>
            <a:p>
              <a:endParaRPr lang="zh-CN" altLang="en-US" sz="4300">
                <a:cs typeface="+mn-ea"/>
                <a:sym typeface="+mn-lt"/>
              </a:endParaRPr>
            </a:p>
          </p:txBody>
        </p:sp>
        <p:sp>
          <p:nvSpPr>
            <p:cNvPr id="14" name="椭圆 13"/>
            <p:cNvSpPr>
              <a:spLocks noChangeAspect="1"/>
            </p:cNvSpPr>
            <p:nvPr/>
          </p:nvSpPr>
          <p:spPr>
            <a:xfrm>
              <a:off x="1870103" y="1619988"/>
              <a:ext cx="288000" cy="28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15" name="矩形 14"/>
            <p:cNvSpPr>
              <a:spLocks noChangeAspect="1"/>
            </p:cNvSpPr>
            <p:nvPr/>
          </p:nvSpPr>
          <p:spPr>
            <a:xfrm>
              <a:off x="1822948" y="1610150"/>
              <a:ext cx="396000" cy="273711"/>
            </a:xfrm>
            <a:prstGeom prst="rect">
              <a:avLst/>
            </a:prstGeom>
          </p:spPr>
          <p:txBody>
            <a:bodyPr wrap="square">
              <a:spAutoFit/>
            </a:bodyPr>
            <a:lstStyle/>
            <a:p>
              <a:pPr algn="ctr" defTabSz="1218565" fontAlgn="base">
                <a:spcBef>
                  <a:spcPct val="0"/>
                </a:spcBef>
                <a:spcAft>
                  <a:spcPct val="0"/>
                </a:spcAft>
                <a:buClr>
                  <a:srgbClr val="0070C0"/>
                </a:buClr>
                <a:defRPr/>
              </a:pPr>
              <a:r>
                <a:rPr lang="en-US" altLang="zh-CN" sz="2700" b="1" kern="0">
                  <a:solidFill>
                    <a:schemeClr val="bg1"/>
                  </a:solidFill>
                  <a:cs typeface="+mn-ea"/>
                  <a:sym typeface="+mn-lt"/>
                </a:rPr>
                <a:t>2</a:t>
              </a:r>
              <a:endParaRPr lang="zh-CN" altLang="zh-CN" sz="2700" b="1" kern="0">
                <a:solidFill>
                  <a:schemeClr val="bg1"/>
                </a:solidFill>
                <a:cs typeface="+mn-ea"/>
                <a:sym typeface="+mn-lt"/>
              </a:endParaRPr>
            </a:p>
          </p:txBody>
        </p:sp>
      </p:grpSp>
      <p:grpSp>
        <p:nvGrpSpPr>
          <p:cNvPr id="16" name="组合 15"/>
          <p:cNvGrpSpPr>
            <a:grpSpLocks noChangeAspect="1"/>
          </p:cNvGrpSpPr>
          <p:nvPr/>
        </p:nvGrpSpPr>
        <p:grpSpPr>
          <a:xfrm>
            <a:off x="8681091" y="3324308"/>
            <a:ext cx="1406096" cy="534348"/>
            <a:chOff x="1454150" y="1619988"/>
            <a:chExt cx="757953" cy="288002"/>
          </a:xfrm>
        </p:grpSpPr>
        <p:sp>
          <p:nvSpPr>
            <p:cNvPr id="17" name="Freeform 7"/>
            <p:cNvSpPr/>
            <p:nvPr/>
          </p:nvSpPr>
          <p:spPr bwMode="auto">
            <a:xfrm>
              <a:off x="1454150" y="1640163"/>
              <a:ext cx="142875" cy="247650"/>
            </a:xfrm>
            <a:custGeom>
              <a:gdLst>
                <a:gd name="T0" fmla="*/ 3 w 90"/>
                <a:gd name="T1" fmla="*/ 42 h 156"/>
                <a:gd name="T2" fmla="*/ 0 w 90"/>
                <a:gd name="T3" fmla="*/ 0 h 156"/>
                <a:gd name="T4" fmla="*/ 90 w 90"/>
                <a:gd name="T5" fmla="*/ 78 h 156"/>
                <a:gd name="T6" fmla="*/ 0 w 90"/>
                <a:gd name="T7" fmla="*/ 156 h 156"/>
                <a:gd name="T8" fmla="*/ 0 w 90"/>
                <a:gd name="T9" fmla="*/ 113 h 156"/>
                <a:gd name="T10" fmla="*/ 41 w 90"/>
                <a:gd name="T11" fmla="*/ 78 h 156"/>
                <a:gd name="T12" fmla="*/ 3 w 90"/>
                <a:gd name="T13" fmla="*/ 42 h 156"/>
              </a:gdLst>
              <a:cxnLst>
                <a:cxn ang="0">
                  <a:pos x="T0" y="T1"/>
                </a:cxn>
                <a:cxn ang="0">
                  <a:pos x="T2" y="T3"/>
                </a:cxn>
                <a:cxn ang="0">
                  <a:pos x="T4" y="T5"/>
                </a:cxn>
                <a:cxn ang="0">
                  <a:pos x="T6" y="T7"/>
                </a:cxn>
                <a:cxn ang="0">
                  <a:pos x="T8" y="T9"/>
                </a:cxn>
                <a:cxn ang="0">
                  <a:pos x="T10" y="T11"/>
                </a:cxn>
                <a:cxn ang="0">
                  <a:pos x="T12" y="T13"/>
                </a:cxn>
              </a:cxnLst>
              <a:rect l="0" t="0" r="r" b="b"/>
              <a:pathLst>
                <a:path w="90" h="156">
                  <a:moveTo>
                    <a:pt x="3" y="42"/>
                  </a:moveTo>
                  <a:lnTo>
                    <a:pt x="0" y="0"/>
                  </a:lnTo>
                  <a:lnTo>
                    <a:pt x="90" y="78"/>
                  </a:lnTo>
                  <a:lnTo>
                    <a:pt x="0" y="156"/>
                  </a:lnTo>
                  <a:lnTo>
                    <a:pt x="0" y="113"/>
                  </a:lnTo>
                  <a:lnTo>
                    <a:pt x="41" y="78"/>
                  </a:lnTo>
                  <a:lnTo>
                    <a:pt x="3" y="4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18" name="Freeform 8"/>
            <p:cNvSpPr/>
            <p:nvPr/>
          </p:nvSpPr>
          <p:spPr bwMode="auto">
            <a:xfrm>
              <a:off x="1560513" y="1640163"/>
              <a:ext cx="142875" cy="247650"/>
            </a:xfrm>
            <a:custGeom>
              <a:gdLst>
                <a:gd name="T0" fmla="*/ 0 w 90"/>
                <a:gd name="T1" fmla="*/ 42 h 156"/>
                <a:gd name="T2" fmla="*/ 0 w 90"/>
                <a:gd name="T3" fmla="*/ 0 h 156"/>
                <a:gd name="T4" fmla="*/ 90 w 90"/>
                <a:gd name="T5" fmla="*/ 78 h 156"/>
                <a:gd name="T6" fmla="*/ 0 w 90"/>
                <a:gd name="T7" fmla="*/ 156 h 156"/>
                <a:gd name="T8" fmla="*/ 0 w 90"/>
                <a:gd name="T9" fmla="*/ 113 h 156"/>
                <a:gd name="T10" fmla="*/ 40 w 90"/>
                <a:gd name="T11" fmla="*/ 78 h 156"/>
                <a:gd name="T12" fmla="*/ 0 w 90"/>
                <a:gd name="T13" fmla="*/ 42 h 156"/>
              </a:gdLst>
              <a:cxnLst>
                <a:cxn ang="0">
                  <a:pos x="T0" y="T1"/>
                </a:cxn>
                <a:cxn ang="0">
                  <a:pos x="T2" y="T3"/>
                </a:cxn>
                <a:cxn ang="0">
                  <a:pos x="T4" y="T5"/>
                </a:cxn>
                <a:cxn ang="0">
                  <a:pos x="T6" y="T7"/>
                </a:cxn>
                <a:cxn ang="0">
                  <a:pos x="T8" y="T9"/>
                </a:cxn>
                <a:cxn ang="0">
                  <a:pos x="T10" y="T11"/>
                </a:cxn>
                <a:cxn ang="0">
                  <a:pos x="T12" y="T13"/>
                </a:cxn>
              </a:cxnLst>
              <a:rect l="0" t="0" r="r" b="b"/>
              <a:pathLst>
                <a:path w="90" h="156">
                  <a:moveTo>
                    <a:pt x="0" y="42"/>
                  </a:moveTo>
                  <a:lnTo>
                    <a:pt x="0" y="0"/>
                  </a:lnTo>
                  <a:lnTo>
                    <a:pt x="90" y="78"/>
                  </a:lnTo>
                  <a:lnTo>
                    <a:pt x="0" y="156"/>
                  </a:lnTo>
                  <a:lnTo>
                    <a:pt x="0" y="113"/>
                  </a:lnTo>
                  <a:lnTo>
                    <a:pt x="40" y="78"/>
                  </a:lnTo>
                  <a:lnTo>
                    <a:pt x="0" y="4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4300">
                <a:cs typeface="+mn-ea"/>
                <a:sym typeface="+mn-lt"/>
              </a:endParaRPr>
            </a:p>
          </p:txBody>
        </p:sp>
        <p:sp>
          <p:nvSpPr>
            <p:cNvPr id="19" name="Freeform 9"/>
            <p:cNvSpPr/>
            <p:nvPr/>
          </p:nvSpPr>
          <p:spPr bwMode="auto">
            <a:xfrm>
              <a:off x="1662113" y="1640163"/>
              <a:ext cx="141288" cy="247650"/>
            </a:xfrm>
            <a:custGeom>
              <a:gdLst>
                <a:gd name="T0" fmla="*/ 2 w 89"/>
                <a:gd name="T1" fmla="*/ 42 h 156"/>
                <a:gd name="T2" fmla="*/ 0 w 89"/>
                <a:gd name="T3" fmla="*/ 0 h 156"/>
                <a:gd name="T4" fmla="*/ 89 w 89"/>
                <a:gd name="T5" fmla="*/ 78 h 156"/>
                <a:gd name="T6" fmla="*/ 0 w 89"/>
                <a:gd name="T7" fmla="*/ 156 h 156"/>
                <a:gd name="T8" fmla="*/ 0 w 89"/>
                <a:gd name="T9" fmla="*/ 113 h 156"/>
                <a:gd name="T10" fmla="*/ 42 w 89"/>
                <a:gd name="T11" fmla="*/ 78 h 156"/>
                <a:gd name="T12" fmla="*/ 2 w 89"/>
                <a:gd name="T13" fmla="*/ 42 h 156"/>
              </a:gdLst>
              <a:cxnLst>
                <a:cxn ang="0">
                  <a:pos x="T0" y="T1"/>
                </a:cxn>
                <a:cxn ang="0">
                  <a:pos x="T2" y="T3"/>
                </a:cxn>
                <a:cxn ang="0">
                  <a:pos x="T4" y="T5"/>
                </a:cxn>
                <a:cxn ang="0">
                  <a:pos x="T6" y="T7"/>
                </a:cxn>
                <a:cxn ang="0">
                  <a:pos x="T8" y="T9"/>
                </a:cxn>
                <a:cxn ang="0">
                  <a:pos x="T10" y="T11"/>
                </a:cxn>
                <a:cxn ang="0">
                  <a:pos x="T12" y="T13"/>
                </a:cxn>
              </a:cxnLst>
              <a:rect l="0" t="0" r="r" b="b"/>
              <a:pathLst>
                <a:path w="89" h="156">
                  <a:moveTo>
                    <a:pt x="2" y="42"/>
                  </a:moveTo>
                  <a:lnTo>
                    <a:pt x="0" y="0"/>
                  </a:lnTo>
                  <a:lnTo>
                    <a:pt x="89" y="78"/>
                  </a:lnTo>
                  <a:lnTo>
                    <a:pt x="0" y="156"/>
                  </a:lnTo>
                  <a:lnTo>
                    <a:pt x="0" y="113"/>
                  </a:lnTo>
                  <a:lnTo>
                    <a:pt x="42" y="78"/>
                  </a:lnTo>
                  <a:lnTo>
                    <a:pt x="2" y="4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20" name="椭圆 19"/>
            <p:cNvSpPr>
              <a:spLocks noChangeAspect="1"/>
            </p:cNvSpPr>
            <p:nvPr/>
          </p:nvSpPr>
          <p:spPr>
            <a:xfrm>
              <a:off x="1870102" y="1619988"/>
              <a:ext cx="287999" cy="28800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0">
                <a:cs typeface="+mn-ea"/>
                <a:sym typeface="+mn-lt"/>
              </a:endParaRPr>
            </a:p>
          </p:txBody>
        </p:sp>
        <p:sp>
          <p:nvSpPr>
            <p:cNvPr id="21" name="矩形 20"/>
            <p:cNvSpPr>
              <a:spLocks noChangeAspect="1"/>
            </p:cNvSpPr>
            <p:nvPr/>
          </p:nvSpPr>
          <p:spPr>
            <a:xfrm>
              <a:off x="1816103" y="1623238"/>
              <a:ext cx="396000" cy="273710"/>
            </a:xfrm>
            <a:prstGeom prst="rect">
              <a:avLst/>
            </a:prstGeom>
          </p:spPr>
          <p:txBody>
            <a:bodyPr wrap="square">
              <a:spAutoFit/>
            </a:bodyPr>
            <a:lstStyle/>
            <a:p>
              <a:pPr algn="ctr" defTabSz="1218565" fontAlgn="base">
                <a:spcBef>
                  <a:spcPct val="0"/>
                </a:spcBef>
                <a:spcAft>
                  <a:spcPct val="0"/>
                </a:spcAft>
                <a:buClr>
                  <a:srgbClr val="0070C0"/>
                </a:buClr>
                <a:defRPr/>
              </a:pPr>
              <a:r>
                <a:rPr lang="en-US" altLang="zh-CN" sz="2700" b="1" kern="0">
                  <a:solidFill>
                    <a:schemeClr val="bg1"/>
                  </a:solidFill>
                  <a:cs typeface="+mn-ea"/>
                  <a:sym typeface="+mn-lt"/>
                </a:rPr>
                <a:t>3</a:t>
              </a:r>
              <a:endParaRPr lang="zh-CN" altLang="zh-CN" sz="2700" b="1" kern="0">
                <a:solidFill>
                  <a:schemeClr val="bg1"/>
                </a:solidFill>
                <a:cs typeface="+mn-ea"/>
                <a:sym typeface="+mn-lt"/>
              </a:endParaRPr>
            </a:p>
          </p:txBody>
        </p:sp>
      </p:grpSp>
      <p:sp>
        <p:nvSpPr>
          <p:cNvPr id="22" name="AutoShape 3"/>
          <p:cNvSpPr>
            <a:spLocks noChangeAspect="1" noChangeArrowheads="1" noTextEdit="1"/>
          </p:cNvSpPr>
          <p:nvPr/>
        </p:nvSpPr>
        <p:spPr bwMode="auto">
          <a:xfrm>
            <a:off x="3600049" y="1372800"/>
            <a:ext cx="4515272" cy="4674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08" tIns="60955" rIns="121908" bIns="60955" numCol="1" anchor="t" anchorCtr="0" compatLnSpc="1"/>
          <a:lstStyle/>
          <a:p>
            <a:endParaRPr lang="zh-CN" altLang="en-US">
              <a:cs typeface="+mn-ea"/>
              <a:sym typeface="+mn-lt"/>
            </a:endParaRPr>
          </a:p>
        </p:txBody>
      </p:sp>
      <p:grpSp>
        <p:nvGrpSpPr>
          <p:cNvPr id="23" name="组合 22"/>
          <p:cNvGrpSpPr/>
          <p:nvPr/>
        </p:nvGrpSpPr>
        <p:grpSpPr>
          <a:xfrm>
            <a:off x="3921173" y="2740891"/>
            <a:ext cx="2378587" cy="3110408"/>
            <a:chOff x="2942294" y="2175506"/>
            <a:chExt cx="1953039" cy="2553600"/>
          </a:xfrm>
        </p:grpSpPr>
        <p:sp>
          <p:nvSpPr>
            <p:cNvPr id="24" name="Freeform 5"/>
            <p:cNvSpPr/>
            <p:nvPr/>
          </p:nvSpPr>
          <p:spPr bwMode="auto">
            <a:xfrm>
              <a:off x="2942294" y="2175506"/>
              <a:ext cx="1953039" cy="2553600"/>
            </a:xfrm>
            <a:custGeom>
              <a:gdLst>
                <a:gd name="T0" fmla="*/ 421 w 843"/>
                <a:gd name="T1" fmla="*/ 0 h 1101"/>
                <a:gd name="T2" fmla="*/ 0 w 843"/>
                <a:gd name="T3" fmla="*/ 422 h 1101"/>
                <a:gd name="T4" fmla="*/ 297 w 843"/>
                <a:gd name="T5" fmla="*/ 826 h 1101"/>
                <a:gd name="T6" fmla="*/ 99 w 843"/>
                <a:gd name="T7" fmla="*/ 1101 h 1101"/>
                <a:gd name="T8" fmla="*/ 843 w 843"/>
                <a:gd name="T9" fmla="*/ 422 h 1101"/>
                <a:gd name="T10" fmla="*/ 421 w 843"/>
                <a:gd name="T11" fmla="*/ 0 h 1101"/>
              </a:gdLst>
              <a:cxnLst>
                <a:cxn ang="0">
                  <a:pos x="T0" y="T1"/>
                </a:cxn>
                <a:cxn ang="0">
                  <a:pos x="T2" y="T3"/>
                </a:cxn>
                <a:cxn ang="0">
                  <a:pos x="T4" y="T5"/>
                </a:cxn>
                <a:cxn ang="0">
                  <a:pos x="T6" y="T7"/>
                </a:cxn>
                <a:cxn ang="0">
                  <a:pos x="T8" y="T9"/>
                </a:cxn>
                <a:cxn ang="0">
                  <a:pos x="T10" y="T11"/>
                </a:cxn>
              </a:cxnLst>
              <a:rect l="0" t="0" r="r" b="b"/>
              <a:pathLst>
                <a:path w="843" h="1101">
                  <a:moveTo>
                    <a:pt x="421" y="0"/>
                  </a:moveTo>
                  <a:cubicBezTo>
                    <a:pt x="189" y="0"/>
                    <a:pt x="0" y="189"/>
                    <a:pt x="0" y="422"/>
                  </a:cubicBezTo>
                  <a:cubicBezTo>
                    <a:pt x="0" y="612"/>
                    <a:pt x="125" y="773"/>
                    <a:pt x="297" y="826"/>
                  </a:cubicBezTo>
                  <a:cubicBezTo>
                    <a:pt x="99" y="1101"/>
                    <a:pt x="99" y="1101"/>
                    <a:pt x="99" y="1101"/>
                  </a:cubicBezTo>
                  <a:cubicBezTo>
                    <a:pt x="351" y="945"/>
                    <a:pt x="843" y="767"/>
                    <a:pt x="843" y="422"/>
                  </a:cubicBezTo>
                  <a:cubicBezTo>
                    <a:pt x="843" y="189"/>
                    <a:pt x="654" y="0"/>
                    <a:pt x="421" y="0"/>
                  </a:cubicBezTo>
                  <a:close/>
                </a:path>
              </a:pathLst>
            </a:custGeom>
            <a:solidFill>
              <a:schemeClr val="accent1"/>
            </a:solidFill>
            <a:ln w="28575">
              <a:solidFill>
                <a:schemeClr val="bg1"/>
              </a:solidFill>
              <a:round/>
            </a:ln>
          </p:spPr>
          <p:txBody>
            <a:bodyPr vert="horz" wrap="square" lIns="91440" tIns="45720" rIns="91440" bIns="45720" numCol="1" anchor="t" anchorCtr="0" compatLnSpc="1"/>
            <a:lstStyle/>
            <a:p>
              <a:endParaRPr lang="zh-CN" altLang="en-US">
                <a:cs typeface="+mn-ea"/>
                <a:sym typeface="+mn-lt"/>
              </a:endParaRPr>
            </a:p>
          </p:txBody>
        </p:sp>
        <p:sp>
          <p:nvSpPr>
            <p:cNvPr id="25" name="矩形 24"/>
            <p:cNvSpPr/>
            <p:nvPr/>
          </p:nvSpPr>
          <p:spPr>
            <a:xfrm>
              <a:off x="3274395" y="2992226"/>
              <a:ext cx="1288835" cy="376388"/>
            </a:xfrm>
            <a:prstGeom prst="rect">
              <a:avLst/>
            </a:prstGeom>
          </p:spPr>
          <p:txBody>
            <a:bodyPr wrap="none">
              <a:spAutoFit/>
            </a:bodyPr>
            <a:lstStyle/>
            <a:p>
              <a:pPr algn="ctr">
                <a:lnSpc>
                  <a:spcPct val="150000"/>
                </a:lnSpc>
                <a:defRPr/>
              </a:pPr>
              <a:r>
                <a:rPr lang="zh-CN" altLang="en-US" b="1" kern="0">
                  <a:solidFill>
                    <a:schemeClr val="bg1"/>
                  </a:solidFill>
                  <a:cs typeface="+mn-ea"/>
                  <a:sym typeface="+mn-lt"/>
                </a:rPr>
                <a:t>点击添加文本</a:t>
              </a:r>
              <a:endParaRPr lang="en-US" altLang="zh-CN" b="1" kern="0">
                <a:solidFill>
                  <a:schemeClr val="bg1"/>
                </a:solidFill>
                <a:cs typeface="+mn-ea"/>
                <a:sym typeface="+mn-lt"/>
              </a:endParaRPr>
            </a:p>
          </p:txBody>
        </p:sp>
      </p:grpSp>
      <p:grpSp>
        <p:nvGrpSpPr>
          <p:cNvPr id="26" name="组合 25"/>
          <p:cNvGrpSpPr/>
          <p:nvPr/>
        </p:nvGrpSpPr>
        <p:grpSpPr>
          <a:xfrm>
            <a:off x="6116723" y="2634676"/>
            <a:ext cx="2119856" cy="2766805"/>
            <a:chOff x="4587544" y="2175506"/>
            <a:chExt cx="1590099" cy="2075104"/>
          </a:xfrm>
          <a:solidFill>
            <a:srgbClr val="0070C0"/>
          </a:solidFill>
        </p:grpSpPr>
        <p:sp>
          <p:nvSpPr>
            <p:cNvPr id="27" name="Freeform 8"/>
            <p:cNvSpPr/>
            <p:nvPr/>
          </p:nvSpPr>
          <p:spPr bwMode="auto">
            <a:xfrm flipH="1">
              <a:off x="4587544" y="2175506"/>
              <a:ext cx="1590099" cy="2075104"/>
            </a:xfrm>
            <a:custGeom>
              <a:gdLst>
                <a:gd name="T0" fmla="*/ 343 w 686"/>
                <a:gd name="T1" fmla="*/ 0 h 895"/>
                <a:gd name="T2" fmla="*/ 0 w 686"/>
                <a:gd name="T3" fmla="*/ 343 h 895"/>
                <a:gd name="T4" fmla="*/ 242 w 686"/>
                <a:gd name="T5" fmla="*/ 671 h 895"/>
                <a:gd name="T6" fmla="*/ 81 w 686"/>
                <a:gd name="T7" fmla="*/ 895 h 895"/>
                <a:gd name="T8" fmla="*/ 686 w 686"/>
                <a:gd name="T9" fmla="*/ 343 h 895"/>
                <a:gd name="T10" fmla="*/ 343 w 686"/>
                <a:gd name="T11" fmla="*/ 0 h 895"/>
              </a:gdLst>
              <a:cxnLst>
                <a:cxn ang="0">
                  <a:pos x="T0" y="T1"/>
                </a:cxn>
                <a:cxn ang="0">
                  <a:pos x="T2" y="T3"/>
                </a:cxn>
                <a:cxn ang="0">
                  <a:pos x="T4" y="T5"/>
                </a:cxn>
                <a:cxn ang="0">
                  <a:pos x="T6" y="T7"/>
                </a:cxn>
                <a:cxn ang="0">
                  <a:pos x="T8" y="T9"/>
                </a:cxn>
                <a:cxn ang="0">
                  <a:pos x="T10" y="T11"/>
                </a:cxn>
              </a:cxnLst>
              <a:rect l="0" t="0" r="r" b="b"/>
              <a:pathLst>
                <a:path w="686" h="895">
                  <a:moveTo>
                    <a:pt x="343" y="0"/>
                  </a:moveTo>
                  <a:cubicBezTo>
                    <a:pt x="154" y="0"/>
                    <a:pt x="0" y="153"/>
                    <a:pt x="0" y="343"/>
                  </a:cubicBezTo>
                  <a:cubicBezTo>
                    <a:pt x="0" y="497"/>
                    <a:pt x="102" y="627"/>
                    <a:pt x="242" y="671"/>
                  </a:cubicBezTo>
                  <a:cubicBezTo>
                    <a:pt x="81" y="895"/>
                    <a:pt x="81" y="895"/>
                    <a:pt x="81" y="895"/>
                  </a:cubicBezTo>
                  <a:cubicBezTo>
                    <a:pt x="286" y="768"/>
                    <a:pt x="686" y="623"/>
                    <a:pt x="686" y="343"/>
                  </a:cubicBezTo>
                  <a:cubicBezTo>
                    <a:pt x="686" y="153"/>
                    <a:pt x="533" y="0"/>
                    <a:pt x="343" y="0"/>
                  </a:cubicBezTo>
                  <a:close/>
                </a:path>
              </a:pathLst>
            </a:custGeom>
            <a:solidFill>
              <a:schemeClr val="accent3"/>
            </a:solidFill>
            <a:ln w="28575">
              <a:solidFill>
                <a:schemeClr val="bg1"/>
              </a:solidFill>
              <a:round/>
            </a:ln>
          </p:spPr>
          <p:txBody>
            <a:bodyPr vert="horz" wrap="square" lIns="91440" tIns="45720" rIns="91440" bIns="45720" numCol="1" anchor="t" anchorCtr="0" compatLnSpc="1"/>
            <a:lstStyle/>
            <a:p>
              <a:endParaRPr lang="zh-CN" altLang="en-US">
                <a:cs typeface="+mn-ea"/>
                <a:sym typeface="+mn-lt"/>
              </a:endParaRPr>
            </a:p>
          </p:txBody>
        </p:sp>
        <p:sp>
          <p:nvSpPr>
            <p:cNvPr id="28" name="矩形 27"/>
            <p:cNvSpPr/>
            <p:nvPr/>
          </p:nvSpPr>
          <p:spPr>
            <a:xfrm>
              <a:off x="4719841" y="2759070"/>
              <a:ext cx="1350546" cy="389579"/>
            </a:xfrm>
            <a:prstGeom prst="rect">
              <a:avLst/>
            </a:prstGeom>
            <a:noFill/>
          </p:spPr>
          <p:txBody>
            <a:bodyPr wrap="none">
              <a:spAutoFit/>
            </a:bodyPr>
            <a:lstStyle/>
            <a:p>
              <a:pPr algn="ctr">
                <a:lnSpc>
                  <a:spcPct val="150000"/>
                </a:lnSpc>
                <a:defRPr/>
              </a:pPr>
              <a:r>
                <a:rPr lang="zh-CN" altLang="en-US" sz="2100" b="1" kern="0">
                  <a:solidFill>
                    <a:schemeClr val="bg1"/>
                  </a:solidFill>
                  <a:cs typeface="+mn-ea"/>
                  <a:sym typeface="+mn-lt"/>
                </a:rPr>
                <a:t>点击添加文本</a:t>
              </a:r>
              <a:endParaRPr lang="en-US" altLang="zh-CN" sz="2100" b="1" kern="0">
                <a:solidFill>
                  <a:schemeClr val="bg1"/>
                </a:solidFill>
                <a:cs typeface="+mn-ea"/>
                <a:sym typeface="+mn-lt"/>
              </a:endParaRPr>
            </a:p>
          </p:txBody>
        </p:sp>
      </p:grpSp>
      <p:grpSp>
        <p:nvGrpSpPr>
          <p:cNvPr id="29" name="组合 28"/>
          <p:cNvGrpSpPr/>
          <p:nvPr/>
        </p:nvGrpSpPr>
        <p:grpSpPr>
          <a:xfrm>
            <a:off x="684198" y="3240880"/>
            <a:ext cx="2583990" cy="1496304"/>
            <a:chOff x="512619" y="2768105"/>
            <a:chExt cx="1938245" cy="1122228"/>
          </a:xfrm>
        </p:grpSpPr>
        <p:sp>
          <p:nvSpPr>
            <p:cNvPr id="30" name="矩形 1"/>
            <p:cNvSpPr>
              <a:spLocks noChangeArrowheads="1"/>
            </p:cNvSpPr>
            <p:nvPr/>
          </p:nvSpPr>
          <p:spPr bwMode="auto">
            <a:xfrm>
              <a:off x="512619" y="3156286"/>
              <a:ext cx="1938245" cy="73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just">
                <a:lnSpc>
                  <a:spcPct val="120000"/>
                </a:lnSpc>
              </a:pPr>
              <a:r>
                <a:rPr lang="zh-CN" altLang="en-US" sz="1600">
                  <a:solidFill>
                    <a:schemeClr val="tx1">
                      <a:lumMod val="50000"/>
                      <a:lumOff val="50000"/>
                    </a:schemeClr>
                  </a:solidFill>
                  <a:latin typeface="+mn-lt"/>
                  <a:cs typeface="+mn-ea"/>
                  <a:sym typeface="+mn-lt"/>
                </a:rPr>
                <a:t>点击此处添加内容点击此处添加内容点击此处添加内容点</a:t>
              </a:r>
              <a:endParaRPr lang="zh-CN" altLang="en-US" sz="1600" b="1">
                <a:solidFill>
                  <a:schemeClr val="tx1">
                    <a:lumMod val="50000"/>
                    <a:lumOff val="50000"/>
                  </a:schemeClr>
                </a:solidFill>
                <a:latin typeface="+mn-lt"/>
                <a:cs typeface="+mn-ea"/>
                <a:sym typeface="+mn-lt"/>
              </a:endParaRPr>
            </a:p>
          </p:txBody>
        </p:sp>
        <p:sp>
          <p:nvSpPr>
            <p:cNvPr id="31" name="矩形 30"/>
            <p:cNvSpPr/>
            <p:nvPr/>
          </p:nvSpPr>
          <p:spPr>
            <a:xfrm>
              <a:off x="512619" y="2768105"/>
              <a:ext cx="1533311" cy="276999"/>
            </a:xfrm>
            <a:prstGeom prst="rect">
              <a:avLst/>
            </a:prstGeom>
          </p:spPr>
          <p:txBody>
            <a:bodyPr wrap="none">
              <a:spAutoFit/>
            </a:bodyPr>
            <a:lstStyle/>
            <a:p>
              <a:r>
                <a:rPr lang="zh-CN" altLang="en-US" b="1">
                  <a:solidFill>
                    <a:schemeClr val="tx1">
                      <a:lumMod val="50000"/>
                      <a:lumOff val="50000"/>
                    </a:schemeClr>
                  </a:solidFill>
                  <a:cs typeface="+mn-ea"/>
                  <a:sym typeface="+mn-lt"/>
                </a:rPr>
                <a:t>此处添加标题内容</a:t>
              </a:r>
              <a:endParaRPr lang="en-US" altLang="zh-CN" b="1">
                <a:solidFill>
                  <a:schemeClr val="tx1">
                    <a:lumMod val="50000"/>
                    <a:lumOff val="50000"/>
                  </a:schemeClr>
                </a:solidFill>
                <a:cs typeface="+mn-ea"/>
                <a:sym typeface="+mn-lt"/>
              </a:endParaRPr>
            </a:p>
          </p:txBody>
        </p:sp>
      </p:grpSp>
      <p:grpSp>
        <p:nvGrpSpPr>
          <p:cNvPr id="34" name="组合 33"/>
          <p:cNvGrpSpPr/>
          <p:nvPr/>
        </p:nvGrpSpPr>
        <p:grpSpPr>
          <a:xfrm>
            <a:off x="7611280" y="708828"/>
            <a:ext cx="2583990" cy="1496304"/>
            <a:chOff x="5708608" y="869066"/>
            <a:chExt cx="1938245" cy="1122228"/>
          </a:xfrm>
        </p:grpSpPr>
        <p:sp>
          <p:nvSpPr>
            <p:cNvPr id="35" name="矩形 1"/>
            <p:cNvSpPr>
              <a:spLocks noChangeArrowheads="1"/>
            </p:cNvSpPr>
            <p:nvPr/>
          </p:nvSpPr>
          <p:spPr bwMode="auto">
            <a:xfrm>
              <a:off x="5708608" y="1257247"/>
              <a:ext cx="1938245" cy="73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just">
                <a:lnSpc>
                  <a:spcPct val="120000"/>
                </a:lnSpc>
              </a:pPr>
              <a:r>
                <a:rPr lang="zh-CN" altLang="en-US" sz="1600">
                  <a:solidFill>
                    <a:schemeClr val="tx1">
                      <a:lumMod val="50000"/>
                      <a:lumOff val="50000"/>
                    </a:schemeClr>
                  </a:solidFill>
                  <a:latin typeface="+mn-lt"/>
                  <a:cs typeface="+mn-ea"/>
                  <a:sym typeface="+mn-lt"/>
                </a:rPr>
                <a:t>点击此处添加内容点击此处添加内容点击此处添加内容点</a:t>
              </a:r>
              <a:endParaRPr lang="zh-CN" altLang="en-US" sz="1600" b="1">
                <a:solidFill>
                  <a:schemeClr val="tx1">
                    <a:lumMod val="50000"/>
                    <a:lumOff val="50000"/>
                  </a:schemeClr>
                </a:solidFill>
                <a:latin typeface="+mn-lt"/>
                <a:cs typeface="+mn-ea"/>
                <a:sym typeface="+mn-lt"/>
              </a:endParaRPr>
            </a:p>
          </p:txBody>
        </p:sp>
        <p:sp>
          <p:nvSpPr>
            <p:cNvPr id="36" name="矩形 35"/>
            <p:cNvSpPr/>
            <p:nvPr/>
          </p:nvSpPr>
          <p:spPr>
            <a:xfrm>
              <a:off x="5708608" y="869066"/>
              <a:ext cx="1533311" cy="276999"/>
            </a:xfrm>
            <a:prstGeom prst="rect">
              <a:avLst/>
            </a:prstGeom>
          </p:spPr>
          <p:txBody>
            <a:bodyPr wrap="none">
              <a:spAutoFit/>
            </a:bodyPr>
            <a:lstStyle/>
            <a:p>
              <a:r>
                <a:rPr lang="zh-CN" altLang="en-US" b="1">
                  <a:solidFill>
                    <a:schemeClr val="tx1">
                      <a:lumMod val="50000"/>
                      <a:lumOff val="50000"/>
                    </a:schemeClr>
                  </a:solidFill>
                  <a:cs typeface="+mn-ea"/>
                  <a:sym typeface="+mn-lt"/>
                </a:rPr>
                <a:t>此处添加标题内容</a:t>
              </a:r>
              <a:endParaRPr lang="en-US" altLang="zh-CN" b="1">
                <a:solidFill>
                  <a:schemeClr val="tx1">
                    <a:lumMod val="50000"/>
                    <a:lumOff val="50000"/>
                  </a:schemeClr>
                </a:solidFill>
                <a:cs typeface="+mn-ea"/>
                <a:sym typeface="+mn-lt"/>
              </a:endParaRPr>
            </a:p>
          </p:txBody>
        </p:sp>
      </p:grpSp>
      <p:grpSp>
        <p:nvGrpSpPr>
          <p:cNvPr id="37" name="组合 36"/>
          <p:cNvGrpSpPr/>
          <p:nvPr/>
        </p:nvGrpSpPr>
        <p:grpSpPr>
          <a:xfrm>
            <a:off x="8522260" y="4000165"/>
            <a:ext cx="2583990" cy="1496304"/>
            <a:chOff x="6447985" y="3337569"/>
            <a:chExt cx="1938245" cy="1122228"/>
          </a:xfrm>
        </p:grpSpPr>
        <p:sp>
          <p:nvSpPr>
            <p:cNvPr id="38" name="矩形 1"/>
            <p:cNvSpPr>
              <a:spLocks noChangeArrowheads="1"/>
            </p:cNvSpPr>
            <p:nvPr/>
          </p:nvSpPr>
          <p:spPr bwMode="auto">
            <a:xfrm>
              <a:off x="6447985" y="3725750"/>
              <a:ext cx="1938245" cy="73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just">
                <a:lnSpc>
                  <a:spcPct val="120000"/>
                </a:lnSpc>
              </a:pPr>
              <a:r>
                <a:rPr lang="zh-CN" altLang="en-US" sz="1600">
                  <a:solidFill>
                    <a:schemeClr val="tx1">
                      <a:lumMod val="50000"/>
                      <a:lumOff val="50000"/>
                    </a:schemeClr>
                  </a:solidFill>
                  <a:latin typeface="+mn-lt"/>
                  <a:cs typeface="+mn-ea"/>
                  <a:sym typeface="+mn-lt"/>
                </a:rPr>
                <a:t>点击此处添加内容点击此处添加内容点击此处添加内容点</a:t>
              </a:r>
              <a:endParaRPr lang="zh-CN" altLang="en-US" sz="1600" b="1">
                <a:solidFill>
                  <a:schemeClr val="tx1">
                    <a:lumMod val="50000"/>
                    <a:lumOff val="50000"/>
                  </a:schemeClr>
                </a:solidFill>
                <a:latin typeface="+mn-lt"/>
                <a:cs typeface="+mn-ea"/>
                <a:sym typeface="+mn-lt"/>
              </a:endParaRPr>
            </a:p>
          </p:txBody>
        </p:sp>
        <p:sp>
          <p:nvSpPr>
            <p:cNvPr id="39" name="矩形 38"/>
            <p:cNvSpPr/>
            <p:nvPr/>
          </p:nvSpPr>
          <p:spPr>
            <a:xfrm>
              <a:off x="6447985" y="3337569"/>
              <a:ext cx="1533311" cy="276999"/>
            </a:xfrm>
            <a:prstGeom prst="rect">
              <a:avLst/>
            </a:prstGeom>
          </p:spPr>
          <p:txBody>
            <a:bodyPr wrap="none">
              <a:spAutoFit/>
            </a:bodyPr>
            <a:lstStyle/>
            <a:p>
              <a:r>
                <a:rPr lang="zh-CN" altLang="en-US" b="1">
                  <a:solidFill>
                    <a:schemeClr val="tx1">
                      <a:lumMod val="50000"/>
                      <a:lumOff val="50000"/>
                    </a:schemeClr>
                  </a:solidFill>
                  <a:cs typeface="+mn-ea"/>
                  <a:sym typeface="+mn-lt"/>
                </a:rPr>
                <a:t>此处添加标题内容</a:t>
              </a:r>
              <a:endParaRPr lang="en-US" altLang="zh-CN" b="1">
                <a:solidFill>
                  <a:schemeClr val="tx1">
                    <a:lumMod val="50000"/>
                    <a:lumOff val="50000"/>
                  </a:schemeClr>
                </a:solidFill>
                <a:cs typeface="+mn-ea"/>
                <a:sym typeface="+mn-lt"/>
              </a:endParaRPr>
            </a:p>
          </p:txBody>
        </p:sp>
      </p:grpSp>
      <p:grpSp>
        <p:nvGrpSpPr>
          <p:cNvPr id="40" name="组合 39"/>
          <p:cNvGrpSpPr/>
          <p:nvPr/>
        </p:nvGrpSpPr>
        <p:grpSpPr>
          <a:xfrm>
            <a:off x="5103000" y="1271258"/>
            <a:ext cx="1735810" cy="2265525"/>
            <a:chOff x="3827152" y="1152942"/>
            <a:chExt cx="1302026" cy="1699144"/>
          </a:xfrm>
        </p:grpSpPr>
        <p:sp>
          <p:nvSpPr>
            <p:cNvPr id="41" name="Freeform 10"/>
            <p:cNvSpPr/>
            <p:nvPr/>
          </p:nvSpPr>
          <p:spPr bwMode="auto">
            <a:xfrm>
              <a:off x="3827152" y="1152942"/>
              <a:ext cx="1302026" cy="1699144"/>
            </a:xfrm>
            <a:custGeom>
              <a:gdLst>
                <a:gd name="T0" fmla="*/ 281 w 562"/>
                <a:gd name="T1" fmla="*/ 733 h 733"/>
                <a:gd name="T2" fmla="*/ 562 w 562"/>
                <a:gd name="T3" fmla="*/ 452 h 733"/>
                <a:gd name="T4" fmla="*/ 364 w 562"/>
                <a:gd name="T5" fmla="*/ 184 h 733"/>
                <a:gd name="T6" fmla="*/ 496 w 562"/>
                <a:gd name="T7" fmla="*/ 0 h 733"/>
                <a:gd name="T8" fmla="*/ 0 w 562"/>
                <a:gd name="T9" fmla="*/ 452 h 733"/>
                <a:gd name="T10" fmla="*/ 281 w 562"/>
                <a:gd name="T11" fmla="*/ 733 h 733"/>
              </a:gdLst>
              <a:cxnLst>
                <a:cxn ang="0">
                  <a:pos x="T0" y="T1"/>
                </a:cxn>
                <a:cxn ang="0">
                  <a:pos x="T2" y="T3"/>
                </a:cxn>
                <a:cxn ang="0">
                  <a:pos x="T4" y="T5"/>
                </a:cxn>
                <a:cxn ang="0">
                  <a:pos x="T6" y="T7"/>
                </a:cxn>
                <a:cxn ang="0">
                  <a:pos x="T8" y="T9"/>
                </a:cxn>
                <a:cxn ang="0">
                  <a:pos x="T10" y="T11"/>
                </a:cxn>
              </a:cxnLst>
              <a:rect l="0" t="0" r="r" b="b"/>
              <a:pathLst>
                <a:path w="562" h="733">
                  <a:moveTo>
                    <a:pt x="281" y="733"/>
                  </a:moveTo>
                  <a:cubicBezTo>
                    <a:pt x="436" y="733"/>
                    <a:pt x="562" y="607"/>
                    <a:pt x="562" y="452"/>
                  </a:cubicBezTo>
                  <a:cubicBezTo>
                    <a:pt x="562" y="326"/>
                    <a:pt x="478" y="219"/>
                    <a:pt x="364" y="184"/>
                  </a:cubicBezTo>
                  <a:cubicBezTo>
                    <a:pt x="496" y="0"/>
                    <a:pt x="496" y="0"/>
                    <a:pt x="496" y="0"/>
                  </a:cubicBezTo>
                  <a:cubicBezTo>
                    <a:pt x="328" y="104"/>
                    <a:pt x="0" y="223"/>
                    <a:pt x="0" y="452"/>
                  </a:cubicBezTo>
                  <a:cubicBezTo>
                    <a:pt x="0" y="607"/>
                    <a:pt x="126" y="733"/>
                    <a:pt x="281" y="733"/>
                  </a:cubicBezTo>
                  <a:close/>
                </a:path>
              </a:pathLst>
            </a:custGeom>
            <a:solidFill>
              <a:schemeClr val="accent2"/>
            </a:solidFill>
            <a:ln w="28575">
              <a:solidFill>
                <a:schemeClr val="bg1"/>
              </a:solidFill>
              <a:round/>
            </a:ln>
          </p:spPr>
          <p:txBody>
            <a:bodyPr vert="horz" wrap="square" lIns="91440" tIns="45720" rIns="91440" bIns="45720" numCol="1" anchor="t" anchorCtr="0" compatLnSpc="1"/>
            <a:lstStyle/>
            <a:p>
              <a:endParaRPr lang="zh-CN" altLang="en-US">
                <a:cs typeface="+mn-ea"/>
                <a:sym typeface="+mn-lt"/>
              </a:endParaRPr>
            </a:p>
          </p:txBody>
        </p:sp>
        <p:sp>
          <p:nvSpPr>
            <p:cNvPr id="42" name="矩形 41"/>
            <p:cNvSpPr/>
            <p:nvPr/>
          </p:nvSpPr>
          <p:spPr>
            <a:xfrm>
              <a:off x="3865755" y="1978315"/>
              <a:ext cx="1235114" cy="359089"/>
            </a:xfrm>
            <a:prstGeom prst="rect">
              <a:avLst/>
            </a:prstGeom>
          </p:spPr>
          <p:txBody>
            <a:bodyPr wrap="none">
              <a:spAutoFit/>
            </a:bodyPr>
            <a:lstStyle/>
            <a:p>
              <a:pPr algn="ctr">
                <a:lnSpc>
                  <a:spcPct val="150000"/>
                </a:lnSpc>
                <a:defRPr/>
              </a:pPr>
              <a:r>
                <a:rPr lang="zh-CN" altLang="en-US" sz="1900" b="1" kern="0">
                  <a:solidFill>
                    <a:schemeClr val="bg1"/>
                  </a:solidFill>
                  <a:cs typeface="+mn-ea"/>
                  <a:sym typeface="+mn-lt"/>
                </a:rPr>
                <a:t>点击添加文本</a:t>
              </a:r>
              <a:endParaRPr lang="en-US" altLang="zh-CN" sz="1900" b="1" kern="0">
                <a:solidFill>
                  <a:schemeClr val="bg1"/>
                </a:solidFill>
                <a:cs typeface="+mn-ea"/>
                <a:sym typeface="+mn-lt"/>
              </a:endParaRPr>
            </a:p>
          </p:txBody>
        </p:sp>
      </p:grpSp>
      <p:sp>
        <p:nvSpPr>
          <p:cNvPr id="43" name="矩形 42"/>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 calcmode="lin" valueType="num">
                                      <p:cBhvr>
                                        <p:cTn id="9" dur="500" fill="hold"/>
                                        <p:tgtEl>
                                          <p:spTgt spid="40"/>
                                        </p:tgtEl>
                                        <p:attrNameLst>
                                          <p:attrName>style.rotation</p:attrName>
                                        </p:attrNameLst>
                                      </p:cBhvr>
                                      <p:tavLst>
                                        <p:tav tm="0">
                                          <p:val>
                                            <p:fltVal val="90"/>
                                          </p:val>
                                        </p:tav>
                                        <p:tav tm="100000">
                                          <p:val>
                                            <p:fltVal val="0"/>
                                          </p:val>
                                        </p:tav>
                                      </p:tavLst>
                                    </p:anim>
                                    <p:animEffect transition="in" filter="fade">
                                      <p:cBhvr>
                                        <p:cTn id="10" dur="500"/>
                                        <p:tgtEl>
                                          <p:spTgt spid="40"/>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nodeType="afterGroup">
                            <p:stCondLst>
                              <p:cond delay="1000"/>
                            </p:stCondLst>
                            <p:childTnLst>
                              <p:par>
                                <p:cTn id="16" presetID="42" presetClass="entr" presetSubtype="0" fill="hold" nodeType="after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500"/>
                                        <p:tgtEl>
                                          <p:spTgt spid="34"/>
                                        </p:tgtEl>
                                      </p:cBhvr>
                                    </p:animEffect>
                                    <p:anim calcmode="lin" valueType="num">
                                      <p:cBhvr>
                                        <p:cTn id="19" dur="500" fill="hold"/>
                                        <p:tgtEl>
                                          <p:spTgt spid="34"/>
                                        </p:tgtEl>
                                        <p:attrNameLst>
                                          <p:attrName>ppt_x</p:attrName>
                                        </p:attrNameLst>
                                      </p:cBhvr>
                                      <p:tavLst>
                                        <p:tav tm="0">
                                          <p:val>
                                            <p:strVal val="#ppt_x"/>
                                          </p:val>
                                        </p:tav>
                                        <p:tav tm="100000">
                                          <p:val>
                                            <p:strVal val="#ppt_x"/>
                                          </p:val>
                                        </p:tav>
                                      </p:tavLst>
                                    </p:anim>
                                    <p:anim calcmode="lin" valueType="num">
                                      <p:cBhvr>
                                        <p:cTn id="20" dur="500" fill="hold"/>
                                        <p:tgtEl>
                                          <p:spTgt spid="34"/>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1500"/>
                            </p:stCondLst>
                            <p:childTnLst>
                              <p:par>
                                <p:cTn id="22" presetID="31" presetClass="entr" presetSubtype="0"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 calcmode="lin" valueType="num">
                                      <p:cBhvr>
                                        <p:cTn id="26" dur="500" fill="hold"/>
                                        <p:tgtEl>
                                          <p:spTgt spid="23"/>
                                        </p:tgtEl>
                                        <p:attrNameLst>
                                          <p:attrName>style.rotation</p:attrName>
                                        </p:attrNameLst>
                                      </p:cBhvr>
                                      <p:tavLst>
                                        <p:tav tm="0">
                                          <p:val>
                                            <p:fltVal val="90"/>
                                          </p:val>
                                        </p:tav>
                                        <p:tav tm="100000">
                                          <p:val>
                                            <p:fltVal val="0"/>
                                          </p:val>
                                        </p:tav>
                                      </p:tavLst>
                                    </p:anim>
                                    <p:animEffect transition="in" filter="fade">
                                      <p:cBhvr>
                                        <p:cTn id="27" dur="500"/>
                                        <p:tgtEl>
                                          <p:spTgt spid="23"/>
                                        </p:tgtEl>
                                      </p:cBhvr>
                                    </p:animEffect>
                                  </p:childTnLst>
                                </p:cTn>
                              </p:par>
                            </p:childTnLst>
                          </p:cTn>
                        </p:par>
                        <p:par>
                          <p:cTn id="28" fill="hold" nodeType="afterGroup">
                            <p:stCondLst>
                              <p:cond delay="2000"/>
                            </p:stCondLst>
                            <p:childTnLst>
                              <p:par>
                                <p:cTn id="29" presetID="22" presetClass="entr" presetSubtype="8"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par>
                          <p:cTn id="32" fill="hold" nodeType="afterGroup">
                            <p:stCondLst>
                              <p:cond delay="2500"/>
                            </p:stCondLst>
                            <p:childTnLst>
                              <p:par>
                                <p:cTn id="33" presetID="42" presetClass="entr" presetSubtype="0"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anim calcmode="lin" valueType="num">
                                      <p:cBhvr>
                                        <p:cTn id="36" dur="500" fill="hold"/>
                                        <p:tgtEl>
                                          <p:spTgt spid="29"/>
                                        </p:tgtEl>
                                        <p:attrNameLst>
                                          <p:attrName>ppt_x</p:attrName>
                                        </p:attrNameLst>
                                      </p:cBhvr>
                                      <p:tavLst>
                                        <p:tav tm="0">
                                          <p:val>
                                            <p:strVal val="#ppt_x"/>
                                          </p:val>
                                        </p:tav>
                                        <p:tav tm="100000">
                                          <p:val>
                                            <p:strVal val="#ppt_x"/>
                                          </p:val>
                                        </p:tav>
                                      </p:tavLst>
                                    </p:anim>
                                    <p:anim calcmode="lin" valueType="num">
                                      <p:cBhvr>
                                        <p:cTn id="37" dur="500" fill="hold"/>
                                        <p:tgtEl>
                                          <p:spTgt spid="29"/>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3000"/>
                            </p:stCondLst>
                            <p:childTnLst>
                              <p:par>
                                <p:cTn id="39" presetID="31" presetClass="entr" presetSubtype="0"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500" fill="hold"/>
                                        <p:tgtEl>
                                          <p:spTgt spid="26"/>
                                        </p:tgtEl>
                                        <p:attrNameLst>
                                          <p:attrName>ppt_w</p:attrName>
                                        </p:attrNameLst>
                                      </p:cBhvr>
                                      <p:tavLst>
                                        <p:tav tm="0">
                                          <p:val>
                                            <p:fltVal val="0"/>
                                          </p:val>
                                        </p:tav>
                                        <p:tav tm="100000">
                                          <p:val>
                                            <p:strVal val="#ppt_w"/>
                                          </p:val>
                                        </p:tav>
                                      </p:tavLst>
                                    </p:anim>
                                    <p:anim calcmode="lin" valueType="num">
                                      <p:cBhvr>
                                        <p:cTn id="42" dur="500" fill="hold"/>
                                        <p:tgtEl>
                                          <p:spTgt spid="26"/>
                                        </p:tgtEl>
                                        <p:attrNameLst>
                                          <p:attrName>ppt_h</p:attrName>
                                        </p:attrNameLst>
                                      </p:cBhvr>
                                      <p:tavLst>
                                        <p:tav tm="0">
                                          <p:val>
                                            <p:fltVal val="0"/>
                                          </p:val>
                                        </p:tav>
                                        <p:tav tm="100000">
                                          <p:val>
                                            <p:strVal val="#ppt_h"/>
                                          </p:val>
                                        </p:tav>
                                      </p:tavLst>
                                    </p:anim>
                                    <p:anim calcmode="lin" valueType="num">
                                      <p:cBhvr>
                                        <p:cTn id="43" dur="500" fill="hold"/>
                                        <p:tgtEl>
                                          <p:spTgt spid="26"/>
                                        </p:tgtEl>
                                        <p:attrNameLst>
                                          <p:attrName>style.rotation</p:attrName>
                                        </p:attrNameLst>
                                      </p:cBhvr>
                                      <p:tavLst>
                                        <p:tav tm="0">
                                          <p:val>
                                            <p:fltVal val="90"/>
                                          </p:val>
                                        </p:tav>
                                        <p:tav tm="100000">
                                          <p:val>
                                            <p:fltVal val="0"/>
                                          </p:val>
                                        </p:tav>
                                      </p:tavLst>
                                    </p:anim>
                                    <p:animEffect transition="in" filter="fade">
                                      <p:cBhvr>
                                        <p:cTn id="44" dur="500"/>
                                        <p:tgtEl>
                                          <p:spTgt spid="26"/>
                                        </p:tgtEl>
                                      </p:cBhvr>
                                    </p:animEffect>
                                  </p:childTnLst>
                                </p:cTn>
                              </p:par>
                            </p:childTnLst>
                          </p:cTn>
                        </p:par>
                        <p:par>
                          <p:cTn id="45" fill="hold" nodeType="afterGroup">
                            <p:stCondLst>
                              <p:cond delay="3500"/>
                            </p:stCondLst>
                            <p:childTnLst>
                              <p:par>
                                <p:cTn id="46" presetID="22" presetClass="entr" presetSubtype="8" fill="hold"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left)">
                                      <p:cBhvr>
                                        <p:cTn id="48" dur="500"/>
                                        <p:tgtEl>
                                          <p:spTgt spid="16"/>
                                        </p:tgtEl>
                                      </p:cBhvr>
                                    </p:animEffect>
                                  </p:childTnLst>
                                </p:cTn>
                              </p:par>
                            </p:childTnLst>
                          </p:cTn>
                        </p:par>
                        <p:par>
                          <p:cTn id="49" fill="hold" nodeType="afterGroup">
                            <p:stCondLst>
                              <p:cond delay="4000"/>
                            </p:stCondLst>
                            <p:childTnLst>
                              <p:par>
                                <p:cTn id="50" presetID="42" presetClass="entr" presetSubtype="0" fill="hold" nodeType="after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500"/>
                                        <p:tgtEl>
                                          <p:spTgt spid="37"/>
                                        </p:tgtEl>
                                      </p:cBhvr>
                                    </p:animEffect>
                                    <p:anim calcmode="lin" valueType="num">
                                      <p:cBhvr>
                                        <p:cTn id="53" dur="500" fill="hold"/>
                                        <p:tgtEl>
                                          <p:spTgt spid="37"/>
                                        </p:tgtEl>
                                        <p:attrNameLst>
                                          <p:attrName>ppt_x</p:attrName>
                                        </p:attrNameLst>
                                      </p:cBhvr>
                                      <p:tavLst>
                                        <p:tav tm="0">
                                          <p:val>
                                            <p:strVal val="#ppt_x"/>
                                          </p:val>
                                        </p:tav>
                                        <p:tav tm="100000">
                                          <p:val>
                                            <p:strVal val="#ppt_x"/>
                                          </p:val>
                                        </p:tav>
                                      </p:tavLst>
                                    </p:anim>
                                    <p:anim calcmode="lin" valueType="num">
                                      <p:cBhvr>
                                        <p:cTn id="54" dur="5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18" name="Straight Connector 33"/>
          <p:cNvCxnSpPr/>
          <p:nvPr/>
        </p:nvCxnSpPr>
        <p:spPr>
          <a:xfrm flipH="1">
            <a:off x="3690168" y="3898163"/>
            <a:ext cx="614169" cy="0"/>
          </a:xfrm>
          <a:prstGeom prst="line">
            <a:avLst/>
          </a:prstGeom>
          <a:ln w="12700">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 name="Straight Connector 34"/>
          <p:cNvCxnSpPr/>
          <p:nvPr/>
        </p:nvCxnSpPr>
        <p:spPr>
          <a:xfrm flipH="1">
            <a:off x="7887668" y="3898163"/>
            <a:ext cx="614169" cy="0"/>
          </a:xfrm>
          <a:prstGeom prst="line">
            <a:avLst/>
          </a:prstGeom>
          <a:ln w="12700">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sp>
        <p:nvSpPr>
          <p:cNvPr id="41" name="原创设计师QQ：598969553           _26"/>
          <p:cNvSpPr/>
          <p:nvPr/>
        </p:nvSpPr>
        <p:spPr>
          <a:xfrm>
            <a:off x="914370" y="3529697"/>
            <a:ext cx="2556151" cy="972574"/>
          </a:xfrm>
          <a:prstGeom prst="rect">
            <a:avLst/>
          </a:prstGeom>
        </p:spPr>
        <p:txBody>
          <a:bodyPr wrap="square">
            <a:spAutoFit/>
          </a:bodyPr>
          <a:lstStyle/>
          <a:p>
            <a:pPr algn="r">
              <a:lnSpc>
                <a:spcPct val="130000"/>
              </a:lnSpc>
            </a:pPr>
            <a:r>
              <a:rPr lang="zh-CN" altLang="en-US" sz="1100" b="1">
                <a:solidFill>
                  <a:schemeClr val="tx1">
                    <a:lumMod val="75000"/>
                    <a:lumOff val="25000"/>
                  </a:schemeClr>
                </a:solidFill>
                <a:cs typeface="+mn-ea"/>
                <a:sym typeface="+mn-lt"/>
              </a:rPr>
              <a:t>单击此处添加文字</a:t>
            </a:r>
            <a:endParaRPr lang="en-US" altLang="zh-CN" sz="1100" b="1">
              <a:solidFill>
                <a:schemeClr val="tx1">
                  <a:lumMod val="75000"/>
                  <a:lumOff val="25000"/>
                </a:schemeClr>
              </a:solidFill>
              <a:cs typeface="+mn-ea"/>
              <a:sym typeface="+mn-lt"/>
            </a:endParaRPr>
          </a:p>
          <a:p>
            <a:pPr algn="r">
              <a:lnSpc>
                <a:spcPct val="130000"/>
              </a:lnSpc>
            </a:pPr>
            <a:r>
              <a:rPr lang="zh-CN" altLang="en-US" sz="110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a:solidFill>
                <a:schemeClr val="tx1">
                  <a:lumMod val="75000"/>
                  <a:lumOff val="25000"/>
                </a:schemeClr>
              </a:solidFill>
              <a:cs typeface="+mn-ea"/>
              <a:sym typeface="+mn-lt"/>
            </a:endParaRPr>
          </a:p>
        </p:txBody>
      </p:sp>
      <p:sp>
        <p:nvSpPr>
          <p:cNvPr id="42" name="原创设计师QQ：598969553           _26"/>
          <p:cNvSpPr/>
          <p:nvPr/>
        </p:nvSpPr>
        <p:spPr>
          <a:xfrm>
            <a:off x="914370" y="1732668"/>
            <a:ext cx="2556151" cy="972574"/>
          </a:xfrm>
          <a:prstGeom prst="rect">
            <a:avLst/>
          </a:prstGeom>
        </p:spPr>
        <p:txBody>
          <a:bodyPr wrap="square">
            <a:spAutoFit/>
          </a:bodyPr>
          <a:lstStyle/>
          <a:p>
            <a:pPr algn="r">
              <a:lnSpc>
                <a:spcPct val="130000"/>
              </a:lnSpc>
            </a:pPr>
            <a:r>
              <a:rPr lang="zh-CN" altLang="en-US" sz="1100" b="1">
                <a:solidFill>
                  <a:schemeClr val="tx1">
                    <a:lumMod val="75000"/>
                    <a:lumOff val="25000"/>
                  </a:schemeClr>
                </a:solidFill>
                <a:cs typeface="+mn-ea"/>
                <a:sym typeface="+mn-lt"/>
              </a:rPr>
              <a:t>单击此处添加文字</a:t>
            </a:r>
            <a:endParaRPr lang="en-US" altLang="zh-CN" sz="1100" b="1">
              <a:solidFill>
                <a:schemeClr val="tx1">
                  <a:lumMod val="75000"/>
                  <a:lumOff val="25000"/>
                </a:schemeClr>
              </a:solidFill>
              <a:cs typeface="+mn-ea"/>
              <a:sym typeface="+mn-lt"/>
            </a:endParaRPr>
          </a:p>
          <a:p>
            <a:pPr algn="r">
              <a:lnSpc>
                <a:spcPct val="130000"/>
              </a:lnSpc>
            </a:pPr>
            <a:r>
              <a:rPr lang="zh-CN" altLang="en-US" sz="110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a:solidFill>
                <a:schemeClr val="tx1">
                  <a:lumMod val="75000"/>
                  <a:lumOff val="25000"/>
                </a:schemeClr>
              </a:solidFill>
              <a:cs typeface="+mn-ea"/>
              <a:sym typeface="+mn-lt"/>
            </a:endParaRPr>
          </a:p>
        </p:txBody>
      </p:sp>
      <p:sp>
        <p:nvSpPr>
          <p:cNvPr id="43" name="原创设计师QQ：598969553           _26"/>
          <p:cNvSpPr/>
          <p:nvPr/>
        </p:nvSpPr>
        <p:spPr>
          <a:xfrm>
            <a:off x="914370" y="5303637"/>
            <a:ext cx="2556151" cy="972574"/>
          </a:xfrm>
          <a:prstGeom prst="rect">
            <a:avLst/>
          </a:prstGeom>
        </p:spPr>
        <p:txBody>
          <a:bodyPr wrap="square">
            <a:spAutoFit/>
          </a:bodyPr>
          <a:lstStyle/>
          <a:p>
            <a:pPr algn="r">
              <a:lnSpc>
                <a:spcPct val="130000"/>
              </a:lnSpc>
            </a:pPr>
            <a:r>
              <a:rPr lang="zh-CN" altLang="en-US" sz="1100" b="1">
                <a:solidFill>
                  <a:schemeClr val="tx1">
                    <a:lumMod val="75000"/>
                    <a:lumOff val="25000"/>
                  </a:schemeClr>
                </a:solidFill>
                <a:cs typeface="+mn-ea"/>
                <a:sym typeface="+mn-lt"/>
              </a:rPr>
              <a:t>单击此处添加文字</a:t>
            </a:r>
            <a:endParaRPr lang="en-US" altLang="zh-CN" sz="1100" b="1">
              <a:solidFill>
                <a:schemeClr val="tx1">
                  <a:lumMod val="75000"/>
                  <a:lumOff val="25000"/>
                </a:schemeClr>
              </a:solidFill>
              <a:cs typeface="+mn-ea"/>
              <a:sym typeface="+mn-lt"/>
            </a:endParaRPr>
          </a:p>
          <a:p>
            <a:pPr algn="r">
              <a:lnSpc>
                <a:spcPct val="130000"/>
              </a:lnSpc>
            </a:pPr>
            <a:r>
              <a:rPr lang="zh-CN" altLang="en-US" sz="110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a:solidFill>
                <a:schemeClr val="tx1">
                  <a:lumMod val="75000"/>
                  <a:lumOff val="25000"/>
                </a:schemeClr>
              </a:solidFill>
              <a:cs typeface="+mn-ea"/>
              <a:sym typeface="+mn-lt"/>
            </a:endParaRPr>
          </a:p>
        </p:txBody>
      </p:sp>
      <p:sp>
        <p:nvSpPr>
          <p:cNvPr id="44" name="原创设计师QQ：598969553           _26"/>
          <p:cNvSpPr/>
          <p:nvPr/>
        </p:nvSpPr>
        <p:spPr>
          <a:xfrm>
            <a:off x="8588515" y="3529697"/>
            <a:ext cx="2556151" cy="972574"/>
          </a:xfrm>
          <a:prstGeom prst="rect">
            <a:avLst/>
          </a:prstGeom>
        </p:spPr>
        <p:txBody>
          <a:bodyPr wrap="square">
            <a:spAutoFit/>
          </a:bodyPr>
          <a:lstStyle/>
          <a:p>
            <a:pPr>
              <a:lnSpc>
                <a:spcPct val="130000"/>
              </a:lnSpc>
            </a:pPr>
            <a:r>
              <a:rPr lang="zh-CN" altLang="en-US" sz="1100" b="1">
                <a:solidFill>
                  <a:schemeClr val="tx1">
                    <a:lumMod val="75000"/>
                    <a:lumOff val="25000"/>
                  </a:schemeClr>
                </a:solidFill>
                <a:cs typeface="+mn-ea"/>
                <a:sym typeface="+mn-lt"/>
              </a:rPr>
              <a:t>单击此处添加文字</a:t>
            </a:r>
            <a:endParaRPr lang="en-US" altLang="zh-CN" sz="1100" b="1">
              <a:solidFill>
                <a:schemeClr val="tx1">
                  <a:lumMod val="75000"/>
                  <a:lumOff val="25000"/>
                </a:schemeClr>
              </a:solidFill>
              <a:cs typeface="+mn-ea"/>
              <a:sym typeface="+mn-lt"/>
            </a:endParaRPr>
          </a:p>
          <a:p>
            <a:pPr>
              <a:lnSpc>
                <a:spcPct val="130000"/>
              </a:lnSpc>
            </a:pPr>
            <a:r>
              <a:rPr lang="zh-CN" altLang="en-US" sz="110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a:solidFill>
                <a:schemeClr val="tx1">
                  <a:lumMod val="75000"/>
                  <a:lumOff val="25000"/>
                </a:schemeClr>
              </a:solidFill>
              <a:cs typeface="+mn-ea"/>
              <a:sym typeface="+mn-lt"/>
            </a:endParaRPr>
          </a:p>
        </p:txBody>
      </p:sp>
      <p:sp>
        <p:nvSpPr>
          <p:cNvPr id="45" name="原创设计师QQ：598969553           _26"/>
          <p:cNvSpPr/>
          <p:nvPr/>
        </p:nvSpPr>
        <p:spPr>
          <a:xfrm>
            <a:off x="8588515" y="1732668"/>
            <a:ext cx="2556151" cy="972574"/>
          </a:xfrm>
          <a:prstGeom prst="rect">
            <a:avLst/>
          </a:prstGeom>
        </p:spPr>
        <p:txBody>
          <a:bodyPr wrap="square">
            <a:spAutoFit/>
          </a:bodyPr>
          <a:lstStyle/>
          <a:p>
            <a:pPr>
              <a:lnSpc>
                <a:spcPct val="130000"/>
              </a:lnSpc>
            </a:pPr>
            <a:r>
              <a:rPr lang="zh-CN" altLang="en-US" sz="1100" b="1">
                <a:solidFill>
                  <a:schemeClr val="tx1">
                    <a:lumMod val="75000"/>
                    <a:lumOff val="25000"/>
                  </a:schemeClr>
                </a:solidFill>
                <a:cs typeface="+mn-ea"/>
                <a:sym typeface="+mn-lt"/>
              </a:rPr>
              <a:t>单击此处添加文字</a:t>
            </a:r>
            <a:endParaRPr lang="en-US" altLang="zh-CN" sz="1100" b="1">
              <a:solidFill>
                <a:schemeClr val="tx1">
                  <a:lumMod val="75000"/>
                  <a:lumOff val="25000"/>
                </a:schemeClr>
              </a:solidFill>
              <a:cs typeface="+mn-ea"/>
              <a:sym typeface="+mn-lt"/>
            </a:endParaRPr>
          </a:p>
          <a:p>
            <a:pPr>
              <a:lnSpc>
                <a:spcPct val="130000"/>
              </a:lnSpc>
            </a:pPr>
            <a:r>
              <a:rPr lang="zh-CN" altLang="en-US" sz="110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a:solidFill>
                <a:schemeClr val="tx1">
                  <a:lumMod val="75000"/>
                  <a:lumOff val="25000"/>
                </a:schemeClr>
              </a:solidFill>
              <a:cs typeface="+mn-ea"/>
              <a:sym typeface="+mn-lt"/>
            </a:endParaRPr>
          </a:p>
        </p:txBody>
      </p:sp>
      <p:sp>
        <p:nvSpPr>
          <p:cNvPr id="46" name="原创设计师QQ：598969553           _26"/>
          <p:cNvSpPr/>
          <p:nvPr/>
        </p:nvSpPr>
        <p:spPr>
          <a:xfrm>
            <a:off x="8588515" y="5303637"/>
            <a:ext cx="2556151" cy="972574"/>
          </a:xfrm>
          <a:prstGeom prst="rect">
            <a:avLst/>
          </a:prstGeom>
        </p:spPr>
        <p:txBody>
          <a:bodyPr wrap="square">
            <a:spAutoFit/>
          </a:bodyPr>
          <a:lstStyle/>
          <a:p>
            <a:pPr>
              <a:lnSpc>
                <a:spcPct val="130000"/>
              </a:lnSpc>
            </a:pPr>
            <a:r>
              <a:rPr lang="zh-CN" altLang="en-US" sz="1100" b="1">
                <a:solidFill>
                  <a:schemeClr val="tx1">
                    <a:lumMod val="75000"/>
                    <a:lumOff val="25000"/>
                  </a:schemeClr>
                </a:solidFill>
                <a:cs typeface="+mn-ea"/>
                <a:sym typeface="+mn-lt"/>
              </a:rPr>
              <a:t>单击此处添加文字</a:t>
            </a:r>
            <a:endParaRPr lang="en-US" altLang="zh-CN" sz="1100" b="1">
              <a:solidFill>
                <a:schemeClr val="tx1">
                  <a:lumMod val="75000"/>
                  <a:lumOff val="25000"/>
                </a:schemeClr>
              </a:solidFill>
              <a:cs typeface="+mn-ea"/>
              <a:sym typeface="+mn-lt"/>
            </a:endParaRPr>
          </a:p>
          <a:p>
            <a:pPr>
              <a:lnSpc>
                <a:spcPct val="130000"/>
              </a:lnSpc>
            </a:pPr>
            <a:r>
              <a:rPr lang="zh-CN" altLang="en-US" sz="1100">
                <a:solidFill>
                  <a:schemeClr val="tx1">
                    <a:lumMod val="75000"/>
                    <a:lumOff val="25000"/>
                  </a:schemeClr>
                </a:solidFill>
                <a:cs typeface="+mn-ea"/>
                <a:sym typeface="+mn-lt"/>
              </a:rPr>
              <a:t>您的内容打在这里，或者通过复制您的文本后，在此框中选择粘贴，并选择只保留文字</a:t>
            </a:r>
            <a:endParaRPr lang="en-US" altLang="zh-CN" sz="1100">
              <a:solidFill>
                <a:schemeClr val="tx1">
                  <a:lumMod val="75000"/>
                  <a:lumOff val="25000"/>
                </a:schemeClr>
              </a:solidFill>
              <a:cs typeface="+mn-ea"/>
              <a:sym typeface="+mn-lt"/>
            </a:endParaRPr>
          </a:p>
        </p:txBody>
      </p:sp>
      <p:pic>
        <p:nvPicPr>
          <p:cNvPr id="47" name="图片 46" descr="资源 1234302"/>
          <p:cNvPicPr>
            <a:picLocks noChangeAspect="1"/>
          </p:cNvPicPr>
          <p:nvPr/>
        </p:nvPicPr>
        <p:blipFill>
          <a:blip r:embed="rId4"/>
          <a:stretch>
            <a:fillRect/>
          </a:stretch>
        </p:blipFill>
        <p:spPr>
          <a:xfrm rot="9827561">
            <a:off x="4205149" y="3124846"/>
            <a:ext cx="3314105" cy="2158981"/>
          </a:xfrm>
          <a:prstGeom prst="rect">
            <a:avLst/>
          </a:prstGeom>
        </p:spPr>
      </p:pic>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8" presetClass="entr" presetSubtype="12"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strips(downRight)">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4" name="图片 3" descr="资源 834302"/>
          <p:cNvPicPr>
            <a:picLocks noChangeAspect="1"/>
          </p:cNvPicPr>
          <p:nvPr/>
        </p:nvPicPr>
        <p:blipFill>
          <a:blip r:embed="rId3"/>
          <a:stretch>
            <a:fillRect/>
          </a:stretch>
        </p:blipFill>
        <p:spPr>
          <a:xfrm>
            <a:off x="4580255" y="3456940"/>
            <a:ext cx="822325" cy="727075"/>
          </a:xfrm>
          <a:prstGeom prst="rect">
            <a:avLst/>
          </a:prstGeom>
        </p:spPr>
      </p:pic>
      <p:pic>
        <p:nvPicPr>
          <p:cNvPr id="9" name="图片 8" descr="资源 1334302"/>
          <p:cNvPicPr>
            <a:picLocks noChangeAspect="1"/>
          </p:cNvPicPr>
          <p:nvPr/>
        </p:nvPicPr>
        <p:blipFill>
          <a:blip r:embed="rId4"/>
          <a:stretch>
            <a:fillRect/>
          </a:stretch>
        </p:blipFill>
        <p:spPr>
          <a:xfrm rot="4320000">
            <a:off x="1092835" y="2440305"/>
            <a:ext cx="973455" cy="1078865"/>
          </a:xfrm>
          <a:prstGeom prst="rect">
            <a:avLst/>
          </a:prstGeom>
        </p:spPr>
      </p:pic>
      <p:pic>
        <p:nvPicPr>
          <p:cNvPr id="10" name="图片 9" descr="资源 1434302"/>
          <p:cNvPicPr>
            <a:picLocks noChangeAspect="1"/>
          </p:cNvPicPr>
          <p:nvPr/>
        </p:nvPicPr>
        <p:blipFill>
          <a:blip r:embed="rId5"/>
          <a:stretch>
            <a:fillRect/>
          </a:stretch>
        </p:blipFill>
        <p:spPr>
          <a:xfrm rot="6120000">
            <a:off x="4578350" y="376555"/>
            <a:ext cx="507365" cy="683895"/>
          </a:xfrm>
          <a:prstGeom prst="rect">
            <a:avLst/>
          </a:prstGeom>
        </p:spPr>
      </p:pic>
      <p:pic>
        <p:nvPicPr>
          <p:cNvPr id="19" name="图片 18" descr="资源 534302"/>
          <p:cNvPicPr>
            <a:picLocks noChangeAspect="1"/>
          </p:cNvPicPr>
          <p:nvPr/>
        </p:nvPicPr>
        <p:blipFill>
          <a:blip r:embed="rId6"/>
          <a:stretch>
            <a:fillRect/>
          </a:stretch>
        </p:blipFill>
        <p:spPr>
          <a:xfrm rot="8160000">
            <a:off x="3722370" y="1974215"/>
            <a:ext cx="973455" cy="1136650"/>
          </a:xfrm>
          <a:prstGeom prst="rect">
            <a:avLst/>
          </a:prstGeom>
        </p:spPr>
      </p:pic>
      <p:pic>
        <p:nvPicPr>
          <p:cNvPr id="21" name="图片 20" descr="资源 734302"/>
          <p:cNvPicPr>
            <a:picLocks noChangeAspect="1"/>
          </p:cNvPicPr>
          <p:nvPr/>
        </p:nvPicPr>
        <p:blipFill>
          <a:blip r:embed="rId7"/>
          <a:stretch>
            <a:fillRect/>
          </a:stretch>
        </p:blipFill>
        <p:spPr>
          <a:xfrm rot="18180000">
            <a:off x="1951990" y="1390650"/>
            <a:ext cx="1240790" cy="1321435"/>
          </a:xfrm>
          <a:prstGeom prst="rect">
            <a:avLst/>
          </a:prstGeom>
        </p:spPr>
      </p:pic>
      <p:pic>
        <p:nvPicPr>
          <p:cNvPr id="2" name="图片 1" descr="资源 134302"/>
          <p:cNvPicPr>
            <a:picLocks noChangeAspect="1"/>
          </p:cNvPicPr>
          <p:nvPr/>
        </p:nvPicPr>
        <p:blipFill>
          <a:blip r:embed="rId8"/>
          <a:stretch>
            <a:fillRect/>
          </a:stretch>
        </p:blipFill>
        <p:spPr>
          <a:xfrm>
            <a:off x="1680210" y="2658745"/>
            <a:ext cx="2900045" cy="2824480"/>
          </a:xfrm>
          <a:prstGeom prst="rect">
            <a:avLst/>
          </a:prstGeom>
        </p:spPr>
      </p:pic>
      <p:sp>
        <p:nvSpPr>
          <p:cNvPr id="102" name="文本框 6"/>
          <p:cNvSpPr txBox="1"/>
          <p:nvPr/>
        </p:nvSpPr>
        <p:spPr>
          <a:xfrm>
            <a:off x="6333421" y="2211115"/>
            <a:ext cx="3888432" cy="923330"/>
          </a:xfrm>
          <a:prstGeom prst="rect">
            <a:avLst/>
          </a:prstGeom>
          <a:noFill/>
        </p:spPr>
        <p:txBody>
          <a:bodyPr wrap="square" rtlCol="0">
            <a:spAutoFit/>
          </a:bodyPr>
          <a:lstStyle/>
          <a:p>
            <a:pPr algn="ctr"/>
            <a:r>
              <a:rPr lang="en-US" altLang="zh-CN" sz="5400" b="1" smtClean="0">
                <a:solidFill>
                  <a:schemeClr val="tx1">
                    <a:lumMod val="85000"/>
                    <a:lumOff val="15000"/>
                  </a:schemeClr>
                </a:solidFill>
                <a:cs typeface="+mn-ea"/>
                <a:sym typeface="+mn-lt"/>
              </a:rPr>
              <a:t>02</a:t>
            </a:r>
            <a:endParaRPr lang="en-US" altLang="zh-CN" sz="5400" b="1">
              <a:solidFill>
                <a:schemeClr val="tx1">
                  <a:lumMod val="85000"/>
                  <a:lumOff val="15000"/>
                </a:schemeClr>
              </a:solidFill>
              <a:cs typeface="+mn-ea"/>
              <a:sym typeface="+mn-lt"/>
            </a:endParaRPr>
          </a:p>
        </p:txBody>
      </p:sp>
      <p:sp>
        <p:nvSpPr>
          <p:cNvPr id="103" name="文本框 7"/>
          <p:cNvSpPr txBox="1"/>
          <p:nvPr/>
        </p:nvSpPr>
        <p:spPr>
          <a:xfrm>
            <a:off x="6492875" y="3157220"/>
            <a:ext cx="3582670" cy="768350"/>
          </a:xfrm>
          <a:prstGeom prst="rect">
            <a:avLst/>
          </a:prstGeom>
          <a:noFill/>
        </p:spPr>
        <p:txBody>
          <a:bodyPr wrap="square" rtlCol="0">
            <a:spAutoFit/>
          </a:bodyPr>
          <a:lstStyle/>
          <a:p>
            <a:pPr algn="ctr"/>
            <a:r>
              <a:rPr lang="zh-CN" altLang="en-US" sz="4400" b="1">
                <a:solidFill>
                  <a:schemeClr val="tx1">
                    <a:lumMod val="85000"/>
                    <a:lumOff val="15000"/>
                  </a:schemeClr>
                </a:solidFill>
                <a:cs typeface="+mn-ea"/>
                <a:sym typeface="+mn-lt"/>
              </a:rPr>
              <a:t>输入您的标题</a:t>
            </a:r>
            <a:endParaRPr lang="zh-CN" altLang="en-US" sz="4400" b="1">
              <a:solidFill>
                <a:schemeClr val="tx1">
                  <a:lumMod val="85000"/>
                  <a:lumOff val="15000"/>
                </a:schemeClr>
              </a:solidFill>
              <a:cs typeface="+mn-ea"/>
              <a:sym typeface="+mn-lt"/>
            </a:endParaRPr>
          </a:p>
        </p:txBody>
      </p:sp>
      <p:sp>
        <p:nvSpPr>
          <p:cNvPr id="105" name="TextBox 104"/>
          <p:cNvSpPr txBox="1"/>
          <p:nvPr/>
        </p:nvSpPr>
        <p:spPr>
          <a:xfrm>
            <a:off x="5622032" y="3925512"/>
            <a:ext cx="5323403" cy="738664"/>
          </a:xfrm>
          <a:prstGeom prst="rect">
            <a:avLst/>
          </a:prstGeom>
          <a:noFill/>
        </p:spPr>
        <p:txBody>
          <a:bodyPr wrap="square" rtlCol="0">
            <a:spAutoFit/>
          </a:bodyPr>
          <a:lstStyle/>
          <a:p>
            <a:pPr algn="ctr"/>
            <a:r>
              <a:rPr lang="en-US" altLang="zh-CN" sz="1400">
                <a:solidFill>
                  <a:schemeClr val="tx1">
                    <a:lumMod val="85000"/>
                    <a:lumOff val="15000"/>
                  </a:schemeClr>
                </a:solidFill>
                <a:cs typeface="+mn-ea"/>
                <a:sym typeface="+mn-lt"/>
              </a:rPr>
              <a:t>We have many PowerPoint templates that has been specifically designed to help anyone that is stepping into the world of PowerPoint </a:t>
            </a:r>
            <a:endParaRPr lang="en-US" altLang="zh-CN" sz="1400">
              <a:solidFill>
                <a:schemeClr val="tx1">
                  <a:lumMod val="85000"/>
                  <a:lumOff val="15000"/>
                </a:schemeClr>
              </a:solidFill>
              <a:cs typeface="+mn-ea"/>
              <a:sym typeface="+mn-lt"/>
            </a:endParaRPr>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randombar(horizontal)">
                                      <p:cBhvr>
                                        <p:cTn id="7" dur="500"/>
                                        <p:tgtEl>
                                          <p:spTgt spid="102"/>
                                        </p:tgtEl>
                                      </p:cBhvr>
                                    </p:animEffect>
                                  </p:childTnLst>
                                </p:cTn>
                              </p:par>
                            </p:childTnLst>
                          </p:cTn>
                        </p:par>
                        <p:par>
                          <p:cTn id="8" fill="hold" nodeType="afterGroup">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 calcmode="lin" valueType="num">
                                      <p:cBhvr>
                                        <p:cTn id="11" dur="500" fill="hold"/>
                                        <p:tgtEl>
                                          <p:spTgt spid="103"/>
                                        </p:tgtEl>
                                        <p:attrNameLst>
                                          <p:attrName>ppt_w</p:attrName>
                                        </p:attrNameLst>
                                      </p:cBhvr>
                                      <p:tavLst>
                                        <p:tav tm="0">
                                          <p:val>
                                            <p:fltVal val="0"/>
                                          </p:val>
                                        </p:tav>
                                        <p:tav tm="100000">
                                          <p:val>
                                            <p:strVal val="#ppt_w"/>
                                          </p:val>
                                        </p:tav>
                                      </p:tavLst>
                                    </p:anim>
                                    <p:anim calcmode="lin" valueType="num">
                                      <p:cBhvr>
                                        <p:cTn id="12" dur="500" fill="hold"/>
                                        <p:tgtEl>
                                          <p:spTgt spid="103"/>
                                        </p:tgtEl>
                                        <p:attrNameLst>
                                          <p:attrName>ppt_h</p:attrName>
                                        </p:attrNameLst>
                                      </p:cBhvr>
                                      <p:tavLst>
                                        <p:tav tm="0">
                                          <p:val>
                                            <p:fltVal val="0"/>
                                          </p:val>
                                        </p:tav>
                                        <p:tav tm="100000">
                                          <p:val>
                                            <p:strVal val="#ppt_h"/>
                                          </p:val>
                                        </p:tav>
                                      </p:tavLst>
                                    </p:anim>
                                    <p:animEffect transition="in" filter="fade">
                                      <p:cBhvr>
                                        <p:cTn id="13" dur="500"/>
                                        <p:tgtEl>
                                          <p:spTgt spid="103"/>
                                        </p:tgtEl>
                                      </p:cBhvr>
                                    </p:animEffect>
                                  </p:childTnLst>
                                </p:cTn>
                              </p:par>
                            </p:childTnLst>
                          </p:cTn>
                        </p:par>
                        <p:par>
                          <p:cTn id="14" fill="hold" nodeType="afterGroup">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fade">
                                      <p:cBhvr>
                                        <p:cTn id="17" dur="1000"/>
                                        <p:tgtEl>
                                          <p:spTgt spid="105"/>
                                        </p:tgtEl>
                                      </p:cBhvr>
                                    </p:animEffect>
                                    <p:anim calcmode="lin" valueType="num">
                                      <p:cBhvr>
                                        <p:cTn id="18" dur="1000" fill="hold"/>
                                        <p:tgtEl>
                                          <p:spTgt spid="105"/>
                                        </p:tgtEl>
                                        <p:attrNameLst>
                                          <p:attrName>ppt_x</p:attrName>
                                        </p:attrNameLst>
                                      </p:cBhvr>
                                      <p:tavLst>
                                        <p:tav tm="0">
                                          <p:val>
                                            <p:strVal val="#ppt_x"/>
                                          </p:val>
                                        </p:tav>
                                        <p:tav tm="100000">
                                          <p:val>
                                            <p:strVal val="#ppt_x"/>
                                          </p:val>
                                        </p:tav>
                                      </p:tavLst>
                                    </p:anim>
                                    <p:anim calcmode="lin" valueType="num">
                                      <p:cBhvr>
                                        <p:cTn id="19"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3" grpId="0"/>
      <p:bldP spid="105"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aphicFrame>
        <p:nvGraphicFramePr>
          <p:cNvPr id="4" name="Diagram 1"/>
          <p:cNvGraphicFramePr/>
          <p:nvPr/>
        </p:nvGraphicFramePr>
        <p:xfrm>
          <a:off x="4878817" y="1758459"/>
          <a:ext cx="7576235" cy="4084451"/>
        </p:xfrm>
        <a:graphic>
          <a:graphicData uri="http://schemas.openxmlformats.org/drawingml/2006/diagram">
            <dgm:relIds xmlns:dgm="http://schemas.openxmlformats.org/drawingml/2006/diagram" r:dm="rId5" r:lo="rId6" r:qs="rId7" r:cs="rId8"/>
          </a:graphicData>
        </a:graphic>
      </p:graphicFrame>
      <p:sp>
        <p:nvSpPr>
          <p:cNvPr id="5" name="TextBox 191"/>
          <p:cNvSpPr txBox="1"/>
          <p:nvPr/>
        </p:nvSpPr>
        <p:spPr>
          <a:xfrm>
            <a:off x="871366" y="2849009"/>
            <a:ext cx="4304956" cy="1559846"/>
          </a:xfrm>
          <a:prstGeom prst="rect">
            <a:avLst/>
          </a:prstGeom>
          <a:noFill/>
        </p:spPr>
        <p:txBody>
          <a:bodyPr wrap="square" rIns="144000" bIns="36000" numCol="1" spcCol="360000">
            <a:spAutoFit/>
          </a:bodyPr>
          <a:lstStyle/>
          <a:p>
            <a:pPr>
              <a:defRPr/>
            </a:pPr>
            <a:r>
              <a:rPr lang="zh-CN" altLang="en-US" sz="2400" b="1">
                <a:solidFill>
                  <a:schemeClr val="bg2">
                    <a:lumMod val="50000"/>
                  </a:schemeClr>
                </a:solidFill>
                <a:cs typeface="+mn-ea"/>
                <a:sym typeface="+mn-lt"/>
              </a:rPr>
              <a:t>请添加标题</a:t>
            </a:r>
            <a:endParaRPr lang="en-US" sz="2400" b="1">
              <a:solidFill>
                <a:schemeClr val="bg2">
                  <a:lumMod val="50000"/>
                </a:schemeClr>
              </a:solidFill>
              <a:cs typeface="+mn-ea"/>
              <a:sym typeface="+mn-lt"/>
            </a:endParaRPr>
          </a:p>
          <a:p>
            <a:pPr>
              <a:defRPr/>
            </a:pPr>
            <a:endParaRPr lang="en-US" sz="1200">
              <a:solidFill>
                <a:schemeClr val="bg1">
                  <a:lumMod val="50000"/>
                </a:schemeClr>
              </a:solidFill>
              <a:cs typeface="+mn-ea"/>
              <a:sym typeface="+mn-lt"/>
            </a:endParaRPr>
          </a:p>
          <a:p>
            <a:pPr algn="ctr">
              <a:defRPr/>
            </a:pPr>
            <a:r>
              <a:rPr lang="zh-CN" altLang="en-US" sz="1200">
                <a:solidFill>
                  <a:schemeClr val="bg1">
                    <a:lumMod val="50000"/>
                  </a:schemeClr>
                </a:solidFill>
                <a:cs typeface="+mn-ea"/>
                <a:sym typeface="+mn-lt"/>
              </a:rPr>
              <a:t>请添加您的文本内容，请添加您的文本内容，请添加您的文本内容，请添加您的文本内容，请添加您的文本内容，请添加您的文本内容，请添加您的文本内容，请添加您的文本内容，请添加您的文本内容，</a:t>
            </a:r>
            <a:endParaRPr lang="en-US" altLang="zh-CN" sz="1200">
              <a:solidFill>
                <a:schemeClr val="bg1">
                  <a:lumMod val="50000"/>
                </a:schemeClr>
              </a:solidFill>
              <a:cs typeface="+mn-ea"/>
              <a:sym typeface="+mn-lt"/>
            </a:endParaRPr>
          </a:p>
          <a:p>
            <a:pPr algn="ctr">
              <a:defRPr/>
            </a:pPr>
            <a:endParaRPr lang="en-US" altLang="zh-CN" sz="1200">
              <a:solidFill>
                <a:schemeClr val="bg1">
                  <a:lumMod val="50000"/>
                </a:schemeClr>
              </a:solidFill>
              <a:cs typeface="+mn-ea"/>
              <a:sym typeface="+mn-lt"/>
            </a:endParaRPr>
          </a:p>
        </p:txBody>
      </p:sp>
      <p:sp>
        <p:nvSpPr>
          <p:cNvPr id="6" name="TextBox 192"/>
          <p:cNvSpPr txBox="1"/>
          <p:nvPr/>
        </p:nvSpPr>
        <p:spPr>
          <a:xfrm>
            <a:off x="5816991" y="2321555"/>
            <a:ext cx="323557" cy="584775"/>
          </a:xfrm>
          <a:prstGeom prst="rect">
            <a:avLst/>
          </a:prstGeom>
          <a:noFill/>
        </p:spPr>
        <p:txBody>
          <a:bodyPr wrap="square" rtlCol="0">
            <a:spAutoFit/>
          </a:bodyPr>
          <a:lstStyle/>
          <a:p>
            <a:pPr algn="ctr"/>
            <a:r>
              <a:rPr lang="en-US" sz="3200">
                <a:solidFill>
                  <a:schemeClr val="accent1"/>
                </a:solidFill>
                <a:cs typeface="+mn-ea"/>
                <a:sym typeface="+mn-lt"/>
              </a:rPr>
              <a:t>1</a:t>
            </a:r>
            <a:endParaRPr lang="id-ID" sz="3200">
              <a:solidFill>
                <a:schemeClr val="accent1"/>
              </a:solidFill>
              <a:cs typeface="+mn-ea"/>
              <a:sym typeface="+mn-lt"/>
            </a:endParaRPr>
          </a:p>
        </p:txBody>
      </p:sp>
      <p:sp>
        <p:nvSpPr>
          <p:cNvPr id="7" name="TextBox 193"/>
          <p:cNvSpPr txBox="1"/>
          <p:nvPr/>
        </p:nvSpPr>
        <p:spPr>
          <a:xfrm>
            <a:off x="6070207" y="3459655"/>
            <a:ext cx="323557" cy="666786"/>
          </a:xfrm>
          <a:prstGeom prst="rect">
            <a:avLst/>
          </a:prstGeom>
          <a:noFill/>
        </p:spPr>
        <p:txBody>
          <a:bodyPr wrap="square" rtlCol="0">
            <a:spAutoFit/>
          </a:bodyPr>
          <a:lstStyle/>
          <a:p>
            <a:pPr algn="ctr"/>
            <a:r>
              <a:rPr lang="en-US" sz="3735">
                <a:solidFill>
                  <a:schemeClr val="accent1"/>
                </a:solidFill>
                <a:cs typeface="+mn-ea"/>
                <a:sym typeface="+mn-lt"/>
              </a:rPr>
              <a:t>2</a:t>
            </a:r>
            <a:endParaRPr lang="id-ID" sz="3735">
              <a:solidFill>
                <a:schemeClr val="accent1"/>
              </a:solidFill>
              <a:cs typeface="+mn-ea"/>
              <a:sym typeface="+mn-lt"/>
            </a:endParaRPr>
          </a:p>
        </p:txBody>
      </p:sp>
      <p:sp>
        <p:nvSpPr>
          <p:cNvPr id="8" name="TextBox 194"/>
          <p:cNvSpPr txBox="1"/>
          <p:nvPr/>
        </p:nvSpPr>
        <p:spPr>
          <a:xfrm>
            <a:off x="5816990" y="4546767"/>
            <a:ext cx="323557" cy="748988"/>
          </a:xfrm>
          <a:prstGeom prst="rect">
            <a:avLst/>
          </a:prstGeom>
          <a:noFill/>
        </p:spPr>
        <p:txBody>
          <a:bodyPr wrap="square" rtlCol="0">
            <a:spAutoFit/>
          </a:bodyPr>
          <a:lstStyle/>
          <a:p>
            <a:pPr algn="ctr"/>
            <a:r>
              <a:rPr lang="en-US" sz="4265">
                <a:solidFill>
                  <a:schemeClr val="accent1"/>
                </a:solidFill>
                <a:cs typeface="+mn-ea"/>
                <a:sym typeface="+mn-lt"/>
              </a:rPr>
              <a:t>3</a:t>
            </a:r>
            <a:endParaRPr lang="id-ID" sz="4265">
              <a:solidFill>
                <a:schemeClr val="accent1"/>
              </a:solidFill>
              <a:cs typeface="+mn-ea"/>
              <a:sym typeface="+mn-lt"/>
            </a:endParaRPr>
          </a:p>
        </p:txBody>
      </p:sp>
      <p:sp>
        <p:nvSpPr>
          <p:cNvPr id="9" name="矩形 8"/>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withEffect">
                                  <p:stCondLst>
                                    <p:cond delay="1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2000"/>
                                  </p:stCondLst>
                                  <p:childTnLst>
                                    <p:set>
                                      <p:cBhvr>
                                        <p:cTn id="10" dur="1" fill="hold">
                                          <p:stCondLst>
                                            <p:cond delay="0"/>
                                          </p:stCondLst>
                                        </p:cTn>
                                        <p:tgtEl>
                                          <p:spTgt spid="4">
                                            <p:graphicEl>
                                              <a:dgm id="{9CA5311C-F3F3-438E-B801-4EA70EB42938}"/>
                                            </p:graphicEl>
                                          </p:spTgt>
                                        </p:tgtEl>
                                        <p:attrNameLst>
                                          <p:attrName>style.visibility</p:attrName>
                                        </p:attrNameLst>
                                      </p:cBhvr>
                                      <p:to>
                                        <p:strVal val="visible"/>
                                      </p:to>
                                    </p:set>
                                    <p:animEffect transition="in" filter="wipe(left)">
                                      <p:cBhvr>
                                        <p:cTn id="11" dur="500"/>
                                        <p:tgtEl>
                                          <p:spTgt spid="4">
                                            <p:graphicEl>
                                              <a:dgm id="{9CA5311C-F3F3-438E-B801-4EA70EB42938}"/>
                                            </p:graphicEl>
                                          </p:spTgt>
                                        </p:tgtEl>
                                      </p:cBhvr>
                                    </p:animEffect>
                                  </p:childTnLst>
                                </p:cTn>
                              </p:par>
                              <p:par>
                                <p:cTn id="12" presetID="22" presetClass="entr" presetSubtype="8" fill="hold" grpId="0" nodeType="withEffect">
                                  <p:stCondLst>
                                    <p:cond delay="2500"/>
                                  </p:stCondLst>
                                  <p:childTnLst>
                                    <p:set>
                                      <p:cBhvr>
                                        <p:cTn id="13" dur="1" fill="hold">
                                          <p:stCondLst>
                                            <p:cond delay="0"/>
                                          </p:stCondLst>
                                        </p:cTn>
                                        <p:tgtEl>
                                          <p:spTgt spid="4">
                                            <p:graphicEl>
                                              <a:dgm id="{3A87B7BC-A8F6-4FA9-9633-16321F2F36FB}"/>
                                            </p:graphicEl>
                                          </p:spTgt>
                                        </p:tgtEl>
                                        <p:attrNameLst>
                                          <p:attrName>style.visibility</p:attrName>
                                        </p:attrNameLst>
                                      </p:cBhvr>
                                      <p:to>
                                        <p:strVal val="visible"/>
                                      </p:to>
                                    </p:set>
                                    <p:animEffect transition="in" filter="wipe(left)">
                                      <p:cBhvr>
                                        <p:cTn id="14" dur="500"/>
                                        <p:tgtEl>
                                          <p:spTgt spid="4">
                                            <p:graphicEl>
                                              <a:dgm id="{3A87B7BC-A8F6-4FA9-9633-16321F2F36FB}"/>
                                            </p:graphicEl>
                                          </p:spTgt>
                                        </p:tgtEl>
                                      </p:cBhvr>
                                    </p:animEffect>
                                  </p:childTnLst>
                                </p:cTn>
                              </p:par>
                              <p:par>
                                <p:cTn id="15" presetID="22" presetClass="entr" presetSubtype="8" fill="hold" grpId="0" nodeType="withEffect">
                                  <p:stCondLst>
                                    <p:cond delay="3000"/>
                                  </p:stCondLst>
                                  <p:childTnLst>
                                    <p:set>
                                      <p:cBhvr>
                                        <p:cTn id="16" dur="1" fill="hold">
                                          <p:stCondLst>
                                            <p:cond delay="0"/>
                                          </p:stCondLst>
                                        </p:cTn>
                                        <p:tgtEl>
                                          <p:spTgt spid="4">
                                            <p:graphicEl>
                                              <a:dgm id="{BCFC0A0D-5C26-4B0E-9B97-027EBA05534F}"/>
                                            </p:graphicEl>
                                          </p:spTgt>
                                        </p:tgtEl>
                                        <p:attrNameLst>
                                          <p:attrName>style.visibility</p:attrName>
                                        </p:attrNameLst>
                                      </p:cBhvr>
                                      <p:to>
                                        <p:strVal val="visible"/>
                                      </p:to>
                                    </p:set>
                                    <p:animEffect transition="in" filter="wipe(left)">
                                      <p:cBhvr>
                                        <p:cTn id="17" dur="500"/>
                                        <p:tgtEl>
                                          <p:spTgt spid="4">
                                            <p:graphicEl>
                                              <a:dgm id="{BCFC0A0D-5C26-4B0E-9B97-027EBA05534F}"/>
                                            </p:graphicEl>
                                          </p:spTgt>
                                        </p:tgtEl>
                                      </p:cBhvr>
                                    </p:animEffect>
                                  </p:childTnLst>
                                </p:cTn>
                              </p:par>
                              <p:par>
                                <p:cTn id="18" presetID="22" presetClass="entr" presetSubtype="8" fill="hold" grpId="0" nodeType="withEffect">
                                  <p:stCondLst>
                                    <p:cond delay="3500"/>
                                  </p:stCondLst>
                                  <p:childTnLst>
                                    <p:set>
                                      <p:cBhvr>
                                        <p:cTn id="19" dur="1" fill="hold">
                                          <p:stCondLst>
                                            <p:cond delay="0"/>
                                          </p:stCondLst>
                                        </p:cTn>
                                        <p:tgtEl>
                                          <p:spTgt spid="4">
                                            <p:graphicEl>
                                              <a:dgm id="{F47FA197-DA62-465B-B9A8-DFA36447A975}"/>
                                            </p:graphicEl>
                                          </p:spTgt>
                                        </p:tgtEl>
                                        <p:attrNameLst>
                                          <p:attrName>style.visibility</p:attrName>
                                        </p:attrNameLst>
                                      </p:cBhvr>
                                      <p:to>
                                        <p:strVal val="visible"/>
                                      </p:to>
                                    </p:set>
                                    <p:animEffect transition="in" filter="wipe(left)">
                                      <p:cBhvr>
                                        <p:cTn id="20" dur="500"/>
                                        <p:tgtEl>
                                          <p:spTgt spid="4">
                                            <p:graphicEl>
                                              <a:dgm id="{F47FA197-DA62-465B-B9A8-DFA36447A975}"/>
                                            </p:graphicEl>
                                          </p:spTgt>
                                        </p:tgtEl>
                                      </p:cBhvr>
                                    </p:animEffect>
                                  </p:childTnLst>
                                </p:cTn>
                              </p:par>
                              <p:par>
                                <p:cTn id="21" presetID="22" presetClass="entr" presetSubtype="8" fill="hold" grpId="0" nodeType="withEffect">
                                  <p:stCondLst>
                                    <p:cond delay="4000"/>
                                  </p:stCondLst>
                                  <p:childTnLst>
                                    <p:set>
                                      <p:cBhvr>
                                        <p:cTn id="22" dur="1" fill="hold">
                                          <p:stCondLst>
                                            <p:cond delay="0"/>
                                          </p:stCondLst>
                                        </p:cTn>
                                        <p:tgtEl>
                                          <p:spTgt spid="4">
                                            <p:graphicEl>
                                              <a:dgm id="{3503E521-6B50-4E2C-8EEC-B8CBD7140168}"/>
                                            </p:graphicEl>
                                          </p:spTgt>
                                        </p:tgtEl>
                                        <p:attrNameLst>
                                          <p:attrName>style.visibility</p:attrName>
                                        </p:attrNameLst>
                                      </p:cBhvr>
                                      <p:to>
                                        <p:strVal val="visible"/>
                                      </p:to>
                                    </p:set>
                                    <p:animEffect transition="in" filter="wipe(left)">
                                      <p:cBhvr>
                                        <p:cTn id="23" dur="500"/>
                                        <p:tgtEl>
                                          <p:spTgt spid="4">
                                            <p:graphicEl>
                                              <a:dgm id="{3503E521-6B50-4E2C-8EEC-B8CBD7140168}"/>
                                            </p:graphicEl>
                                          </p:spTgt>
                                        </p:tgtEl>
                                      </p:cBhvr>
                                    </p:animEffect>
                                  </p:childTnLst>
                                </p:cTn>
                              </p:par>
                              <p:par>
                                <p:cTn id="24" presetID="22" presetClass="entr" presetSubtype="8" fill="hold" grpId="0" nodeType="withEffect">
                                  <p:stCondLst>
                                    <p:cond delay="4500"/>
                                  </p:stCondLst>
                                  <p:childTnLst>
                                    <p:set>
                                      <p:cBhvr>
                                        <p:cTn id="25" dur="1" fill="hold">
                                          <p:stCondLst>
                                            <p:cond delay="0"/>
                                          </p:stCondLst>
                                        </p:cTn>
                                        <p:tgtEl>
                                          <p:spTgt spid="4">
                                            <p:graphicEl>
                                              <a:dgm id="{2A6C2703-E9D7-4AA8-BCFF-B53EFB25DFCC}"/>
                                            </p:graphicEl>
                                          </p:spTgt>
                                        </p:tgtEl>
                                        <p:attrNameLst>
                                          <p:attrName>style.visibility</p:attrName>
                                        </p:attrNameLst>
                                      </p:cBhvr>
                                      <p:to>
                                        <p:strVal val="visible"/>
                                      </p:to>
                                    </p:set>
                                    <p:animEffect transition="in" filter="wipe(left)">
                                      <p:cBhvr>
                                        <p:cTn id="26" dur="500"/>
                                        <p:tgtEl>
                                          <p:spTgt spid="4">
                                            <p:graphicEl>
                                              <a:dgm id="{2A6C2703-E9D7-4AA8-BCFF-B53EFB25DFCC}"/>
                                            </p:graphicEl>
                                          </p:spTgt>
                                        </p:tgtEl>
                                      </p:cBhvr>
                                    </p:animEffect>
                                  </p:childTnLst>
                                </p:cTn>
                              </p:par>
                              <p:par>
                                <p:cTn id="27" presetID="22" presetClass="entr" presetSubtype="8" fill="hold" grpId="0" nodeType="withEffect">
                                  <p:stCondLst>
                                    <p:cond delay="5000"/>
                                  </p:stCondLst>
                                  <p:childTnLst>
                                    <p:set>
                                      <p:cBhvr>
                                        <p:cTn id="28" dur="1" fill="hold">
                                          <p:stCondLst>
                                            <p:cond delay="0"/>
                                          </p:stCondLst>
                                        </p:cTn>
                                        <p:tgtEl>
                                          <p:spTgt spid="4">
                                            <p:graphicEl>
                                              <a:dgm id="{32DB89E7-120B-4858-AA09-49C68F2DABA3}"/>
                                            </p:graphicEl>
                                          </p:spTgt>
                                        </p:tgtEl>
                                        <p:attrNameLst>
                                          <p:attrName>style.visibility</p:attrName>
                                        </p:attrNameLst>
                                      </p:cBhvr>
                                      <p:to>
                                        <p:strVal val="visible"/>
                                      </p:to>
                                    </p:set>
                                    <p:animEffect transition="in" filter="wipe(left)">
                                      <p:cBhvr>
                                        <p:cTn id="29" dur="500"/>
                                        <p:tgtEl>
                                          <p:spTgt spid="4">
                                            <p:graphicEl>
                                              <a:dgm id="{32DB89E7-120B-4858-AA09-49C68F2DABA3}"/>
                                            </p:graphicEl>
                                          </p:spTgt>
                                        </p:tgtEl>
                                      </p:cBhvr>
                                    </p:animEffect>
                                  </p:childTnLst>
                                </p:cTn>
                              </p:par>
                              <p:par>
                                <p:cTn id="30" presetID="53" presetClass="entr" presetSubtype="16" fill="hold" grpId="0" nodeType="withEffect">
                                  <p:stCondLst>
                                    <p:cond delay="550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par>
                                <p:cTn id="35" presetID="53" presetClass="entr" presetSubtype="16" fill="hold" grpId="0" nodeType="withEffect">
                                  <p:stCondLst>
                                    <p:cond delay="550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par>
                                <p:cTn id="40" presetID="53" presetClass="entr" presetSubtype="16" fill="hold" grpId="0" nodeType="withEffect">
                                  <p:stCondLst>
                                    <p:cond delay="550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Graphic spid="4" grpId="0">
        <p:bldSub>
          <a:bldDgm bld="one"/>
        </p:bldSub>
      </p:bldGraphic>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 name="组合 1"/>
          <p:cNvGrpSpPr/>
          <p:nvPr/>
        </p:nvGrpSpPr>
        <p:grpSpPr>
          <a:xfrm>
            <a:off x="550861" y="1572270"/>
            <a:ext cx="11136987" cy="3908875"/>
            <a:chOff x="651" y="1857"/>
            <a:chExt cx="13154" cy="4617"/>
          </a:xfrm>
        </p:grpSpPr>
        <p:grpSp>
          <p:nvGrpSpPr>
            <p:cNvPr id="18" name="组合 17"/>
            <p:cNvGrpSpPr/>
            <p:nvPr/>
          </p:nvGrpSpPr>
          <p:grpSpPr>
            <a:xfrm>
              <a:off x="4070" y="2115"/>
              <a:ext cx="1308" cy="860"/>
              <a:chOff x="3445717" y="1790962"/>
              <a:chExt cx="1107492" cy="727887"/>
            </a:xfrm>
          </p:grpSpPr>
          <p:cxnSp>
            <p:nvCxnSpPr>
              <p:cNvPr id="19" name="直接连接符 18"/>
              <p:cNvCxnSpPr/>
              <p:nvPr/>
            </p:nvCxnSpPr>
            <p:spPr>
              <a:xfrm flipH="1" flipV="1">
                <a:off x="3969548" y="1790962"/>
                <a:ext cx="583661" cy="727887"/>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3445717" y="1790962"/>
                <a:ext cx="523831" cy="0"/>
              </a:xfrm>
              <a:prstGeom prst="line">
                <a:avLst/>
              </a:prstGeom>
              <a:ln w="1270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21" name="文本框 20"/>
            <p:cNvSpPr txBox="1"/>
            <p:nvPr/>
          </p:nvSpPr>
          <p:spPr>
            <a:xfrm flipH="1">
              <a:off x="651" y="1857"/>
              <a:ext cx="3344" cy="1575"/>
            </a:xfrm>
            <a:prstGeom prst="rect">
              <a:avLst/>
            </a:prstGeom>
            <a:noFill/>
          </p:spPr>
          <p:txBody>
            <a:bodyPr wrap="square" rtlCol="0">
              <a:spAutoFit/>
            </a:bodyPr>
            <a:lstStyle/>
            <a:p>
              <a:pPr algn="r">
                <a:spcBef>
                  <a:spcPts val="800"/>
                </a:spcBef>
              </a:pPr>
              <a:r>
                <a:rPr lang="en-US" altLang="zh-CN">
                  <a:solidFill>
                    <a:schemeClr val="accent1"/>
                  </a:solidFill>
                  <a:cs typeface="+mn-ea"/>
                  <a:sym typeface="+mn-lt"/>
                </a:rPr>
                <a:t>Add your text</a:t>
              </a:r>
              <a:endParaRPr lang="en-US" altLang="zh-CN">
                <a:solidFill>
                  <a:schemeClr val="accent1"/>
                </a:solidFill>
                <a:cs typeface="+mn-ea"/>
                <a:sym typeface="+mn-lt"/>
              </a:endParaRPr>
            </a:p>
            <a:p>
              <a:pPr algn="r">
                <a:spcBef>
                  <a:spcPts val="800"/>
                </a:spcBef>
              </a:pPr>
              <a:r>
                <a:rPr lang="en-US" altLang="zh-CN" sz="1400">
                  <a:solidFill>
                    <a:schemeClr val="tx1">
                      <a:lumMod val="65000"/>
                      <a:lumOff val="35000"/>
                    </a:schemeClr>
                  </a:solidFill>
                  <a:cs typeface="+mn-ea"/>
                  <a:sym typeface="+mn-lt"/>
                </a:rPr>
                <a:t>This power-point is a multi purpose power point template perfect for your business report or personal use. </a:t>
              </a:r>
              <a:endParaRPr lang="zh-CN" altLang="en-US" sz="1400">
                <a:solidFill>
                  <a:schemeClr val="tx1">
                    <a:lumMod val="65000"/>
                    <a:lumOff val="35000"/>
                  </a:schemeClr>
                </a:solidFill>
                <a:cs typeface="+mn-ea"/>
                <a:sym typeface="+mn-lt"/>
              </a:endParaRPr>
            </a:p>
          </p:txBody>
        </p:sp>
        <p:sp>
          <p:nvSpPr>
            <p:cNvPr id="22" name="文本框 21"/>
            <p:cNvSpPr txBox="1"/>
            <p:nvPr/>
          </p:nvSpPr>
          <p:spPr>
            <a:xfrm flipH="1">
              <a:off x="651" y="4899"/>
              <a:ext cx="3344" cy="1575"/>
            </a:xfrm>
            <a:prstGeom prst="rect">
              <a:avLst/>
            </a:prstGeom>
            <a:noFill/>
          </p:spPr>
          <p:txBody>
            <a:bodyPr wrap="square" rtlCol="0">
              <a:spAutoFit/>
            </a:bodyPr>
            <a:lstStyle/>
            <a:p>
              <a:pPr algn="r">
                <a:spcBef>
                  <a:spcPts val="800"/>
                </a:spcBef>
              </a:pPr>
              <a:r>
                <a:rPr lang="en-US" altLang="zh-CN">
                  <a:solidFill>
                    <a:schemeClr val="accent2"/>
                  </a:solidFill>
                  <a:cs typeface="+mn-ea"/>
                  <a:sym typeface="+mn-lt"/>
                </a:rPr>
                <a:t>Add your text</a:t>
              </a:r>
              <a:endParaRPr lang="en-US" altLang="zh-CN">
                <a:solidFill>
                  <a:schemeClr val="accent2"/>
                </a:solidFill>
                <a:cs typeface="+mn-ea"/>
                <a:sym typeface="+mn-lt"/>
              </a:endParaRPr>
            </a:p>
            <a:p>
              <a:pPr algn="r">
                <a:spcBef>
                  <a:spcPts val="800"/>
                </a:spcBef>
              </a:pPr>
              <a:r>
                <a:rPr lang="en-US" altLang="zh-CN" sz="1400">
                  <a:solidFill>
                    <a:schemeClr val="tx1">
                      <a:lumMod val="65000"/>
                      <a:lumOff val="35000"/>
                    </a:schemeClr>
                  </a:solidFill>
                  <a:cs typeface="+mn-ea"/>
                  <a:sym typeface="+mn-lt"/>
                </a:rPr>
                <a:t>This power-point is a multi purpose power point template perfect for your business report or personal use. </a:t>
              </a:r>
              <a:endParaRPr lang="zh-CN" altLang="en-US" sz="1400">
                <a:solidFill>
                  <a:schemeClr val="tx1">
                    <a:lumMod val="65000"/>
                    <a:lumOff val="35000"/>
                  </a:schemeClr>
                </a:solidFill>
                <a:cs typeface="+mn-ea"/>
                <a:sym typeface="+mn-lt"/>
              </a:endParaRPr>
            </a:p>
          </p:txBody>
        </p:sp>
        <p:grpSp>
          <p:nvGrpSpPr>
            <p:cNvPr id="23" name="组合 22"/>
            <p:cNvGrpSpPr/>
            <p:nvPr/>
          </p:nvGrpSpPr>
          <p:grpSpPr>
            <a:xfrm>
              <a:off x="4149" y="4428"/>
              <a:ext cx="1764" cy="708"/>
              <a:chOff x="3512820" y="3749356"/>
              <a:chExt cx="1493268" cy="599508"/>
            </a:xfrm>
          </p:grpSpPr>
          <p:cxnSp>
            <p:nvCxnSpPr>
              <p:cNvPr id="24" name="直接连接符 23"/>
              <p:cNvCxnSpPr/>
              <p:nvPr/>
            </p:nvCxnSpPr>
            <p:spPr>
              <a:xfrm flipH="1">
                <a:off x="4100329" y="3749356"/>
                <a:ext cx="905759" cy="59950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3512820" y="4348864"/>
                <a:ext cx="587509" cy="0"/>
              </a:xfrm>
              <a:prstGeom prst="line">
                <a:avLst/>
              </a:prstGeom>
              <a:ln w="12700">
                <a:solidFill>
                  <a:schemeClr val="bg1">
                    <a:lumMod val="75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26" name="组合 25"/>
            <p:cNvGrpSpPr/>
            <p:nvPr/>
          </p:nvGrpSpPr>
          <p:grpSpPr>
            <a:xfrm flipH="1">
              <a:off x="9077" y="2115"/>
              <a:ext cx="1308" cy="860"/>
              <a:chOff x="3445717" y="1790962"/>
              <a:chExt cx="1107492" cy="727887"/>
            </a:xfrm>
          </p:grpSpPr>
          <p:cxnSp>
            <p:nvCxnSpPr>
              <p:cNvPr id="27" name="直接连接符 26"/>
              <p:cNvCxnSpPr/>
              <p:nvPr/>
            </p:nvCxnSpPr>
            <p:spPr>
              <a:xfrm flipH="1" flipV="1">
                <a:off x="3969548" y="1790962"/>
                <a:ext cx="583661" cy="727887"/>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3445717" y="1790962"/>
                <a:ext cx="523831" cy="0"/>
              </a:xfrm>
              <a:prstGeom prst="line">
                <a:avLst/>
              </a:prstGeom>
              <a:ln w="1270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29" name="文本框 28"/>
            <p:cNvSpPr txBox="1"/>
            <p:nvPr/>
          </p:nvSpPr>
          <p:spPr>
            <a:xfrm>
              <a:off x="10461" y="1857"/>
              <a:ext cx="3344" cy="1575"/>
            </a:xfrm>
            <a:prstGeom prst="rect">
              <a:avLst/>
            </a:prstGeom>
            <a:noFill/>
          </p:spPr>
          <p:txBody>
            <a:bodyPr wrap="square" rtlCol="0">
              <a:spAutoFit/>
            </a:bodyPr>
            <a:lstStyle/>
            <a:p>
              <a:pPr>
                <a:spcBef>
                  <a:spcPts val="800"/>
                </a:spcBef>
              </a:pPr>
              <a:r>
                <a:rPr lang="en-US" altLang="zh-CN">
                  <a:solidFill>
                    <a:schemeClr val="accent4"/>
                  </a:solidFill>
                  <a:cs typeface="+mn-ea"/>
                  <a:sym typeface="+mn-lt"/>
                </a:rPr>
                <a:t>Add your text</a:t>
              </a:r>
              <a:endParaRPr lang="en-US" altLang="zh-CN">
                <a:solidFill>
                  <a:schemeClr val="accent4"/>
                </a:solidFill>
                <a:cs typeface="+mn-ea"/>
                <a:sym typeface="+mn-lt"/>
              </a:endParaRPr>
            </a:p>
            <a:p>
              <a:pPr>
                <a:spcBef>
                  <a:spcPts val="800"/>
                </a:spcBef>
              </a:pPr>
              <a:r>
                <a:rPr lang="en-US" altLang="zh-CN" sz="1400">
                  <a:solidFill>
                    <a:schemeClr val="tx1">
                      <a:lumMod val="65000"/>
                      <a:lumOff val="35000"/>
                    </a:schemeClr>
                  </a:solidFill>
                  <a:cs typeface="+mn-ea"/>
                  <a:sym typeface="+mn-lt"/>
                </a:rPr>
                <a:t>This power-point is a multi purpose power point template perfect for your business report or personal use. </a:t>
              </a:r>
              <a:endParaRPr lang="zh-CN" altLang="en-US" sz="1400">
                <a:solidFill>
                  <a:schemeClr val="tx1">
                    <a:lumMod val="65000"/>
                    <a:lumOff val="35000"/>
                  </a:schemeClr>
                </a:solidFill>
                <a:cs typeface="+mn-ea"/>
                <a:sym typeface="+mn-lt"/>
              </a:endParaRPr>
            </a:p>
          </p:txBody>
        </p:sp>
        <p:sp>
          <p:nvSpPr>
            <p:cNvPr id="30" name="文本框 29"/>
            <p:cNvSpPr txBox="1"/>
            <p:nvPr/>
          </p:nvSpPr>
          <p:spPr>
            <a:xfrm>
              <a:off x="10461" y="4899"/>
              <a:ext cx="3344" cy="1575"/>
            </a:xfrm>
            <a:prstGeom prst="rect">
              <a:avLst/>
            </a:prstGeom>
            <a:noFill/>
          </p:spPr>
          <p:txBody>
            <a:bodyPr wrap="square" rtlCol="0">
              <a:spAutoFit/>
            </a:bodyPr>
            <a:lstStyle/>
            <a:p>
              <a:pPr>
                <a:spcBef>
                  <a:spcPts val="800"/>
                </a:spcBef>
              </a:pPr>
              <a:r>
                <a:rPr lang="en-US" altLang="zh-CN">
                  <a:solidFill>
                    <a:schemeClr val="accent3"/>
                  </a:solidFill>
                  <a:cs typeface="+mn-ea"/>
                  <a:sym typeface="+mn-lt"/>
                </a:rPr>
                <a:t>Add your text</a:t>
              </a:r>
              <a:endParaRPr lang="en-US" altLang="zh-CN">
                <a:solidFill>
                  <a:schemeClr val="accent3"/>
                </a:solidFill>
                <a:cs typeface="+mn-ea"/>
                <a:sym typeface="+mn-lt"/>
              </a:endParaRPr>
            </a:p>
            <a:p>
              <a:pPr>
                <a:spcBef>
                  <a:spcPts val="800"/>
                </a:spcBef>
              </a:pPr>
              <a:r>
                <a:rPr lang="en-US" altLang="zh-CN" sz="1400">
                  <a:solidFill>
                    <a:schemeClr val="tx1">
                      <a:lumMod val="65000"/>
                      <a:lumOff val="35000"/>
                    </a:schemeClr>
                  </a:solidFill>
                  <a:cs typeface="+mn-ea"/>
                  <a:sym typeface="+mn-lt"/>
                </a:rPr>
                <a:t>This power-point is a multi purpose power point template perfect for your business report or personal use. </a:t>
              </a:r>
              <a:endParaRPr lang="zh-CN" altLang="en-US" sz="1400">
                <a:solidFill>
                  <a:schemeClr val="tx1">
                    <a:lumMod val="65000"/>
                    <a:lumOff val="35000"/>
                  </a:schemeClr>
                </a:solidFill>
                <a:cs typeface="+mn-ea"/>
                <a:sym typeface="+mn-lt"/>
              </a:endParaRPr>
            </a:p>
          </p:txBody>
        </p:sp>
        <p:grpSp>
          <p:nvGrpSpPr>
            <p:cNvPr id="31" name="组合 30"/>
            <p:cNvGrpSpPr/>
            <p:nvPr/>
          </p:nvGrpSpPr>
          <p:grpSpPr>
            <a:xfrm flipH="1">
              <a:off x="8542" y="4428"/>
              <a:ext cx="1764" cy="708"/>
              <a:chOff x="3512820" y="3749356"/>
              <a:chExt cx="1493268" cy="599508"/>
            </a:xfrm>
          </p:grpSpPr>
          <p:cxnSp>
            <p:nvCxnSpPr>
              <p:cNvPr id="32" name="直接连接符 31"/>
              <p:cNvCxnSpPr/>
              <p:nvPr/>
            </p:nvCxnSpPr>
            <p:spPr>
              <a:xfrm flipH="1">
                <a:off x="4100329" y="3749356"/>
                <a:ext cx="905759" cy="59950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3512820" y="4348864"/>
                <a:ext cx="587509" cy="0"/>
              </a:xfrm>
              <a:prstGeom prst="line">
                <a:avLst/>
              </a:prstGeom>
              <a:ln w="12700">
                <a:solidFill>
                  <a:schemeClr val="bg1">
                    <a:lumMod val="75000"/>
                  </a:schemeClr>
                </a:solidFill>
                <a:headEnd type="oval"/>
              </a:ln>
            </p:spPr>
            <p:style>
              <a:lnRef idx="1">
                <a:schemeClr val="accent1"/>
              </a:lnRef>
              <a:fillRef idx="0">
                <a:schemeClr val="accent1"/>
              </a:fillRef>
              <a:effectRef idx="0">
                <a:schemeClr val="accent1"/>
              </a:effectRef>
              <a:fontRef idx="minor">
                <a:schemeClr val="tx1"/>
              </a:fontRef>
            </p:style>
          </p:cxnSp>
        </p:grpSp>
      </p:grpSp>
      <p:pic>
        <p:nvPicPr>
          <p:cNvPr id="34" name="图片 33" descr="资源 934302"/>
          <p:cNvPicPr>
            <a:picLocks noChangeAspect="1"/>
          </p:cNvPicPr>
          <p:nvPr/>
        </p:nvPicPr>
        <p:blipFill>
          <a:blip r:embed="rId4"/>
          <a:stretch>
            <a:fillRect/>
          </a:stretch>
        </p:blipFill>
        <p:spPr>
          <a:xfrm rot="14745504">
            <a:off x="4310408" y="1048979"/>
            <a:ext cx="3774993" cy="3843943"/>
          </a:xfrm>
          <a:prstGeom prst="rect">
            <a:avLst/>
          </a:prstGeom>
        </p:spPr>
      </p:pic>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4" name="组合 3"/>
          <p:cNvGrpSpPr/>
          <p:nvPr/>
        </p:nvGrpSpPr>
        <p:grpSpPr>
          <a:xfrm>
            <a:off x="4836942" y="2591405"/>
            <a:ext cx="1166373" cy="1173177"/>
            <a:chOff x="4584975" y="1646087"/>
            <a:chExt cx="846284" cy="844810"/>
          </a:xfrm>
        </p:grpSpPr>
        <p:grpSp>
          <p:nvGrpSpPr>
            <p:cNvPr id="5" name="组合 70"/>
            <p:cNvGrpSpPr/>
            <p:nvPr/>
          </p:nvGrpSpPr>
          <p:grpSpPr>
            <a:xfrm>
              <a:off x="4584975" y="1646087"/>
              <a:ext cx="846284" cy="844810"/>
              <a:chOff x="4516292" y="1706892"/>
              <a:chExt cx="846284" cy="844810"/>
            </a:xfrm>
          </p:grpSpPr>
          <p:sp>
            <p:nvSpPr>
              <p:cNvPr id="7" name="上箭头 1"/>
              <p:cNvSpPr/>
              <p:nvPr/>
            </p:nvSpPr>
            <p:spPr>
              <a:xfrm rot="18659292">
                <a:off x="4494861" y="1728323"/>
                <a:ext cx="824986" cy="782125"/>
              </a:xfrm>
              <a:custGeom>
                <a:gdLst>
                  <a:gd name="connsiteX0" fmla="*/ 0 w 670624"/>
                  <a:gd name="connsiteY0" fmla="*/ 519566 h 735489"/>
                  <a:gd name="connsiteX1" fmla="*/ 335312 w 670624"/>
                  <a:gd name="connsiteY1" fmla="*/ 0 h 735489"/>
                  <a:gd name="connsiteX2" fmla="*/ 670624 w 670624"/>
                  <a:gd name="connsiteY2" fmla="*/ 519566 h 735489"/>
                  <a:gd name="connsiteX3" fmla="*/ 502968 w 670624"/>
                  <a:gd name="connsiteY3" fmla="*/ 519566 h 735489"/>
                  <a:gd name="connsiteX4" fmla="*/ 502968 w 670624"/>
                  <a:gd name="connsiteY4" fmla="*/ 735489 h 735489"/>
                  <a:gd name="connsiteX5" fmla="*/ 167656 w 670624"/>
                  <a:gd name="connsiteY5" fmla="*/ 735489 h 735489"/>
                  <a:gd name="connsiteX6" fmla="*/ 167656 w 670624"/>
                  <a:gd name="connsiteY6" fmla="*/ 519566 h 735489"/>
                  <a:gd name="connsiteX7" fmla="*/ 0 w 670624"/>
                  <a:gd name="connsiteY7" fmla="*/ 519566 h 735489"/>
                  <a:gd name="connsiteX0-1" fmla="*/ 0 w 670624"/>
                  <a:gd name="connsiteY0-2" fmla="*/ 519566 h 735489"/>
                  <a:gd name="connsiteX1-3" fmla="*/ 335312 w 670624"/>
                  <a:gd name="connsiteY1-4" fmla="*/ 0 h 735489"/>
                  <a:gd name="connsiteX2-5" fmla="*/ 670624 w 670624"/>
                  <a:gd name="connsiteY2-6" fmla="*/ 519566 h 735489"/>
                  <a:gd name="connsiteX3-7" fmla="*/ 502968 w 670624"/>
                  <a:gd name="connsiteY3-8" fmla="*/ 519566 h 735489"/>
                  <a:gd name="connsiteX4-9" fmla="*/ 502968 w 670624"/>
                  <a:gd name="connsiteY4-10" fmla="*/ 735489 h 735489"/>
                  <a:gd name="connsiteX5-11" fmla="*/ 167656 w 670624"/>
                  <a:gd name="connsiteY5-12" fmla="*/ 735489 h 735489"/>
                  <a:gd name="connsiteX6-13" fmla="*/ 167656 w 670624"/>
                  <a:gd name="connsiteY6-14" fmla="*/ 519566 h 735489"/>
                  <a:gd name="connsiteX7-15" fmla="*/ 0 w 670624"/>
                  <a:gd name="connsiteY7-16" fmla="*/ 519566 h 735489"/>
                  <a:gd name="connsiteX0-17" fmla="*/ 3128 w 673752"/>
                  <a:gd name="connsiteY0-18" fmla="*/ 519566 h 735489"/>
                  <a:gd name="connsiteX1-19" fmla="*/ 338440 w 673752"/>
                  <a:gd name="connsiteY1-20" fmla="*/ 0 h 735489"/>
                  <a:gd name="connsiteX2-21" fmla="*/ 673752 w 673752"/>
                  <a:gd name="connsiteY2-22" fmla="*/ 519566 h 735489"/>
                  <a:gd name="connsiteX3-23" fmla="*/ 506096 w 673752"/>
                  <a:gd name="connsiteY3-24" fmla="*/ 519566 h 735489"/>
                  <a:gd name="connsiteX4-25" fmla="*/ 506096 w 673752"/>
                  <a:gd name="connsiteY4-26" fmla="*/ 735489 h 735489"/>
                  <a:gd name="connsiteX5-27" fmla="*/ 170784 w 673752"/>
                  <a:gd name="connsiteY5-28" fmla="*/ 735489 h 735489"/>
                  <a:gd name="connsiteX6-29" fmla="*/ 170784 w 673752"/>
                  <a:gd name="connsiteY6-30" fmla="*/ 519566 h 735489"/>
                  <a:gd name="connsiteX7-31" fmla="*/ 3128 w 673752"/>
                  <a:gd name="connsiteY7-32" fmla="*/ 519566 h 735489"/>
                  <a:gd name="connsiteX0-33" fmla="*/ 3128 w 681059"/>
                  <a:gd name="connsiteY0-34" fmla="*/ 519566 h 735489"/>
                  <a:gd name="connsiteX1-35" fmla="*/ 338440 w 681059"/>
                  <a:gd name="connsiteY1-36" fmla="*/ 0 h 735489"/>
                  <a:gd name="connsiteX2-37" fmla="*/ 673752 w 681059"/>
                  <a:gd name="connsiteY2-38" fmla="*/ 519566 h 735489"/>
                  <a:gd name="connsiteX3-39" fmla="*/ 506096 w 681059"/>
                  <a:gd name="connsiteY3-40" fmla="*/ 519566 h 735489"/>
                  <a:gd name="connsiteX4-41" fmla="*/ 506096 w 681059"/>
                  <a:gd name="connsiteY4-42" fmla="*/ 735489 h 735489"/>
                  <a:gd name="connsiteX5-43" fmla="*/ 170784 w 681059"/>
                  <a:gd name="connsiteY5-44" fmla="*/ 735489 h 735489"/>
                  <a:gd name="connsiteX6-45" fmla="*/ 170784 w 681059"/>
                  <a:gd name="connsiteY6-46" fmla="*/ 519566 h 735489"/>
                  <a:gd name="connsiteX7-47" fmla="*/ 3128 w 681059"/>
                  <a:gd name="connsiteY7-48" fmla="*/ 519566 h 735489"/>
                  <a:gd name="connsiteX0-49" fmla="*/ 2778 w 704531"/>
                  <a:gd name="connsiteY0-50" fmla="*/ 473003 h 735602"/>
                  <a:gd name="connsiteX1-51" fmla="*/ 361824 w 704531"/>
                  <a:gd name="connsiteY1-52" fmla="*/ 113 h 735602"/>
                  <a:gd name="connsiteX2-53" fmla="*/ 697136 w 704531"/>
                  <a:gd name="connsiteY2-54" fmla="*/ 519679 h 735602"/>
                  <a:gd name="connsiteX3-55" fmla="*/ 529480 w 704531"/>
                  <a:gd name="connsiteY3-56" fmla="*/ 519679 h 735602"/>
                  <a:gd name="connsiteX4-57" fmla="*/ 529480 w 704531"/>
                  <a:gd name="connsiteY4-58" fmla="*/ 735602 h 735602"/>
                  <a:gd name="connsiteX5-59" fmla="*/ 194168 w 704531"/>
                  <a:gd name="connsiteY5-60" fmla="*/ 735602 h 735602"/>
                  <a:gd name="connsiteX6-61" fmla="*/ 194168 w 704531"/>
                  <a:gd name="connsiteY6-62" fmla="*/ 519679 h 735602"/>
                  <a:gd name="connsiteX7-63" fmla="*/ 2778 w 704531"/>
                  <a:gd name="connsiteY7-64" fmla="*/ 473003 h 735602"/>
                  <a:gd name="connsiteX0-65" fmla="*/ 2204 w 759173"/>
                  <a:gd name="connsiteY0-66" fmla="*/ 487091 h 735543"/>
                  <a:gd name="connsiteX1-67" fmla="*/ 416256 w 759173"/>
                  <a:gd name="connsiteY1-68" fmla="*/ 54 h 735543"/>
                  <a:gd name="connsiteX2-69" fmla="*/ 751568 w 759173"/>
                  <a:gd name="connsiteY2-70" fmla="*/ 519620 h 735543"/>
                  <a:gd name="connsiteX3-71" fmla="*/ 583912 w 759173"/>
                  <a:gd name="connsiteY3-72" fmla="*/ 519620 h 735543"/>
                  <a:gd name="connsiteX4-73" fmla="*/ 583912 w 759173"/>
                  <a:gd name="connsiteY4-74" fmla="*/ 735543 h 735543"/>
                  <a:gd name="connsiteX5-75" fmla="*/ 248600 w 759173"/>
                  <a:gd name="connsiteY5-76" fmla="*/ 735543 h 735543"/>
                  <a:gd name="connsiteX6-77" fmla="*/ 248600 w 759173"/>
                  <a:gd name="connsiteY6-78" fmla="*/ 519620 h 735543"/>
                  <a:gd name="connsiteX7-79" fmla="*/ 2204 w 759173"/>
                  <a:gd name="connsiteY7-80" fmla="*/ 487091 h 735543"/>
                  <a:gd name="connsiteX0-81" fmla="*/ 2204 w 810726"/>
                  <a:gd name="connsiteY0-82" fmla="*/ 487184 h 735636"/>
                  <a:gd name="connsiteX1-83" fmla="*/ 416256 w 810726"/>
                  <a:gd name="connsiteY1-84" fmla="*/ 147 h 735636"/>
                  <a:gd name="connsiteX2-85" fmla="*/ 804061 w 810726"/>
                  <a:gd name="connsiteY2-86" fmla="*/ 541399 h 735636"/>
                  <a:gd name="connsiteX3-87" fmla="*/ 583912 w 810726"/>
                  <a:gd name="connsiteY3-88" fmla="*/ 519713 h 735636"/>
                  <a:gd name="connsiteX4-89" fmla="*/ 583912 w 810726"/>
                  <a:gd name="connsiteY4-90" fmla="*/ 735636 h 735636"/>
                  <a:gd name="connsiteX5-91" fmla="*/ 248600 w 810726"/>
                  <a:gd name="connsiteY5-92" fmla="*/ 735636 h 735636"/>
                  <a:gd name="connsiteX6-93" fmla="*/ 248600 w 810726"/>
                  <a:gd name="connsiteY6-94" fmla="*/ 519713 h 735636"/>
                  <a:gd name="connsiteX7-95" fmla="*/ 2204 w 810726"/>
                  <a:gd name="connsiteY7-96" fmla="*/ 487184 h 735636"/>
                  <a:gd name="connsiteX0-97" fmla="*/ 1845 w 810367"/>
                  <a:gd name="connsiteY0-98" fmla="*/ 487185 h 735637"/>
                  <a:gd name="connsiteX1-99" fmla="*/ 415897 w 810367"/>
                  <a:gd name="connsiteY1-100" fmla="*/ 148 h 735637"/>
                  <a:gd name="connsiteX2-101" fmla="*/ 803702 w 810367"/>
                  <a:gd name="connsiteY2-102" fmla="*/ 541400 h 735637"/>
                  <a:gd name="connsiteX3-103" fmla="*/ 583553 w 810367"/>
                  <a:gd name="connsiteY3-104" fmla="*/ 519714 h 735637"/>
                  <a:gd name="connsiteX4-105" fmla="*/ 583553 w 810367"/>
                  <a:gd name="connsiteY4-106" fmla="*/ 735637 h 735637"/>
                  <a:gd name="connsiteX5-107" fmla="*/ 248241 w 810367"/>
                  <a:gd name="connsiteY5-108" fmla="*/ 735637 h 735637"/>
                  <a:gd name="connsiteX6-109" fmla="*/ 260108 w 810367"/>
                  <a:gd name="connsiteY6-110" fmla="*/ 543052 h 735637"/>
                  <a:gd name="connsiteX7-111" fmla="*/ 1845 w 810367"/>
                  <a:gd name="connsiteY7-112" fmla="*/ 487185 h 735637"/>
                  <a:gd name="connsiteX0-113" fmla="*/ 1845 w 806795"/>
                  <a:gd name="connsiteY0-114" fmla="*/ 487185 h 735637"/>
                  <a:gd name="connsiteX1-115" fmla="*/ 415897 w 806795"/>
                  <a:gd name="connsiteY1-116" fmla="*/ 148 h 735637"/>
                  <a:gd name="connsiteX2-117" fmla="*/ 803702 w 806795"/>
                  <a:gd name="connsiteY2-118" fmla="*/ 541400 h 735637"/>
                  <a:gd name="connsiteX3-119" fmla="*/ 585833 w 806795"/>
                  <a:gd name="connsiteY3-120" fmla="*/ 551382 h 735637"/>
                  <a:gd name="connsiteX4-121" fmla="*/ 583553 w 806795"/>
                  <a:gd name="connsiteY4-122" fmla="*/ 735637 h 735637"/>
                  <a:gd name="connsiteX5-123" fmla="*/ 248241 w 806795"/>
                  <a:gd name="connsiteY5-124" fmla="*/ 735637 h 735637"/>
                  <a:gd name="connsiteX6-125" fmla="*/ 260108 w 806795"/>
                  <a:gd name="connsiteY6-126" fmla="*/ 543052 h 735637"/>
                  <a:gd name="connsiteX7-127" fmla="*/ 1845 w 806795"/>
                  <a:gd name="connsiteY7-128" fmla="*/ 487185 h 735637"/>
                  <a:gd name="connsiteX0-129" fmla="*/ 1845 w 825693"/>
                  <a:gd name="connsiteY0-130" fmla="*/ 487110 h 735562"/>
                  <a:gd name="connsiteX1-131" fmla="*/ 415897 w 825693"/>
                  <a:gd name="connsiteY1-132" fmla="*/ 73 h 735562"/>
                  <a:gd name="connsiteX2-133" fmla="*/ 822875 w 825693"/>
                  <a:gd name="connsiteY2-134" fmla="*/ 524666 h 735562"/>
                  <a:gd name="connsiteX3-135" fmla="*/ 585833 w 825693"/>
                  <a:gd name="connsiteY3-136" fmla="*/ 551307 h 735562"/>
                  <a:gd name="connsiteX4-137" fmla="*/ 583553 w 825693"/>
                  <a:gd name="connsiteY4-138" fmla="*/ 735562 h 735562"/>
                  <a:gd name="connsiteX5-139" fmla="*/ 248241 w 825693"/>
                  <a:gd name="connsiteY5-140" fmla="*/ 735562 h 735562"/>
                  <a:gd name="connsiteX6-141" fmla="*/ 260108 w 825693"/>
                  <a:gd name="connsiteY6-142" fmla="*/ 542977 h 735562"/>
                  <a:gd name="connsiteX7-143" fmla="*/ 1845 w 825693"/>
                  <a:gd name="connsiteY7-144" fmla="*/ 487110 h 735562"/>
                  <a:gd name="connsiteX0-145" fmla="*/ 1845 w 825693"/>
                  <a:gd name="connsiteY0-146" fmla="*/ 487110 h 759117"/>
                  <a:gd name="connsiteX1-147" fmla="*/ 415897 w 825693"/>
                  <a:gd name="connsiteY1-148" fmla="*/ 73 h 759117"/>
                  <a:gd name="connsiteX2-149" fmla="*/ 822875 w 825693"/>
                  <a:gd name="connsiteY2-150" fmla="*/ 524666 h 759117"/>
                  <a:gd name="connsiteX3-151" fmla="*/ 585833 w 825693"/>
                  <a:gd name="connsiteY3-152" fmla="*/ 551307 h 759117"/>
                  <a:gd name="connsiteX4-153" fmla="*/ 583553 w 825693"/>
                  <a:gd name="connsiteY4-154" fmla="*/ 735562 h 759117"/>
                  <a:gd name="connsiteX5-155" fmla="*/ 248241 w 825693"/>
                  <a:gd name="connsiteY5-156" fmla="*/ 735562 h 759117"/>
                  <a:gd name="connsiteX6-157" fmla="*/ 260108 w 825693"/>
                  <a:gd name="connsiteY6-158" fmla="*/ 542977 h 759117"/>
                  <a:gd name="connsiteX7-159" fmla="*/ 1845 w 825693"/>
                  <a:gd name="connsiteY7-160" fmla="*/ 487110 h 759117"/>
                  <a:gd name="connsiteX0-161" fmla="*/ 1845 w 825693"/>
                  <a:gd name="connsiteY0-162" fmla="*/ 487110 h 766982"/>
                  <a:gd name="connsiteX1-163" fmla="*/ 415897 w 825693"/>
                  <a:gd name="connsiteY1-164" fmla="*/ 73 h 766982"/>
                  <a:gd name="connsiteX2-165" fmla="*/ 822875 w 825693"/>
                  <a:gd name="connsiteY2-166" fmla="*/ 524666 h 766982"/>
                  <a:gd name="connsiteX3-167" fmla="*/ 585833 w 825693"/>
                  <a:gd name="connsiteY3-168" fmla="*/ 551307 h 766982"/>
                  <a:gd name="connsiteX4-169" fmla="*/ 587090 w 825693"/>
                  <a:gd name="connsiteY4-170" fmla="*/ 749313 h 766982"/>
                  <a:gd name="connsiteX5-171" fmla="*/ 248241 w 825693"/>
                  <a:gd name="connsiteY5-172" fmla="*/ 735562 h 766982"/>
                  <a:gd name="connsiteX6-173" fmla="*/ 260108 w 825693"/>
                  <a:gd name="connsiteY6-174" fmla="*/ 542977 h 766982"/>
                  <a:gd name="connsiteX7-175" fmla="*/ 1845 w 825693"/>
                  <a:gd name="connsiteY7-176" fmla="*/ 487110 h 766982"/>
                  <a:gd name="connsiteX0-177" fmla="*/ 2266 w 825590"/>
                  <a:gd name="connsiteY0-178" fmla="*/ 494810 h 774682"/>
                  <a:gd name="connsiteX1-179" fmla="*/ 434863 w 825590"/>
                  <a:gd name="connsiteY1-180" fmla="*/ 71 h 774682"/>
                  <a:gd name="connsiteX2-181" fmla="*/ 823296 w 825590"/>
                  <a:gd name="connsiteY2-182" fmla="*/ 532366 h 774682"/>
                  <a:gd name="connsiteX3-183" fmla="*/ 586254 w 825590"/>
                  <a:gd name="connsiteY3-184" fmla="*/ 559007 h 774682"/>
                  <a:gd name="connsiteX4-185" fmla="*/ 587511 w 825590"/>
                  <a:gd name="connsiteY4-186" fmla="*/ 757013 h 774682"/>
                  <a:gd name="connsiteX5-187" fmla="*/ 248662 w 825590"/>
                  <a:gd name="connsiteY5-188" fmla="*/ 743262 h 774682"/>
                  <a:gd name="connsiteX6-189" fmla="*/ 260529 w 825590"/>
                  <a:gd name="connsiteY6-190" fmla="*/ 550677 h 774682"/>
                  <a:gd name="connsiteX7-191" fmla="*/ 2266 w 825590"/>
                  <a:gd name="connsiteY7-192" fmla="*/ 494810 h 774682"/>
                  <a:gd name="connsiteX0-193" fmla="*/ 2266 w 825590"/>
                  <a:gd name="connsiteY0-194" fmla="*/ 494916 h 774788"/>
                  <a:gd name="connsiteX1-195" fmla="*/ 434863 w 825590"/>
                  <a:gd name="connsiteY1-196" fmla="*/ 177 h 774788"/>
                  <a:gd name="connsiteX2-197" fmla="*/ 823296 w 825590"/>
                  <a:gd name="connsiteY2-198" fmla="*/ 532472 h 774788"/>
                  <a:gd name="connsiteX3-199" fmla="*/ 586254 w 825590"/>
                  <a:gd name="connsiteY3-200" fmla="*/ 559113 h 774788"/>
                  <a:gd name="connsiteX4-201" fmla="*/ 587511 w 825590"/>
                  <a:gd name="connsiteY4-202" fmla="*/ 757119 h 774788"/>
                  <a:gd name="connsiteX5-203" fmla="*/ 248662 w 825590"/>
                  <a:gd name="connsiteY5-204" fmla="*/ 743368 h 774788"/>
                  <a:gd name="connsiteX6-205" fmla="*/ 260529 w 825590"/>
                  <a:gd name="connsiteY6-206" fmla="*/ 550783 h 774788"/>
                  <a:gd name="connsiteX7-207" fmla="*/ 2266 w 825590"/>
                  <a:gd name="connsiteY7-208" fmla="*/ 494916 h 774788"/>
                  <a:gd name="connsiteX0-209" fmla="*/ 2266 w 825245"/>
                  <a:gd name="connsiteY0-210" fmla="*/ 494917 h 774789"/>
                  <a:gd name="connsiteX1-211" fmla="*/ 434863 w 825245"/>
                  <a:gd name="connsiteY1-212" fmla="*/ 178 h 774789"/>
                  <a:gd name="connsiteX2-213" fmla="*/ 823296 w 825245"/>
                  <a:gd name="connsiteY2-214" fmla="*/ 532473 h 774789"/>
                  <a:gd name="connsiteX3-215" fmla="*/ 576667 w 825245"/>
                  <a:gd name="connsiteY3-216" fmla="*/ 567444 h 774789"/>
                  <a:gd name="connsiteX4-217" fmla="*/ 587511 w 825245"/>
                  <a:gd name="connsiteY4-218" fmla="*/ 757120 h 774789"/>
                  <a:gd name="connsiteX5-219" fmla="*/ 248662 w 825245"/>
                  <a:gd name="connsiteY5-220" fmla="*/ 743369 h 774789"/>
                  <a:gd name="connsiteX6-221" fmla="*/ 260529 w 825245"/>
                  <a:gd name="connsiteY6-222" fmla="*/ 550784 h 774789"/>
                  <a:gd name="connsiteX7-223" fmla="*/ 2266 w 825245"/>
                  <a:gd name="connsiteY7-224" fmla="*/ 494917 h 774789"/>
                  <a:gd name="connsiteX0-225" fmla="*/ 2266 w 825245"/>
                  <a:gd name="connsiteY0-226" fmla="*/ 494917 h 769075"/>
                  <a:gd name="connsiteX1-227" fmla="*/ 434863 w 825245"/>
                  <a:gd name="connsiteY1-228" fmla="*/ 178 h 769075"/>
                  <a:gd name="connsiteX2-229" fmla="*/ 823296 w 825245"/>
                  <a:gd name="connsiteY2-230" fmla="*/ 532473 h 769075"/>
                  <a:gd name="connsiteX3-231" fmla="*/ 576667 w 825245"/>
                  <a:gd name="connsiteY3-232" fmla="*/ 567444 h 769075"/>
                  <a:gd name="connsiteX4-233" fmla="*/ 579181 w 825245"/>
                  <a:gd name="connsiteY4-234" fmla="*/ 747533 h 769075"/>
                  <a:gd name="connsiteX5-235" fmla="*/ 248662 w 825245"/>
                  <a:gd name="connsiteY5-236" fmla="*/ 743369 h 769075"/>
                  <a:gd name="connsiteX6-237" fmla="*/ 260529 w 825245"/>
                  <a:gd name="connsiteY6-238" fmla="*/ 550784 h 769075"/>
                  <a:gd name="connsiteX7-239" fmla="*/ 2266 w 825245"/>
                  <a:gd name="connsiteY7-240" fmla="*/ 494917 h 769075"/>
                  <a:gd name="connsiteX0-241" fmla="*/ 2266 w 825245"/>
                  <a:gd name="connsiteY0-242" fmla="*/ 494917 h 777907"/>
                  <a:gd name="connsiteX1-243" fmla="*/ 434863 w 825245"/>
                  <a:gd name="connsiteY1-244" fmla="*/ 178 h 777907"/>
                  <a:gd name="connsiteX2-245" fmla="*/ 823296 w 825245"/>
                  <a:gd name="connsiteY2-246" fmla="*/ 532473 h 777907"/>
                  <a:gd name="connsiteX3-247" fmla="*/ 576667 w 825245"/>
                  <a:gd name="connsiteY3-248" fmla="*/ 567444 h 777907"/>
                  <a:gd name="connsiteX4-249" fmla="*/ 579181 w 825245"/>
                  <a:gd name="connsiteY4-250" fmla="*/ 747533 h 777907"/>
                  <a:gd name="connsiteX5-251" fmla="*/ 248662 w 825245"/>
                  <a:gd name="connsiteY5-252" fmla="*/ 743369 h 777907"/>
                  <a:gd name="connsiteX6-253" fmla="*/ 260529 w 825245"/>
                  <a:gd name="connsiteY6-254" fmla="*/ 550784 h 777907"/>
                  <a:gd name="connsiteX7-255" fmla="*/ 2266 w 825245"/>
                  <a:gd name="connsiteY7-256" fmla="*/ 494917 h 777907"/>
                  <a:gd name="connsiteX0-257" fmla="*/ 2266 w 825245"/>
                  <a:gd name="connsiteY0-258" fmla="*/ 494917 h 782325"/>
                  <a:gd name="connsiteX1-259" fmla="*/ 434863 w 825245"/>
                  <a:gd name="connsiteY1-260" fmla="*/ 178 h 782325"/>
                  <a:gd name="connsiteX2-261" fmla="*/ 823296 w 825245"/>
                  <a:gd name="connsiteY2-262" fmla="*/ 532473 h 782325"/>
                  <a:gd name="connsiteX3-263" fmla="*/ 576667 w 825245"/>
                  <a:gd name="connsiteY3-264" fmla="*/ 567444 h 782325"/>
                  <a:gd name="connsiteX4-265" fmla="*/ 580949 w 825245"/>
                  <a:gd name="connsiteY4-266" fmla="*/ 754409 h 782325"/>
                  <a:gd name="connsiteX5-267" fmla="*/ 248662 w 825245"/>
                  <a:gd name="connsiteY5-268" fmla="*/ 743369 h 782325"/>
                  <a:gd name="connsiteX6-269" fmla="*/ 260529 w 825245"/>
                  <a:gd name="connsiteY6-270" fmla="*/ 550784 h 782325"/>
                  <a:gd name="connsiteX7-271" fmla="*/ 2266 w 825245"/>
                  <a:gd name="connsiteY7-272" fmla="*/ 494917 h 782325"/>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825244" h="782325">
                    <a:moveTo>
                      <a:pt x="2266" y="494917"/>
                    </a:moveTo>
                    <a:cubicBezTo>
                      <a:pt x="31322" y="403149"/>
                      <a:pt x="278852" y="10579"/>
                      <a:pt x="434863" y="178"/>
                    </a:cubicBezTo>
                    <a:cubicBezTo>
                      <a:pt x="590874" y="-10223"/>
                      <a:pt x="799662" y="437929"/>
                      <a:pt x="823296" y="532473"/>
                    </a:cubicBezTo>
                    <a:cubicBezTo>
                      <a:pt x="846930" y="627017"/>
                      <a:pt x="649290" y="564117"/>
                      <a:pt x="576667" y="567444"/>
                    </a:cubicBezTo>
                    <a:cubicBezTo>
                      <a:pt x="578094" y="629766"/>
                      <a:pt x="579522" y="692087"/>
                      <a:pt x="580949" y="754409"/>
                    </a:cubicBezTo>
                    <a:cubicBezTo>
                      <a:pt x="509676" y="806571"/>
                      <a:pt x="302569" y="775466"/>
                      <a:pt x="248662" y="743369"/>
                    </a:cubicBezTo>
                    <a:lnTo>
                      <a:pt x="260529" y="550784"/>
                    </a:lnTo>
                    <a:cubicBezTo>
                      <a:pt x="232586" y="514797"/>
                      <a:pt x="-26790" y="586685"/>
                      <a:pt x="2266" y="494917"/>
                    </a:cubicBezTo>
                    <a:close/>
                  </a:path>
                </a:pathLst>
              </a:custGeom>
            </p:spPr>
            <p:style>
              <a:lnRef idx="1">
                <a:schemeClr val="accent6"/>
              </a:lnRef>
              <a:fillRef idx="3">
                <a:schemeClr val="accent6"/>
              </a:fillRef>
              <a:effectRef idx="2">
                <a:schemeClr val="accent6"/>
              </a:effectRef>
              <a:fontRef idx="minor">
                <a:schemeClr val="lt1"/>
              </a:fontRef>
            </p:style>
            <p:txBody>
              <a:bodyPr lIns="48403" tIns="48403" rIns="48403" bIns="48403" anchor="ctr"/>
              <a:lstStyle/>
              <a:p>
                <a:pPr algn="ctr" defTabSz="1062990">
                  <a:lnSpc>
                    <a:spcPct val="90000"/>
                  </a:lnSpc>
                  <a:spcAft>
                    <a:spcPct val="35000"/>
                  </a:spcAft>
                  <a:defRPr/>
                </a:pPr>
                <a:endParaRPr lang="zh-CN" altLang="en-US" sz="2400" b="1" kern="0">
                  <a:solidFill>
                    <a:srgbClr val="FFFFFF"/>
                  </a:solidFill>
                  <a:effectLst>
                    <a:outerShdw blurRad="38100" dist="38100" dir="2700000" algn="tl">
                      <a:srgbClr val="000000">
                        <a:alpha val="43137"/>
                      </a:srgbClr>
                    </a:outerShdw>
                  </a:effectLst>
                  <a:cs typeface="+mn-ea"/>
                  <a:sym typeface="+mn-lt"/>
                </a:endParaRPr>
              </a:p>
            </p:txBody>
          </p:sp>
          <p:sp>
            <p:nvSpPr>
              <p:cNvPr id="8" name="椭圆 6"/>
              <p:cNvSpPr/>
              <p:nvPr/>
            </p:nvSpPr>
            <p:spPr>
              <a:xfrm>
                <a:off x="4762318" y="1935384"/>
                <a:ext cx="600258" cy="616318"/>
              </a:xfrm>
              <a:custGeom>
                <a:gdLst>
                  <a:gd name="connsiteX0" fmla="*/ 1820 w 648719"/>
                  <a:gd name="connsiteY0" fmla="*/ 553500 h 638223"/>
                  <a:gd name="connsiteX1" fmla="*/ 0 w 648719"/>
                  <a:gd name="connsiteY1" fmla="*/ 548496 h 638223"/>
                  <a:gd name="connsiteX2" fmla="*/ 1820 w 648719"/>
                  <a:gd name="connsiteY2" fmla="*/ 553500 h 638223"/>
                  <a:gd name="connsiteX3" fmla="*/ 612225 w 648719"/>
                  <a:gd name="connsiteY3" fmla="*/ 69800 h 638223"/>
                  <a:gd name="connsiteX4" fmla="*/ 648719 w 648719"/>
                  <a:gd name="connsiteY4" fmla="*/ 234550 h 638223"/>
                  <a:gd name="connsiteX5" fmla="*/ 245046 w 648719"/>
                  <a:gd name="connsiteY5" fmla="*/ 638223 h 638223"/>
                  <a:gd name="connsiteX6" fmla="*/ 95108 w 648719"/>
                  <a:gd name="connsiteY6" fmla="*/ 606321 h 638223"/>
                  <a:gd name="connsiteX7" fmla="*/ 240050 w 648719"/>
                  <a:gd name="connsiteY7" fmla="*/ 454053 h 638223"/>
                  <a:gd name="connsiteX8" fmla="*/ 377638 w 648719"/>
                  <a:gd name="connsiteY8" fmla="*/ 589328 h 638223"/>
                  <a:gd name="connsiteX9" fmla="*/ 603919 w 648719"/>
                  <a:gd name="connsiteY9" fmla="*/ 345744 h 638223"/>
                  <a:gd name="connsiteX10" fmla="*/ 459981 w 648719"/>
                  <a:gd name="connsiteY10" fmla="*/ 226345 h 638223"/>
                  <a:gd name="connsiteX11" fmla="*/ 612225 w 648719"/>
                  <a:gd name="connsiteY11" fmla="*/ 69800 h 638223"/>
                  <a:gd name="connsiteX12" fmla="*/ 572474 w 648719"/>
                  <a:gd name="connsiteY12" fmla="*/ 0 h 638223"/>
                  <a:gd name="connsiteX13" fmla="*/ 578468 w 648719"/>
                  <a:gd name="connsiteY13" fmla="*/ 9658 h 638223"/>
                  <a:gd name="connsiteX14" fmla="*/ 567429 w 648719"/>
                  <a:gd name="connsiteY14" fmla="*/ 5192 h 638223"/>
                  <a:gd name="connsiteX15" fmla="*/ 572474 w 648719"/>
                  <a:gd name="connsiteY15" fmla="*/ 0 h 638223"/>
                  <a:gd name="connsiteX0-1" fmla="*/ 517117 w 568806"/>
                  <a:gd name="connsiteY0-2" fmla="*/ 69800 h 638223"/>
                  <a:gd name="connsiteX1-3" fmla="*/ 553611 w 568806"/>
                  <a:gd name="connsiteY1-4" fmla="*/ 234550 h 638223"/>
                  <a:gd name="connsiteX2-5" fmla="*/ 149938 w 568806"/>
                  <a:gd name="connsiteY2-6" fmla="*/ 638223 h 638223"/>
                  <a:gd name="connsiteX3-7" fmla="*/ 0 w 568806"/>
                  <a:gd name="connsiteY3-8" fmla="*/ 606321 h 638223"/>
                  <a:gd name="connsiteX4-9" fmla="*/ 144942 w 568806"/>
                  <a:gd name="connsiteY4-10" fmla="*/ 454053 h 638223"/>
                  <a:gd name="connsiteX5-11" fmla="*/ 282530 w 568806"/>
                  <a:gd name="connsiteY5-12" fmla="*/ 589328 h 638223"/>
                  <a:gd name="connsiteX6-13" fmla="*/ 508811 w 568806"/>
                  <a:gd name="connsiteY6-14" fmla="*/ 345744 h 638223"/>
                  <a:gd name="connsiteX7-15" fmla="*/ 364873 w 568806"/>
                  <a:gd name="connsiteY7-16" fmla="*/ 226345 h 638223"/>
                  <a:gd name="connsiteX8-17" fmla="*/ 517117 w 568806"/>
                  <a:gd name="connsiteY8-18" fmla="*/ 69800 h 638223"/>
                  <a:gd name="connsiteX9-19" fmla="*/ 477366 w 568806"/>
                  <a:gd name="connsiteY9-20" fmla="*/ 0 h 638223"/>
                  <a:gd name="connsiteX10-21" fmla="*/ 483360 w 568806"/>
                  <a:gd name="connsiteY10-22" fmla="*/ 9658 h 638223"/>
                  <a:gd name="connsiteX11-23" fmla="*/ 472321 w 568806"/>
                  <a:gd name="connsiteY11-24" fmla="*/ 5192 h 638223"/>
                  <a:gd name="connsiteX12-25" fmla="*/ 568806 w 568806"/>
                  <a:gd name="connsiteY12-26" fmla="*/ 91440 h 638223"/>
                  <a:gd name="connsiteX0-27" fmla="*/ 517117 w 568806"/>
                  <a:gd name="connsiteY0-28" fmla="*/ 69800 h 638223"/>
                  <a:gd name="connsiteX1-29" fmla="*/ 553611 w 568806"/>
                  <a:gd name="connsiteY1-30" fmla="*/ 234550 h 638223"/>
                  <a:gd name="connsiteX2-31" fmla="*/ 149938 w 568806"/>
                  <a:gd name="connsiteY2-32" fmla="*/ 638223 h 638223"/>
                  <a:gd name="connsiteX3-33" fmla="*/ 0 w 568806"/>
                  <a:gd name="connsiteY3-34" fmla="*/ 606321 h 638223"/>
                  <a:gd name="connsiteX4-35" fmla="*/ 144942 w 568806"/>
                  <a:gd name="connsiteY4-36" fmla="*/ 454053 h 638223"/>
                  <a:gd name="connsiteX5-37" fmla="*/ 282530 w 568806"/>
                  <a:gd name="connsiteY5-38" fmla="*/ 589328 h 638223"/>
                  <a:gd name="connsiteX6-39" fmla="*/ 508811 w 568806"/>
                  <a:gd name="connsiteY6-40" fmla="*/ 345744 h 638223"/>
                  <a:gd name="connsiteX7-41" fmla="*/ 364873 w 568806"/>
                  <a:gd name="connsiteY7-42" fmla="*/ 226345 h 638223"/>
                  <a:gd name="connsiteX8-43" fmla="*/ 517117 w 568806"/>
                  <a:gd name="connsiteY8-44" fmla="*/ 69800 h 638223"/>
                  <a:gd name="connsiteX9-45" fmla="*/ 477366 w 568806"/>
                  <a:gd name="connsiteY9-46" fmla="*/ 0 h 638223"/>
                  <a:gd name="connsiteX10-47" fmla="*/ 483360 w 568806"/>
                  <a:gd name="connsiteY10-48" fmla="*/ 9658 h 638223"/>
                  <a:gd name="connsiteX11-49" fmla="*/ 568806 w 568806"/>
                  <a:gd name="connsiteY11-50" fmla="*/ 91440 h 638223"/>
                  <a:gd name="connsiteX0-51" fmla="*/ 517117 w 568806"/>
                  <a:gd name="connsiteY0-52" fmla="*/ 69800 h 638223"/>
                  <a:gd name="connsiteX1-53" fmla="*/ 553611 w 568806"/>
                  <a:gd name="connsiteY1-54" fmla="*/ 234550 h 638223"/>
                  <a:gd name="connsiteX2-55" fmla="*/ 149938 w 568806"/>
                  <a:gd name="connsiteY2-56" fmla="*/ 638223 h 638223"/>
                  <a:gd name="connsiteX3-57" fmla="*/ 0 w 568806"/>
                  <a:gd name="connsiteY3-58" fmla="*/ 606321 h 638223"/>
                  <a:gd name="connsiteX4-59" fmla="*/ 144942 w 568806"/>
                  <a:gd name="connsiteY4-60" fmla="*/ 454053 h 638223"/>
                  <a:gd name="connsiteX5-61" fmla="*/ 282530 w 568806"/>
                  <a:gd name="connsiteY5-62" fmla="*/ 589328 h 638223"/>
                  <a:gd name="connsiteX6-63" fmla="*/ 508811 w 568806"/>
                  <a:gd name="connsiteY6-64" fmla="*/ 345744 h 638223"/>
                  <a:gd name="connsiteX7-65" fmla="*/ 364873 w 568806"/>
                  <a:gd name="connsiteY7-66" fmla="*/ 226345 h 638223"/>
                  <a:gd name="connsiteX8-67" fmla="*/ 517117 w 568806"/>
                  <a:gd name="connsiteY8-68" fmla="*/ 69800 h 638223"/>
                  <a:gd name="connsiteX9-69" fmla="*/ 477366 w 568806"/>
                  <a:gd name="connsiteY9-70" fmla="*/ 0 h 638223"/>
                  <a:gd name="connsiteX10-71" fmla="*/ 568806 w 568806"/>
                  <a:gd name="connsiteY10-72" fmla="*/ 91440 h 638223"/>
                  <a:gd name="connsiteX0-73" fmla="*/ 517117 w 553611"/>
                  <a:gd name="connsiteY0-74" fmla="*/ 0 h 568423"/>
                  <a:gd name="connsiteX1-75" fmla="*/ 553611 w 553611"/>
                  <a:gd name="connsiteY1-76" fmla="*/ 164750 h 568423"/>
                  <a:gd name="connsiteX2-77" fmla="*/ 149938 w 553611"/>
                  <a:gd name="connsiteY2-78" fmla="*/ 568423 h 568423"/>
                  <a:gd name="connsiteX3-79" fmla="*/ 0 w 553611"/>
                  <a:gd name="connsiteY3-80" fmla="*/ 536521 h 568423"/>
                  <a:gd name="connsiteX4-81" fmla="*/ 144942 w 553611"/>
                  <a:gd name="connsiteY4-82" fmla="*/ 384253 h 568423"/>
                  <a:gd name="connsiteX5-83" fmla="*/ 282530 w 553611"/>
                  <a:gd name="connsiteY5-84" fmla="*/ 519528 h 568423"/>
                  <a:gd name="connsiteX6-85" fmla="*/ 508811 w 553611"/>
                  <a:gd name="connsiteY6-86" fmla="*/ 275944 h 568423"/>
                  <a:gd name="connsiteX7-87" fmla="*/ 364873 w 553611"/>
                  <a:gd name="connsiteY7-88" fmla="*/ 156545 h 568423"/>
                  <a:gd name="connsiteX8-89" fmla="*/ 517117 w 553611"/>
                  <a:gd name="connsiteY8-90" fmla="*/ 0 h 568423"/>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53611" h="568423">
                    <a:close/>
                    <a:moveTo>
                      <a:pt x="517117" y="0"/>
                    </a:moveTo>
                    <a:cubicBezTo>
                      <a:pt x="540989" y="49864"/>
                      <a:pt x="553611" y="105833"/>
                      <a:pt x="553611" y="164750"/>
                    </a:cubicBezTo>
                    <a:cubicBezTo>
                      <a:pt x="553611" y="387692"/>
                      <a:pt x="372880" y="568423"/>
                      <a:pt x="149938" y="568423"/>
                    </a:cubicBezTo>
                    <a:cubicBezTo>
                      <a:pt x="96532" y="568423"/>
                      <a:pt x="45547" y="558052"/>
                      <a:pt x="0" y="536521"/>
                    </a:cubicBezTo>
                    <a:cubicBezTo>
                      <a:pt x="53188" y="489683"/>
                      <a:pt x="114657" y="382581"/>
                      <a:pt x="144942" y="384253"/>
                    </a:cubicBezTo>
                    <a:lnTo>
                      <a:pt x="282530" y="519528"/>
                    </a:lnTo>
                    <a:cubicBezTo>
                      <a:pt x="342116" y="499889"/>
                      <a:pt x="501437" y="363957"/>
                      <a:pt x="508811" y="275944"/>
                    </a:cubicBezTo>
                    <a:lnTo>
                      <a:pt x="364873" y="156545"/>
                    </a:lnTo>
                    <a:cubicBezTo>
                      <a:pt x="396622" y="116439"/>
                      <a:pt x="493714" y="51119"/>
                      <a:pt x="517117" y="0"/>
                    </a:cubicBezTo>
                    <a:close/>
                  </a:path>
                </a:pathLst>
              </a:custGeom>
              <a:solidFill>
                <a:schemeClr val="bg1"/>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grpSp>
        <p:sp>
          <p:nvSpPr>
            <p:cNvPr id="6" name="TextBox 7"/>
            <p:cNvSpPr txBox="1"/>
            <p:nvPr/>
          </p:nvSpPr>
          <p:spPr>
            <a:xfrm rot="18367304">
              <a:off x="4741199" y="1786197"/>
              <a:ext cx="469678" cy="424295"/>
            </a:xfrm>
            <a:prstGeom prst="rect">
              <a:avLst/>
            </a:prstGeom>
            <a:noFill/>
          </p:spPr>
          <p:txBody>
            <a:bodyPr>
              <a:spAutoFit/>
            </a:bodyPr>
            <a:lstStyle/>
            <a:p>
              <a:pPr>
                <a:defRPr/>
              </a:pPr>
              <a:r>
                <a:rPr lang="en-US" altLang="zh-CN" sz="3200">
                  <a:solidFill>
                    <a:schemeClr val="bg1"/>
                  </a:solidFill>
                  <a:effectLst>
                    <a:outerShdw blurRad="38100" dist="38100" dir="2700000" algn="tl">
                      <a:srgbClr val="000000">
                        <a:alpha val="43137"/>
                      </a:srgbClr>
                    </a:outerShdw>
                  </a:effectLst>
                  <a:cs typeface="+mn-ea"/>
                  <a:sym typeface="+mn-lt"/>
                </a:rPr>
                <a:t>A</a:t>
              </a:r>
              <a:endParaRPr lang="zh-CN" altLang="en-US" sz="3200">
                <a:solidFill>
                  <a:schemeClr val="bg1"/>
                </a:solidFill>
                <a:effectLst>
                  <a:outerShdw blurRad="38100" dist="38100" dir="2700000" algn="tl">
                    <a:srgbClr val="000000">
                      <a:alpha val="43137"/>
                    </a:srgbClr>
                  </a:outerShdw>
                </a:effectLst>
                <a:cs typeface="+mn-ea"/>
                <a:sym typeface="+mn-lt"/>
              </a:endParaRPr>
            </a:p>
          </p:txBody>
        </p:sp>
      </p:grpSp>
      <p:grpSp>
        <p:nvGrpSpPr>
          <p:cNvPr id="9" name="组合 8"/>
          <p:cNvGrpSpPr/>
          <p:nvPr/>
        </p:nvGrpSpPr>
        <p:grpSpPr>
          <a:xfrm>
            <a:off x="4851677" y="3957287"/>
            <a:ext cx="1174795" cy="1166823"/>
            <a:chOff x="4595742" y="2629916"/>
            <a:chExt cx="851392" cy="840483"/>
          </a:xfrm>
        </p:grpSpPr>
        <p:grpSp>
          <p:nvGrpSpPr>
            <p:cNvPr id="10" name="组合 66"/>
            <p:cNvGrpSpPr/>
            <p:nvPr/>
          </p:nvGrpSpPr>
          <p:grpSpPr>
            <a:xfrm>
              <a:off x="4595742" y="2629916"/>
              <a:ext cx="851392" cy="840483"/>
              <a:chOff x="4527059" y="2690721"/>
              <a:chExt cx="851392" cy="840483"/>
            </a:xfrm>
          </p:grpSpPr>
          <p:sp>
            <p:nvSpPr>
              <p:cNvPr id="12" name="上箭头 1"/>
              <p:cNvSpPr/>
              <p:nvPr/>
            </p:nvSpPr>
            <p:spPr>
              <a:xfrm rot="13485208">
                <a:off x="4527059" y="2748685"/>
                <a:ext cx="825454" cy="782519"/>
              </a:xfrm>
              <a:custGeom>
                <a:gdLst>
                  <a:gd name="connsiteX0" fmla="*/ 0 w 670624"/>
                  <a:gd name="connsiteY0" fmla="*/ 519566 h 735489"/>
                  <a:gd name="connsiteX1" fmla="*/ 335312 w 670624"/>
                  <a:gd name="connsiteY1" fmla="*/ 0 h 735489"/>
                  <a:gd name="connsiteX2" fmla="*/ 670624 w 670624"/>
                  <a:gd name="connsiteY2" fmla="*/ 519566 h 735489"/>
                  <a:gd name="connsiteX3" fmla="*/ 502968 w 670624"/>
                  <a:gd name="connsiteY3" fmla="*/ 519566 h 735489"/>
                  <a:gd name="connsiteX4" fmla="*/ 502968 w 670624"/>
                  <a:gd name="connsiteY4" fmla="*/ 735489 h 735489"/>
                  <a:gd name="connsiteX5" fmla="*/ 167656 w 670624"/>
                  <a:gd name="connsiteY5" fmla="*/ 735489 h 735489"/>
                  <a:gd name="connsiteX6" fmla="*/ 167656 w 670624"/>
                  <a:gd name="connsiteY6" fmla="*/ 519566 h 735489"/>
                  <a:gd name="connsiteX7" fmla="*/ 0 w 670624"/>
                  <a:gd name="connsiteY7" fmla="*/ 519566 h 735489"/>
                  <a:gd name="connsiteX0-1" fmla="*/ 0 w 670624"/>
                  <a:gd name="connsiteY0-2" fmla="*/ 519566 h 735489"/>
                  <a:gd name="connsiteX1-3" fmla="*/ 335312 w 670624"/>
                  <a:gd name="connsiteY1-4" fmla="*/ 0 h 735489"/>
                  <a:gd name="connsiteX2-5" fmla="*/ 670624 w 670624"/>
                  <a:gd name="connsiteY2-6" fmla="*/ 519566 h 735489"/>
                  <a:gd name="connsiteX3-7" fmla="*/ 502968 w 670624"/>
                  <a:gd name="connsiteY3-8" fmla="*/ 519566 h 735489"/>
                  <a:gd name="connsiteX4-9" fmla="*/ 502968 w 670624"/>
                  <a:gd name="connsiteY4-10" fmla="*/ 735489 h 735489"/>
                  <a:gd name="connsiteX5-11" fmla="*/ 167656 w 670624"/>
                  <a:gd name="connsiteY5-12" fmla="*/ 735489 h 735489"/>
                  <a:gd name="connsiteX6-13" fmla="*/ 167656 w 670624"/>
                  <a:gd name="connsiteY6-14" fmla="*/ 519566 h 735489"/>
                  <a:gd name="connsiteX7-15" fmla="*/ 0 w 670624"/>
                  <a:gd name="connsiteY7-16" fmla="*/ 519566 h 735489"/>
                  <a:gd name="connsiteX0-17" fmla="*/ 3128 w 673752"/>
                  <a:gd name="connsiteY0-18" fmla="*/ 519566 h 735489"/>
                  <a:gd name="connsiteX1-19" fmla="*/ 338440 w 673752"/>
                  <a:gd name="connsiteY1-20" fmla="*/ 0 h 735489"/>
                  <a:gd name="connsiteX2-21" fmla="*/ 673752 w 673752"/>
                  <a:gd name="connsiteY2-22" fmla="*/ 519566 h 735489"/>
                  <a:gd name="connsiteX3-23" fmla="*/ 506096 w 673752"/>
                  <a:gd name="connsiteY3-24" fmla="*/ 519566 h 735489"/>
                  <a:gd name="connsiteX4-25" fmla="*/ 506096 w 673752"/>
                  <a:gd name="connsiteY4-26" fmla="*/ 735489 h 735489"/>
                  <a:gd name="connsiteX5-27" fmla="*/ 170784 w 673752"/>
                  <a:gd name="connsiteY5-28" fmla="*/ 735489 h 735489"/>
                  <a:gd name="connsiteX6-29" fmla="*/ 170784 w 673752"/>
                  <a:gd name="connsiteY6-30" fmla="*/ 519566 h 735489"/>
                  <a:gd name="connsiteX7-31" fmla="*/ 3128 w 673752"/>
                  <a:gd name="connsiteY7-32" fmla="*/ 519566 h 735489"/>
                  <a:gd name="connsiteX0-33" fmla="*/ 3128 w 681059"/>
                  <a:gd name="connsiteY0-34" fmla="*/ 519566 h 735489"/>
                  <a:gd name="connsiteX1-35" fmla="*/ 338440 w 681059"/>
                  <a:gd name="connsiteY1-36" fmla="*/ 0 h 735489"/>
                  <a:gd name="connsiteX2-37" fmla="*/ 673752 w 681059"/>
                  <a:gd name="connsiteY2-38" fmla="*/ 519566 h 735489"/>
                  <a:gd name="connsiteX3-39" fmla="*/ 506096 w 681059"/>
                  <a:gd name="connsiteY3-40" fmla="*/ 519566 h 735489"/>
                  <a:gd name="connsiteX4-41" fmla="*/ 506096 w 681059"/>
                  <a:gd name="connsiteY4-42" fmla="*/ 735489 h 735489"/>
                  <a:gd name="connsiteX5-43" fmla="*/ 170784 w 681059"/>
                  <a:gd name="connsiteY5-44" fmla="*/ 735489 h 735489"/>
                  <a:gd name="connsiteX6-45" fmla="*/ 170784 w 681059"/>
                  <a:gd name="connsiteY6-46" fmla="*/ 519566 h 735489"/>
                  <a:gd name="connsiteX7-47" fmla="*/ 3128 w 681059"/>
                  <a:gd name="connsiteY7-48" fmla="*/ 519566 h 735489"/>
                  <a:gd name="connsiteX0-49" fmla="*/ 2778 w 704531"/>
                  <a:gd name="connsiteY0-50" fmla="*/ 473003 h 735602"/>
                  <a:gd name="connsiteX1-51" fmla="*/ 361824 w 704531"/>
                  <a:gd name="connsiteY1-52" fmla="*/ 113 h 735602"/>
                  <a:gd name="connsiteX2-53" fmla="*/ 697136 w 704531"/>
                  <a:gd name="connsiteY2-54" fmla="*/ 519679 h 735602"/>
                  <a:gd name="connsiteX3-55" fmla="*/ 529480 w 704531"/>
                  <a:gd name="connsiteY3-56" fmla="*/ 519679 h 735602"/>
                  <a:gd name="connsiteX4-57" fmla="*/ 529480 w 704531"/>
                  <a:gd name="connsiteY4-58" fmla="*/ 735602 h 735602"/>
                  <a:gd name="connsiteX5-59" fmla="*/ 194168 w 704531"/>
                  <a:gd name="connsiteY5-60" fmla="*/ 735602 h 735602"/>
                  <a:gd name="connsiteX6-61" fmla="*/ 194168 w 704531"/>
                  <a:gd name="connsiteY6-62" fmla="*/ 519679 h 735602"/>
                  <a:gd name="connsiteX7-63" fmla="*/ 2778 w 704531"/>
                  <a:gd name="connsiteY7-64" fmla="*/ 473003 h 735602"/>
                  <a:gd name="connsiteX0-65" fmla="*/ 2204 w 759173"/>
                  <a:gd name="connsiteY0-66" fmla="*/ 487091 h 735543"/>
                  <a:gd name="connsiteX1-67" fmla="*/ 416256 w 759173"/>
                  <a:gd name="connsiteY1-68" fmla="*/ 54 h 735543"/>
                  <a:gd name="connsiteX2-69" fmla="*/ 751568 w 759173"/>
                  <a:gd name="connsiteY2-70" fmla="*/ 519620 h 735543"/>
                  <a:gd name="connsiteX3-71" fmla="*/ 583912 w 759173"/>
                  <a:gd name="connsiteY3-72" fmla="*/ 519620 h 735543"/>
                  <a:gd name="connsiteX4-73" fmla="*/ 583912 w 759173"/>
                  <a:gd name="connsiteY4-74" fmla="*/ 735543 h 735543"/>
                  <a:gd name="connsiteX5-75" fmla="*/ 248600 w 759173"/>
                  <a:gd name="connsiteY5-76" fmla="*/ 735543 h 735543"/>
                  <a:gd name="connsiteX6-77" fmla="*/ 248600 w 759173"/>
                  <a:gd name="connsiteY6-78" fmla="*/ 519620 h 735543"/>
                  <a:gd name="connsiteX7-79" fmla="*/ 2204 w 759173"/>
                  <a:gd name="connsiteY7-80" fmla="*/ 487091 h 735543"/>
                  <a:gd name="connsiteX0-81" fmla="*/ 2204 w 810726"/>
                  <a:gd name="connsiteY0-82" fmla="*/ 487184 h 735636"/>
                  <a:gd name="connsiteX1-83" fmla="*/ 416256 w 810726"/>
                  <a:gd name="connsiteY1-84" fmla="*/ 147 h 735636"/>
                  <a:gd name="connsiteX2-85" fmla="*/ 804061 w 810726"/>
                  <a:gd name="connsiteY2-86" fmla="*/ 541399 h 735636"/>
                  <a:gd name="connsiteX3-87" fmla="*/ 583912 w 810726"/>
                  <a:gd name="connsiteY3-88" fmla="*/ 519713 h 735636"/>
                  <a:gd name="connsiteX4-89" fmla="*/ 583912 w 810726"/>
                  <a:gd name="connsiteY4-90" fmla="*/ 735636 h 735636"/>
                  <a:gd name="connsiteX5-91" fmla="*/ 248600 w 810726"/>
                  <a:gd name="connsiteY5-92" fmla="*/ 735636 h 735636"/>
                  <a:gd name="connsiteX6-93" fmla="*/ 248600 w 810726"/>
                  <a:gd name="connsiteY6-94" fmla="*/ 519713 h 735636"/>
                  <a:gd name="connsiteX7-95" fmla="*/ 2204 w 810726"/>
                  <a:gd name="connsiteY7-96" fmla="*/ 487184 h 735636"/>
                  <a:gd name="connsiteX0-97" fmla="*/ 1845 w 810367"/>
                  <a:gd name="connsiteY0-98" fmla="*/ 487185 h 735637"/>
                  <a:gd name="connsiteX1-99" fmla="*/ 415897 w 810367"/>
                  <a:gd name="connsiteY1-100" fmla="*/ 148 h 735637"/>
                  <a:gd name="connsiteX2-101" fmla="*/ 803702 w 810367"/>
                  <a:gd name="connsiteY2-102" fmla="*/ 541400 h 735637"/>
                  <a:gd name="connsiteX3-103" fmla="*/ 583553 w 810367"/>
                  <a:gd name="connsiteY3-104" fmla="*/ 519714 h 735637"/>
                  <a:gd name="connsiteX4-105" fmla="*/ 583553 w 810367"/>
                  <a:gd name="connsiteY4-106" fmla="*/ 735637 h 735637"/>
                  <a:gd name="connsiteX5-107" fmla="*/ 248241 w 810367"/>
                  <a:gd name="connsiteY5-108" fmla="*/ 735637 h 735637"/>
                  <a:gd name="connsiteX6-109" fmla="*/ 260108 w 810367"/>
                  <a:gd name="connsiteY6-110" fmla="*/ 543052 h 735637"/>
                  <a:gd name="connsiteX7-111" fmla="*/ 1845 w 810367"/>
                  <a:gd name="connsiteY7-112" fmla="*/ 487185 h 735637"/>
                  <a:gd name="connsiteX0-113" fmla="*/ 1845 w 806795"/>
                  <a:gd name="connsiteY0-114" fmla="*/ 487185 h 735637"/>
                  <a:gd name="connsiteX1-115" fmla="*/ 415897 w 806795"/>
                  <a:gd name="connsiteY1-116" fmla="*/ 148 h 735637"/>
                  <a:gd name="connsiteX2-117" fmla="*/ 803702 w 806795"/>
                  <a:gd name="connsiteY2-118" fmla="*/ 541400 h 735637"/>
                  <a:gd name="connsiteX3-119" fmla="*/ 585833 w 806795"/>
                  <a:gd name="connsiteY3-120" fmla="*/ 551382 h 735637"/>
                  <a:gd name="connsiteX4-121" fmla="*/ 583553 w 806795"/>
                  <a:gd name="connsiteY4-122" fmla="*/ 735637 h 735637"/>
                  <a:gd name="connsiteX5-123" fmla="*/ 248241 w 806795"/>
                  <a:gd name="connsiteY5-124" fmla="*/ 735637 h 735637"/>
                  <a:gd name="connsiteX6-125" fmla="*/ 260108 w 806795"/>
                  <a:gd name="connsiteY6-126" fmla="*/ 543052 h 735637"/>
                  <a:gd name="connsiteX7-127" fmla="*/ 1845 w 806795"/>
                  <a:gd name="connsiteY7-128" fmla="*/ 487185 h 735637"/>
                  <a:gd name="connsiteX0-129" fmla="*/ 1845 w 825693"/>
                  <a:gd name="connsiteY0-130" fmla="*/ 487110 h 735562"/>
                  <a:gd name="connsiteX1-131" fmla="*/ 415897 w 825693"/>
                  <a:gd name="connsiteY1-132" fmla="*/ 73 h 735562"/>
                  <a:gd name="connsiteX2-133" fmla="*/ 822875 w 825693"/>
                  <a:gd name="connsiteY2-134" fmla="*/ 524666 h 735562"/>
                  <a:gd name="connsiteX3-135" fmla="*/ 585833 w 825693"/>
                  <a:gd name="connsiteY3-136" fmla="*/ 551307 h 735562"/>
                  <a:gd name="connsiteX4-137" fmla="*/ 583553 w 825693"/>
                  <a:gd name="connsiteY4-138" fmla="*/ 735562 h 735562"/>
                  <a:gd name="connsiteX5-139" fmla="*/ 248241 w 825693"/>
                  <a:gd name="connsiteY5-140" fmla="*/ 735562 h 735562"/>
                  <a:gd name="connsiteX6-141" fmla="*/ 260108 w 825693"/>
                  <a:gd name="connsiteY6-142" fmla="*/ 542977 h 735562"/>
                  <a:gd name="connsiteX7-143" fmla="*/ 1845 w 825693"/>
                  <a:gd name="connsiteY7-144" fmla="*/ 487110 h 735562"/>
                  <a:gd name="connsiteX0-145" fmla="*/ 1845 w 825693"/>
                  <a:gd name="connsiteY0-146" fmla="*/ 487110 h 759117"/>
                  <a:gd name="connsiteX1-147" fmla="*/ 415897 w 825693"/>
                  <a:gd name="connsiteY1-148" fmla="*/ 73 h 759117"/>
                  <a:gd name="connsiteX2-149" fmla="*/ 822875 w 825693"/>
                  <a:gd name="connsiteY2-150" fmla="*/ 524666 h 759117"/>
                  <a:gd name="connsiteX3-151" fmla="*/ 585833 w 825693"/>
                  <a:gd name="connsiteY3-152" fmla="*/ 551307 h 759117"/>
                  <a:gd name="connsiteX4-153" fmla="*/ 583553 w 825693"/>
                  <a:gd name="connsiteY4-154" fmla="*/ 735562 h 759117"/>
                  <a:gd name="connsiteX5-155" fmla="*/ 248241 w 825693"/>
                  <a:gd name="connsiteY5-156" fmla="*/ 735562 h 759117"/>
                  <a:gd name="connsiteX6-157" fmla="*/ 260108 w 825693"/>
                  <a:gd name="connsiteY6-158" fmla="*/ 542977 h 759117"/>
                  <a:gd name="connsiteX7-159" fmla="*/ 1845 w 825693"/>
                  <a:gd name="connsiteY7-160" fmla="*/ 487110 h 759117"/>
                  <a:gd name="connsiteX0-161" fmla="*/ 1845 w 825693"/>
                  <a:gd name="connsiteY0-162" fmla="*/ 487110 h 766982"/>
                  <a:gd name="connsiteX1-163" fmla="*/ 415897 w 825693"/>
                  <a:gd name="connsiteY1-164" fmla="*/ 73 h 766982"/>
                  <a:gd name="connsiteX2-165" fmla="*/ 822875 w 825693"/>
                  <a:gd name="connsiteY2-166" fmla="*/ 524666 h 766982"/>
                  <a:gd name="connsiteX3-167" fmla="*/ 585833 w 825693"/>
                  <a:gd name="connsiteY3-168" fmla="*/ 551307 h 766982"/>
                  <a:gd name="connsiteX4-169" fmla="*/ 587090 w 825693"/>
                  <a:gd name="connsiteY4-170" fmla="*/ 749313 h 766982"/>
                  <a:gd name="connsiteX5-171" fmla="*/ 248241 w 825693"/>
                  <a:gd name="connsiteY5-172" fmla="*/ 735562 h 766982"/>
                  <a:gd name="connsiteX6-173" fmla="*/ 260108 w 825693"/>
                  <a:gd name="connsiteY6-174" fmla="*/ 542977 h 766982"/>
                  <a:gd name="connsiteX7-175" fmla="*/ 1845 w 825693"/>
                  <a:gd name="connsiteY7-176" fmla="*/ 487110 h 766982"/>
                  <a:gd name="connsiteX0-177" fmla="*/ 2266 w 825590"/>
                  <a:gd name="connsiteY0-178" fmla="*/ 494810 h 774682"/>
                  <a:gd name="connsiteX1-179" fmla="*/ 434863 w 825590"/>
                  <a:gd name="connsiteY1-180" fmla="*/ 71 h 774682"/>
                  <a:gd name="connsiteX2-181" fmla="*/ 823296 w 825590"/>
                  <a:gd name="connsiteY2-182" fmla="*/ 532366 h 774682"/>
                  <a:gd name="connsiteX3-183" fmla="*/ 586254 w 825590"/>
                  <a:gd name="connsiteY3-184" fmla="*/ 559007 h 774682"/>
                  <a:gd name="connsiteX4-185" fmla="*/ 587511 w 825590"/>
                  <a:gd name="connsiteY4-186" fmla="*/ 757013 h 774682"/>
                  <a:gd name="connsiteX5-187" fmla="*/ 248662 w 825590"/>
                  <a:gd name="connsiteY5-188" fmla="*/ 743262 h 774682"/>
                  <a:gd name="connsiteX6-189" fmla="*/ 260529 w 825590"/>
                  <a:gd name="connsiteY6-190" fmla="*/ 550677 h 774682"/>
                  <a:gd name="connsiteX7-191" fmla="*/ 2266 w 825590"/>
                  <a:gd name="connsiteY7-192" fmla="*/ 494810 h 774682"/>
                  <a:gd name="connsiteX0-193" fmla="*/ 2266 w 825590"/>
                  <a:gd name="connsiteY0-194" fmla="*/ 494916 h 774788"/>
                  <a:gd name="connsiteX1-195" fmla="*/ 434863 w 825590"/>
                  <a:gd name="connsiteY1-196" fmla="*/ 177 h 774788"/>
                  <a:gd name="connsiteX2-197" fmla="*/ 823296 w 825590"/>
                  <a:gd name="connsiteY2-198" fmla="*/ 532472 h 774788"/>
                  <a:gd name="connsiteX3-199" fmla="*/ 586254 w 825590"/>
                  <a:gd name="connsiteY3-200" fmla="*/ 559113 h 774788"/>
                  <a:gd name="connsiteX4-201" fmla="*/ 587511 w 825590"/>
                  <a:gd name="connsiteY4-202" fmla="*/ 757119 h 774788"/>
                  <a:gd name="connsiteX5-203" fmla="*/ 248662 w 825590"/>
                  <a:gd name="connsiteY5-204" fmla="*/ 743368 h 774788"/>
                  <a:gd name="connsiteX6-205" fmla="*/ 260529 w 825590"/>
                  <a:gd name="connsiteY6-206" fmla="*/ 550783 h 774788"/>
                  <a:gd name="connsiteX7-207" fmla="*/ 2266 w 825590"/>
                  <a:gd name="connsiteY7-208" fmla="*/ 494916 h 774788"/>
                  <a:gd name="connsiteX0-209" fmla="*/ 2266 w 825245"/>
                  <a:gd name="connsiteY0-210" fmla="*/ 494917 h 774789"/>
                  <a:gd name="connsiteX1-211" fmla="*/ 434863 w 825245"/>
                  <a:gd name="connsiteY1-212" fmla="*/ 178 h 774789"/>
                  <a:gd name="connsiteX2-213" fmla="*/ 823296 w 825245"/>
                  <a:gd name="connsiteY2-214" fmla="*/ 532473 h 774789"/>
                  <a:gd name="connsiteX3-215" fmla="*/ 576667 w 825245"/>
                  <a:gd name="connsiteY3-216" fmla="*/ 567444 h 774789"/>
                  <a:gd name="connsiteX4-217" fmla="*/ 587511 w 825245"/>
                  <a:gd name="connsiteY4-218" fmla="*/ 757120 h 774789"/>
                  <a:gd name="connsiteX5-219" fmla="*/ 248662 w 825245"/>
                  <a:gd name="connsiteY5-220" fmla="*/ 743369 h 774789"/>
                  <a:gd name="connsiteX6-221" fmla="*/ 260529 w 825245"/>
                  <a:gd name="connsiteY6-222" fmla="*/ 550784 h 774789"/>
                  <a:gd name="connsiteX7-223" fmla="*/ 2266 w 825245"/>
                  <a:gd name="connsiteY7-224" fmla="*/ 494917 h 774789"/>
                  <a:gd name="connsiteX0-225" fmla="*/ 2266 w 825245"/>
                  <a:gd name="connsiteY0-226" fmla="*/ 494917 h 769075"/>
                  <a:gd name="connsiteX1-227" fmla="*/ 434863 w 825245"/>
                  <a:gd name="connsiteY1-228" fmla="*/ 178 h 769075"/>
                  <a:gd name="connsiteX2-229" fmla="*/ 823296 w 825245"/>
                  <a:gd name="connsiteY2-230" fmla="*/ 532473 h 769075"/>
                  <a:gd name="connsiteX3-231" fmla="*/ 576667 w 825245"/>
                  <a:gd name="connsiteY3-232" fmla="*/ 567444 h 769075"/>
                  <a:gd name="connsiteX4-233" fmla="*/ 579181 w 825245"/>
                  <a:gd name="connsiteY4-234" fmla="*/ 747533 h 769075"/>
                  <a:gd name="connsiteX5-235" fmla="*/ 248662 w 825245"/>
                  <a:gd name="connsiteY5-236" fmla="*/ 743369 h 769075"/>
                  <a:gd name="connsiteX6-237" fmla="*/ 260529 w 825245"/>
                  <a:gd name="connsiteY6-238" fmla="*/ 550784 h 769075"/>
                  <a:gd name="connsiteX7-239" fmla="*/ 2266 w 825245"/>
                  <a:gd name="connsiteY7-240" fmla="*/ 494917 h 769075"/>
                  <a:gd name="connsiteX0-241" fmla="*/ 2266 w 825245"/>
                  <a:gd name="connsiteY0-242" fmla="*/ 494917 h 777907"/>
                  <a:gd name="connsiteX1-243" fmla="*/ 434863 w 825245"/>
                  <a:gd name="connsiteY1-244" fmla="*/ 178 h 777907"/>
                  <a:gd name="connsiteX2-245" fmla="*/ 823296 w 825245"/>
                  <a:gd name="connsiteY2-246" fmla="*/ 532473 h 777907"/>
                  <a:gd name="connsiteX3-247" fmla="*/ 576667 w 825245"/>
                  <a:gd name="connsiteY3-248" fmla="*/ 567444 h 777907"/>
                  <a:gd name="connsiteX4-249" fmla="*/ 579181 w 825245"/>
                  <a:gd name="connsiteY4-250" fmla="*/ 747533 h 777907"/>
                  <a:gd name="connsiteX5-251" fmla="*/ 248662 w 825245"/>
                  <a:gd name="connsiteY5-252" fmla="*/ 743369 h 777907"/>
                  <a:gd name="connsiteX6-253" fmla="*/ 260529 w 825245"/>
                  <a:gd name="connsiteY6-254" fmla="*/ 550784 h 777907"/>
                  <a:gd name="connsiteX7-255" fmla="*/ 2266 w 825245"/>
                  <a:gd name="connsiteY7-256" fmla="*/ 494917 h 777907"/>
                  <a:gd name="connsiteX0-257" fmla="*/ 2266 w 825245"/>
                  <a:gd name="connsiteY0-258" fmla="*/ 494917 h 782325"/>
                  <a:gd name="connsiteX1-259" fmla="*/ 434863 w 825245"/>
                  <a:gd name="connsiteY1-260" fmla="*/ 178 h 782325"/>
                  <a:gd name="connsiteX2-261" fmla="*/ 823296 w 825245"/>
                  <a:gd name="connsiteY2-262" fmla="*/ 532473 h 782325"/>
                  <a:gd name="connsiteX3-263" fmla="*/ 576667 w 825245"/>
                  <a:gd name="connsiteY3-264" fmla="*/ 567444 h 782325"/>
                  <a:gd name="connsiteX4-265" fmla="*/ 580949 w 825245"/>
                  <a:gd name="connsiteY4-266" fmla="*/ 754409 h 782325"/>
                  <a:gd name="connsiteX5-267" fmla="*/ 248662 w 825245"/>
                  <a:gd name="connsiteY5-268" fmla="*/ 743369 h 782325"/>
                  <a:gd name="connsiteX6-269" fmla="*/ 260529 w 825245"/>
                  <a:gd name="connsiteY6-270" fmla="*/ 550784 h 782325"/>
                  <a:gd name="connsiteX7-271" fmla="*/ 2266 w 825245"/>
                  <a:gd name="connsiteY7-272" fmla="*/ 494917 h 782325"/>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825244" h="782325">
                    <a:moveTo>
                      <a:pt x="2266" y="494917"/>
                    </a:moveTo>
                    <a:cubicBezTo>
                      <a:pt x="31322" y="403149"/>
                      <a:pt x="278852" y="10579"/>
                      <a:pt x="434863" y="178"/>
                    </a:cubicBezTo>
                    <a:cubicBezTo>
                      <a:pt x="590874" y="-10223"/>
                      <a:pt x="799662" y="437929"/>
                      <a:pt x="823296" y="532473"/>
                    </a:cubicBezTo>
                    <a:cubicBezTo>
                      <a:pt x="846930" y="627017"/>
                      <a:pt x="649290" y="564117"/>
                      <a:pt x="576667" y="567444"/>
                    </a:cubicBezTo>
                    <a:cubicBezTo>
                      <a:pt x="578094" y="629766"/>
                      <a:pt x="579522" y="692087"/>
                      <a:pt x="580949" y="754409"/>
                    </a:cubicBezTo>
                    <a:cubicBezTo>
                      <a:pt x="509676" y="806571"/>
                      <a:pt x="302569" y="775466"/>
                      <a:pt x="248662" y="743369"/>
                    </a:cubicBezTo>
                    <a:lnTo>
                      <a:pt x="260529" y="550784"/>
                    </a:lnTo>
                    <a:cubicBezTo>
                      <a:pt x="232586" y="514797"/>
                      <a:pt x="-26790" y="586685"/>
                      <a:pt x="2266" y="494917"/>
                    </a:cubicBezTo>
                    <a:close/>
                  </a:path>
                </a:pathLst>
              </a:cu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zh-CN" altLang="en-US" sz="2400">
                  <a:cs typeface="+mn-ea"/>
                  <a:sym typeface="+mn-lt"/>
                </a:endParaRPr>
              </a:p>
            </p:txBody>
          </p:sp>
          <p:sp>
            <p:nvSpPr>
              <p:cNvPr id="13" name="椭圆 6"/>
              <p:cNvSpPr/>
              <p:nvPr/>
            </p:nvSpPr>
            <p:spPr>
              <a:xfrm flipV="1">
                <a:off x="4778193" y="2690721"/>
                <a:ext cx="600258" cy="616318"/>
              </a:xfrm>
              <a:custGeom>
                <a:gdLst>
                  <a:gd name="connsiteX0" fmla="*/ 1820 w 648719"/>
                  <a:gd name="connsiteY0" fmla="*/ 553500 h 638223"/>
                  <a:gd name="connsiteX1" fmla="*/ 0 w 648719"/>
                  <a:gd name="connsiteY1" fmla="*/ 548496 h 638223"/>
                  <a:gd name="connsiteX2" fmla="*/ 1820 w 648719"/>
                  <a:gd name="connsiteY2" fmla="*/ 553500 h 638223"/>
                  <a:gd name="connsiteX3" fmla="*/ 612225 w 648719"/>
                  <a:gd name="connsiteY3" fmla="*/ 69800 h 638223"/>
                  <a:gd name="connsiteX4" fmla="*/ 648719 w 648719"/>
                  <a:gd name="connsiteY4" fmla="*/ 234550 h 638223"/>
                  <a:gd name="connsiteX5" fmla="*/ 245046 w 648719"/>
                  <a:gd name="connsiteY5" fmla="*/ 638223 h 638223"/>
                  <a:gd name="connsiteX6" fmla="*/ 95108 w 648719"/>
                  <a:gd name="connsiteY6" fmla="*/ 606321 h 638223"/>
                  <a:gd name="connsiteX7" fmla="*/ 240050 w 648719"/>
                  <a:gd name="connsiteY7" fmla="*/ 454053 h 638223"/>
                  <a:gd name="connsiteX8" fmla="*/ 377638 w 648719"/>
                  <a:gd name="connsiteY8" fmla="*/ 589328 h 638223"/>
                  <a:gd name="connsiteX9" fmla="*/ 603919 w 648719"/>
                  <a:gd name="connsiteY9" fmla="*/ 345744 h 638223"/>
                  <a:gd name="connsiteX10" fmla="*/ 459981 w 648719"/>
                  <a:gd name="connsiteY10" fmla="*/ 226345 h 638223"/>
                  <a:gd name="connsiteX11" fmla="*/ 612225 w 648719"/>
                  <a:gd name="connsiteY11" fmla="*/ 69800 h 638223"/>
                  <a:gd name="connsiteX12" fmla="*/ 572474 w 648719"/>
                  <a:gd name="connsiteY12" fmla="*/ 0 h 638223"/>
                  <a:gd name="connsiteX13" fmla="*/ 578468 w 648719"/>
                  <a:gd name="connsiteY13" fmla="*/ 9658 h 638223"/>
                  <a:gd name="connsiteX14" fmla="*/ 567429 w 648719"/>
                  <a:gd name="connsiteY14" fmla="*/ 5192 h 638223"/>
                  <a:gd name="connsiteX15" fmla="*/ 572474 w 648719"/>
                  <a:gd name="connsiteY15" fmla="*/ 0 h 638223"/>
                  <a:gd name="connsiteX0-1" fmla="*/ 517117 w 568806"/>
                  <a:gd name="connsiteY0-2" fmla="*/ 69800 h 638223"/>
                  <a:gd name="connsiteX1-3" fmla="*/ 553611 w 568806"/>
                  <a:gd name="connsiteY1-4" fmla="*/ 234550 h 638223"/>
                  <a:gd name="connsiteX2-5" fmla="*/ 149938 w 568806"/>
                  <a:gd name="connsiteY2-6" fmla="*/ 638223 h 638223"/>
                  <a:gd name="connsiteX3-7" fmla="*/ 0 w 568806"/>
                  <a:gd name="connsiteY3-8" fmla="*/ 606321 h 638223"/>
                  <a:gd name="connsiteX4-9" fmla="*/ 144942 w 568806"/>
                  <a:gd name="connsiteY4-10" fmla="*/ 454053 h 638223"/>
                  <a:gd name="connsiteX5-11" fmla="*/ 282530 w 568806"/>
                  <a:gd name="connsiteY5-12" fmla="*/ 589328 h 638223"/>
                  <a:gd name="connsiteX6-13" fmla="*/ 508811 w 568806"/>
                  <a:gd name="connsiteY6-14" fmla="*/ 345744 h 638223"/>
                  <a:gd name="connsiteX7-15" fmla="*/ 364873 w 568806"/>
                  <a:gd name="connsiteY7-16" fmla="*/ 226345 h 638223"/>
                  <a:gd name="connsiteX8-17" fmla="*/ 517117 w 568806"/>
                  <a:gd name="connsiteY8-18" fmla="*/ 69800 h 638223"/>
                  <a:gd name="connsiteX9-19" fmla="*/ 477366 w 568806"/>
                  <a:gd name="connsiteY9-20" fmla="*/ 0 h 638223"/>
                  <a:gd name="connsiteX10-21" fmla="*/ 483360 w 568806"/>
                  <a:gd name="connsiteY10-22" fmla="*/ 9658 h 638223"/>
                  <a:gd name="connsiteX11-23" fmla="*/ 472321 w 568806"/>
                  <a:gd name="connsiteY11-24" fmla="*/ 5192 h 638223"/>
                  <a:gd name="connsiteX12-25" fmla="*/ 568806 w 568806"/>
                  <a:gd name="connsiteY12-26" fmla="*/ 91440 h 638223"/>
                  <a:gd name="connsiteX0-27" fmla="*/ 517117 w 568806"/>
                  <a:gd name="connsiteY0-28" fmla="*/ 69800 h 638223"/>
                  <a:gd name="connsiteX1-29" fmla="*/ 553611 w 568806"/>
                  <a:gd name="connsiteY1-30" fmla="*/ 234550 h 638223"/>
                  <a:gd name="connsiteX2-31" fmla="*/ 149938 w 568806"/>
                  <a:gd name="connsiteY2-32" fmla="*/ 638223 h 638223"/>
                  <a:gd name="connsiteX3-33" fmla="*/ 0 w 568806"/>
                  <a:gd name="connsiteY3-34" fmla="*/ 606321 h 638223"/>
                  <a:gd name="connsiteX4-35" fmla="*/ 144942 w 568806"/>
                  <a:gd name="connsiteY4-36" fmla="*/ 454053 h 638223"/>
                  <a:gd name="connsiteX5-37" fmla="*/ 282530 w 568806"/>
                  <a:gd name="connsiteY5-38" fmla="*/ 589328 h 638223"/>
                  <a:gd name="connsiteX6-39" fmla="*/ 508811 w 568806"/>
                  <a:gd name="connsiteY6-40" fmla="*/ 345744 h 638223"/>
                  <a:gd name="connsiteX7-41" fmla="*/ 364873 w 568806"/>
                  <a:gd name="connsiteY7-42" fmla="*/ 226345 h 638223"/>
                  <a:gd name="connsiteX8-43" fmla="*/ 517117 w 568806"/>
                  <a:gd name="connsiteY8-44" fmla="*/ 69800 h 638223"/>
                  <a:gd name="connsiteX9-45" fmla="*/ 477366 w 568806"/>
                  <a:gd name="connsiteY9-46" fmla="*/ 0 h 638223"/>
                  <a:gd name="connsiteX10-47" fmla="*/ 483360 w 568806"/>
                  <a:gd name="connsiteY10-48" fmla="*/ 9658 h 638223"/>
                  <a:gd name="connsiteX11-49" fmla="*/ 568806 w 568806"/>
                  <a:gd name="connsiteY11-50" fmla="*/ 91440 h 638223"/>
                  <a:gd name="connsiteX0-51" fmla="*/ 517117 w 568806"/>
                  <a:gd name="connsiteY0-52" fmla="*/ 69800 h 638223"/>
                  <a:gd name="connsiteX1-53" fmla="*/ 553611 w 568806"/>
                  <a:gd name="connsiteY1-54" fmla="*/ 234550 h 638223"/>
                  <a:gd name="connsiteX2-55" fmla="*/ 149938 w 568806"/>
                  <a:gd name="connsiteY2-56" fmla="*/ 638223 h 638223"/>
                  <a:gd name="connsiteX3-57" fmla="*/ 0 w 568806"/>
                  <a:gd name="connsiteY3-58" fmla="*/ 606321 h 638223"/>
                  <a:gd name="connsiteX4-59" fmla="*/ 144942 w 568806"/>
                  <a:gd name="connsiteY4-60" fmla="*/ 454053 h 638223"/>
                  <a:gd name="connsiteX5-61" fmla="*/ 282530 w 568806"/>
                  <a:gd name="connsiteY5-62" fmla="*/ 589328 h 638223"/>
                  <a:gd name="connsiteX6-63" fmla="*/ 508811 w 568806"/>
                  <a:gd name="connsiteY6-64" fmla="*/ 345744 h 638223"/>
                  <a:gd name="connsiteX7-65" fmla="*/ 364873 w 568806"/>
                  <a:gd name="connsiteY7-66" fmla="*/ 226345 h 638223"/>
                  <a:gd name="connsiteX8-67" fmla="*/ 517117 w 568806"/>
                  <a:gd name="connsiteY8-68" fmla="*/ 69800 h 638223"/>
                  <a:gd name="connsiteX9-69" fmla="*/ 477366 w 568806"/>
                  <a:gd name="connsiteY9-70" fmla="*/ 0 h 638223"/>
                  <a:gd name="connsiteX10-71" fmla="*/ 568806 w 568806"/>
                  <a:gd name="connsiteY10-72" fmla="*/ 91440 h 638223"/>
                  <a:gd name="connsiteX0-73" fmla="*/ 517117 w 553611"/>
                  <a:gd name="connsiteY0-74" fmla="*/ 0 h 568423"/>
                  <a:gd name="connsiteX1-75" fmla="*/ 553611 w 553611"/>
                  <a:gd name="connsiteY1-76" fmla="*/ 164750 h 568423"/>
                  <a:gd name="connsiteX2-77" fmla="*/ 149938 w 553611"/>
                  <a:gd name="connsiteY2-78" fmla="*/ 568423 h 568423"/>
                  <a:gd name="connsiteX3-79" fmla="*/ 0 w 553611"/>
                  <a:gd name="connsiteY3-80" fmla="*/ 536521 h 568423"/>
                  <a:gd name="connsiteX4-81" fmla="*/ 144942 w 553611"/>
                  <a:gd name="connsiteY4-82" fmla="*/ 384253 h 568423"/>
                  <a:gd name="connsiteX5-83" fmla="*/ 282530 w 553611"/>
                  <a:gd name="connsiteY5-84" fmla="*/ 519528 h 568423"/>
                  <a:gd name="connsiteX6-85" fmla="*/ 508811 w 553611"/>
                  <a:gd name="connsiteY6-86" fmla="*/ 275944 h 568423"/>
                  <a:gd name="connsiteX7-87" fmla="*/ 364873 w 553611"/>
                  <a:gd name="connsiteY7-88" fmla="*/ 156545 h 568423"/>
                  <a:gd name="connsiteX8-89" fmla="*/ 517117 w 553611"/>
                  <a:gd name="connsiteY8-90" fmla="*/ 0 h 568423"/>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53611" h="568423">
                    <a:close/>
                    <a:moveTo>
                      <a:pt x="517117" y="0"/>
                    </a:moveTo>
                    <a:cubicBezTo>
                      <a:pt x="540989" y="49864"/>
                      <a:pt x="553611" y="105833"/>
                      <a:pt x="553611" y="164750"/>
                    </a:cubicBezTo>
                    <a:cubicBezTo>
                      <a:pt x="553611" y="387692"/>
                      <a:pt x="372880" y="568423"/>
                      <a:pt x="149938" y="568423"/>
                    </a:cubicBezTo>
                    <a:cubicBezTo>
                      <a:pt x="96532" y="568423"/>
                      <a:pt x="45547" y="558052"/>
                      <a:pt x="0" y="536521"/>
                    </a:cubicBezTo>
                    <a:cubicBezTo>
                      <a:pt x="53188" y="489683"/>
                      <a:pt x="114657" y="382581"/>
                      <a:pt x="144942" y="384253"/>
                    </a:cubicBezTo>
                    <a:lnTo>
                      <a:pt x="282530" y="519528"/>
                    </a:lnTo>
                    <a:cubicBezTo>
                      <a:pt x="342116" y="499889"/>
                      <a:pt x="501437" y="363957"/>
                      <a:pt x="508811" y="275944"/>
                    </a:cubicBezTo>
                    <a:lnTo>
                      <a:pt x="364873" y="156545"/>
                    </a:lnTo>
                    <a:cubicBezTo>
                      <a:pt x="396622" y="116439"/>
                      <a:pt x="493714" y="51119"/>
                      <a:pt x="517117" y="0"/>
                    </a:cubicBezTo>
                    <a:close/>
                  </a:path>
                </a:pathLst>
              </a:custGeom>
              <a:solidFill>
                <a:schemeClr val="bg1"/>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grpSp>
        <p:sp>
          <p:nvSpPr>
            <p:cNvPr id="11" name="TextBox 12"/>
            <p:cNvSpPr txBox="1"/>
            <p:nvPr/>
          </p:nvSpPr>
          <p:spPr>
            <a:xfrm rot="3232695" flipV="1">
              <a:off x="4772798" y="2867241"/>
              <a:ext cx="471341" cy="423795"/>
            </a:xfrm>
            <a:prstGeom prst="rect">
              <a:avLst/>
            </a:prstGeom>
            <a:noFill/>
          </p:spPr>
          <p:txBody>
            <a:bodyPr>
              <a:spAutoFit/>
            </a:bodyPr>
            <a:lstStyle/>
            <a:p>
              <a:pPr algn="ctr">
                <a:defRPr/>
              </a:pPr>
              <a:r>
                <a:rPr lang="en-US" altLang="zh-CN" sz="3200">
                  <a:solidFill>
                    <a:schemeClr val="bg1"/>
                  </a:solidFill>
                  <a:effectLst>
                    <a:outerShdw blurRad="38100" dist="38100" dir="2700000" algn="tl">
                      <a:srgbClr val="000000">
                        <a:alpha val="43137"/>
                      </a:srgbClr>
                    </a:outerShdw>
                  </a:effectLst>
                  <a:cs typeface="+mn-ea"/>
                  <a:sym typeface="+mn-lt"/>
                </a:rPr>
                <a:t>D</a:t>
              </a:r>
              <a:endParaRPr lang="zh-CN" altLang="en-US" sz="3200">
                <a:solidFill>
                  <a:schemeClr val="bg1"/>
                </a:solidFill>
                <a:effectLst>
                  <a:outerShdw blurRad="38100" dist="38100" dir="2700000" algn="tl">
                    <a:srgbClr val="000000">
                      <a:alpha val="43137"/>
                    </a:srgbClr>
                  </a:outerShdw>
                </a:effectLst>
                <a:cs typeface="+mn-ea"/>
                <a:sym typeface="+mn-lt"/>
              </a:endParaRPr>
            </a:p>
          </p:txBody>
        </p:sp>
      </p:grpSp>
      <p:grpSp>
        <p:nvGrpSpPr>
          <p:cNvPr id="14" name="组合 13"/>
          <p:cNvGrpSpPr/>
          <p:nvPr/>
        </p:nvGrpSpPr>
        <p:grpSpPr>
          <a:xfrm>
            <a:off x="6361225" y="3957286"/>
            <a:ext cx="1151635" cy="1175293"/>
            <a:chOff x="5690864" y="2629916"/>
            <a:chExt cx="835088" cy="846575"/>
          </a:xfrm>
        </p:grpSpPr>
        <p:grpSp>
          <p:nvGrpSpPr>
            <p:cNvPr id="15" name="组合 62"/>
            <p:cNvGrpSpPr/>
            <p:nvPr/>
          </p:nvGrpSpPr>
          <p:grpSpPr>
            <a:xfrm>
              <a:off x="5690864" y="2629916"/>
              <a:ext cx="835088" cy="846575"/>
              <a:chOff x="5622181" y="2709289"/>
              <a:chExt cx="835088" cy="846575"/>
            </a:xfrm>
          </p:grpSpPr>
          <p:sp>
            <p:nvSpPr>
              <p:cNvPr id="17" name="上箭头 1"/>
              <p:cNvSpPr/>
              <p:nvPr/>
            </p:nvSpPr>
            <p:spPr>
              <a:xfrm rot="7888233">
                <a:off x="5653831" y="2752427"/>
                <a:ext cx="825220" cy="781655"/>
              </a:xfrm>
              <a:custGeom>
                <a:gdLst>
                  <a:gd name="connsiteX0" fmla="*/ 0 w 670624"/>
                  <a:gd name="connsiteY0" fmla="*/ 519566 h 735489"/>
                  <a:gd name="connsiteX1" fmla="*/ 335312 w 670624"/>
                  <a:gd name="connsiteY1" fmla="*/ 0 h 735489"/>
                  <a:gd name="connsiteX2" fmla="*/ 670624 w 670624"/>
                  <a:gd name="connsiteY2" fmla="*/ 519566 h 735489"/>
                  <a:gd name="connsiteX3" fmla="*/ 502968 w 670624"/>
                  <a:gd name="connsiteY3" fmla="*/ 519566 h 735489"/>
                  <a:gd name="connsiteX4" fmla="*/ 502968 w 670624"/>
                  <a:gd name="connsiteY4" fmla="*/ 735489 h 735489"/>
                  <a:gd name="connsiteX5" fmla="*/ 167656 w 670624"/>
                  <a:gd name="connsiteY5" fmla="*/ 735489 h 735489"/>
                  <a:gd name="connsiteX6" fmla="*/ 167656 w 670624"/>
                  <a:gd name="connsiteY6" fmla="*/ 519566 h 735489"/>
                  <a:gd name="connsiteX7" fmla="*/ 0 w 670624"/>
                  <a:gd name="connsiteY7" fmla="*/ 519566 h 735489"/>
                  <a:gd name="connsiteX0-1" fmla="*/ 0 w 670624"/>
                  <a:gd name="connsiteY0-2" fmla="*/ 519566 h 735489"/>
                  <a:gd name="connsiteX1-3" fmla="*/ 335312 w 670624"/>
                  <a:gd name="connsiteY1-4" fmla="*/ 0 h 735489"/>
                  <a:gd name="connsiteX2-5" fmla="*/ 670624 w 670624"/>
                  <a:gd name="connsiteY2-6" fmla="*/ 519566 h 735489"/>
                  <a:gd name="connsiteX3-7" fmla="*/ 502968 w 670624"/>
                  <a:gd name="connsiteY3-8" fmla="*/ 519566 h 735489"/>
                  <a:gd name="connsiteX4-9" fmla="*/ 502968 w 670624"/>
                  <a:gd name="connsiteY4-10" fmla="*/ 735489 h 735489"/>
                  <a:gd name="connsiteX5-11" fmla="*/ 167656 w 670624"/>
                  <a:gd name="connsiteY5-12" fmla="*/ 735489 h 735489"/>
                  <a:gd name="connsiteX6-13" fmla="*/ 167656 w 670624"/>
                  <a:gd name="connsiteY6-14" fmla="*/ 519566 h 735489"/>
                  <a:gd name="connsiteX7-15" fmla="*/ 0 w 670624"/>
                  <a:gd name="connsiteY7-16" fmla="*/ 519566 h 735489"/>
                  <a:gd name="connsiteX0-17" fmla="*/ 3128 w 673752"/>
                  <a:gd name="connsiteY0-18" fmla="*/ 519566 h 735489"/>
                  <a:gd name="connsiteX1-19" fmla="*/ 338440 w 673752"/>
                  <a:gd name="connsiteY1-20" fmla="*/ 0 h 735489"/>
                  <a:gd name="connsiteX2-21" fmla="*/ 673752 w 673752"/>
                  <a:gd name="connsiteY2-22" fmla="*/ 519566 h 735489"/>
                  <a:gd name="connsiteX3-23" fmla="*/ 506096 w 673752"/>
                  <a:gd name="connsiteY3-24" fmla="*/ 519566 h 735489"/>
                  <a:gd name="connsiteX4-25" fmla="*/ 506096 w 673752"/>
                  <a:gd name="connsiteY4-26" fmla="*/ 735489 h 735489"/>
                  <a:gd name="connsiteX5-27" fmla="*/ 170784 w 673752"/>
                  <a:gd name="connsiteY5-28" fmla="*/ 735489 h 735489"/>
                  <a:gd name="connsiteX6-29" fmla="*/ 170784 w 673752"/>
                  <a:gd name="connsiteY6-30" fmla="*/ 519566 h 735489"/>
                  <a:gd name="connsiteX7-31" fmla="*/ 3128 w 673752"/>
                  <a:gd name="connsiteY7-32" fmla="*/ 519566 h 735489"/>
                  <a:gd name="connsiteX0-33" fmla="*/ 3128 w 681059"/>
                  <a:gd name="connsiteY0-34" fmla="*/ 519566 h 735489"/>
                  <a:gd name="connsiteX1-35" fmla="*/ 338440 w 681059"/>
                  <a:gd name="connsiteY1-36" fmla="*/ 0 h 735489"/>
                  <a:gd name="connsiteX2-37" fmla="*/ 673752 w 681059"/>
                  <a:gd name="connsiteY2-38" fmla="*/ 519566 h 735489"/>
                  <a:gd name="connsiteX3-39" fmla="*/ 506096 w 681059"/>
                  <a:gd name="connsiteY3-40" fmla="*/ 519566 h 735489"/>
                  <a:gd name="connsiteX4-41" fmla="*/ 506096 w 681059"/>
                  <a:gd name="connsiteY4-42" fmla="*/ 735489 h 735489"/>
                  <a:gd name="connsiteX5-43" fmla="*/ 170784 w 681059"/>
                  <a:gd name="connsiteY5-44" fmla="*/ 735489 h 735489"/>
                  <a:gd name="connsiteX6-45" fmla="*/ 170784 w 681059"/>
                  <a:gd name="connsiteY6-46" fmla="*/ 519566 h 735489"/>
                  <a:gd name="connsiteX7-47" fmla="*/ 3128 w 681059"/>
                  <a:gd name="connsiteY7-48" fmla="*/ 519566 h 735489"/>
                  <a:gd name="connsiteX0-49" fmla="*/ 2778 w 704531"/>
                  <a:gd name="connsiteY0-50" fmla="*/ 473003 h 735602"/>
                  <a:gd name="connsiteX1-51" fmla="*/ 361824 w 704531"/>
                  <a:gd name="connsiteY1-52" fmla="*/ 113 h 735602"/>
                  <a:gd name="connsiteX2-53" fmla="*/ 697136 w 704531"/>
                  <a:gd name="connsiteY2-54" fmla="*/ 519679 h 735602"/>
                  <a:gd name="connsiteX3-55" fmla="*/ 529480 w 704531"/>
                  <a:gd name="connsiteY3-56" fmla="*/ 519679 h 735602"/>
                  <a:gd name="connsiteX4-57" fmla="*/ 529480 w 704531"/>
                  <a:gd name="connsiteY4-58" fmla="*/ 735602 h 735602"/>
                  <a:gd name="connsiteX5-59" fmla="*/ 194168 w 704531"/>
                  <a:gd name="connsiteY5-60" fmla="*/ 735602 h 735602"/>
                  <a:gd name="connsiteX6-61" fmla="*/ 194168 w 704531"/>
                  <a:gd name="connsiteY6-62" fmla="*/ 519679 h 735602"/>
                  <a:gd name="connsiteX7-63" fmla="*/ 2778 w 704531"/>
                  <a:gd name="connsiteY7-64" fmla="*/ 473003 h 735602"/>
                  <a:gd name="connsiteX0-65" fmla="*/ 2204 w 759173"/>
                  <a:gd name="connsiteY0-66" fmla="*/ 487091 h 735543"/>
                  <a:gd name="connsiteX1-67" fmla="*/ 416256 w 759173"/>
                  <a:gd name="connsiteY1-68" fmla="*/ 54 h 735543"/>
                  <a:gd name="connsiteX2-69" fmla="*/ 751568 w 759173"/>
                  <a:gd name="connsiteY2-70" fmla="*/ 519620 h 735543"/>
                  <a:gd name="connsiteX3-71" fmla="*/ 583912 w 759173"/>
                  <a:gd name="connsiteY3-72" fmla="*/ 519620 h 735543"/>
                  <a:gd name="connsiteX4-73" fmla="*/ 583912 w 759173"/>
                  <a:gd name="connsiteY4-74" fmla="*/ 735543 h 735543"/>
                  <a:gd name="connsiteX5-75" fmla="*/ 248600 w 759173"/>
                  <a:gd name="connsiteY5-76" fmla="*/ 735543 h 735543"/>
                  <a:gd name="connsiteX6-77" fmla="*/ 248600 w 759173"/>
                  <a:gd name="connsiteY6-78" fmla="*/ 519620 h 735543"/>
                  <a:gd name="connsiteX7-79" fmla="*/ 2204 w 759173"/>
                  <a:gd name="connsiteY7-80" fmla="*/ 487091 h 735543"/>
                  <a:gd name="connsiteX0-81" fmla="*/ 2204 w 810726"/>
                  <a:gd name="connsiteY0-82" fmla="*/ 487184 h 735636"/>
                  <a:gd name="connsiteX1-83" fmla="*/ 416256 w 810726"/>
                  <a:gd name="connsiteY1-84" fmla="*/ 147 h 735636"/>
                  <a:gd name="connsiteX2-85" fmla="*/ 804061 w 810726"/>
                  <a:gd name="connsiteY2-86" fmla="*/ 541399 h 735636"/>
                  <a:gd name="connsiteX3-87" fmla="*/ 583912 w 810726"/>
                  <a:gd name="connsiteY3-88" fmla="*/ 519713 h 735636"/>
                  <a:gd name="connsiteX4-89" fmla="*/ 583912 w 810726"/>
                  <a:gd name="connsiteY4-90" fmla="*/ 735636 h 735636"/>
                  <a:gd name="connsiteX5-91" fmla="*/ 248600 w 810726"/>
                  <a:gd name="connsiteY5-92" fmla="*/ 735636 h 735636"/>
                  <a:gd name="connsiteX6-93" fmla="*/ 248600 w 810726"/>
                  <a:gd name="connsiteY6-94" fmla="*/ 519713 h 735636"/>
                  <a:gd name="connsiteX7-95" fmla="*/ 2204 w 810726"/>
                  <a:gd name="connsiteY7-96" fmla="*/ 487184 h 735636"/>
                  <a:gd name="connsiteX0-97" fmla="*/ 1845 w 810367"/>
                  <a:gd name="connsiteY0-98" fmla="*/ 487185 h 735637"/>
                  <a:gd name="connsiteX1-99" fmla="*/ 415897 w 810367"/>
                  <a:gd name="connsiteY1-100" fmla="*/ 148 h 735637"/>
                  <a:gd name="connsiteX2-101" fmla="*/ 803702 w 810367"/>
                  <a:gd name="connsiteY2-102" fmla="*/ 541400 h 735637"/>
                  <a:gd name="connsiteX3-103" fmla="*/ 583553 w 810367"/>
                  <a:gd name="connsiteY3-104" fmla="*/ 519714 h 735637"/>
                  <a:gd name="connsiteX4-105" fmla="*/ 583553 w 810367"/>
                  <a:gd name="connsiteY4-106" fmla="*/ 735637 h 735637"/>
                  <a:gd name="connsiteX5-107" fmla="*/ 248241 w 810367"/>
                  <a:gd name="connsiteY5-108" fmla="*/ 735637 h 735637"/>
                  <a:gd name="connsiteX6-109" fmla="*/ 260108 w 810367"/>
                  <a:gd name="connsiteY6-110" fmla="*/ 543052 h 735637"/>
                  <a:gd name="connsiteX7-111" fmla="*/ 1845 w 810367"/>
                  <a:gd name="connsiteY7-112" fmla="*/ 487185 h 735637"/>
                  <a:gd name="connsiteX0-113" fmla="*/ 1845 w 806795"/>
                  <a:gd name="connsiteY0-114" fmla="*/ 487185 h 735637"/>
                  <a:gd name="connsiteX1-115" fmla="*/ 415897 w 806795"/>
                  <a:gd name="connsiteY1-116" fmla="*/ 148 h 735637"/>
                  <a:gd name="connsiteX2-117" fmla="*/ 803702 w 806795"/>
                  <a:gd name="connsiteY2-118" fmla="*/ 541400 h 735637"/>
                  <a:gd name="connsiteX3-119" fmla="*/ 585833 w 806795"/>
                  <a:gd name="connsiteY3-120" fmla="*/ 551382 h 735637"/>
                  <a:gd name="connsiteX4-121" fmla="*/ 583553 w 806795"/>
                  <a:gd name="connsiteY4-122" fmla="*/ 735637 h 735637"/>
                  <a:gd name="connsiteX5-123" fmla="*/ 248241 w 806795"/>
                  <a:gd name="connsiteY5-124" fmla="*/ 735637 h 735637"/>
                  <a:gd name="connsiteX6-125" fmla="*/ 260108 w 806795"/>
                  <a:gd name="connsiteY6-126" fmla="*/ 543052 h 735637"/>
                  <a:gd name="connsiteX7-127" fmla="*/ 1845 w 806795"/>
                  <a:gd name="connsiteY7-128" fmla="*/ 487185 h 735637"/>
                  <a:gd name="connsiteX0-129" fmla="*/ 1845 w 825693"/>
                  <a:gd name="connsiteY0-130" fmla="*/ 487110 h 735562"/>
                  <a:gd name="connsiteX1-131" fmla="*/ 415897 w 825693"/>
                  <a:gd name="connsiteY1-132" fmla="*/ 73 h 735562"/>
                  <a:gd name="connsiteX2-133" fmla="*/ 822875 w 825693"/>
                  <a:gd name="connsiteY2-134" fmla="*/ 524666 h 735562"/>
                  <a:gd name="connsiteX3-135" fmla="*/ 585833 w 825693"/>
                  <a:gd name="connsiteY3-136" fmla="*/ 551307 h 735562"/>
                  <a:gd name="connsiteX4-137" fmla="*/ 583553 w 825693"/>
                  <a:gd name="connsiteY4-138" fmla="*/ 735562 h 735562"/>
                  <a:gd name="connsiteX5-139" fmla="*/ 248241 w 825693"/>
                  <a:gd name="connsiteY5-140" fmla="*/ 735562 h 735562"/>
                  <a:gd name="connsiteX6-141" fmla="*/ 260108 w 825693"/>
                  <a:gd name="connsiteY6-142" fmla="*/ 542977 h 735562"/>
                  <a:gd name="connsiteX7-143" fmla="*/ 1845 w 825693"/>
                  <a:gd name="connsiteY7-144" fmla="*/ 487110 h 735562"/>
                  <a:gd name="connsiteX0-145" fmla="*/ 1845 w 825693"/>
                  <a:gd name="connsiteY0-146" fmla="*/ 487110 h 759117"/>
                  <a:gd name="connsiteX1-147" fmla="*/ 415897 w 825693"/>
                  <a:gd name="connsiteY1-148" fmla="*/ 73 h 759117"/>
                  <a:gd name="connsiteX2-149" fmla="*/ 822875 w 825693"/>
                  <a:gd name="connsiteY2-150" fmla="*/ 524666 h 759117"/>
                  <a:gd name="connsiteX3-151" fmla="*/ 585833 w 825693"/>
                  <a:gd name="connsiteY3-152" fmla="*/ 551307 h 759117"/>
                  <a:gd name="connsiteX4-153" fmla="*/ 583553 w 825693"/>
                  <a:gd name="connsiteY4-154" fmla="*/ 735562 h 759117"/>
                  <a:gd name="connsiteX5-155" fmla="*/ 248241 w 825693"/>
                  <a:gd name="connsiteY5-156" fmla="*/ 735562 h 759117"/>
                  <a:gd name="connsiteX6-157" fmla="*/ 260108 w 825693"/>
                  <a:gd name="connsiteY6-158" fmla="*/ 542977 h 759117"/>
                  <a:gd name="connsiteX7-159" fmla="*/ 1845 w 825693"/>
                  <a:gd name="connsiteY7-160" fmla="*/ 487110 h 759117"/>
                  <a:gd name="connsiteX0-161" fmla="*/ 1845 w 825693"/>
                  <a:gd name="connsiteY0-162" fmla="*/ 487110 h 766982"/>
                  <a:gd name="connsiteX1-163" fmla="*/ 415897 w 825693"/>
                  <a:gd name="connsiteY1-164" fmla="*/ 73 h 766982"/>
                  <a:gd name="connsiteX2-165" fmla="*/ 822875 w 825693"/>
                  <a:gd name="connsiteY2-166" fmla="*/ 524666 h 766982"/>
                  <a:gd name="connsiteX3-167" fmla="*/ 585833 w 825693"/>
                  <a:gd name="connsiteY3-168" fmla="*/ 551307 h 766982"/>
                  <a:gd name="connsiteX4-169" fmla="*/ 587090 w 825693"/>
                  <a:gd name="connsiteY4-170" fmla="*/ 749313 h 766982"/>
                  <a:gd name="connsiteX5-171" fmla="*/ 248241 w 825693"/>
                  <a:gd name="connsiteY5-172" fmla="*/ 735562 h 766982"/>
                  <a:gd name="connsiteX6-173" fmla="*/ 260108 w 825693"/>
                  <a:gd name="connsiteY6-174" fmla="*/ 542977 h 766982"/>
                  <a:gd name="connsiteX7-175" fmla="*/ 1845 w 825693"/>
                  <a:gd name="connsiteY7-176" fmla="*/ 487110 h 766982"/>
                  <a:gd name="connsiteX0-177" fmla="*/ 2266 w 825590"/>
                  <a:gd name="connsiteY0-178" fmla="*/ 494810 h 774682"/>
                  <a:gd name="connsiteX1-179" fmla="*/ 434863 w 825590"/>
                  <a:gd name="connsiteY1-180" fmla="*/ 71 h 774682"/>
                  <a:gd name="connsiteX2-181" fmla="*/ 823296 w 825590"/>
                  <a:gd name="connsiteY2-182" fmla="*/ 532366 h 774682"/>
                  <a:gd name="connsiteX3-183" fmla="*/ 586254 w 825590"/>
                  <a:gd name="connsiteY3-184" fmla="*/ 559007 h 774682"/>
                  <a:gd name="connsiteX4-185" fmla="*/ 587511 w 825590"/>
                  <a:gd name="connsiteY4-186" fmla="*/ 757013 h 774682"/>
                  <a:gd name="connsiteX5-187" fmla="*/ 248662 w 825590"/>
                  <a:gd name="connsiteY5-188" fmla="*/ 743262 h 774682"/>
                  <a:gd name="connsiteX6-189" fmla="*/ 260529 w 825590"/>
                  <a:gd name="connsiteY6-190" fmla="*/ 550677 h 774682"/>
                  <a:gd name="connsiteX7-191" fmla="*/ 2266 w 825590"/>
                  <a:gd name="connsiteY7-192" fmla="*/ 494810 h 774682"/>
                  <a:gd name="connsiteX0-193" fmla="*/ 2266 w 825590"/>
                  <a:gd name="connsiteY0-194" fmla="*/ 494916 h 774788"/>
                  <a:gd name="connsiteX1-195" fmla="*/ 434863 w 825590"/>
                  <a:gd name="connsiteY1-196" fmla="*/ 177 h 774788"/>
                  <a:gd name="connsiteX2-197" fmla="*/ 823296 w 825590"/>
                  <a:gd name="connsiteY2-198" fmla="*/ 532472 h 774788"/>
                  <a:gd name="connsiteX3-199" fmla="*/ 586254 w 825590"/>
                  <a:gd name="connsiteY3-200" fmla="*/ 559113 h 774788"/>
                  <a:gd name="connsiteX4-201" fmla="*/ 587511 w 825590"/>
                  <a:gd name="connsiteY4-202" fmla="*/ 757119 h 774788"/>
                  <a:gd name="connsiteX5-203" fmla="*/ 248662 w 825590"/>
                  <a:gd name="connsiteY5-204" fmla="*/ 743368 h 774788"/>
                  <a:gd name="connsiteX6-205" fmla="*/ 260529 w 825590"/>
                  <a:gd name="connsiteY6-206" fmla="*/ 550783 h 774788"/>
                  <a:gd name="connsiteX7-207" fmla="*/ 2266 w 825590"/>
                  <a:gd name="connsiteY7-208" fmla="*/ 494916 h 774788"/>
                  <a:gd name="connsiteX0-209" fmla="*/ 2266 w 825245"/>
                  <a:gd name="connsiteY0-210" fmla="*/ 494917 h 774789"/>
                  <a:gd name="connsiteX1-211" fmla="*/ 434863 w 825245"/>
                  <a:gd name="connsiteY1-212" fmla="*/ 178 h 774789"/>
                  <a:gd name="connsiteX2-213" fmla="*/ 823296 w 825245"/>
                  <a:gd name="connsiteY2-214" fmla="*/ 532473 h 774789"/>
                  <a:gd name="connsiteX3-215" fmla="*/ 576667 w 825245"/>
                  <a:gd name="connsiteY3-216" fmla="*/ 567444 h 774789"/>
                  <a:gd name="connsiteX4-217" fmla="*/ 587511 w 825245"/>
                  <a:gd name="connsiteY4-218" fmla="*/ 757120 h 774789"/>
                  <a:gd name="connsiteX5-219" fmla="*/ 248662 w 825245"/>
                  <a:gd name="connsiteY5-220" fmla="*/ 743369 h 774789"/>
                  <a:gd name="connsiteX6-221" fmla="*/ 260529 w 825245"/>
                  <a:gd name="connsiteY6-222" fmla="*/ 550784 h 774789"/>
                  <a:gd name="connsiteX7-223" fmla="*/ 2266 w 825245"/>
                  <a:gd name="connsiteY7-224" fmla="*/ 494917 h 774789"/>
                  <a:gd name="connsiteX0-225" fmla="*/ 2266 w 825245"/>
                  <a:gd name="connsiteY0-226" fmla="*/ 494917 h 769075"/>
                  <a:gd name="connsiteX1-227" fmla="*/ 434863 w 825245"/>
                  <a:gd name="connsiteY1-228" fmla="*/ 178 h 769075"/>
                  <a:gd name="connsiteX2-229" fmla="*/ 823296 w 825245"/>
                  <a:gd name="connsiteY2-230" fmla="*/ 532473 h 769075"/>
                  <a:gd name="connsiteX3-231" fmla="*/ 576667 w 825245"/>
                  <a:gd name="connsiteY3-232" fmla="*/ 567444 h 769075"/>
                  <a:gd name="connsiteX4-233" fmla="*/ 579181 w 825245"/>
                  <a:gd name="connsiteY4-234" fmla="*/ 747533 h 769075"/>
                  <a:gd name="connsiteX5-235" fmla="*/ 248662 w 825245"/>
                  <a:gd name="connsiteY5-236" fmla="*/ 743369 h 769075"/>
                  <a:gd name="connsiteX6-237" fmla="*/ 260529 w 825245"/>
                  <a:gd name="connsiteY6-238" fmla="*/ 550784 h 769075"/>
                  <a:gd name="connsiteX7-239" fmla="*/ 2266 w 825245"/>
                  <a:gd name="connsiteY7-240" fmla="*/ 494917 h 769075"/>
                  <a:gd name="connsiteX0-241" fmla="*/ 2266 w 825245"/>
                  <a:gd name="connsiteY0-242" fmla="*/ 494917 h 777907"/>
                  <a:gd name="connsiteX1-243" fmla="*/ 434863 w 825245"/>
                  <a:gd name="connsiteY1-244" fmla="*/ 178 h 777907"/>
                  <a:gd name="connsiteX2-245" fmla="*/ 823296 w 825245"/>
                  <a:gd name="connsiteY2-246" fmla="*/ 532473 h 777907"/>
                  <a:gd name="connsiteX3-247" fmla="*/ 576667 w 825245"/>
                  <a:gd name="connsiteY3-248" fmla="*/ 567444 h 777907"/>
                  <a:gd name="connsiteX4-249" fmla="*/ 579181 w 825245"/>
                  <a:gd name="connsiteY4-250" fmla="*/ 747533 h 777907"/>
                  <a:gd name="connsiteX5-251" fmla="*/ 248662 w 825245"/>
                  <a:gd name="connsiteY5-252" fmla="*/ 743369 h 777907"/>
                  <a:gd name="connsiteX6-253" fmla="*/ 260529 w 825245"/>
                  <a:gd name="connsiteY6-254" fmla="*/ 550784 h 777907"/>
                  <a:gd name="connsiteX7-255" fmla="*/ 2266 w 825245"/>
                  <a:gd name="connsiteY7-256" fmla="*/ 494917 h 777907"/>
                  <a:gd name="connsiteX0-257" fmla="*/ 2266 w 825245"/>
                  <a:gd name="connsiteY0-258" fmla="*/ 494917 h 782325"/>
                  <a:gd name="connsiteX1-259" fmla="*/ 434863 w 825245"/>
                  <a:gd name="connsiteY1-260" fmla="*/ 178 h 782325"/>
                  <a:gd name="connsiteX2-261" fmla="*/ 823296 w 825245"/>
                  <a:gd name="connsiteY2-262" fmla="*/ 532473 h 782325"/>
                  <a:gd name="connsiteX3-263" fmla="*/ 576667 w 825245"/>
                  <a:gd name="connsiteY3-264" fmla="*/ 567444 h 782325"/>
                  <a:gd name="connsiteX4-265" fmla="*/ 580949 w 825245"/>
                  <a:gd name="connsiteY4-266" fmla="*/ 754409 h 782325"/>
                  <a:gd name="connsiteX5-267" fmla="*/ 248662 w 825245"/>
                  <a:gd name="connsiteY5-268" fmla="*/ 743369 h 782325"/>
                  <a:gd name="connsiteX6-269" fmla="*/ 260529 w 825245"/>
                  <a:gd name="connsiteY6-270" fmla="*/ 550784 h 782325"/>
                  <a:gd name="connsiteX7-271" fmla="*/ 2266 w 825245"/>
                  <a:gd name="connsiteY7-272" fmla="*/ 494917 h 782325"/>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825244" h="782325">
                    <a:moveTo>
                      <a:pt x="2266" y="494917"/>
                    </a:moveTo>
                    <a:cubicBezTo>
                      <a:pt x="31322" y="403149"/>
                      <a:pt x="278852" y="10579"/>
                      <a:pt x="434863" y="178"/>
                    </a:cubicBezTo>
                    <a:cubicBezTo>
                      <a:pt x="590874" y="-10223"/>
                      <a:pt x="799662" y="437929"/>
                      <a:pt x="823296" y="532473"/>
                    </a:cubicBezTo>
                    <a:cubicBezTo>
                      <a:pt x="846930" y="627017"/>
                      <a:pt x="649290" y="564117"/>
                      <a:pt x="576667" y="567444"/>
                    </a:cubicBezTo>
                    <a:cubicBezTo>
                      <a:pt x="578094" y="629766"/>
                      <a:pt x="579522" y="692087"/>
                      <a:pt x="580949" y="754409"/>
                    </a:cubicBezTo>
                    <a:cubicBezTo>
                      <a:pt x="509676" y="806571"/>
                      <a:pt x="302569" y="775466"/>
                      <a:pt x="248662" y="743369"/>
                    </a:cubicBezTo>
                    <a:lnTo>
                      <a:pt x="260529" y="550784"/>
                    </a:lnTo>
                    <a:cubicBezTo>
                      <a:pt x="232586" y="514797"/>
                      <a:pt x="-26790" y="586685"/>
                      <a:pt x="2266" y="494917"/>
                    </a:cubicBezTo>
                    <a:close/>
                  </a:path>
                </a:pathLst>
              </a:cu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CN" altLang="en-US" sz="2400">
                  <a:cs typeface="+mn-ea"/>
                  <a:sym typeface="+mn-lt"/>
                </a:endParaRPr>
              </a:p>
            </p:txBody>
          </p:sp>
          <p:sp>
            <p:nvSpPr>
              <p:cNvPr id="18" name="椭圆 6"/>
              <p:cNvSpPr/>
              <p:nvPr/>
            </p:nvSpPr>
            <p:spPr>
              <a:xfrm flipH="1" flipV="1">
                <a:off x="5622181" y="2709289"/>
                <a:ext cx="600258" cy="616318"/>
              </a:xfrm>
              <a:custGeom>
                <a:gdLst>
                  <a:gd name="connsiteX0" fmla="*/ 1820 w 648719"/>
                  <a:gd name="connsiteY0" fmla="*/ 553500 h 638223"/>
                  <a:gd name="connsiteX1" fmla="*/ 0 w 648719"/>
                  <a:gd name="connsiteY1" fmla="*/ 548496 h 638223"/>
                  <a:gd name="connsiteX2" fmla="*/ 1820 w 648719"/>
                  <a:gd name="connsiteY2" fmla="*/ 553500 h 638223"/>
                  <a:gd name="connsiteX3" fmla="*/ 612225 w 648719"/>
                  <a:gd name="connsiteY3" fmla="*/ 69800 h 638223"/>
                  <a:gd name="connsiteX4" fmla="*/ 648719 w 648719"/>
                  <a:gd name="connsiteY4" fmla="*/ 234550 h 638223"/>
                  <a:gd name="connsiteX5" fmla="*/ 245046 w 648719"/>
                  <a:gd name="connsiteY5" fmla="*/ 638223 h 638223"/>
                  <a:gd name="connsiteX6" fmla="*/ 95108 w 648719"/>
                  <a:gd name="connsiteY6" fmla="*/ 606321 h 638223"/>
                  <a:gd name="connsiteX7" fmla="*/ 240050 w 648719"/>
                  <a:gd name="connsiteY7" fmla="*/ 454053 h 638223"/>
                  <a:gd name="connsiteX8" fmla="*/ 377638 w 648719"/>
                  <a:gd name="connsiteY8" fmla="*/ 589328 h 638223"/>
                  <a:gd name="connsiteX9" fmla="*/ 603919 w 648719"/>
                  <a:gd name="connsiteY9" fmla="*/ 345744 h 638223"/>
                  <a:gd name="connsiteX10" fmla="*/ 459981 w 648719"/>
                  <a:gd name="connsiteY10" fmla="*/ 226345 h 638223"/>
                  <a:gd name="connsiteX11" fmla="*/ 612225 w 648719"/>
                  <a:gd name="connsiteY11" fmla="*/ 69800 h 638223"/>
                  <a:gd name="connsiteX12" fmla="*/ 572474 w 648719"/>
                  <a:gd name="connsiteY12" fmla="*/ 0 h 638223"/>
                  <a:gd name="connsiteX13" fmla="*/ 578468 w 648719"/>
                  <a:gd name="connsiteY13" fmla="*/ 9658 h 638223"/>
                  <a:gd name="connsiteX14" fmla="*/ 567429 w 648719"/>
                  <a:gd name="connsiteY14" fmla="*/ 5192 h 638223"/>
                  <a:gd name="connsiteX15" fmla="*/ 572474 w 648719"/>
                  <a:gd name="connsiteY15" fmla="*/ 0 h 638223"/>
                  <a:gd name="connsiteX0-1" fmla="*/ 517117 w 568806"/>
                  <a:gd name="connsiteY0-2" fmla="*/ 69800 h 638223"/>
                  <a:gd name="connsiteX1-3" fmla="*/ 553611 w 568806"/>
                  <a:gd name="connsiteY1-4" fmla="*/ 234550 h 638223"/>
                  <a:gd name="connsiteX2-5" fmla="*/ 149938 w 568806"/>
                  <a:gd name="connsiteY2-6" fmla="*/ 638223 h 638223"/>
                  <a:gd name="connsiteX3-7" fmla="*/ 0 w 568806"/>
                  <a:gd name="connsiteY3-8" fmla="*/ 606321 h 638223"/>
                  <a:gd name="connsiteX4-9" fmla="*/ 144942 w 568806"/>
                  <a:gd name="connsiteY4-10" fmla="*/ 454053 h 638223"/>
                  <a:gd name="connsiteX5-11" fmla="*/ 282530 w 568806"/>
                  <a:gd name="connsiteY5-12" fmla="*/ 589328 h 638223"/>
                  <a:gd name="connsiteX6-13" fmla="*/ 508811 w 568806"/>
                  <a:gd name="connsiteY6-14" fmla="*/ 345744 h 638223"/>
                  <a:gd name="connsiteX7-15" fmla="*/ 364873 w 568806"/>
                  <a:gd name="connsiteY7-16" fmla="*/ 226345 h 638223"/>
                  <a:gd name="connsiteX8-17" fmla="*/ 517117 w 568806"/>
                  <a:gd name="connsiteY8-18" fmla="*/ 69800 h 638223"/>
                  <a:gd name="connsiteX9-19" fmla="*/ 477366 w 568806"/>
                  <a:gd name="connsiteY9-20" fmla="*/ 0 h 638223"/>
                  <a:gd name="connsiteX10-21" fmla="*/ 483360 w 568806"/>
                  <a:gd name="connsiteY10-22" fmla="*/ 9658 h 638223"/>
                  <a:gd name="connsiteX11-23" fmla="*/ 472321 w 568806"/>
                  <a:gd name="connsiteY11-24" fmla="*/ 5192 h 638223"/>
                  <a:gd name="connsiteX12-25" fmla="*/ 568806 w 568806"/>
                  <a:gd name="connsiteY12-26" fmla="*/ 91440 h 638223"/>
                  <a:gd name="connsiteX0-27" fmla="*/ 517117 w 568806"/>
                  <a:gd name="connsiteY0-28" fmla="*/ 69800 h 638223"/>
                  <a:gd name="connsiteX1-29" fmla="*/ 553611 w 568806"/>
                  <a:gd name="connsiteY1-30" fmla="*/ 234550 h 638223"/>
                  <a:gd name="connsiteX2-31" fmla="*/ 149938 w 568806"/>
                  <a:gd name="connsiteY2-32" fmla="*/ 638223 h 638223"/>
                  <a:gd name="connsiteX3-33" fmla="*/ 0 w 568806"/>
                  <a:gd name="connsiteY3-34" fmla="*/ 606321 h 638223"/>
                  <a:gd name="connsiteX4-35" fmla="*/ 144942 w 568806"/>
                  <a:gd name="connsiteY4-36" fmla="*/ 454053 h 638223"/>
                  <a:gd name="connsiteX5-37" fmla="*/ 282530 w 568806"/>
                  <a:gd name="connsiteY5-38" fmla="*/ 589328 h 638223"/>
                  <a:gd name="connsiteX6-39" fmla="*/ 508811 w 568806"/>
                  <a:gd name="connsiteY6-40" fmla="*/ 345744 h 638223"/>
                  <a:gd name="connsiteX7-41" fmla="*/ 364873 w 568806"/>
                  <a:gd name="connsiteY7-42" fmla="*/ 226345 h 638223"/>
                  <a:gd name="connsiteX8-43" fmla="*/ 517117 w 568806"/>
                  <a:gd name="connsiteY8-44" fmla="*/ 69800 h 638223"/>
                  <a:gd name="connsiteX9-45" fmla="*/ 477366 w 568806"/>
                  <a:gd name="connsiteY9-46" fmla="*/ 0 h 638223"/>
                  <a:gd name="connsiteX10-47" fmla="*/ 483360 w 568806"/>
                  <a:gd name="connsiteY10-48" fmla="*/ 9658 h 638223"/>
                  <a:gd name="connsiteX11-49" fmla="*/ 568806 w 568806"/>
                  <a:gd name="connsiteY11-50" fmla="*/ 91440 h 638223"/>
                  <a:gd name="connsiteX0-51" fmla="*/ 517117 w 568806"/>
                  <a:gd name="connsiteY0-52" fmla="*/ 69800 h 638223"/>
                  <a:gd name="connsiteX1-53" fmla="*/ 553611 w 568806"/>
                  <a:gd name="connsiteY1-54" fmla="*/ 234550 h 638223"/>
                  <a:gd name="connsiteX2-55" fmla="*/ 149938 w 568806"/>
                  <a:gd name="connsiteY2-56" fmla="*/ 638223 h 638223"/>
                  <a:gd name="connsiteX3-57" fmla="*/ 0 w 568806"/>
                  <a:gd name="connsiteY3-58" fmla="*/ 606321 h 638223"/>
                  <a:gd name="connsiteX4-59" fmla="*/ 144942 w 568806"/>
                  <a:gd name="connsiteY4-60" fmla="*/ 454053 h 638223"/>
                  <a:gd name="connsiteX5-61" fmla="*/ 282530 w 568806"/>
                  <a:gd name="connsiteY5-62" fmla="*/ 589328 h 638223"/>
                  <a:gd name="connsiteX6-63" fmla="*/ 508811 w 568806"/>
                  <a:gd name="connsiteY6-64" fmla="*/ 345744 h 638223"/>
                  <a:gd name="connsiteX7-65" fmla="*/ 364873 w 568806"/>
                  <a:gd name="connsiteY7-66" fmla="*/ 226345 h 638223"/>
                  <a:gd name="connsiteX8-67" fmla="*/ 517117 w 568806"/>
                  <a:gd name="connsiteY8-68" fmla="*/ 69800 h 638223"/>
                  <a:gd name="connsiteX9-69" fmla="*/ 477366 w 568806"/>
                  <a:gd name="connsiteY9-70" fmla="*/ 0 h 638223"/>
                  <a:gd name="connsiteX10-71" fmla="*/ 568806 w 568806"/>
                  <a:gd name="connsiteY10-72" fmla="*/ 91440 h 638223"/>
                  <a:gd name="connsiteX0-73" fmla="*/ 517117 w 553611"/>
                  <a:gd name="connsiteY0-74" fmla="*/ 0 h 568423"/>
                  <a:gd name="connsiteX1-75" fmla="*/ 553611 w 553611"/>
                  <a:gd name="connsiteY1-76" fmla="*/ 164750 h 568423"/>
                  <a:gd name="connsiteX2-77" fmla="*/ 149938 w 553611"/>
                  <a:gd name="connsiteY2-78" fmla="*/ 568423 h 568423"/>
                  <a:gd name="connsiteX3-79" fmla="*/ 0 w 553611"/>
                  <a:gd name="connsiteY3-80" fmla="*/ 536521 h 568423"/>
                  <a:gd name="connsiteX4-81" fmla="*/ 144942 w 553611"/>
                  <a:gd name="connsiteY4-82" fmla="*/ 384253 h 568423"/>
                  <a:gd name="connsiteX5-83" fmla="*/ 282530 w 553611"/>
                  <a:gd name="connsiteY5-84" fmla="*/ 519528 h 568423"/>
                  <a:gd name="connsiteX6-85" fmla="*/ 508811 w 553611"/>
                  <a:gd name="connsiteY6-86" fmla="*/ 275944 h 568423"/>
                  <a:gd name="connsiteX7-87" fmla="*/ 364873 w 553611"/>
                  <a:gd name="connsiteY7-88" fmla="*/ 156545 h 568423"/>
                  <a:gd name="connsiteX8-89" fmla="*/ 517117 w 553611"/>
                  <a:gd name="connsiteY8-90" fmla="*/ 0 h 568423"/>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53611" h="568423">
                    <a:close/>
                    <a:moveTo>
                      <a:pt x="517117" y="0"/>
                    </a:moveTo>
                    <a:cubicBezTo>
                      <a:pt x="540989" y="49864"/>
                      <a:pt x="553611" y="105833"/>
                      <a:pt x="553611" y="164750"/>
                    </a:cubicBezTo>
                    <a:cubicBezTo>
                      <a:pt x="553611" y="387692"/>
                      <a:pt x="372880" y="568423"/>
                      <a:pt x="149938" y="568423"/>
                    </a:cubicBezTo>
                    <a:cubicBezTo>
                      <a:pt x="96532" y="568423"/>
                      <a:pt x="45547" y="558052"/>
                      <a:pt x="0" y="536521"/>
                    </a:cubicBezTo>
                    <a:cubicBezTo>
                      <a:pt x="53188" y="489683"/>
                      <a:pt x="114657" y="382581"/>
                      <a:pt x="144942" y="384253"/>
                    </a:cubicBezTo>
                    <a:lnTo>
                      <a:pt x="282530" y="519528"/>
                    </a:lnTo>
                    <a:cubicBezTo>
                      <a:pt x="342116" y="499889"/>
                      <a:pt x="501437" y="363957"/>
                      <a:pt x="508811" y="275944"/>
                    </a:cubicBezTo>
                    <a:lnTo>
                      <a:pt x="364873" y="156545"/>
                    </a:lnTo>
                    <a:cubicBezTo>
                      <a:pt x="396622" y="116439"/>
                      <a:pt x="493714" y="51119"/>
                      <a:pt x="517117" y="0"/>
                    </a:cubicBezTo>
                    <a:close/>
                  </a:path>
                </a:pathLst>
              </a:custGeom>
              <a:solidFill>
                <a:schemeClr val="bg1"/>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grpSp>
        <p:sp>
          <p:nvSpPr>
            <p:cNvPr id="16" name="TextBox 17"/>
            <p:cNvSpPr txBox="1"/>
            <p:nvPr/>
          </p:nvSpPr>
          <p:spPr>
            <a:xfrm rot="18367304" flipH="1" flipV="1">
              <a:off x="5899457" y="2867113"/>
              <a:ext cx="471336" cy="424039"/>
            </a:xfrm>
            <a:prstGeom prst="rect">
              <a:avLst/>
            </a:prstGeom>
            <a:noFill/>
          </p:spPr>
          <p:txBody>
            <a:bodyPr>
              <a:spAutoFit/>
            </a:bodyPr>
            <a:lstStyle/>
            <a:p>
              <a:pPr algn="ctr">
                <a:defRPr/>
              </a:pPr>
              <a:r>
                <a:rPr lang="en-US" altLang="zh-CN" sz="3200">
                  <a:solidFill>
                    <a:schemeClr val="bg1"/>
                  </a:solidFill>
                  <a:effectLst>
                    <a:outerShdw blurRad="38100" dist="38100" dir="2700000" algn="tl">
                      <a:srgbClr val="000000">
                        <a:alpha val="43137"/>
                      </a:srgbClr>
                    </a:outerShdw>
                  </a:effectLst>
                  <a:cs typeface="+mn-ea"/>
                  <a:sym typeface="+mn-lt"/>
                </a:rPr>
                <a:t>C</a:t>
              </a:r>
              <a:endParaRPr lang="zh-CN" altLang="en-US" sz="3200">
                <a:solidFill>
                  <a:schemeClr val="bg1"/>
                </a:solidFill>
                <a:effectLst>
                  <a:outerShdw blurRad="38100" dist="38100" dir="2700000" algn="tl">
                    <a:srgbClr val="000000">
                      <a:alpha val="43137"/>
                    </a:srgbClr>
                  </a:outerShdw>
                </a:effectLst>
                <a:cs typeface="+mn-ea"/>
                <a:sym typeface="+mn-lt"/>
              </a:endParaRPr>
            </a:p>
          </p:txBody>
        </p:sp>
      </p:grpSp>
      <p:grpSp>
        <p:nvGrpSpPr>
          <p:cNvPr id="19" name="组合 18"/>
          <p:cNvGrpSpPr/>
          <p:nvPr/>
        </p:nvGrpSpPr>
        <p:grpSpPr>
          <a:xfrm>
            <a:off x="6325432" y="2578696"/>
            <a:ext cx="1162163" cy="1185883"/>
            <a:chOff x="5664670" y="1636419"/>
            <a:chExt cx="843213" cy="854478"/>
          </a:xfrm>
        </p:grpSpPr>
        <p:grpSp>
          <p:nvGrpSpPr>
            <p:cNvPr id="20" name="组合 58"/>
            <p:cNvGrpSpPr/>
            <p:nvPr/>
          </p:nvGrpSpPr>
          <p:grpSpPr>
            <a:xfrm>
              <a:off x="5664670" y="1636419"/>
              <a:ext cx="843213" cy="854478"/>
              <a:chOff x="5595987" y="1675993"/>
              <a:chExt cx="843213" cy="854478"/>
            </a:xfrm>
          </p:grpSpPr>
          <p:sp>
            <p:nvSpPr>
              <p:cNvPr id="22" name="上箭头 1"/>
              <p:cNvSpPr/>
              <p:nvPr/>
            </p:nvSpPr>
            <p:spPr>
              <a:xfrm rot="2540756">
                <a:off x="5614318" y="1675993"/>
                <a:ext cx="824882" cy="782763"/>
              </a:xfrm>
              <a:custGeom>
                <a:gdLst>
                  <a:gd name="connsiteX0" fmla="*/ 0 w 670624"/>
                  <a:gd name="connsiteY0" fmla="*/ 519566 h 735489"/>
                  <a:gd name="connsiteX1" fmla="*/ 335312 w 670624"/>
                  <a:gd name="connsiteY1" fmla="*/ 0 h 735489"/>
                  <a:gd name="connsiteX2" fmla="*/ 670624 w 670624"/>
                  <a:gd name="connsiteY2" fmla="*/ 519566 h 735489"/>
                  <a:gd name="connsiteX3" fmla="*/ 502968 w 670624"/>
                  <a:gd name="connsiteY3" fmla="*/ 519566 h 735489"/>
                  <a:gd name="connsiteX4" fmla="*/ 502968 w 670624"/>
                  <a:gd name="connsiteY4" fmla="*/ 735489 h 735489"/>
                  <a:gd name="connsiteX5" fmla="*/ 167656 w 670624"/>
                  <a:gd name="connsiteY5" fmla="*/ 735489 h 735489"/>
                  <a:gd name="connsiteX6" fmla="*/ 167656 w 670624"/>
                  <a:gd name="connsiteY6" fmla="*/ 519566 h 735489"/>
                  <a:gd name="connsiteX7" fmla="*/ 0 w 670624"/>
                  <a:gd name="connsiteY7" fmla="*/ 519566 h 735489"/>
                  <a:gd name="connsiteX0-1" fmla="*/ 0 w 670624"/>
                  <a:gd name="connsiteY0-2" fmla="*/ 519566 h 735489"/>
                  <a:gd name="connsiteX1-3" fmla="*/ 335312 w 670624"/>
                  <a:gd name="connsiteY1-4" fmla="*/ 0 h 735489"/>
                  <a:gd name="connsiteX2-5" fmla="*/ 670624 w 670624"/>
                  <a:gd name="connsiteY2-6" fmla="*/ 519566 h 735489"/>
                  <a:gd name="connsiteX3-7" fmla="*/ 502968 w 670624"/>
                  <a:gd name="connsiteY3-8" fmla="*/ 519566 h 735489"/>
                  <a:gd name="connsiteX4-9" fmla="*/ 502968 w 670624"/>
                  <a:gd name="connsiteY4-10" fmla="*/ 735489 h 735489"/>
                  <a:gd name="connsiteX5-11" fmla="*/ 167656 w 670624"/>
                  <a:gd name="connsiteY5-12" fmla="*/ 735489 h 735489"/>
                  <a:gd name="connsiteX6-13" fmla="*/ 167656 w 670624"/>
                  <a:gd name="connsiteY6-14" fmla="*/ 519566 h 735489"/>
                  <a:gd name="connsiteX7-15" fmla="*/ 0 w 670624"/>
                  <a:gd name="connsiteY7-16" fmla="*/ 519566 h 735489"/>
                  <a:gd name="connsiteX0-17" fmla="*/ 3128 w 673752"/>
                  <a:gd name="connsiteY0-18" fmla="*/ 519566 h 735489"/>
                  <a:gd name="connsiteX1-19" fmla="*/ 338440 w 673752"/>
                  <a:gd name="connsiteY1-20" fmla="*/ 0 h 735489"/>
                  <a:gd name="connsiteX2-21" fmla="*/ 673752 w 673752"/>
                  <a:gd name="connsiteY2-22" fmla="*/ 519566 h 735489"/>
                  <a:gd name="connsiteX3-23" fmla="*/ 506096 w 673752"/>
                  <a:gd name="connsiteY3-24" fmla="*/ 519566 h 735489"/>
                  <a:gd name="connsiteX4-25" fmla="*/ 506096 w 673752"/>
                  <a:gd name="connsiteY4-26" fmla="*/ 735489 h 735489"/>
                  <a:gd name="connsiteX5-27" fmla="*/ 170784 w 673752"/>
                  <a:gd name="connsiteY5-28" fmla="*/ 735489 h 735489"/>
                  <a:gd name="connsiteX6-29" fmla="*/ 170784 w 673752"/>
                  <a:gd name="connsiteY6-30" fmla="*/ 519566 h 735489"/>
                  <a:gd name="connsiteX7-31" fmla="*/ 3128 w 673752"/>
                  <a:gd name="connsiteY7-32" fmla="*/ 519566 h 735489"/>
                  <a:gd name="connsiteX0-33" fmla="*/ 3128 w 681059"/>
                  <a:gd name="connsiteY0-34" fmla="*/ 519566 h 735489"/>
                  <a:gd name="connsiteX1-35" fmla="*/ 338440 w 681059"/>
                  <a:gd name="connsiteY1-36" fmla="*/ 0 h 735489"/>
                  <a:gd name="connsiteX2-37" fmla="*/ 673752 w 681059"/>
                  <a:gd name="connsiteY2-38" fmla="*/ 519566 h 735489"/>
                  <a:gd name="connsiteX3-39" fmla="*/ 506096 w 681059"/>
                  <a:gd name="connsiteY3-40" fmla="*/ 519566 h 735489"/>
                  <a:gd name="connsiteX4-41" fmla="*/ 506096 w 681059"/>
                  <a:gd name="connsiteY4-42" fmla="*/ 735489 h 735489"/>
                  <a:gd name="connsiteX5-43" fmla="*/ 170784 w 681059"/>
                  <a:gd name="connsiteY5-44" fmla="*/ 735489 h 735489"/>
                  <a:gd name="connsiteX6-45" fmla="*/ 170784 w 681059"/>
                  <a:gd name="connsiteY6-46" fmla="*/ 519566 h 735489"/>
                  <a:gd name="connsiteX7-47" fmla="*/ 3128 w 681059"/>
                  <a:gd name="connsiteY7-48" fmla="*/ 519566 h 735489"/>
                  <a:gd name="connsiteX0-49" fmla="*/ 2778 w 704531"/>
                  <a:gd name="connsiteY0-50" fmla="*/ 473003 h 735602"/>
                  <a:gd name="connsiteX1-51" fmla="*/ 361824 w 704531"/>
                  <a:gd name="connsiteY1-52" fmla="*/ 113 h 735602"/>
                  <a:gd name="connsiteX2-53" fmla="*/ 697136 w 704531"/>
                  <a:gd name="connsiteY2-54" fmla="*/ 519679 h 735602"/>
                  <a:gd name="connsiteX3-55" fmla="*/ 529480 w 704531"/>
                  <a:gd name="connsiteY3-56" fmla="*/ 519679 h 735602"/>
                  <a:gd name="connsiteX4-57" fmla="*/ 529480 w 704531"/>
                  <a:gd name="connsiteY4-58" fmla="*/ 735602 h 735602"/>
                  <a:gd name="connsiteX5-59" fmla="*/ 194168 w 704531"/>
                  <a:gd name="connsiteY5-60" fmla="*/ 735602 h 735602"/>
                  <a:gd name="connsiteX6-61" fmla="*/ 194168 w 704531"/>
                  <a:gd name="connsiteY6-62" fmla="*/ 519679 h 735602"/>
                  <a:gd name="connsiteX7-63" fmla="*/ 2778 w 704531"/>
                  <a:gd name="connsiteY7-64" fmla="*/ 473003 h 735602"/>
                  <a:gd name="connsiteX0-65" fmla="*/ 2204 w 759173"/>
                  <a:gd name="connsiteY0-66" fmla="*/ 487091 h 735543"/>
                  <a:gd name="connsiteX1-67" fmla="*/ 416256 w 759173"/>
                  <a:gd name="connsiteY1-68" fmla="*/ 54 h 735543"/>
                  <a:gd name="connsiteX2-69" fmla="*/ 751568 w 759173"/>
                  <a:gd name="connsiteY2-70" fmla="*/ 519620 h 735543"/>
                  <a:gd name="connsiteX3-71" fmla="*/ 583912 w 759173"/>
                  <a:gd name="connsiteY3-72" fmla="*/ 519620 h 735543"/>
                  <a:gd name="connsiteX4-73" fmla="*/ 583912 w 759173"/>
                  <a:gd name="connsiteY4-74" fmla="*/ 735543 h 735543"/>
                  <a:gd name="connsiteX5-75" fmla="*/ 248600 w 759173"/>
                  <a:gd name="connsiteY5-76" fmla="*/ 735543 h 735543"/>
                  <a:gd name="connsiteX6-77" fmla="*/ 248600 w 759173"/>
                  <a:gd name="connsiteY6-78" fmla="*/ 519620 h 735543"/>
                  <a:gd name="connsiteX7-79" fmla="*/ 2204 w 759173"/>
                  <a:gd name="connsiteY7-80" fmla="*/ 487091 h 735543"/>
                  <a:gd name="connsiteX0-81" fmla="*/ 2204 w 810726"/>
                  <a:gd name="connsiteY0-82" fmla="*/ 487184 h 735636"/>
                  <a:gd name="connsiteX1-83" fmla="*/ 416256 w 810726"/>
                  <a:gd name="connsiteY1-84" fmla="*/ 147 h 735636"/>
                  <a:gd name="connsiteX2-85" fmla="*/ 804061 w 810726"/>
                  <a:gd name="connsiteY2-86" fmla="*/ 541399 h 735636"/>
                  <a:gd name="connsiteX3-87" fmla="*/ 583912 w 810726"/>
                  <a:gd name="connsiteY3-88" fmla="*/ 519713 h 735636"/>
                  <a:gd name="connsiteX4-89" fmla="*/ 583912 w 810726"/>
                  <a:gd name="connsiteY4-90" fmla="*/ 735636 h 735636"/>
                  <a:gd name="connsiteX5-91" fmla="*/ 248600 w 810726"/>
                  <a:gd name="connsiteY5-92" fmla="*/ 735636 h 735636"/>
                  <a:gd name="connsiteX6-93" fmla="*/ 248600 w 810726"/>
                  <a:gd name="connsiteY6-94" fmla="*/ 519713 h 735636"/>
                  <a:gd name="connsiteX7-95" fmla="*/ 2204 w 810726"/>
                  <a:gd name="connsiteY7-96" fmla="*/ 487184 h 735636"/>
                  <a:gd name="connsiteX0-97" fmla="*/ 1845 w 810367"/>
                  <a:gd name="connsiteY0-98" fmla="*/ 487185 h 735637"/>
                  <a:gd name="connsiteX1-99" fmla="*/ 415897 w 810367"/>
                  <a:gd name="connsiteY1-100" fmla="*/ 148 h 735637"/>
                  <a:gd name="connsiteX2-101" fmla="*/ 803702 w 810367"/>
                  <a:gd name="connsiteY2-102" fmla="*/ 541400 h 735637"/>
                  <a:gd name="connsiteX3-103" fmla="*/ 583553 w 810367"/>
                  <a:gd name="connsiteY3-104" fmla="*/ 519714 h 735637"/>
                  <a:gd name="connsiteX4-105" fmla="*/ 583553 w 810367"/>
                  <a:gd name="connsiteY4-106" fmla="*/ 735637 h 735637"/>
                  <a:gd name="connsiteX5-107" fmla="*/ 248241 w 810367"/>
                  <a:gd name="connsiteY5-108" fmla="*/ 735637 h 735637"/>
                  <a:gd name="connsiteX6-109" fmla="*/ 260108 w 810367"/>
                  <a:gd name="connsiteY6-110" fmla="*/ 543052 h 735637"/>
                  <a:gd name="connsiteX7-111" fmla="*/ 1845 w 810367"/>
                  <a:gd name="connsiteY7-112" fmla="*/ 487185 h 735637"/>
                  <a:gd name="connsiteX0-113" fmla="*/ 1845 w 806795"/>
                  <a:gd name="connsiteY0-114" fmla="*/ 487185 h 735637"/>
                  <a:gd name="connsiteX1-115" fmla="*/ 415897 w 806795"/>
                  <a:gd name="connsiteY1-116" fmla="*/ 148 h 735637"/>
                  <a:gd name="connsiteX2-117" fmla="*/ 803702 w 806795"/>
                  <a:gd name="connsiteY2-118" fmla="*/ 541400 h 735637"/>
                  <a:gd name="connsiteX3-119" fmla="*/ 585833 w 806795"/>
                  <a:gd name="connsiteY3-120" fmla="*/ 551382 h 735637"/>
                  <a:gd name="connsiteX4-121" fmla="*/ 583553 w 806795"/>
                  <a:gd name="connsiteY4-122" fmla="*/ 735637 h 735637"/>
                  <a:gd name="connsiteX5-123" fmla="*/ 248241 w 806795"/>
                  <a:gd name="connsiteY5-124" fmla="*/ 735637 h 735637"/>
                  <a:gd name="connsiteX6-125" fmla="*/ 260108 w 806795"/>
                  <a:gd name="connsiteY6-126" fmla="*/ 543052 h 735637"/>
                  <a:gd name="connsiteX7-127" fmla="*/ 1845 w 806795"/>
                  <a:gd name="connsiteY7-128" fmla="*/ 487185 h 735637"/>
                  <a:gd name="connsiteX0-129" fmla="*/ 1845 w 825693"/>
                  <a:gd name="connsiteY0-130" fmla="*/ 487110 h 735562"/>
                  <a:gd name="connsiteX1-131" fmla="*/ 415897 w 825693"/>
                  <a:gd name="connsiteY1-132" fmla="*/ 73 h 735562"/>
                  <a:gd name="connsiteX2-133" fmla="*/ 822875 w 825693"/>
                  <a:gd name="connsiteY2-134" fmla="*/ 524666 h 735562"/>
                  <a:gd name="connsiteX3-135" fmla="*/ 585833 w 825693"/>
                  <a:gd name="connsiteY3-136" fmla="*/ 551307 h 735562"/>
                  <a:gd name="connsiteX4-137" fmla="*/ 583553 w 825693"/>
                  <a:gd name="connsiteY4-138" fmla="*/ 735562 h 735562"/>
                  <a:gd name="connsiteX5-139" fmla="*/ 248241 w 825693"/>
                  <a:gd name="connsiteY5-140" fmla="*/ 735562 h 735562"/>
                  <a:gd name="connsiteX6-141" fmla="*/ 260108 w 825693"/>
                  <a:gd name="connsiteY6-142" fmla="*/ 542977 h 735562"/>
                  <a:gd name="connsiteX7-143" fmla="*/ 1845 w 825693"/>
                  <a:gd name="connsiteY7-144" fmla="*/ 487110 h 735562"/>
                  <a:gd name="connsiteX0-145" fmla="*/ 1845 w 825693"/>
                  <a:gd name="connsiteY0-146" fmla="*/ 487110 h 759117"/>
                  <a:gd name="connsiteX1-147" fmla="*/ 415897 w 825693"/>
                  <a:gd name="connsiteY1-148" fmla="*/ 73 h 759117"/>
                  <a:gd name="connsiteX2-149" fmla="*/ 822875 w 825693"/>
                  <a:gd name="connsiteY2-150" fmla="*/ 524666 h 759117"/>
                  <a:gd name="connsiteX3-151" fmla="*/ 585833 w 825693"/>
                  <a:gd name="connsiteY3-152" fmla="*/ 551307 h 759117"/>
                  <a:gd name="connsiteX4-153" fmla="*/ 583553 w 825693"/>
                  <a:gd name="connsiteY4-154" fmla="*/ 735562 h 759117"/>
                  <a:gd name="connsiteX5-155" fmla="*/ 248241 w 825693"/>
                  <a:gd name="connsiteY5-156" fmla="*/ 735562 h 759117"/>
                  <a:gd name="connsiteX6-157" fmla="*/ 260108 w 825693"/>
                  <a:gd name="connsiteY6-158" fmla="*/ 542977 h 759117"/>
                  <a:gd name="connsiteX7-159" fmla="*/ 1845 w 825693"/>
                  <a:gd name="connsiteY7-160" fmla="*/ 487110 h 759117"/>
                  <a:gd name="connsiteX0-161" fmla="*/ 1845 w 825693"/>
                  <a:gd name="connsiteY0-162" fmla="*/ 487110 h 766982"/>
                  <a:gd name="connsiteX1-163" fmla="*/ 415897 w 825693"/>
                  <a:gd name="connsiteY1-164" fmla="*/ 73 h 766982"/>
                  <a:gd name="connsiteX2-165" fmla="*/ 822875 w 825693"/>
                  <a:gd name="connsiteY2-166" fmla="*/ 524666 h 766982"/>
                  <a:gd name="connsiteX3-167" fmla="*/ 585833 w 825693"/>
                  <a:gd name="connsiteY3-168" fmla="*/ 551307 h 766982"/>
                  <a:gd name="connsiteX4-169" fmla="*/ 587090 w 825693"/>
                  <a:gd name="connsiteY4-170" fmla="*/ 749313 h 766982"/>
                  <a:gd name="connsiteX5-171" fmla="*/ 248241 w 825693"/>
                  <a:gd name="connsiteY5-172" fmla="*/ 735562 h 766982"/>
                  <a:gd name="connsiteX6-173" fmla="*/ 260108 w 825693"/>
                  <a:gd name="connsiteY6-174" fmla="*/ 542977 h 766982"/>
                  <a:gd name="connsiteX7-175" fmla="*/ 1845 w 825693"/>
                  <a:gd name="connsiteY7-176" fmla="*/ 487110 h 766982"/>
                  <a:gd name="connsiteX0-177" fmla="*/ 2266 w 825590"/>
                  <a:gd name="connsiteY0-178" fmla="*/ 494810 h 774682"/>
                  <a:gd name="connsiteX1-179" fmla="*/ 434863 w 825590"/>
                  <a:gd name="connsiteY1-180" fmla="*/ 71 h 774682"/>
                  <a:gd name="connsiteX2-181" fmla="*/ 823296 w 825590"/>
                  <a:gd name="connsiteY2-182" fmla="*/ 532366 h 774682"/>
                  <a:gd name="connsiteX3-183" fmla="*/ 586254 w 825590"/>
                  <a:gd name="connsiteY3-184" fmla="*/ 559007 h 774682"/>
                  <a:gd name="connsiteX4-185" fmla="*/ 587511 w 825590"/>
                  <a:gd name="connsiteY4-186" fmla="*/ 757013 h 774682"/>
                  <a:gd name="connsiteX5-187" fmla="*/ 248662 w 825590"/>
                  <a:gd name="connsiteY5-188" fmla="*/ 743262 h 774682"/>
                  <a:gd name="connsiteX6-189" fmla="*/ 260529 w 825590"/>
                  <a:gd name="connsiteY6-190" fmla="*/ 550677 h 774682"/>
                  <a:gd name="connsiteX7-191" fmla="*/ 2266 w 825590"/>
                  <a:gd name="connsiteY7-192" fmla="*/ 494810 h 774682"/>
                  <a:gd name="connsiteX0-193" fmla="*/ 2266 w 825590"/>
                  <a:gd name="connsiteY0-194" fmla="*/ 494916 h 774788"/>
                  <a:gd name="connsiteX1-195" fmla="*/ 434863 w 825590"/>
                  <a:gd name="connsiteY1-196" fmla="*/ 177 h 774788"/>
                  <a:gd name="connsiteX2-197" fmla="*/ 823296 w 825590"/>
                  <a:gd name="connsiteY2-198" fmla="*/ 532472 h 774788"/>
                  <a:gd name="connsiteX3-199" fmla="*/ 586254 w 825590"/>
                  <a:gd name="connsiteY3-200" fmla="*/ 559113 h 774788"/>
                  <a:gd name="connsiteX4-201" fmla="*/ 587511 w 825590"/>
                  <a:gd name="connsiteY4-202" fmla="*/ 757119 h 774788"/>
                  <a:gd name="connsiteX5-203" fmla="*/ 248662 w 825590"/>
                  <a:gd name="connsiteY5-204" fmla="*/ 743368 h 774788"/>
                  <a:gd name="connsiteX6-205" fmla="*/ 260529 w 825590"/>
                  <a:gd name="connsiteY6-206" fmla="*/ 550783 h 774788"/>
                  <a:gd name="connsiteX7-207" fmla="*/ 2266 w 825590"/>
                  <a:gd name="connsiteY7-208" fmla="*/ 494916 h 774788"/>
                  <a:gd name="connsiteX0-209" fmla="*/ 2266 w 825245"/>
                  <a:gd name="connsiteY0-210" fmla="*/ 494917 h 774789"/>
                  <a:gd name="connsiteX1-211" fmla="*/ 434863 w 825245"/>
                  <a:gd name="connsiteY1-212" fmla="*/ 178 h 774789"/>
                  <a:gd name="connsiteX2-213" fmla="*/ 823296 w 825245"/>
                  <a:gd name="connsiteY2-214" fmla="*/ 532473 h 774789"/>
                  <a:gd name="connsiteX3-215" fmla="*/ 576667 w 825245"/>
                  <a:gd name="connsiteY3-216" fmla="*/ 567444 h 774789"/>
                  <a:gd name="connsiteX4-217" fmla="*/ 587511 w 825245"/>
                  <a:gd name="connsiteY4-218" fmla="*/ 757120 h 774789"/>
                  <a:gd name="connsiteX5-219" fmla="*/ 248662 w 825245"/>
                  <a:gd name="connsiteY5-220" fmla="*/ 743369 h 774789"/>
                  <a:gd name="connsiteX6-221" fmla="*/ 260529 w 825245"/>
                  <a:gd name="connsiteY6-222" fmla="*/ 550784 h 774789"/>
                  <a:gd name="connsiteX7-223" fmla="*/ 2266 w 825245"/>
                  <a:gd name="connsiteY7-224" fmla="*/ 494917 h 774789"/>
                  <a:gd name="connsiteX0-225" fmla="*/ 2266 w 825245"/>
                  <a:gd name="connsiteY0-226" fmla="*/ 494917 h 769075"/>
                  <a:gd name="connsiteX1-227" fmla="*/ 434863 w 825245"/>
                  <a:gd name="connsiteY1-228" fmla="*/ 178 h 769075"/>
                  <a:gd name="connsiteX2-229" fmla="*/ 823296 w 825245"/>
                  <a:gd name="connsiteY2-230" fmla="*/ 532473 h 769075"/>
                  <a:gd name="connsiteX3-231" fmla="*/ 576667 w 825245"/>
                  <a:gd name="connsiteY3-232" fmla="*/ 567444 h 769075"/>
                  <a:gd name="connsiteX4-233" fmla="*/ 579181 w 825245"/>
                  <a:gd name="connsiteY4-234" fmla="*/ 747533 h 769075"/>
                  <a:gd name="connsiteX5-235" fmla="*/ 248662 w 825245"/>
                  <a:gd name="connsiteY5-236" fmla="*/ 743369 h 769075"/>
                  <a:gd name="connsiteX6-237" fmla="*/ 260529 w 825245"/>
                  <a:gd name="connsiteY6-238" fmla="*/ 550784 h 769075"/>
                  <a:gd name="connsiteX7-239" fmla="*/ 2266 w 825245"/>
                  <a:gd name="connsiteY7-240" fmla="*/ 494917 h 769075"/>
                  <a:gd name="connsiteX0-241" fmla="*/ 2266 w 825245"/>
                  <a:gd name="connsiteY0-242" fmla="*/ 494917 h 777907"/>
                  <a:gd name="connsiteX1-243" fmla="*/ 434863 w 825245"/>
                  <a:gd name="connsiteY1-244" fmla="*/ 178 h 777907"/>
                  <a:gd name="connsiteX2-245" fmla="*/ 823296 w 825245"/>
                  <a:gd name="connsiteY2-246" fmla="*/ 532473 h 777907"/>
                  <a:gd name="connsiteX3-247" fmla="*/ 576667 w 825245"/>
                  <a:gd name="connsiteY3-248" fmla="*/ 567444 h 777907"/>
                  <a:gd name="connsiteX4-249" fmla="*/ 579181 w 825245"/>
                  <a:gd name="connsiteY4-250" fmla="*/ 747533 h 777907"/>
                  <a:gd name="connsiteX5-251" fmla="*/ 248662 w 825245"/>
                  <a:gd name="connsiteY5-252" fmla="*/ 743369 h 777907"/>
                  <a:gd name="connsiteX6-253" fmla="*/ 260529 w 825245"/>
                  <a:gd name="connsiteY6-254" fmla="*/ 550784 h 777907"/>
                  <a:gd name="connsiteX7-255" fmla="*/ 2266 w 825245"/>
                  <a:gd name="connsiteY7-256" fmla="*/ 494917 h 777907"/>
                  <a:gd name="connsiteX0-257" fmla="*/ 2266 w 825245"/>
                  <a:gd name="connsiteY0-258" fmla="*/ 494917 h 782325"/>
                  <a:gd name="connsiteX1-259" fmla="*/ 434863 w 825245"/>
                  <a:gd name="connsiteY1-260" fmla="*/ 178 h 782325"/>
                  <a:gd name="connsiteX2-261" fmla="*/ 823296 w 825245"/>
                  <a:gd name="connsiteY2-262" fmla="*/ 532473 h 782325"/>
                  <a:gd name="connsiteX3-263" fmla="*/ 576667 w 825245"/>
                  <a:gd name="connsiteY3-264" fmla="*/ 567444 h 782325"/>
                  <a:gd name="connsiteX4-265" fmla="*/ 580949 w 825245"/>
                  <a:gd name="connsiteY4-266" fmla="*/ 754409 h 782325"/>
                  <a:gd name="connsiteX5-267" fmla="*/ 248662 w 825245"/>
                  <a:gd name="connsiteY5-268" fmla="*/ 743369 h 782325"/>
                  <a:gd name="connsiteX6-269" fmla="*/ 260529 w 825245"/>
                  <a:gd name="connsiteY6-270" fmla="*/ 550784 h 782325"/>
                  <a:gd name="connsiteX7-271" fmla="*/ 2266 w 825245"/>
                  <a:gd name="connsiteY7-272" fmla="*/ 494917 h 782325"/>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825244" h="782325">
                    <a:moveTo>
                      <a:pt x="2266" y="494917"/>
                    </a:moveTo>
                    <a:cubicBezTo>
                      <a:pt x="31322" y="403149"/>
                      <a:pt x="278852" y="10579"/>
                      <a:pt x="434863" y="178"/>
                    </a:cubicBezTo>
                    <a:cubicBezTo>
                      <a:pt x="590874" y="-10223"/>
                      <a:pt x="799662" y="437929"/>
                      <a:pt x="823296" y="532473"/>
                    </a:cubicBezTo>
                    <a:cubicBezTo>
                      <a:pt x="846930" y="627017"/>
                      <a:pt x="649290" y="564117"/>
                      <a:pt x="576667" y="567444"/>
                    </a:cubicBezTo>
                    <a:cubicBezTo>
                      <a:pt x="578094" y="629766"/>
                      <a:pt x="579522" y="692087"/>
                      <a:pt x="580949" y="754409"/>
                    </a:cubicBezTo>
                    <a:cubicBezTo>
                      <a:pt x="509676" y="806571"/>
                      <a:pt x="302569" y="775466"/>
                      <a:pt x="248662" y="743369"/>
                    </a:cubicBezTo>
                    <a:lnTo>
                      <a:pt x="260529" y="550784"/>
                    </a:lnTo>
                    <a:cubicBezTo>
                      <a:pt x="232586" y="514797"/>
                      <a:pt x="-26790" y="586685"/>
                      <a:pt x="2266" y="494917"/>
                    </a:cubicBezTo>
                    <a:close/>
                  </a:path>
                </a:pathLst>
              </a:cu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zh-CN" altLang="en-US" sz="2400">
                  <a:cs typeface="+mn-ea"/>
                  <a:sym typeface="+mn-lt"/>
                </a:endParaRPr>
              </a:p>
            </p:txBody>
          </p:sp>
          <p:sp>
            <p:nvSpPr>
              <p:cNvPr id="23" name="椭圆 6"/>
              <p:cNvSpPr/>
              <p:nvPr/>
            </p:nvSpPr>
            <p:spPr>
              <a:xfrm flipH="1">
                <a:off x="5595987" y="1914153"/>
                <a:ext cx="600258" cy="616318"/>
              </a:xfrm>
              <a:custGeom>
                <a:gdLst>
                  <a:gd name="connsiteX0" fmla="*/ 1820 w 648719"/>
                  <a:gd name="connsiteY0" fmla="*/ 553500 h 638223"/>
                  <a:gd name="connsiteX1" fmla="*/ 0 w 648719"/>
                  <a:gd name="connsiteY1" fmla="*/ 548496 h 638223"/>
                  <a:gd name="connsiteX2" fmla="*/ 1820 w 648719"/>
                  <a:gd name="connsiteY2" fmla="*/ 553500 h 638223"/>
                  <a:gd name="connsiteX3" fmla="*/ 612225 w 648719"/>
                  <a:gd name="connsiteY3" fmla="*/ 69800 h 638223"/>
                  <a:gd name="connsiteX4" fmla="*/ 648719 w 648719"/>
                  <a:gd name="connsiteY4" fmla="*/ 234550 h 638223"/>
                  <a:gd name="connsiteX5" fmla="*/ 245046 w 648719"/>
                  <a:gd name="connsiteY5" fmla="*/ 638223 h 638223"/>
                  <a:gd name="connsiteX6" fmla="*/ 95108 w 648719"/>
                  <a:gd name="connsiteY6" fmla="*/ 606321 h 638223"/>
                  <a:gd name="connsiteX7" fmla="*/ 240050 w 648719"/>
                  <a:gd name="connsiteY7" fmla="*/ 454053 h 638223"/>
                  <a:gd name="connsiteX8" fmla="*/ 377638 w 648719"/>
                  <a:gd name="connsiteY8" fmla="*/ 589328 h 638223"/>
                  <a:gd name="connsiteX9" fmla="*/ 603919 w 648719"/>
                  <a:gd name="connsiteY9" fmla="*/ 345744 h 638223"/>
                  <a:gd name="connsiteX10" fmla="*/ 459981 w 648719"/>
                  <a:gd name="connsiteY10" fmla="*/ 226345 h 638223"/>
                  <a:gd name="connsiteX11" fmla="*/ 612225 w 648719"/>
                  <a:gd name="connsiteY11" fmla="*/ 69800 h 638223"/>
                  <a:gd name="connsiteX12" fmla="*/ 572474 w 648719"/>
                  <a:gd name="connsiteY12" fmla="*/ 0 h 638223"/>
                  <a:gd name="connsiteX13" fmla="*/ 578468 w 648719"/>
                  <a:gd name="connsiteY13" fmla="*/ 9658 h 638223"/>
                  <a:gd name="connsiteX14" fmla="*/ 567429 w 648719"/>
                  <a:gd name="connsiteY14" fmla="*/ 5192 h 638223"/>
                  <a:gd name="connsiteX15" fmla="*/ 572474 w 648719"/>
                  <a:gd name="connsiteY15" fmla="*/ 0 h 638223"/>
                  <a:gd name="connsiteX0-1" fmla="*/ 517117 w 568806"/>
                  <a:gd name="connsiteY0-2" fmla="*/ 69800 h 638223"/>
                  <a:gd name="connsiteX1-3" fmla="*/ 553611 w 568806"/>
                  <a:gd name="connsiteY1-4" fmla="*/ 234550 h 638223"/>
                  <a:gd name="connsiteX2-5" fmla="*/ 149938 w 568806"/>
                  <a:gd name="connsiteY2-6" fmla="*/ 638223 h 638223"/>
                  <a:gd name="connsiteX3-7" fmla="*/ 0 w 568806"/>
                  <a:gd name="connsiteY3-8" fmla="*/ 606321 h 638223"/>
                  <a:gd name="connsiteX4-9" fmla="*/ 144942 w 568806"/>
                  <a:gd name="connsiteY4-10" fmla="*/ 454053 h 638223"/>
                  <a:gd name="connsiteX5-11" fmla="*/ 282530 w 568806"/>
                  <a:gd name="connsiteY5-12" fmla="*/ 589328 h 638223"/>
                  <a:gd name="connsiteX6-13" fmla="*/ 508811 w 568806"/>
                  <a:gd name="connsiteY6-14" fmla="*/ 345744 h 638223"/>
                  <a:gd name="connsiteX7-15" fmla="*/ 364873 w 568806"/>
                  <a:gd name="connsiteY7-16" fmla="*/ 226345 h 638223"/>
                  <a:gd name="connsiteX8-17" fmla="*/ 517117 w 568806"/>
                  <a:gd name="connsiteY8-18" fmla="*/ 69800 h 638223"/>
                  <a:gd name="connsiteX9-19" fmla="*/ 477366 w 568806"/>
                  <a:gd name="connsiteY9-20" fmla="*/ 0 h 638223"/>
                  <a:gd name="connsiteX10-21" fmla="*/ 483360 w 568806"/>
                  <a:gd name="connsiteY10-22" fmla="*/ 9658 h 638223"/>
                  <a:gd name="connsiteX11-23" fmla="*/ 472321 w 568806"/>
                  <a:gd name="connsiteY11-24" fmla="*/ 5192 h 638223"/>
                  <a:gd name="connsiteX12-25" fmla="*/ 568806 w 568806"/>
                  <a:gd name="connsiteY12-26" fmla="*/ 91440 h 638223"/>
                  <a:gd name="connsiteX0-27" fmla="*/ 517117 w 568806"/>
                  <a:gd name="connsiteY0-28" fmla="*/ 69800 h 638223"/>
                  <a:gd name="connsiteX1-29" fmla="*/ 553611 w 568806"/>
                  <a:gd name="connsiteY1-30" fmla="*/ 234550 h 638223"/>
                  <a:gd name="connsiteX2-31" fmla="*/ 149938 w 568806"/>
                  <a:gd name="connsiteY2-32" fmla="*/ 638223 h 638223"/>
                  <a:gd name="connsiteX3-33" fmla="*/ 0 w 568806"/>
                  <a:gd name="connsiteY3-34" fmla="*/ 606321 h 638223"/>
                  <a:gd name="connsiteX4-35" fmla="*/ 144942 w 568806"/>
                  <a:gd name="connsiteY4-36" fmla="*/ 454053 h 638223"/>
                  <a:gd name="connsiteX5-37" fmla="*/ 282530 w 568806"/>
                  <a:gd name="connsiteY5-38" fmla="*/ 589328 h 638223"/>
                  <a:gd name="connsiteX6-39" fmla="*/ 508811 w 568806"/>
                  <a:gd name="connsiteY6-40" fmla="*/ 345744 h 638223"/>
                  <a:gd name="connsiteX7-41" fmla="*/ 364873 w 568806"/>
                  <a:gd name="connsiteY7-42" fmla="*/ 226345 h 638223"/>
                  <a:gd name="connsiteX8-43" fmla="*/ 517117 w 568806"/>
                  <a:gd name="connsiteY8-44" fmla="*/ 69800 h 638223"/>
                  <a:gd name="connsiteX9-45" fmla="*/ 477366 w 568806"/>
                  <a:gd name="connsiteY9-46" fmla="*/ 0 h 638223"/>
                  <a:gd name="connsiteX10-47" fmla="*/ 483360 w 568806"/>
                  <a:gd name="connsiteY10-48" fmla="*/ 9658 h 638223"/>
                  <a:gd name="connsiteX11-49" fmla="*/ 568806 w 568806"/>
                  <a:gd name="connsiteY11-50" fmla="*/ 91440 h 638223"/>
                  <a:gd name="connsiteX0-51" fmla="*/ 517117 w 568806"/>
                  <a:gd name="connsiteY0-52" fmla="*/ 69800 h 638223"/>
                  <a:gd name="connsiteX1-53" fmla="*/ 553611 w 568806"/>
                  <a:gd name="connsiteY1-54" fmla="*/ 234550 h 638223"/>
                  <a:gd name="connsiteX2-55" fmla="*/ 149938 w 568806"/>
                  <a:gd name="connsiteY2-56" fmla="*/ 638223 h 638223"/>
                  <a:gd name="connsiteX3-57" fmla="*/ 0 w 568806"/>
                  <a:gd name="connsiteY3-58" fmla="*/ 606321 h 638223"/>
                  <a:gd name="connsiteX4-59" fmla="*/ 144942 w 568806"/>
                  <a:gd name="connsiteY4-60" fmla="*/ 454053 h 638223"/>
                  <a:gd name="connsiteX5-61" fmla="*/ 282530 w 568806"/>
                  <a:gd name="connsiteY5-62" fmla="*/ 589328 h 638223"/>
                  <a:gd name="connsiteX6-63" fmla="*/ 508811 w 568806"/>
                  <a:gd name="connsiteY6-64" fmla="*/ 345744 h 638223"/>
                  <a:gd name="connsiteX7-65" fmla="*/ 364873 w 568806"/>
                  <a:gd name="connsiteY7-66" fmla="*/ 226345 h 638223"/>
                  <a:gd name="connsiteX8-67" fmla="*/ 517117 w 568806"/>
                  <a:gd name="connsiteY8-68" fmla="*/ 69800 h 638223"/>
                  <a:gd name="connsiteX9-69" fmla="*/ 477366 w 568806"/>
                  <a:gd name="connsiteY9-70" fmla="*/ 0 h 638223"/>
                  <a:gd name="connsiteX10-71" fmla="*/ 568806 w 568806"/>
                  <a:gd name="connsiteY10-72" fmla="*/ 91440 h 638223"/>
                  <a:gd name="connsiteX0-73" fmla="*/ 517117 w 553611"/>
                  <a:gd name="connsiteY0-74" fmla="*/ 0 h 568423"/>
                  <a:gd name="connsiteX1-75" fmla="*/ 553611 w 553611"/>
                  <a:gd name="connsiteY1-76" fmla="*/ 164750 h 568423"/>
                  <a:gd name="connsiteX2-77" fmla="*/ 149938 w 553611"/>
                  <a:gd name="connsiteY2-78" fmla="*/ 568423 h 568423"/>
                  <a:gd name="connsiteX3-79" fmla="*/ 0 w 553611"/>
                  <a:gd name="connsiteY3-80" fmla="*/ 536521 h 568423"/>
                  <a:gd name="connsiteX4-81" fmla="*/ 144942 w 553611"/>
                  <a:gd name="connsiteY4-82" fmla="*/ 384253 h 568423"/>
                  <a:gd name="connsiteX5-83" fmla="*/ 282530 w 553611"/>
                  <a:gd name="connsiteY5-84" fmla="*/ 519528 h 568423"/>
                  <a:gd name="connsiteX6-85" fmla="*/ 508811 w 553611"/>
                  <a:gd name="connsiteY6-86" fmla="*/ 275944 h 568423"/>
                  <a:gd name="connsiteX7-87" fmla="*/ 364873 w 553611"/>
                  <a:gd name="connsiteY7-88" fmla="*/ 156545 h 568423"/>
                  <a:gd name="connsiteX8-89" fmla="*/ 517117 w 553611"/>
                  <a:gd name="connsiteY8-90" fmla="*/ 0 h 568423"/>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53611" h="568423">
                    <a:close/>
                    <a:moveTo>
                      <a:pt x="517117" y="0"/>
                    </a:moveTo>
                    <a:cubicBezTo>
                      <a:pt x="540989" y="49864"/>
                      <a:pt x="553611" y="105833"/>
                      <a:pt x="553611" y="164750"/>
                    </a:cubicBezTo>
                    <a:cubicBezTo>
                      <a:pt x="553611" y="387692"/>
                      <a:pt x="372880" y="568423"/>
                      <a:pt x="149938" y="568423"/>
                    </a:cubicBezTo>
                    <a:cubicBezTo>
                      <a:pt x="96532" y="568423"/>
                      <a:pt x="45547" y="558052"/>
                      <a:pt x="0" y="536521"/>
                    </a:cubicBezTo>
                    <a:cubicBezTo>
                      <a:pt x="53188" y="489683"/>
                      <a:pt x="114657" y="382581"/>
                      <a:pt x="144942" y="384253"/>
                    </a:cubicBezTo>
                    <a:lnTo>
                      <a:pt x="282530" y="519528"/>
                    </a:lnTo>
                    <a:cubicBezTo>
                      <a:pt x="342116" y="499889"/>
                      <a:pt x="501437" y="363957"/>
                      <a:pt x="508811" y="275944"/>
                    </a:cubicBezTo>
                    <a:lnTo>
                      <a:pt x="364873" y="156545"/>
                    </a:lnTo>
                    <a:cubicBezTo>
                      <a:pt x="396622" y="116439"/>
                      <a:pt x="493714" y="51119"/>
                      <a:pt x="517117" y="0"/>
                    </a:cubicBezTo>
                    <a:close/>
                  </a:path>
                </a:pathLst>
              </a:custGeom>
              <a:solidFill>
                <a:schemeClr val="bg1"/>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cs typeface="+mn-ea"/>
                  <a:sym typeface="+mn-lt"/>
                </a:endParaRPr>
              </a:p>
            </p:txBody>
          </p:sp>
        </p:grpSp>
        <p:sp>
          <p:nvSpPr>
            <p:cNvPr id="21" name="TextBox 23"/>
            <p:cNvSpPr txBox="1"/>
            <p:nvPr/>
          </p:nvSpPr>
          <p:spPr>
            <a:xfrm rot="3232695" flipH="1">
              <a:off x="5859698" y="1833967"/>
              <a:ext cx="471489" cy="424286"/>
            </a:xfrm>
            <a:prstGeom prst="rect">
              <a:avLst/>
            </a:prstGeom>
            <a:noFill/>
          </p:spPr>
          <p:txBody>
            <a:bodyPr>
              <a:spAutoFit/>
            </a:bodyPr>
            <a:lstStyle/>
            <a:p>
              <a:pPr algn="ctr">
                <a:defRPr/>
              </a:pPr>
              <a:r>
                <a:rPr lang="en-US" altLang="zh-CN" sz="3200">
                  <a:solidFill>
                    <a:schemeClr val="bg1"/>
                  </a:solidFill>
                  <a:effectLst>
                    <a:outerShdw blurRad="38100" dist="38100" dir="2700000" algn="tl">
                      <a:srgbClr val="000000">
                        <a:alpha val="43137"/>
                      </a:srgbClr>
                    </a:outerShdw>
                  </a:effectLst>
                  <a:cs typeface="+mn-ea"/>
                  <a:sym typeface="+mn-lt"/>
                </a:rPr>
                <a:t>B</a:t>
              </a:r>
              <a:endParaRPr lang="zh-CN" altLang="en-US" sz="3200">
                <a:solidFill>
                  <a:schemeClr val="bg1"/>
                </a:solidFill>
                <a:effectLst>
                  <a:outerShdw blurRad="38100" dist="38100" dir="2700000" algn="tl">
                    <a:srgbClr val="000000">
                      <a:alpha val="43137"/>
                    </a:srgbClr>
                  </a:outerShdw>
                </a:effectLst>
                <a:cs typeface="+mn-ea"/>
                <a:sym typeface="+mn-lt"/>
              </a:endParaRPr>
            </a:p>
          </p:txBody>
        </p:sp>
      </p:grpSp>
      <p:grpSp>
        <p:nvGrpSpPr>
          <p:cNvPr id="24" name="组合 23"/>
          <p:cNvGrpSpPr/>
          <p:nvPr/>
        </p:nvGrpSpPr>
        <p:grpSpPr>
          <a:xfrm>
            <a:off x="988329" y="1579165"/>
            <a:ext cx="3747553" cy="1595186"/>
            <a:chOff x="323528" y="1916831"/>
            <a:chExt cx="2825034" cy="1196932"/>
          </a:xfrm>
        </p:grpSpPr>
        <p:grpSp>
          <p:nvGrpSpPr>
            <p:cNvPr id="25" name="组合 75"/>
            <p:cNvGrpSpPr/>
            <p:nvPr/>
          </p:nvGrpSpPr>
          <p:grpSpPr>
            <a:xfrm>
              <a:off x="515192" y="2229092"/>
              <a:ext cx="2462470" cy="125042"/>
              <a:chOff x="2296720" y="1560423"/>
              <a:chExt cx="2011108" cy="102122"/>
            </a:xfrm>
          </p:grpSpPr>
          <p:sp>
            <p:nvSpPr>
              <p:cNvPr id="30" name="等腰三角形 29"/>
              <p:cNvSpPr/>
              <p:nvPr/>
            </p:nvSpPr>
            <p:spPr>
              <a:xfrm>
                <a:off x="2297025" y="1561048"/>
                <a:ext cx="117954" cy="101221"/>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accent1"/>
                  </a:solidFill>
                  <a:cs typeface="+mn-ea"/>
                  <a:sym typeface="+mn-lt"/>
                </a:endParaRPr>
              </a:p>
            </p:txBody>
          </p:sp>
          <p:cxnSp>
            <p:nvCxnSpPr>
              <p:cNvPr id="31" name="直接连接符 30"/>
              <p:cNvCxnSpPr>
                <a:stCxn id="30" idx="2"/>
              </p:cNvCxnSpPr>
              <p:nvPr/>
            </p:nvCxnSpPr>
            <p:spPr>
              <a:xfrm>
                <a:off x="2297025" y="1662269"/>
                <a:ext cx="2010389" cy="0"/>
              </a:xfrm>
              <a:prstGeom prst="line">
                <a:avLst/>
              </a:prstGeom>
              <a:ln>
                <a:tailEnd type="diamond"/>
              </a:ln>
            </p:spPr>
            <p:style>
              <a:lnRef idx="1">
                <a:schemeClr val="accent1"/>
              </a:lnRef>
              <a:fillRef idx="0">
                <a:schemeClr val="accent1"/>
              </a:fillRef>
              <a:effectRef idx="0">
                <a:schemeClr val="accent1"/>
              </a:effectRef>
              <a:fontRef idx="minor">
                <a:schemeClr val="tx1"/>
              </a:fontRef>
            </p:style>
          </p:cxnSp>
        </p:grpSp>
        <p:grpSp>
          <p:nvGrpSpPr>
            <p:cNvPr id="26" name="组合 76"/>
            <p:cNvGrpSpPr/>
            <p:nvPr/>
          </p:nvGrpSpPr>
          <p:grpSpPr>
            <a:xfrm>
              <a:off x="323528" y="1916831"/>
              <a:ext cx="2460001" cy="346406"/>
              <a:chOff x="2140187" y="1305399"/>
              <a:chExt cx="2009091" cy="282911"/>
            </a:xfrm>
          </p:grpSpPr>
          <p:sp>
            <p:nvSpPr>
              <p:cNvPr id="28" name="TextBox 78"/>
              <p:cNvSpPr txBox="1">
                <a:spLocks noChangeArrowheads="1"/>
              </p:cNvSpPr>
              <p:nvPr/>
            </p:nvSpPr>
            <p:spPr bwMode="auto">
              <a:xfrm>
                <a:off x="2140187" y="1305399"/>
                <a:ext cx="324889" cy="282911"/>
              </a:xfrm>
              <a:prstGeom prst="rect">
                <a:avLst/>
              </a:prstGeom>
              <a:noFill/>
              <a:ln w="9525">
                <a:noFill/>
                <a:miter lim="800000"/>
              </a:ln>
            </p:spPr>
            <p:txBody>
              <a:bodyPr wrap="none">
                <a:spAutoFit/>
              </a:bodyPr>
              <a:lstStyle/>
              <a:p>
                <a:r>
                  <a:rPr lang="en-US" altLang="zh-CN" sz="2400">
                    <a:solidFill>
                      <a:schemeClr val="accent1"/>
                    </a:solidFill>
                    <a:cs typeface="+mn-ea"/>
                    <a:sym typeface="+mn-lt"/>
                  </a:rPr>
                  <a:t>01</a:t>
                </a:r>
                <a:endParaRPr lang="zh-CN" altLang="en-US" sz="2400">
                  <a:solidFill>
                    <a:schemeClr val="accent1"/>
                  </a:solidFill>
                  <a:cs typeface="+mn-ea"/>
                  <a:sym typeface="+mn-lt"/>
                </a:endParaRPr>
              </a:p>
            </p:txBody>
          </p:sp>
          <p:sp>
            <p:nvSpPr>
              <p:cNvPr id="29" name="TextBox 31"/>
              <p:cNvSpPr txBox="1"/>
              <p:nvPr/>
            </p:nvSpPr>
            <p:spPr>
              <a:xfrm>
                <a:off x="2565337" y="1305399"/>
                <a:ext cx="1583941" cy="282911"/>
              </a:xfrm>
              <a:prstGeom prst="rect">
                <a:avLst/>
              </a:prstGeom>
              <a:noFill/>
            </p:spPr>
            <p:txBody>
              <a:bodyPr>
                <a:spAutoFit/>
              </a:bodyPr>
              <a:lstStyle/>
              <a:p>
                <a:pPr>
                  <a:defRPr/>
                </a:pPr>
                <a:r>
                  <a:rPr lang="zh-CN" altLang="en-US" sz="2400" b="1">
                    <a:solidFill>
                      <a:schemeClr val="accent1"/>
                    </a:solidFill>
                    <a:cs typeface="+mn-ea"/>
                    <a:sym typeface="+mn-lt"/>
                  </a:rPr>
                  <a:t>点击添加标题</a:t>
                </a:r>
                <a:endParaRPr lang="zh-CN" altLang="en-US" sz="2400" b="1">
                  <a:solidFill>
                    <a:schemeClr val="accent1"/>
                  </a:solidFill>
                  <a:cs typeface="+mn-ea"/>
                  <a:sym typeface="+mn-lt"/>
                </a:endParaRPr>
              </a:p>
            </p:txBody>
          </p:sp>
        </p:grpSp>
        <p:sp>
          <p:nvSpPr>
            <p:cNvPr id="27" name="TextBox 77"/>
            <p:cNvSpPr txBox="1">
              <a:spLocks noChangeArrowheads="1"/>
            </p:cNvSpPr>
            <p:nvPr/>
          </p:nvSpPr>
          <p:spPr bwMode="auto">
            <a:xfrm>
              <a:off x="844278" y="2444046"/>
              <a:ext cx="2304284" cy="669717"/>
            </a:xfrm>
            <a:prstGeom prst="rect">
              <a:avLst/>
            </a:prstGeom>
            <a:noFill/>
            <a:ln w="9525">
              <a:noFill/>
              <a:miter lim="800000"/>
            </a:ln>
          </p:spPr>
          <p:txBody>
            <a:bodyPr>
              <a:spAutoFit/>
            </a:bodyPr>
            <a:lstStyle/>
            <a:p>
              <a:r>
                <a:rPr lang="zh-CN" altLang="en-US" sz="1300">
                  <a:solidFill>
                    <a:schemeClr val="accent1"/>
                  </a:solidFill>
                  <a:cs typeface="+mn-ea"/>
                  <a:sym typeface="+mn-lt"/>
                </a:rPr>
                <a:t>点击输入简要文字内容，概括精炼言简意赅的说明分项内容。点击输入简要文字内容，概括精炼言简意赅的说明分项内容。</a:t>
              </a:r>
              <a:endParaRPr lang="zh-CN" altLang="en-US" sz="1300">
                <a:solidFill>
                  <a:schemeClr val="accent1"/>
                </a:solidFill>
                <a:cs typeface="+mn-ea"/>
                <a:sym typeface="+mn-lt"/>
              </a:endParaRPr>
            </a:p>
          </p:txBody>
        </p:sp>
      </p:grpSp>
      <p:grpSp>
        <p:nvGrpSpPr>
          <p:cNvPr id="34" name="组合 33"/>
          <p:cNvGrpSpPr/>
          <p:nvPr/>
        </p:nvGrpSpPr>
        <p:grpSpPr>
          <a:xfrm>
            <a:off x="7601285" y="1579175"/>
            <a:ext cx="3579274" cy="1578090"/>
            <a:chOff x="5858028" y="2212278"/>
            <a:chExt cx="2700194" cy="1183975"/>
          </a:xfrm>
        </p:grpSpPr>
        <p:grpSp>
          <p:nvGrpSpPr>
            <p:cNvPr id="35" name="组合 83"/>
            <p:cNvGrpSpPr/>
            <p:nvPr/>
          </p:nvGrpSpPr>
          <p:grpSpPr>
            <a:xfrm>
              <a:off x="6034366" y="2524534"/>
              <a:ext cx="2462470" cy="125042"/>
              <a:chOff x="6804248" y="1560423"/>
              <a:chExt cx="2011108" cy="102122"/>
            </a:xfrm>
          </p:grpSpPr>
          <p:sp>
            <p:nvSpPr>
              <p:cNvPr id="40" name="等腰三角形 39"/>
              <p:cNvSpPr/>
              <p:nvPr/>
            </p:nvSpPr>
            <p:spPr>
              <a:xfrm flipH="1">
                <a:off x="8696767" y="1561019"/>
                <a:ext cx="118042" cy="10121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accent3"/>
                  </a:solidFill>
                  <a:cs typeface="+mn-ea"/>
                  <a:sym typeface="+mn-lt"/>
                </a:endParaRPr>
              </a:p>
            </p:txBody>
          </p:sp>
          <p:cxnSp>
            <p:nvCxnSpPr>
              <p:cNvPr id="41" name="直接连接符 40"/>
              <p:cNvCxnSpPr>
                <a:stCxn id="40" idx="2"/>
              </p:cNvCxnSpPr>
              <p:nvPr/>
            </p:nvCxnSpPr>
            <p:spPr>
              <a:xfrm flipH="1">
                <a:off x="6804217" y="1662229"/>
                <a:ext cx="2010592" cy="0"/>
              </a:xfrm>
              <a:prstGeom prst="line">
                <a:avLst/>
              </a:prstGeom>
              <a:ln>
                <a:solidFill>
                  <a:schemeClr val="accent6">
                    <a:lumMod val="50000"/>
                  </a:schemeClr>
                </a:solidFill>
                <a:tailEnd type="diamond"/>
              </a:ln>
            </p:spPr>
            <p:style>
              <a:lnRef idx="1">
                <a:schemeClr val="accent1"/>
              </a:lnRef>
              <a:fillRef idx="0">
                <a:schemeClr val="accent1"/>
              </a:fillRef>
              <a:effectRef idx="0">
                <a:schemeClr val="accent1"/>
              </a:effectRef>
              <a:fontRef idx="minor">
                <a:schemeClr val="tx1"/>
              </a:fontRef>
            </p:style>
          </p:cxnSp>
        </p:grpSp>
        <p:grpSp>
          <p:nvGrpSpPr>
            <p:cNvPr id="36" name="组合 84"/>
            <p:cNvGrpSpPr/>
            <p:nvPr/>
          </p:nvGrpSpPr>
          <p:grpSpPr>
            <a:xfrm>
              <a:off x="6210625" y="2212278"/>
              <a:ext cx="2347597" cy="351135"/>
              <a:chOff x="6948201" y="1305399"/>
              <a:chExt cx="1917291" cy="286772"/>
            </a:xfrm>
          </p:grpSpPr>
          <p:sp>
            <p:nvSpPr>
              <p:cNvPr id="38" name="TextBox 86"/>
              <p:cNvSpPr txBox="1">
                <a:spLocks noChangeArrowheads="1"/>
              </p:cNvSpPr>
              <p:nvPr/>
            </p:nvSpPr>
            <p:spPr bwMode="auto">
              <a:xfrm flipH="1">
                <a:off x="8540361" y="1305399"/>
                <a:ext cx="325131" cy="282879"/>
              </a:xfrm>
              <a:prstGeom prst="rect">
                <a:avLst/>
              </a:prstGeom>
              <a:noFill/>
              <a:ln w="9525">
                <a:noFill/>
                <a:miter lim="800000"/>
              </a:ln>
            </p:spPr>
            <p:txBody>
              <a:bodyPr wrap="none">
                <a:spAutoFit/>
              </a:bodyPr>
              <a:lstStyle/>
              <a:p>
                <a:r>
                  <a:rPr lang="en-US" altLang="zh-CN" sz="2400">
                    <a:solidFill>
                      <a:schemeClr val="accent3"/>
                    </a:solidFill>
                    <a:cs typeface="+mn-ea"/>
                    <a:sym typeface="+mn-lt"/>
                  </a:rPr>
                  <a:t>02</a:t>
                </a:r>
                <a:endParaRPr lang="zh-CN" altLang="en-US" sz="2400">
                  <a:solidFill>
                    <a:schemeClr val="accent3"/>
                  </a:solidFill>
                  <a:cs typeface="+mn-ea"/>
                  <a:sym typeface="+mn-lt"/>
                </a:endParaRPr>
              </a:p>
            </p:txBody>
          </p:sp>
          <p:sp>
            <p:nvSpPr>
              <p:cNvPr id="39" name="TextBox 39"/>
              <p:cNvSpPr txBox="1"/>
              <p:nvPr/>
            </p:nvSpPr>
            <p:spPr>
              <a:xfrm>
                <a:off x="6948201" y="1309292"/>
                <a:ext cx="1583827" cy="282879"/>
              </a:xfrm>
              <a:prstGeom prst="rect">
                <a:avLst/>
              </a:prstGeom>
              <a:noFill/>
            </p:spPr>
            <p:txBody>
              <a:bodyPr>
                <a:spAutoFit/>
              </a:bodyPr>
              <a:lstStyle/>
              <a:p>
                <a:pPr algn="r">
                  <a:defRPr/>
                </a:pPr>
                <a:r>
                  <a:rPr lang="zh-CN" altLang="en-US" sz="2400" b="1">
                    <a:solidFill>
                      <a:schemeClr val="accent3"/>
                    </a:solidFill>
                    <a:cs typeface="+mn-ea"/>
                    <a:sym typeface="+mn-lt"/>
                  </a:rPr>
                  <a:t>点击添加标题</a:t>
                </a:r>
                <a:endParaRPr lang="zh-CN" altLang="en-US" sz="2400" b="1">
                  <a:solidFill>
                    <a:schemeClr val="accent3"/>
                  </a:solidFill>
                  <a:cs typeface="+mn-ea"/>
                  <a:sym typeface="+mn-lt"/>
                </a:endParaRPr>
              </a:p>
            </p:txBody>
          </p:sp>
        </p:grpSp>
        <p:sp>
          <p:nvSpPr>
            <p:cNvPr id="37" name="TextBox 85"/>
            <p:cNvSpPr txBox="1">
              <a:spLocks noChangeArrowheads="1"/>
            </p:cNvSpPr>
            <p:nvPr/>
          </p:nvSpPr>
          <p:spPr bwMode="auto">
            <a:xfrm>
              <a:off x="5858028" y="2726609"/>
              <a:ext cx="2304284" cy="669644"/>
            </a:xfrm>
            <a:prstGeom prst="rect">
              <a:avLst/>
            </a:prstGeom>
            <a:noFill/>
            <a:ln w="9525">
              <a:noFill/>
              <a:miter lim="800000"/>
            </a:ln>
          </p:spPr>
          <p:txBody>
            <a:bodyPr>
              <a:spAutoFit/>
            </a:bodyPr>
            <a:lstStyle/>
            <a:p>
              <a:pPr algn="r"/>
              <a:r>
                <a:rPr lang="zh-CN" altLang="en-US" sz="1300">
                  <a:solidFill>
                    <a:schemeClr val="accent3"/>
                  </a:solidFill>
                  <a:cs typeface="+mn-ea"/>
                  <a:sym typeface="+mn-lt"/>
                </a:rPr>
                <a:t>点击输入简要文字内容，概括精炼言简意赅的说明分项内容。点击输入简要文字内容，概括精炼言简意赅的说明分项内容。</a:t>
              </a:r>
              <a:endParaRPr lang="zh-CN" altLang="en-US" sz="1300">
                <a:solidFill>
                  <a:schemeClr val="accent3"/>
                </a:solidFill>
                <a:cs typeface="+mn-ea"/>
                <a:sym typeface="+mn-lt"/>
              </a:endParaRPr>
            </a:p>
          </p:txBody>
        </p:sp>
      </p:grpSp>
      <p:grpSp>
        <p:nvGrpSpPr>
          <p:cNvPr id="42" name="组合 41"/>
          <p:cNvGrpSpPr/>
          <p:nvPr/>
        </p:nvGrpSpPr>
        <p:grpSpPr>
          <a:xfrm>
            <a:off x="988329" y="4147866"/>
            <a:ext cx="3730711" cy="1578948"/>
            <a:chOff x="323528" y="3939169"/>
            <a:chExt cx="2813146" cy="1183505"/>
          </a:xfrm>
        </p:grpSpPr>
        <p:grpSp>
          <p:nvGrpSpPr>
            <p:cNvPr id="43" name="组合 96"/>
            <p:cNvGrpSpPr/>
            <p:nvPr/>
          </p:nvGrpSpPr>
          <p:grpSpPr>
            <a:xfrm>
              <a:off x="515192" y="4251436"/>
              <a:ext cx="2462470" cy="125042"/>
              <a:chOff x="2296720" y="2970790"/>
              <a:chExt cx="2011108" cy="102122"/>
            </a:xfrm>
          </p:grpSpPr>
          <p:sp>
            <p:nvSpPr>
              <p:cNvPr id="48" name="等腰三角形 47"/>
              <p:cNvSpPr/>
              <p:nvPr/>
            </p:nvSpPr>
            <p:spPr>
              <a:xfrm>
                <a:off x="2297071" y="2971145"/>
                <a:ext cx="117987" cy="102411"/>
              </a:xfrm>
              <a:prstGeom prs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accent3"/>
                  </a:solidFill>
                  <a:cs typeface="+mn-ea"/>
                  <a:sym typeface="+mn-lt"/>
                </a:endParaRPr>
              </a:p>
            </p:txBody>
          </p:sp>
          <p:cxnSp>
            <p:nvCxnSpPr>
              <p:cNvPr id="49" name="直接连接符 48"/>
              <p:cNvCxnSpPr>
                <a:stCxn id="48" idx="2"/>
              </p:cNvCxnSpPr>
              <p:nvPr/>
            </p:nvCxnSpPr>
            <p:spPr>
              <a:xfrm>
                <a:off x="2297071" y="3073556"/>
                <a:ext cx="2010967" cy="0"/>
              </a:xfrm>
              <a:prstGeom prst="line">
                <a:avLst/>
              </a:prstGeom>
              <a:ln>
                <a:solidFill>
                  <a:schemeClr val="accent3">
                    <a:lumMod val="50000"/>
                  </a:schemeClr>
                </a:solidFill>
                <a:tailEnd type="diamond"/>
              </a:ln>
            </p:spPr>
            <p:style>
              <a:lnRef idx="1">
                <a:schemeClr val="accent1"/>
              </a:lnRef>
              <a:fillRef idx="0">
                <a:schemeClr val="accent1"/>
              </a:fillRef>
              <a:effectRef idx="0">
                <a:schemeClr val="accent1"/>
              </a:effectRef>
              <a:fontRef idx="minor">
                <a:schemeClr val="tx1"/>
              </a:fontRef>
            </p:style>
          </p:cxnSp>
        </p:grpSp>
        <p:grpSp>
          <p:nvGrpSpPr>
            <p:cNvPr id="44" name="组合 128"/>
            <p:cNvGrpSpPr/>
            <p:nvPr/>
          </p:nvGrpSpPr>
          <p:grpSpPr>
            <a:xfrm>
              <a:off x="323528" y="3939169"/>
              <a:ext cx="2468645" cy="346043"/>
              <a:chOff x="2140187" y="2715766"/>
              <a:chExt cx="2018151" cy="282615"/>
            </a:xfrm>
          </p:grpSpPr>
          <p:sp>
            <p:nvSpPr>
              <p:cNvPr id="46" name="TextBox 130"/>
              <p:cNvSpPr txBox="1">
                <a:spLocks noChangeArrowheads="1"/>
              </p:cNvSpPr>
              <p:nvPr/>
            </p:nvSpPr>
            <p:spPr bwMode="auto">
              <a:xfrm>
                <a:off x="2140187" y="2715766"/>
                <a:ext cx="324982" cy="282614"/>
              </a:xfrm>
              <a:prstGeom prst="rect">
                <a:avLst/>
              </a:prstGeom>
              <a:noFill/>
              <a:ln w="9525">
                <a:noFill/>
                <a:miter lim="800000"/>
              </a:ln>
            </p:spPr>
            <p:txBody>
              <a:bodyPr wrap="none">
                <a:spAutoFit/>
              </a:bodyPr>
              <a:lstStyle/>
              <a:p>
                <a:r>
                  <a:rPr lang="en-US" altLang="zh-CN" sz="2400">
                    <a:solidFill>
                      <a:schemeClr val="accent3"/>
                    </a:solidFill>
                    <a:cs typeface="+mn-ea"/>
                    <a:sym typeface="+mn-lt"/>
                  </a:rPr>
                  <a:t>04</a:t>
                </a:r>
                <a:endParaRPr lang="zh-CN" altLang="en-US" sz="2400">
                  <a:solidFill>
                    <a:schemeClr val="accent3"/>
                  </a:solidFill>
                  <a:cs typeface="+mn-ea"/>
                  <a:sym typeface="+mn-lt"/>
                </a:endParaRPr>
              </a:p>
            </p:txBody>
          </p:sp>
          <p:sp>
            <p:nvSpPr>
              <p:cNvPr id="47" name="TextBox 48"/>
              <p:cNvSpPr txBox="1"/>
              <p:nvPr/>
            </p:nvSpPr>
            <p:spPr>
              <a:xfrm>
                <a:off x="2571941" y="2715766"/>
                <a:ext cx="1584397" cy="282615"/>
              </a:xfrm>
              <a:prstGeom prst="rect">
                <a:avLst/>
              </a:prstGeom>
              <a:noFill/>
            </p:spPr>
            <p:txBody>
              <a:bodyPr>
                <a:spAutoFit/>
              </a:bodyPr>
              <a:lstStyle/>
              <a:p>
                <a:pPr>
                  <a:defRPr/>
                </a:pPr>
                <a:r>
                  <a:rPr lang="zh-CN" altLang="en-US" sz="2400" b="1">
                    <a:solidFill>
                      <a:schemeClr val="accent3"/>
                    </a:solidFill>
                    <a:cs typeface="+mn-ea"/>
                    <a:sym typeface="+mn-lt"/>
                  </a:rPr>
                  <a:t>点击添加标题</a:t>
                </a:r>
                <a:endParaRPr lang="zh-CN" altLang="en-US" sz="2400" b="1">
                  <a:solidFill>
                    <a:schemeClr val="accent3"/>
                  </a:solidFill>
                  <a:cs typeface="+mn-ea"/>
                  <a:sym typeface="+mn-lt"/>
                </a:endParaRPr>
              </a:p>
            </p:txBody>
          </p:sp>
        </p:grpSp>
        <p:sp>
          <p:nvSpPr>
            <p:cNvPr id="45" name="TextBox 129"/>
            <p:cNvSpPr txBox="1">
              <a:spLocks noChangeArrowheads="1"/>
            </p:cNvSpPr>
            <p:nvPr/>
          </p:nvSpPr>
          <p:spPr bwMode="auto">
            <a:xfrm>
              <a:off x="832390" y="4453659"/>
              <a:ext cx="2304284" cy="669015"/>
            </a:xfrm>
            <a:prstGeom prst="rect">
              <a:avLst/>
            </a:prstGeom>
            <a:noFill/>
            <a:ln w="9525">
              <a:noFill/>
              <a:miter lim="800000"/>
            </a:ln>
          </p:spPr>
          <p:txBody>
            <a:bodyPr>
              <a:spAutoFit/>
            </a:bodyPr>
            <a:lstStyle/>
            <a:p>
              <a:r>
                <a:rPr lang="zh-CN" altLang="en-US" sz="1300">
                  <a:solidFill>
                    <a:schemeClr val="accent3"/>
                  </a:solidFill>
                  <a:cs typeface="+mn-ea"/>
                  <a:sym typeface="+mn-lt"/>
                </a:rPr>
                <a:t>点击输入简要文字内容，概括精炼言简意赅的说明分项内容。点击输入简要文字内容，概括精炼言简意赅的说明分项内容。</a:t>
              </a:r>
              <a:endParaRPr lang="zh-CN" altLang="en-US" sz="1300">
                <a:solidFill>
                  <a:schemeClr val="accent3"/>
                </a:solidFill>
                <a:cs typeface="+mn-ea"/>
                <a:sym typeface="+mn-lt"/>
              </a:endParaRPr>
            </a:p>
          </p:txBody>
        </p:sp>
      </p:grpSp>
      <p:grpSp>
        <p:nvGrpSpPr>
          <p:cNvPr id="50" name="组合 49"/>
          <p:cNvGrpSpPr/>
          <p:nvPr/>
        </p:nvGrpSpPr>
        <p:grpSpPr>
          <a:xfrm>
            <a:off x="7601285" y="4147866"/>
            <a:ext cx="3579274" cy="1578948"/>
            <a:chOff x="5858028" y="3939169"/>
            <a:chExt cx="2700194" cy="1183505"/>
          </a:xfrm>
        </p:grpSpPr>
        <p:grpSp>
          <p:nvGrpSpPr>
            <p:cNvPr id="51" name="组合 135"/>
            <p:cNvGrpSpPr/>
            <p:nvPr/>
          </p:nvGrpSpPr>
          <p:grpSpPr>
            <a:xfrm>
              <a:off x="6034366" y="4251436"/>
              <a:ext cx="2462470" cy="125042"/>
              <a:chOff x="6804248" y="2970790"/>
              <a:chExt cx="2011108" cy="102122"/>
            </a:xfrm>
          </p:grpSpPr>
          <p:sp>
            <p:nvSpPr>
              <p:cNvPr id="56" name="等腰三角形 55"/>
              <p:cNvSpPr/>
              <p:nvPr/>
            </p:nvSpPr>
            <p:spPr>
              <a:xfrm flipH="1">
                <a:off x="8696767" y="2971145"/>
                <a:ext cx="118042" cy="102411"/>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accent1"/>
                  </a:solidFill>
                  <a:cs typeface="+mn-ea"/>
                  <a:sym typeface="+mn-lt"/>
                </a:endParaRPr>
              </a:p>
            </p:txBody>
          </p:sp>
          <p:cxnSp>
            <p:nvCxnSpPr>
              <p:cNvPr id="57" name="直接连接符 56"/>
              <p:cNvCxnSpPr>
                <a:stCxn id="56" idx="2"/>
              </p:cNvCxnSpPr>
              <p:nvPr/>
            </p:nvCxnSpPr>
            <p:spPr>
              <a:xfrm flipH="1">
                <a:off x="6804217" y="3073556"/>
                <a:ext cx="2010592" cy="0"/>
              </a:xfrm>
              <a:prstGeom prst="line">
                <a:avLst/>
              </a:prstGeom>
              <a:ln>
                <a:solidFill>
                  <a:schemeClr val="accent1">
                    <a:lumMod val="75000"/>
                  </a:schemeClr>
                </a:solidFill>
                <a:tailEnd type="diamond"/>
              </a:ln>
            </p:spPr>
            <p:style>
              <a:lnRef idx="1">
                <a:schemeClr val="accent1"/>
              </a:lnRef>
              <a:fillRef idx="0">
                <a:schemeClr val="accent1"/>
              </a:fillRef>
              <a:effectRef idx="0">
                <a:schemeClr val="accent1"/>
              </a:effectRef>
              <a:fontRef idx="minor">
                <a:schemeClr val="tx1"/>
              </a:fontRef>
            </p:style>
          </p:cxnSp>
        </p:grpSp>
        <p:grpSp>
          <p:nvGrpSpPr>
            <p:cNvPr id="52" name="组合 136"/>
            <p:cNvGrpSpPr/>
            <p:nvPr/>
          </p:nvGrpSpPr>
          <p:grpSpPr>
            <a:xfrm>
              <a:off x="6210625" y="3939169"/>
              <a:ext cx="2347597" cy="346043"/>
              <a:chOff x="6948201" y="2715766"/>
              <a:chExt cx="1917291" cy="282615"/>
            </a:xfrm>
          </p:grpSpPr>
          <p:sp>
            <p:nvSpPr>
              <p:cNvPr id="54" name="TextBox 138"/>
              <p:cNvSpPr txBox="1">
                <a:spLocks noChangeArrowheads="1"/>
              </p:cNvSpPr>
              <p:nvPr/>
            </p:nvSpPr>
            <p:spPr bwMode="auto">
              <a:xfrm flipH="1">
                <a:off x="8540361" y="2715766"/>
                <a:ext cx="325131" cy="282614"/>
              </a:xfrm>
              <a:prstGeom prst="rect">
                <a:avLst/>
              </a:prstGeom>
              <a:noFill/>
              <a:ln w="9525">
                <a:noFill/>
                <a:miter lim="800000"/>
              </a:ln>
            </p:spPr>
            <p:txBody>
              <a:bodyPr wrap="none">
                <a:spAutoFit/>
              </a:bodyPr>
              <a:lstStyle/>
              <a:p>
                <a:r>
                  <a:rPr lang="en-US" altLang="zh-CN" sz="2400">
                    <a:solidFill>
                      <a:schemeClr val="accent1"/>
                    </a:solidFill>
                    <a:cs typeface="+mn-ea"/>
                    <a:sym typeface="+mn-lt"/>
                  </a:rPr>
                  <a:t>03</a:t>
                </a:r>
                <a:endParaRPr lang="zh-CN" altLang="en-US" sz="2400">
                  <a:solidFill>
                    <a:schemeClr val="accent1"/>
                  </a:solidFill>
                  <a:cs typeface="+mn-ea"/>
                  <a:sym typeface="+mn-lt"/>
                </a:endParaRPr>
              </a:p>
            </p:txBody>
          </p:sp>
          <p:sp>
            <p:nvSpPr>
              <p:cNvPr id="55" name="TextBox 56"/>
              <p:cNvSpPr txBox="1"/>
              <p:nvPr/>
            </p:nvSpPr>
            <p:spPr>
              <a:xfrm>
                <a:off x="6948201" y="2715766"/>
                <a:ext cx="1583827" cy="282615"/>
              </a:xfrm>
              <a:prstGeom prst="rect">
                <a:avLst/>
              </a:prstGeom>
              <a:noFill/>
            </p:spPr>
            <p:txBody>
              <a:bodyPr>
                <a:spAutoFit/>
              </a:bodyPr>
              <a:lstStyle/>
              <a:p>
                <a:pPr algn="r">
                  <a:defRPr/>
                </a:pPr>
                <a:r>
                  <a:rPr lang="zh-CN" altLang="en-US" sz="2400" b="1">
                    <a:solidFill>
                      <a:schemeClr val="accent1"/>
                    </a:solidFill>
                    <a:cs typeface="+mn-ea"/>
                    <a:sym typeface="+mn-lt"/>
                  </a:rPr>
                  <a:t>点击添加标题</a:t>
                </a:r>
                <a:endParaRPr lang="zh-CN" altLang="en-US" sz="2400" b="1">
                  <a:solidFill>
                    <a:schemeClr val="accent1"/>
                  </a:solidFill>
                  <a:cs typeface="+mn-ea"/>
                  <a:sym typeface="+mn-lt"/>
                </a:endParaRPr>
              </a:p>
            </p:txBody>
          </p:sp>
        </p:grpSp>
        <p:sp>
          <p:nvSpPr>
            <p:cNvPr id="53" name="TextBox 137"/>
            <p:cNvSpPr txBox="1">
              <a:spLocks noChangeArrowheads="1"/>
            </p:cNvSpPr>
            <p:nvPr/>
          </p:nvSpPr>
          <p:spPr bwMode="auto">
            <a:xfrm>
              <a:off x="5858028" y="4453659"/>
              <a:ext cx="2304284" cy="669015"/>
            </a:xfrm>
            <a:prstGeom prst="rect">
              <a:avLst/>
            </a:prstGeom>
            <a:noFill/>
            <a:ln w="9525">
              <a:noFill/>
              <a:miter lim="800000"/>
            </a:ln>
          </p:spPr>
          <p:txBody>
            <a:bodyPr>
              <a:spAutoFit/>
            </a:bodyPr>
            <a:lstStyle/>
            <a:p>
              <a:pPr algn="r"/>
              <a:r>
                <a:rPr lang="zh-CN" altLang="en-US" sz="1300">
                  <a:solidFill>
                    <a:schemeClr val="accent1"/>
                  </a:solidFill>
                  <a:cs typeface="+mn-ea"/>
                  <a:sym typeface="+mn-lt"/>
                </a:rPr>
                <a:t>点击输入简要文字内容，概括精炼言简意赅的说明分项内容。点击输入简要文字内容，概括精炼言简意赅的说明分项内容。</a:t>
              </a:r>
              <a:endParaRPr lang="zh-CN" altLang="en-US" sz="1300">
                <a:solidFill>
                  <a:schemeClr val="accent1"/>
                </a:solidFill>
                <a:cs typeface="+mn-ea"/>
                <a:sym typeface="+mn-lt"/>
              </a:endParaRPr>
            </a:p>
          </p:txBody>
        </p:sp>
      </p:grpSp>
      <p:sp>
        <p:nvSpPr>
          <p:cNvPr id="58" name="矩形 57"/>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mc:Choice xmlns:p14="http://schemas.microsoft.com/office/powerpoint/2010/main" Requires="p14">
      <p:transition spd="slow" advClick="0" advTm="3000" p14:dur="15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1+#ppt_w/2"/>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0-#ppt_w/2"/>
                                          </p:val>
                                        </p:tav>
                                        <p:tav tm="100000">
                                          <p:val>
                                            <p:strVal val="#ppt_x"/>
                                          </p:val>
                                        </p:tav>
                                      </p:tavLst>
                                    </p:anim>
                                    <p:anim calcmode="lin" valueType="num">
                                      <p:cBhvr additive="base">
                                        <p:cTn id="20" dur="500" fill="hold"/>
                                        <p:tgtEl>
                                          <p:spTgt spid="14"/>
                                        </p:tgtEl>
                                        <p:attrNameLst>
                                          <p:attrName>ppt_y</p:attrName>
                                        </p:attrNameLst>
                                      </p:cBhvr>
                                      <p:tavLst>
                                        <p:tav tm="0">
                                          <p:val>
                                            <p:strVal val="0-#ppt_h/2"/>
                                          </p:val>
                                        </p:tav>
                                        <p:tav tm="100000">
                                          <p:val>
                                            <p:strVal val="#ppt_y"/>
                                          </p:val>
                                        </p:tav>
                                      </p:tavLst>
                                    </p:anim>
                                  </p:childTnLst>
                                </p:cTn>
                              </p:par>
                              <p:par>
                                <p:cTn id="21" presetID="8" presetClass="emph" presetSubtype="0" fill="hold" nodeType="withEffect">
                                  <p:stCondLst>
                                    <p:cond delay="0"/>
                                  </p:stCondLst>
                                  <p:childTnLst>
                                    <p:animRot by="21600000">
                                      <p:cBhvr>
                                        <p:cTn id="22" dur="500" fill="hold"/>
                                        <p:tgtEl>
                                          <p:spTgt spid="4"/>
                                        </p:tgtEl>
                                        <p:attrNameLst>
                                          <p:attrName>r</p:attrName>
                                        </p:attrNameLst>
                                      </p:cBhvr>
                                    </p:animRot>
                                  </p:childTnLst>
                                </p:cTn>
                              </p:par>
                              <p:par>
                                <p:cTn id="23" presetID="8" presetClass="emph" presetSubtype="0" fill="hold" nodeType="withEffect">
                                  <p:stCondLst>
                                    <p:cond delay="0"/>
                                  </p:stCondLst>
                                  <p:childTnLst>
                                    <p:animRot by="21600000">
                                      <p:cBhvr>
                                        <p:cTn id="24" dur="500" fill="hold"/>
                                        <p:tgtEl>
                                          <p:spTgt spid="19"/>
                                        </p:tgtEl>
                                        <p:attrNameLst>
                                          <p:attrName>r</p:attrName>
                                        </p:attrNameLst>
                                      </p:cBhvr>
                                    </p:animRot>
                                  </p:childTnLst>
                                </p:cTn>
                              </p:par>
                              <p:par>
                                <p:cTn id="25" presetID="8" presetClass="emph" presetSubtype="0" fill="hold" nodeType="withEffect">
                                  <p:stCondLst>
                                    <p:cond delay="0"/>
                                  </p:stCondLst>
                                  <p:childTnLst>
                                    <p:animRot by="21600000">
                                      <p:cBhvr>
                                        <p:cTn id="26" dur="500" fill="hold"/>
                                        <p:tgtEl>
                                          <p:spTgt spid="9"/>
                                        </p:tgtEl>
                                        <p:attrNameLst>
                                          <p:attrName>r</p:attrName>
                                        </p:attrNameLst>
                                      </p:cBhvr>
                                    </p:animRot>
                                  </p:childTnLst>
                                </p:cTn>
                              </p:par>
                              <p:par>
                                <p:cTn id="27" presetID="8" presetClass="emph" presetSubtype="0" fill="hold" nodeType="withEffect">
                                  <p:stCondLst>
                                    <p:cond delay="0"/>
                                  </p:stCondLst>
                                  <p:childTnLst>
                                    <p:animRot by="21600000">
                                      <p:cBhvr>
                                        <p:cTn id="28" dur="500" fill="hold"/>
                                        <p:tgtEl>
                                          <p:spTgt spid="14"/>
                                        </p:tgtEl>
                                        <p:attrNameLst>
                                          <p:attrName>r</p:attrName>
                                        </p:attrNameLst>
                                      </p:cBhvr>
                                    </p:animRot>
                                  </p:childTnLst>
                                </p:cTn>
                              </p:par>
                            </p:childTnLst>
                          </p:cTn>
                        </p:par>
                        <p:par>
                          <p:cTn id="29" fill="hold" nodeType="afterGroup">
                            <p:stCondLst>
                              <p:cond delay="500"/>
                            </p:stCondLst>
                            <p:childTnLst>
                              <p:par>
                                <p:cTn id="30" presetID="12" presetClass="entr" presetSubtype="2"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p:tgtEl>
                                          <p:spTgt spid="24"/>
                                        </p:tgtEl>
                                        <p:attrNameLst>
                                          <p:attrName>ppt_x</p:attrName>
                                        </p:attrNameLst>
                                      </p:cBhvr>
                                      <p:tavLst>
                                        <p:tav tm="0">
                                          <p:val>
                                            <p:strVal val="#ppt_x+#ppt_w*1.125000"/>
                                          </p:val>
                                        </p:tav>
                                        <p:tav tm="100000">
                                          <p:val>
                                            <p:strVal val="#ppt_x"/>
                                          </p:val>
                                        </p:tav>
                                      </p:tavLst>
                                    </p:anim>
                                    <p:animEffect transition="in" filter="wipe(left)">
                                      <p:cBhvr>
                                        <p:cTn id="33" dur="500"/>
                                        <p:tgtEl>
                                          <p:spTgt spid="24"/>
                                        </p:tgtEl>
                                      </p:cBhvr>
                                    </p:animEffect>
                                  </p:childTnLst>
                                </p:cTn>
                              </p:par>
                              <p:par>
                                <p:cTn id="34" presetID="12" presetClass="entr" presetSubtype="8" fill="hold" nodeType="with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p:tgtEl>
                                          <p:spTgt spid="34"/>
                                        </p:tgtEl>
                                        <p:attrNameLst>
                                          <p:attrName>ppt_x</p:attrName>
                                        </p:attrNameLst>
                                      </p:cBhvr>
                                      <p:tavLst>
                                        <p:tav tm="0">
                                          <p:val>
                                            <p:strVal val="#ppt_x-#ppt_w*1.125000"/>
                                          </p:val>
                                        </p:tav>
                                        <p:tav tm="100000">
                                          <p:val>
                                            <p:strVal val="#ppt_x"/>
                                          </p:val>
                                        </p:tav>
                                      </p:tavLst>
                                    </p:anim>
                                    <p:animEffect transition="in" filter="wipe(right)">
                                      <p:cBhvr>
                                        <p:cTn id="37" dur="500"/>
                                        <p:tgtEl>
                                          <p:spTgt spid="34"/>
                                        </p:tgtEl>
                                      </p:cBhvr>
                                    </p:animEffect>
                                  </p:childTnLst>
                                </p:cTn>
                              </p:par>
                              <p:par>
                                <p:cTn id="38" presetID="12" presetClass="entr" presetSubtype="2"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p:tgtEl>
                                          <p:spTgt spid="42"/>
                                        </p:tgtEl>
                                        <p:attrNameLst>
                                          <p:attrName>ppt_x</p:attrName>
                                        </p:attrNameLst>
                                      </p:cBhvr>
                                      <p:tavLst>
                                        <p:tav tm="0">
                                          <p:val>
                                            <p:strVal val="#ppt_x+#ppt_w*1.125000"/>
                                          </p:val>
                                        </p:tav>
                                        <p:tav tm="100000">
                                          <p:val>
                                            <p:strVal val="#ppt_x"/>
                                          </p:val>
                                        </p:tav>
                                      </p:tavLst>
                                    </p:anim>
                                    <p:animEffect transition="in" filter="wipe(left)">
                                      <p:cBhvr>
                                        <p:cTn id="41" dur="500"/>
                                        <p:tgtEl>
                                          <p:spTgt spid="42"/>
                                        </p:tgtEl>
                                      </p:cBhvr>
                                    </p:animEffect>
                                  </p:childTnLst>
                                </p:cTn>
                              </p:par>
                              <p:par>
                                <p:cTn id="42" presetID="12" presetClass="entr" presetSubtype="8" fill="hold" nodeType="withEffect">
                                  <p:stCondLst>
                                    <p:cond delay="0"/>
                                  </p:stCondLst>
                                  <p:childTnLst>
                                    <p:set>
                                      <p:cBhvr>
                                        <p:cTn id="43" dur="1" fill="hold">
                                          <p:stCondLst>
                                            <p:cond delay="0"/>
                                          </p:stCondLst>
                                        </p:cTn>
                                        <p:tgtEl>
                                          <p:spTgt spid="50"/>
                                        </p:tgtEl>
                                        <p:attrNameLst>
                                          <p:attrName>style.visibility</p:attrName>
                                        </p:attrNameLst>
                                      </p:cBhvr>
                                      <p:to>
                                        <p:strVal val="visible"/>
                                      </p:to>
                                    </p:set>
                                    <p:anim calcmode="lin" valueType="num">
                                      <p:cBhvr additive="base">
                                        <p:cTn id="44" dur="500"/>
                                        <p:tgtEl>
                                          <p:spTgt spid="50"/>
                                        </p:tgtEl>
                                        <p:attrNameLst>
                                          <p:attrName>ppt_x</p:attrName>
                                        </p:attrNameLst>
                                      </p:cBhvr>
                                      <p:tavLst>
                                        <p:tav tm="0">
                                          <p:val>
                                            <p:strVal val="#ppt_x-#ppt_w*1.125000"/>
                                          </p:val>
                                        </p:tav>
                                        <p:tav tm="100000">
                                          <p:val>
                                            <p:strVal val="#ppt_x"/>
                                          </p:val>
                                        </p:tav>
                                      </p:tavLst>
                                    </p:anim>
                                    <p:animEffect transition="in" filter="wipe(right)">
                                      <p:cBhvr>
                                        <p:cTn id="4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PA" val="v3.2.0"/>
</p:tagLst>
</file>

<file path=ppt/tags/tag62.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 name="ISPRING_PRESENTATION_TITLE" val="PowerPoint 演示文稿6"/>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Office 主题">
  <a:themeElements>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fontScheme name="hjitsarq">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1_自定义设计方案">
  <a:themeElements>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fontScheme name="hjitsarq">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0.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1.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2.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3.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4.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5.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6.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7.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8.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19.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2.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20.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21.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3.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4.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5.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6.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7.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8.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ppt/theme/themeOverride9.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1D984D"/>
    </a:accent1>
    <a:accent2>
      <a:srgbClr val="484847"/>
    </a:accent2>
    <a:accent3>
      <a:srgbClr val="1D974C"/>
    </a:accent3>
    <a:accent4>
      <a:srgbClr val="595959"/>
    </a:accent4>
    <a:accent5>
      <a:srgbClr val="0A903E"/>
    </a:accent5>
    <a:accent6>
      <a:srgbClr val="4B4B4A"/>
    </a:accent6>
    <a:hlink>
      <a:srgbClr val="0563C1"/>
    </a:hlink>
    <a:folHlink>
      <a:srgbClr val="954F72"/>
    </a:folHlink>
  </a:clrScheme>
</a:themeOverride>
</file>

<file path=docProps/app.xml><?xml version="1.0" encoding="utf-8"?>
<Properties xmlns:vt="http://schemas.openxmlformats.org/officeDocument/2006/docPropsVTypes" xmlns="http://schemas.openxmlformats.org/officeDocument/2006/extended-properties">
  <Company/>
  <PresentationFormat>宽屏</PresentationFormat>
  <Paragraphs>241</Paragraphs>
  <Slides>27</Slides>
  <Notes>27</Notes>
  <TotalTime>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27</vt:i4>
      </vt:variant>
    </vt:vector>
  </HeadingPairs>
  <TitlesOfParts>
    <vt:vector baseType="lpstr" size="38">
      <vt:lpstr>Arial</vt:lpstr>
      <vt:lpstr>微软雅黑</vt:lpstr>
      <vt:lpstr>等线 Light</vt:lpstr>
      <vt:lpstr>等线</vt:lpstr>
      <vt:lpstr>仿宋_GB2312</vt:lpstr>
      <vt:lpstr>宋体</vt:lpstr>
      <vt:lpstr>方正兰亭中黑_GBK</vt:lpstr>
      <vt:lpstr>Meiryo</vt:lpstr>
      <vt:lpstr>Calibri</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1</cp:revision>
  <dcterms:created xsi:type="dcterms:W3CDTF">2021-01-31T06:38:43Z</dcterms:created>
  <dcterms:modified xsi:type="dcterms:W3CDTF">2023-05-08T05:32:19Z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2052-11.1.0.9929</vt:lpwstr>
  </property>
</Properties>
</file>