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71" r:id="rId2"/>
  </p:sldMasterIdLst>
  <p:notesMasterIdLst>
    <p:notesMasterId r:id="rId3"/>
  </p:notesMasterIdLst>
  <p:handoutMasterIdLst>
    <p:handoutMasterId r:id="rId4"/>
  </p:handoutMasterIdLst>
  <p:sldIdLst>
    <p:sldId id="409" r:id="rId5"/>
    <p:sldId id="410" r:id="rId6"/>
    <p:sldId id="411" r:id="rId7"/>
    <p:sldId id="412" r:id="rId8"/>
    <p:sldId id="413" r:id="rId9"/>
    <p:sldId id="420" r:id="rId10"/>
    <p:sldId id="414" r:id="rId11"/>
    <p:sldId id="415" r:id="rId12"/>
    <p:sldId id="421" r:id="rId13"/>
    <p:sldId id="416" r:id="rId14"/>
    <p:sldId id="417" r:id="rId15"/>
    <p:sldId id="422" r:id="rId16"/>
    <p:sldId id="418" r:id="rId17"/>
    <p:sldId id="423" r:id="rId18"/>
    <p:sldId id="429" r:id="rId19"/>
    <p:sldId id="441" r:id="rId20"/>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38"/>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2.xml" /><Relationship Id="rId20" Type="http://schemas.openxmlformats.org/officeDocument/2006/relationships/slide" Target="slides/slide16.xml" /><Relationship Id="rId21" Type="http://schemas.openxmlformats.org/officeDocument/2006/relationships/tags" Target="tags/tag163.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15</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16</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63.xml" /><Relationship Id="rId2" Type="http://schemas.openxmlformats.org/officeDocument/2006/relationships/tags" Target="../tags/tag64.xml" /><Relationship Id="rId3" Type="http://schemas.openxmlformats.org/officeDocument/2006/relationships/tags" Target="../tags/tag65.xml" /><Relationship Id="rId4" Type="http://schemas.openxmlformats.org/officeDocument/2006/relationships/tags" Target="../tags/tag66.xml" /><Relationship Id="rId5" Type="http://schemas.openxmlformats.org/officeDocument/2006/relationships/tags" Target="../tags/tag67.xml" /><Relationship Id="rId6"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68.xml" /><Relationship Id="rId2" Type="http://schemas.openxmlformats.org/officeDocument/2006/relationships/tags" Target="../tags/tag69.xml"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tags" Target="../tags/tag72.xml" /><Relationship Id="rId6"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7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78.xml" /><Relationship Id="rId2" Type="http://schemas.openxmlformats.org/officeDocument/2006/relationships/tags" Target="../tags/tag79.xml" /><Relationship Id="rId3" Type="http://schemas.openxmlformats.org/officeDocument/2006/relationships/tags" Target="../tags/tag80.xml"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tags" Target="../tags/tag83.xml" /><Relationship Id="rId7"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84.xml" /><Relationship Id="rId2" Type="http://schemas.openxmlformats.org/officeDocument/2006/relationships/tags" Target="../tags/tag85.xml" /><Relationship Id="rId3" Type="http://schemas.openxmlformats.org/officeDocument/2006/relationships/tags" Target="../tags/tag86.xml" /><Relationship Id="rId4" Type="http://schemas.openxmlformats.org/officeDocument/2006/relationships/tags" Target="../tags/tag87.xml" /><Relationship Id="rId5" Type="http://schemas.openxmlformats.org/officeDocument/2006/relationships/tags" Target="../tags/tag88.xml" /><Relationship Id="rId6" Type="http://schemas.openxmlformats.org/officeDocument/2006/relationships/tags" Target="../tags/tag89.xml" /><Relationship Id="rId7" Type="http://schemas.openxmlformats.org/officeDocument/2006/relationships/tags" Target="../tags/tag90.xml" /><Relationship Id="rId8" Type="http://schemas.openxmlformats.org/officeDocument/2006/relationships/tags" Target="../tags/tag91.xml" /><Relationship Id="rId9"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92.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96.xml" /><Relationship Id="rId2" Type="http://schemas.openxmlformats.org/officeDocument/2006/relationships/tags" Target="../tags/tag97.xml" /><Relationship Id="rId3" Type="http://schemas.openxmlformats.org/officeDocument/2006/relationships/tags" Target="../tags/tag98.xml" /><Relationship Id="rId4"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99.xml" /><Relationship Id="rId2" Type="http://schemas.openxmlformats.org/officeDocument/2006/relationships/tags" Target="../tags/tag100.xml" /><Relationship Id="rId3" Type="http://schemas.openxmlformats.org/officeDocument/2006/relationships/tags" Target="../tags/tag101.xml" /><Relationship Id="rId4" Type="http://schemas.openxmlformats.org/officeDocument/2006/relationships/tags" Target="../tags/tag102.xml" /><Relationship Id="rId5" Type="http://schemas.openxmlformats.org/officeDocument/2006/relationships/tags" Target="../tags/tag103.xml" /><Relationship Id="rId6" Type="http://schemas.openxmlformats.org/officeDocument/2006/relationships/tags" Target="../tags/tag104.xml" /><Relationship Id="rId7"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105.xml" /><Relationship Id="rId2" Type="http://schemas.openxmlformats.org/officeDocument/2006/relationships/tags" Target="../tags/tag106.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110.xml" /><Relationship Id="rId2" Type="http://schemas.openxmlformats.org/officeDocument/2006/relationships/tags" Target="../tags/tag111.xml"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114.xml" /><Relationship Id="rId2" Type="http://schemas.openxmlformats.org/officeDocument/2006/relationships/tags" Target="../tags/tag115.xml" /><Relationship Id="rId3" Type="http://schemas.openxmlformats.org/officeDocument/2006/relationships/tags" Target="../tags/tag116.xml"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ags" Target="../tags/tag61.xml" /><Relationship Id="rId17" Type="http://schemas.openxmlformats.org/officeDocument/2006/relationships/image" Target="../media/image1.jpeg" /><Relationship Id="rId18" Type="http://schemas.openxmlformats.org/officeDocument/2006/relationships/tags" Target="../tags/tag62.xml"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ags" Target="../tags/tag119.xml" /><Relationship Id="rId13" Type="http://schemas.openxmlformats.org/officeDocument/2006/relationships/tags" Target="../tags/tag120.xml" /><Relationship Id="rId14" Type="http://schemas.openxmlformats.org/officeDocument/2006/relationships/tags" Target="../tags/tag121.xml" /><Relationship Id="rId15" Type="http://schemas.openxmlformats.org/officeDocument/2006/relationships/tags" Target="../tags/tag122.xml" /><Relationship Id="rId16"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rgbClr val="FFFFFF"/>
        </a:solidFill>
        <a:effectLst/>
      </p:bgPr>
    </p:bg>
    <p:spTree>
      <p:nvGrpSpPr>
        <p:cNvPr id="1" name=""/>
        <p:cNvGrpSpPr/>
        <p:nvPr/>
      </p:nvGrpSpPr>
      <p:grpSpPr>
        <a:xfrm>
          <a:off x="0" y="0"/>
          <a: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0</a:t>
            </a:fld>
            <a:endParaRPr lang="zh-CN" altLang="en-US"/>
          </a:p>
        </p:txBody>
      </p:sp>
      <p:pic>
        <p:nvPicPr>
          <p:cNvPr id="7" name="图片 6" descr="36"/>
          <p:cNvPicPr>
            <a:picLocks noChangeAspect="1"/>
          </p:cNvPicPr>
          <p:nvPr userDrawn="1"/>
        </p:nvPicPr>
        <p:blipFill>
          <a:blip r:embed="rId17"/>
          <a:srcRect t="82605"/>
          <a:stretch>
            <a:fillRect/>
          </a:stretch>
        </p:blipFill>
        <p:spPr>
          <a:xfrm>
            <a:off x="0" y="0"/>
            <a:ext cx="12192000" cy="685546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xmlns:p14="http://schemas.microsoft.com/office/powerpoint/2010/main" Requires="p14">
      <p:transition advTm="2000" p14:dur="500">
        <p:random/>
      </p:transition>
    </mc:Choice>
    <mc:Fallback>
      <p:transition advTm="2000">
        <p:random/>
      </p:transition>
    </mc:Fallback>
  </mc:AlternateConten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defPPr>
              <a:defRPr lang="zh-CN"/>
            </a:defPPr>
            <a:lvl1pPr marL="0" algn="ct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3270" cy="685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123.xml" /><Relationship Id="rId2" Type="http://schemas.openxmlformats.org/officeDocument/2006/relationships/image" Target="../media/image1.jpeg" /><Relationship Id="rId3" Type="http://schemas.openxmlformats.org/officeDocument/2006/relationships/image" Target="../media/image2.png" /><Relationship Id="rId4" Type="http://schemas.openxmlformats.org/officeDocument/2006/relationships/image" Target="../media/image3.png" /><Relationship Id="rId5" Type="http://schemas.openxmlformats.org/officeDocument/2006/relationships/image" Target="../media/image4.png" /><Relationship Id="rId6" Type="http://schemas.openxmlformats.org/officeDocument/2006/relationships/image" Target="../media/image5.png" /><Relationship Id="rId7" Type="http://schemas.openxmlformats.org/officeDocument/2006/relationships/image" Target="../media/image6.png" /><Relationship Id="rId8" Type="http://schemas.microsoft.com/office/2007/relationships/media" Target="../media/media1.mp3" /><Relationship Id="rId9" Type="http://schemas.microsoft.com/office/2007/relationships/media" Target="../media/media1.mp3" TargetMode="Interna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 Id="rId3" Type="http://schemas.openxmlformats.org/officeDocument/2006/relationships/tags" Target="../tags/tag146.xml" /><Relationship Id="rId4" Type="http://schemas.openxmlformats.org/officeDocument/2006/relationships/tags" Target="../tags/tag147.xml" /><Relationship Id="rId5" Type="http://schemas.openxmlformats.org/officeDocument/2006/relationships/tags" Target="../tags/tag148.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png" /><Relationship Id="rId3" Type="http://schemas.openxmlformats.org/officeDocument/2006/relationships/tags" Target="../tags/tag149.xml" /><Relationship Id="rId4" Type="http://schemas.openxmlformats.org/officeDocument/2006/relationships/tags" Target="../tags/tag150.xml" /><Relationship Id="rId5" Type="http://schemas.openxmlformats.org/officeDocument/2006/relationships/tags" Target="../tags/tag151.xml" /><Relationship Id="rId6" Type="http://schemas.openxmlformats.org/officeDocument/2006/relationships/tags" Target="../tags/tag152.xml" /><Relationship Id="rId7" Type="http://schemas.openxmlformats.org/officeDocument/2006/relationships/tags" Target="../tags/tag153.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7.png" /><Relationship Id="rId4" Type="http://schemas.openxmlformats.org/officeDocument/2006/relationships/image" Target="../media/image2.png" /><Relationship Id="rId5" Type="http://schemas.openxmlformats.org/officeDocument/2006/relationships/tags" Target="../tags/tag154.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5.xml" /><Relationship Id="rId3" Type="http://schemas.openxmlformats.org/officeDocument/2006/relationships/tags" Target="../tags/tag156.xml" /><Relationship Id="rId4" Type="http://schemas.openxmlformats.org/officeDocument/2006/relationships/tags" Target="../tags/tag157.xml" /><Relationship Id="rId5" Type="http://schemas.openxmlformats.org/officeDocument/2006/relationships/tags" Target="../tags/tag158.xml" /><Relationship Id="rId6" Type="http://schemas.openxmlformats.org/officeDocument/2006/relationships/tags" Target="../tags/tag159.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jpeg" /><Relationship Id="rId3" Type="http://schemas.openxmlformats.org/officeDocument/2006/relationships/image" Target="../media/image2.png" /><Relationship Id="rId4" Type="http://schemas.openxmlformats.org/officeDocument/2006/relationships/image" Target="../media/image3.png" /><Relationship Id="rId5" Type="http://schemas.openxmlformats.org/officeDocument/2006/relationships/image" Target="../media/image4.png" /><Relationship Id="rId6" Type="http://schemas.openxmlformats.org/officeDocument/2006/relationships/image" Target="../media/image11.png" /><Relationship Id="rId7" Type="http://schemas.openxmlformats.org/officeDocument/2006/relationships/tags" Target="../tags/tag16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2.xml" /><Relationship Id="rId2" Type="http://schemas.openxmlformats.org/officeDocument/2006/relationships/notesSlide" Target="../notesSlides/notesSlide1.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12.png" /><Relationship Id="rId8" Type="http://schemas.openxmlformats.org/officeDocument/2006/relationships/tags" Target="../tags/tag161.xml" /><Relationship Id="rId9" Type="http://schemas.openxmlformats.org/officeDocument/2006/relationships/image" Target="../media/image13.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image" Target="../media/image12.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2.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3.png" /><Relationship Id="rId4" Type="http://schemas.openxmlformats.org/officeDocument/2006/relationships/tags" Target="../tags/tag124.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7.png" /><Relationship Id="rId4" Type="http://schemas.openxmlformats.org/officeDocument/2006/relationships/image" Target="../media/image2.png" /><Relationship Id="rId5" Type="http://schemas.openxmlformats.org/officeDocument/2006/relationships/tags" Target="../tags/tag125.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png"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png" /><Relationship Id="rId3" Type="http://schemas.openxmlformats.org/officeDocument/2006/relationships/tags" Target="../tags/tag131.xml" /><Relationship Id="rId4" Type="http://schemas.openxmlformats.org/officeDocument/2006/relationships/tags" Target="../tags/tag132.xml" /><Relationship Id="rId5" Type="http://schemas.openxmlformats.org/officeDocument/2006/relationships/tags" Target="../tags/tag133.xml" /><Relationship Id="rId6" Type="http://schemas.openxmlformats.org/officeDocument/2006/relationships/tags" Target="../tags/tag13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7.png" /><Relationship Id="rId4" Type="http://schemas.openxmlformats.org/officeDocument/2006/relationships/image" Target="../media/image2.png" /><Relationship Id="rId5" Type="http://schemas.openxmlformats.org/officeDocument/2006/relationships/tags" Target="../tags/tag13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36.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tags" Target="../tags/tag139.xml" /><Relationship Id="rId6" Type="http://schemas.openxmlformats.org/officeDocument/2006/relationships/tags" Target="../tags/tag140.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png" /><Relationship Id="rId3" Type="http://schemas.openxmlformats.org/officeDocument/2006/relationships/tags" Target="../tags/tag141.xml" /><Relationship Id="rId4" Type="http://schemas.openxmlformats.org/officeDocument/2006/relationships/tags" Target="../tags/tag142.xml" /><Relationship Id="rId5" Type="http://schemas.openxmlformats.org/officeDocument/2006/relationships/tags" Target="../tags/tag143.xml" /><Relationship Id="rId6" Type="http://schemas.openxmlformats.org/officeDocument/2006/relationships/tags" Target="../tags/tag144.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jpeg" /><Relationship Id="rId3" Type="http://schemas.openxmlformats.org/officeDocument/2006/relationships/image" Target="../media/image7.png" /><Relationship Id="rId4" Type="http://schemas.openxmlformats.org/officeDocument/2006/relationships/image" Target="../media/image2.png" /><Relationship Id="rId5" Type="http://schemas.openxmlformats.org/officeDocument/2006/relationships/tags" Target="../tags/tag14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pic>
        <p:nvPicPr>
          <p:cNvPr id="7" name="图片 6" descr="34446"/>
          <p:cNvPicPr>
            <a:picLocks noChangeAspect="1"/>
          </p:cNvPicPr>
          <p:nvPr/>
        </p:nvPicPr>
        <p:blipFill>
          <a:blip r:embed="rId3"/>
          <a:srcRect t="3636" r="2344" b="91364"/>
          <a:stretch>
            <a:fillRect/>
          </a:stretch>
        </p:blipFill>
        <p:spPr>
          <a:xfrm>
            <a:off x="118110" y="793115"/>
            <a:ext cx="11905615" cy="1903730"/>
          </a:xfrm>
          <a:prstGeom prst="rect">
            <a:avLst/>
          </a:prstGeom>
        </p:spPr>
      </p:pic>
      <p:pic>
        <p:nvPicPr>
          <p:cNvPr id="6" name="图片 5" descr="C:\Users\Administrator\Desktop\#U9c7c#U8dc3#U9f99#U95e8.png#U9c7c#U8dc3#U9f99#U95e8"/>
          <p:cNvPicPr>
            <a:picLocks noChangeAspect="1"/>
          </p:cNvPicPr>
          <p:nvPr/>
        </p:nvPicPr>
        <p:blipFill>
          <a:blip r:embed="rId4"/>
          <a:srcRect t="58807" b="8720"/>
          <a:stretch>
            <a:fillRect/>
          </a:stretch>
        </p:blipFill>
        <p:spPr>
          <a:xfrm>
            <a:off x="-1270" y="4058285"/>
            <a:ext cx="12192000" cy="2799715"/>
          </a:xfrm>
          <a:prstGeom prst="rect">
            <a:avLst/>
          </a:prstGeom>
        </p:spPr>
      </p:pic>
      <p:pic>
        <p:nvPicPr>
          <p:cNvPr id="5" name="图片 4" descr="摄图网_401727062_手持扳手（非企业商用）"/>
          <p:cNvPicPr>
            <a:picLocks noChangeAspect="1"/>
          </p:cNvPicPr>
          <p:nvPr/>
        </p:nvPicPr>
        <p:blipFill>
          <a:blip r:embed="rId5"/>
          <a:srcRect t="13249"/>
          <a:stretch>
            <a:fillRect/>
          </a:stretch>
        </p:blipFill>
        <p:spPr>
          <a:xfrm>
            <a:off x="4045585" y="351790"/>
            <a:ext cx="4100830" cy="2371725"/>
          </a:xfrm>
          <a:prstGeom prst="rect">
            <a:avLst/>
          </a:prstGeom>
        </p:spPr>
      </p:pic>
      <p:sp>
        <p:nvSpPr>
          <p:cNvPr id="26" name="Freeform 173"/>
          <p:cNvSpPr>
            <a:spLocks noEditPoints="1"/>
          </p:cNvSpPr>
          <p:nvPr/>
        </p:nvSpPr>
        <p:spPr bwMode="auto">
          <a:xfrm>
            <a:off x="2146935" y="2564130"/>
            <a:ext cx="8778240" cy="1691640"/>
          </a:xfrm>
          <a:custGeom>
            <a:gdLst>
              <a:gd name="T0" fmla="*/ 326 w 419"/>
              <a:gd name="T1" fmla="*/ 62 h 71"/>
              <a:gd name="T2" fmla="*/ 406 w 419"/>
              <a:gd name="T3" fmla="*/ 61 h 71"/>
              <a:gd name="T4" fmla="*/ 317 w 419"/>
              <a:gd name="T5" fmla="*/ 56 h 71"/>
              <a:gd name="T6" fmla="*/ 400 w 419"/>
              <a:gd name="T7" fmla="*/ 55 h 71"/>
              <a:gd name="T8" fmla="*/ 371 w 419"/>
              <a:gd name="T9" fmla="*/ 55 h 71"/>
              <a:gd name="T10" fmla="*/ 403 w 419"/>
              <a:gd name="T11" fmla="*/ 53 h 71"/>
              <a:gd name="T12" fmla="*/ 408 w 419"/>
              <a:gd name="T13" fmla="*/ 50 h 71"/>
              <a:gd name="T14" fmla="*/ 385 w 419"/>
              <a:gd name="T15" fmla="*/ 46 h 71"/>
              <a:gd name="T16" fmla="*/ 381 w 419"/>
              <a:gd name="T17" fmla="*/ 43 h 71"/>
              <a:gd name="T18" fmla="*/ 378 w 419"/>
              <a:gd name="T19" fmla="*/ 39 h 71"/>
              <a:gd name="T20" fmla="*/ 329 w 419"/>
              <a:gd name="T21" fmla="*/ 35 h 71"/>
              <a:gd name="T22" fmla="*/ 377 w 419"/>
              <a:gd name="T23" fmla="*/ 34 h 71"/>
              <a:gd name="T24" fmla="*/ 320 w 419"/>
              <a:gd name="T25" fmla="*/ 30 h 71"/>
              <a:gd name="T26" fmla="*/ 370 w 419"/>
              <a:gd name="T27" fmla="*/ 28 h 71"/>
              <a:gd name="T28" fmla="*/ 371 w 419"/>
              <a:gd name="T29" fmla="*/ 28 h 71"/>
              <a:gd name="T30" fmla="*/ 359 w 419"/>
              <a:gd name="T31" fmla="*/ 25 h 71"/>
              <a:gd name="T32" fmla="*/ 326 w 419"/>
              <a:gd name="T33" fmla="*/ 22 h 71"/>
              <a:gd name="T34" fmla="*/ 366 w 419"/>
              <a:gd name="T35" fmla="*/ 19 h 71"/>
              <a:gd name="T36" fmla="*/ 342 w 419"/>
              <a:gd name="T37" fmla="*/ 16 h 71"/>
              <a:gd name="T38" fmla="*/ 359 w 419"/>
              <a:gd name="T39" fmla="*/ 14 h 71"/>
              <a:gd name="T40" fmla="*/ 348 w 419"/>
              <a:gd name="T41" fmla="*/ 12 h 71"/>
              <a:gd name="T42" fmla="*/ 283 w 419"/>
              <a:gd name="T43" fmla="*/ 7 h 71"/>
              <a:gd name="T44" fmla="*/ 382 w 419"/>
              <a:gd name="T45" fmla="*/ 9 h 71"/>
              <a:gd name="T46" fmla="*/ 342 w 419"/>
              <a:gd name="T47" fmla="*/ 5 h 71"/>
              <a:gd name="T48" fmla="*/ 334 w 419"/>
              <a:gd name="T49" fmla="*/ 5 h 71"/>
              <a:gd name="T50" fmla="*/ 324 w 419"/>
              <a:gd name="T51" fmla="*/ 4 h 71"/>
              <a:gd name="T52" fmla="*/ 280 w 419"/>
              <a:gd name="T53" fmla="*/ 4 h 71"/>
              <a:gd name="T54" fmla="*/ 255 w 419"/>
              <a:gd name="T55" fmla="*/ 3 h 71"/>
              <a:gd name="T56" fmla="*/ 237 w 419"/>
              <a:gd name="T57" fmla="*/ 3 h 71"/>
              <a:gd name="T58" fmla="*/ 214 w 419"/>
              <a:gd name="T59" fmla="*/ 2 h 71"/>
              <a:gd name="T60" fmla="*/ 184 w 419"/>
              <a:gd name="T61" fmla="*/ 3 h 71"/>
              <a:gd name="T62" fmla="*/ 162 w 419"/>
              <a:gd name="T63" fmla="*/ 2 h 71"/>
              <a:gd name="T64" fmla="*/ 78 w 419"/>
              <a:gd name="T65" fmla="*/ 2 h 71"/>
              <a:gd name="T66" fmla="*/ 2 w 419"/>
              <a:gd name="T67" fmla="*/ 7 h 71"/>
              <a:gd name="T68" fmla="*/ 1 w 419"/>
              <a:gd name="T69" fmla="*/ 10 h 71"/>
              <a:gd name="T70" fmla="*/ 4 w 419"/>
              <a:gd name="T71" fmla="*/ 14 h 71"/>
              <a:gd name="T72" fmla="*/ 2 w 419"/>
              <a:gd name="T73" fmla="*/ 18 h 71"/>
              <a:gd name="T74" fmla="*/ 3 w 419"/>
              <a:gd name="T75" fmla="*/ 23 h 71"/>
              <a:gd name="T76" fmla="*/ 5 w 419"/>
              <a:gd name="T77" fmla="*/ 26 h 71"/>
              <a:gd name="T78" fmla="*/ 6 w 419"/>
              <a:gd name="T79" fmla="*/ 28 h 71"/>
              <a:gd name="T80" fmla="*/ 8 w 419"/>
              <a:gd name="T81" fmla="*/ 34 h 71"/>
              <a:gd name="T82" fmla="*/ 12 w 419"/>
              <a:gd name="T83" fmla="*/ 37 h 71"/>
              <a:gd name="T84" fmla="*/ 10 w 419"/>
              <a:gd name="T85" fmla="*/ 42 h 71"/>
              <a:gd name="T86" fmla="*/ 15 w 419"/>
              <a:gd name="T87" fmla="*/ 47 h 71"/>
              <a:gd name="T88" fmla="*/ 13 w 419"/>
              <a:gd name="T89" fmla="*/ 50 h 71"/>
              <a:gd name="T90" fmla="*/ 12 w 419"/>
              <a:gd name="T91" fmla="*/ 52 h 71"/>
              <a:gd name="T92" fmla="*/ 22 w 419"/>
              <a:gd name="T93" fmla="*/ 55 h 71"/>
              <a:gd name="T94" fmla="*/ 16 w 419"/>
              <a:gd name="T95" fmla="*/ 59 h 71"/>
              <a:gd name="T96" fmla="*/ 17 w 419"/>
              <a:gd name="T97" fmla="*/ 62 h 71"/>
              <a:gd name="T98" fmla="*/ 88 w 419"/>
              <a:gd name="T99" fmla="*/ 70 h 71"/>
              <a:gd name="T100" fmla="*/ 304 w 419"/>
              <a:gd name="T101" fmla="*/ 70 h 71"/>
              <a:gd name="T102" fmla="*/ 402 w 419"/>
              <a:gd name="T103" fmla="*/ 68 h 71"/>
              <a:gd name="T104" fmla="*/ 336 w 419"/>
              <a:gd name="T105" fmla="*/ 14 h 71"/>
              <a:gd name="T106" fmla="*/ 310 w 419"/>
              <a:gd name="T107" fmla="*/ 69 h 71"/>
              <a:gd name="T108" fmla="*/ 320 w 419"/>
              <a:gd name="T109" fmla="*/ 66 h 71"/>
              <a:gd name="T110" fmla="*/ 326 w 419"/>
              <a:gd name="T111" fmla="*/ 65 h 71"/>
              <a:gd name="T112" fmla="*/ 377 w 419"/>
              <a:gd name="T113" fmla="*/ 67 h 71"/>
              <a:gd name="T114" fmla="*/ 389 w 419"/>
              <a:gd name="T115" fmla="*/ 67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 h="71">
                <a:moveTo>
                  <a:pt x="313" y="63"/>
                </a:moveTo>
                <a:cubicBezTo>
                  <a:pt x="313" y="62"/>
                  <a:pt x="313" y="62"/>
                  <a:pt x="313" y="62"/>
                </a:cubicBezTo>
                <a:cubicBezTo>
                  <a:pt x="317" y="62"/>
                  <a:pt x="321" y="62"/>
                  <a:pt x="325" y="62"/>
                </a:cubicBezTo>
                <a:cubicBezTo>
                  <a:pt x="326" y="62"/>
                  <a:pt x="326" y="62"/>
                  <a:pt x="326" y="62"/>
                </a:cubicBezTo>
                <a:cubicBezTo>
                  <a:pt x="325" y="62"/>
                  <a:pt x="323" y="62"/>
                  <a:pt x="322" y="61"/>
                </a:cubicBezTo>
                <a:cubicBezTo>
                  <a:pt x="353" y="61"/>
                  <a:pt x="353" y="61"/>
                  <a:pt x="353" y="61"/>
                </a:cubicBezTo>
                <a:cubicBezTo>
                  <a:pt x="355" y="61"/>
                  <a:pt x="355" y="61"/>
                  <a:pt x="355" y="61"/>
                </a:cubicBezTo>
                <a:cubicBezTo>
                  <a:pt x="372" y="61"/>
                  <a:pt x="390" y="62"/>
                  <a:pt x="406" y="61"/>
                </a:cubicBezTo>
                <a:cubicBezTo>
                  <a:pt x="404" y="60"/>
                  <a:pt x="404" y="60"/>
                  <a:pt x="404" y="60"/>
                </a:cubicBezTo>
                <a:cubicBezTo>
                  <a:pt x="409" y="60"/>
                  <a:pt x="415" y="60"/>
                  <a:pt x="419" y="59"/>
                </a:cubicBezTo>
                <a:cubicBezTo>
                  <a:pt x="384" y="58"/>
                  <a:pt x="349" y="60"/>
                  <a:pt x="316" y="57"/>
                </a:cubicBezTo>
                <a:cubicBezTo>
                  <a:pt x="316" y="57"/>
                  <a:pt x="317" y="57"/>
                  <a:pt x="317" y="56"/>
                </a:cubicBezTo>
                <a:cubicBezTo>
                  <a:pt x="349" y="56"/>
                  <a:pt x="382" y="59"/>
                  <a:pt x="414" y="57"/>
                </a:cubicBezTo>
                <a:cubicBezTo>
                  <a:pt x="405" y="56"/>
                  <a:pt x="394" y="56"/>
                  <a:pt x="385" y="55"/>
                </a:cubicBezTo>
                <a:cubicBezTo>
                  <a:pt x="385" y="55"/>
                  <a:pt x="385" y="55"/>
                  <a:pt x="385" y="55"/>
                </a:cubicBezTo>
                <a:cubicBezTo>
                  <a:pt x="400" y="55"/>
                  <a:pt x="400" y="55"/>
                  <a:pt x="400" y="55"/>
                </a:cubicBezTo>
                <a:cubicBezTo>
                  <a:pt x="377" y="54"/>
                  <a:pt x="377" y="54"/>
                  <a:pt x="377" y="54"/>
                </a:cubicBezTo>
                <a:cubicBezTo>
                  <a:pt x="377" y="55"/>
                  <a:pt x="378" y="55"/>
                  <a:pt x="377" y="55"/>
                </a:cubicBezTo>
                <a:cubicBezTo>
                  <a:pt x="376" y="55"/>
                  <a:pt x="374" y="55"/>
                  <a:pt x="374" y="54"/>
                </a:cubicBezTo>
                <a:cubicBezTo>
                  <a:pt x="373" y="55"/>
                  <a:pt x="371" y="54"/>
                  <a:pt x="371" y="55"/>
                </a:cubicBezTo>
                <a:cubicBezTo>
                  <a:pt x="363" y="55"/>
                  <a:pt x="354" y="54"/>
                  <a:pt x="344" y="54"/>
                </a:cubicBezTo>
                <a:cubicBezTo>
                  <a:pt x="343" y="53"/>
                  <a:pt x="343" y="53"/>
                  <a:pt x="343" y="53"/>
                </a:cubicBezTo>
                <a:cubicBezTo>
                  <a:pt x="345" y="53"/>
                  <a:pt x="345" y="53"/>
                  <a:pt x="345" y="53"/>
                </a:cubicBezTo>
                <a:cubicBezTo>
                  <a:pt x="365" y="53"/>
                  <a:pt x="385" y="54"/>
                  <a:pt x="403" y="53"/>
                </a:cubicBezTo>
                <a:cubicBezTo>
                  <a:pt x="379" y="52"/>
                  <a:pt x="353" y="52"/>
                  <a:pt x="329" y="50"/>
                </a:cubicBezTo>
                <a:cubicBezTo>
                  <a:pt x="349" y="50"/>
                  <a:pt x="370" y="51"/>
                  <a:pt x="391" y="51"/>
                </a:cubicBezTo>
                <a:cubicBezTo>
                  <a:pt x="393" y="50"/>
                  <a:pt x="393" y="50"/>
                  <a:pt x="393" y="50"/>
                </a:cubicBezTo>
                <a:cubicBezTo>
                  <a:pt x="408" y="50"/>
                  <a:pt x="408" y="50"/>
                  <a:pt x="408" y="50"/>
                </a:cubicBezTo>
                <a:cubicBezTo>
                  <a:pt x="384" y="49"/>
                  <a:pt x="359" y="48"/>
                  <a:pt x="334" y="48"/>
                </a:cubicBezTo>
                <a:cubicBezTo>
                  <a:pt x="335" y="47"/>
                  <a:pt x="336" y="47"/>
                  <a:pt x="337" y="47"/>
                </a:cubicBezTo>
                <a:cubicBezTo>
                  <a:pt x="359" y="48"/>
                  <a:pt x="381" y="49"/>
                  <a:pt x="403" y="48"/>
                </a:cubicBezTo>
                <a:cubicBezTo>
                  <a:pt x="397" y="48"/>
                  <a:pt x="391" y="47"/>
                  <a:pt x="385" y="46"/>
                </a:cubicBezTo>
                <a:cubicBezTo>
                  <a:pt x="388" y="45"/>
                  <a:pt x="393" y="47"/>
                  <a:pt x="397" y="46"/>
                </a:cubicBezTo>
                <a:cubicBezTo>
                  <a:pt x="388" y="45"/>
                  <a:pt x="388" y="45"/>
                  <a:pt x="388" y="45"/>
                </a:cubicBezTo>
                <a:cubicBezTo>
                  <a:pt x="386" y="43"/>
                  <a:pt x="380" y="45"/>
                  <a:pt x="377" y="43"/>
                </a:cubicBezTo>
                <a:cubicBezTo>
                  <a:pt x="381" y="43"/>
                  <a:pt x="381" y="43"/>
                  <a:pt x="381" y="43"/>
                </a:cubicBezTo>
                <a:cubicBezTo>
                  <a:pt x="359" y="41"/>
                  <a:pt x="359" y="41"/>
                  <a:pt x="359" y="41"/>
                </a:cubicBezTo>
                <a:cubicBezTo>
                  <a:pt x="389" y="41"/>
                  <a:pt x="389" y="41"/>
                  <a:pt x="389" y="41"/>
                </a:cubicBezTo>
                <a:cubicBezTo>
                  <a:pt x="391" y="39"/>
                  <a:pt x="396" y="41"/>
                  <a:pt x="398" y="40"/>
                </a:cubicBezTo>
                <a:cubicBezTo>
                  <a:pt x="378" y="39"/>
                  <a:pt x="378" y="39"/>
                  <a:pt x="378" y="39"/>
                </a:cubicBezTo>
                <a:cubicBezTo>
                  <a:pt x="377" y="39"/>
                  <a:pt x="377" y="39"/>
                  <a:pt x="377" y="39"/>
                </a:cubicBezTo>
                <a:cubicBezTo>
                  <a:pt x="381" y="38"/>
                  <a:pt x="386" y="40"/>
                  <a:pt x="391" y="39"/>
                </a:cubicBezTo>
                <a:cubicBezTo>
                  <a:pt x="395" y="38"/>
                  <a:pt x="400" y="39"/>
                  <a:pt x="404" y="38"/>
                </a:cubicBezTo>
                <a:cubicBezTo>
                  <a:pt x="378" y="38"/>
                  <a:pt x="355" y="36"/>
                  <a:pt x="329" y="35"/>
                </a:cubicBezTo>
                <a:cubicBezTo>
                  <a:pt x="328" y="35"/>
                  <a:pt x="328" y="35"/>
                  <a:pt x="328" y="35"/>
                </a:cubicBezTo>
                <a:cubicBezTo>
                  <a:pt x="328" y="34"/>
                  <a:pt x="329" y="35"/>
                  <a:pt x="330" y="35"/>
                </a:cubicBezTo>
                <a:cubicBezTo>
                  <a:pt x="324" y="33"/>
                  <a:pt x="316" y="34"/>
                  <a:pt x="309" y="33"/>
                </a:cubicBezTo>
                <a:cubicBezTo>
                  <a:pt x="331" y="32"/>
                  <a:pt x="354" y="35"/>
                  <a:pt x="377" y="34"/>
                </a:cubicBezTo>
                <a:cubicBezTo>
                  <a:pt x="357" y="32"/>
                  <a:pt x="335" y="32"/>
                  <a:pt x="314" y="31"/>
                </a:cubicBezTo>
                <a:cubicBezTo>
                  <a:pt x="317" y="30"/>
                  <a:pt x="322" y="31"/>
                  <a:pt x="325" y="30"/>
                </a:cubicBezTo>
                <a:cubicBezTo>
                  <a:pt x="329" y="31"/>
                  <a:pt x="333" y="31"/>
                  <a:pt x="337" y="31"/>
                </a:cubicBezTo>
                <a:cubicBezTo>
                  <a:pt x="331" y="29"/>
                  <a:pt x="325" y="31"/>
                  <a:pt x="320" y="30"/>
                </a:cubicBezTo>
                <a:cubicBezTo>
                  <a:pt x="335" y="28"/>
                  <a:pt x="349" y="31"/>
                  <a:pt x="364" y="30"/>
                </a:cubicBezTo>
                <a:cubicBezTo>
                  <a:pt x="349" y="29"/>
                  <a:pt x="349" y="29"/>
                  <a:pt x="349" y="29"/>
                </a:cubicBezTo>
                <a:cubicBezTo>
                  <a:pt x="344" y="27"/>
                  <a:pt x="337" y="29"/>
                  <a:pt x="333" y="27"/>
                </a:cubicBezTo>
                <a:cubicBezTo>
                  <a:pt x="346" y="26"/>
                  <a:pt x="358" y="27"/>
                  <a:pt x="370" y="28"/>
                </a:cubicBezTo>
                <a:cubicBezTo>
                  <a:pt x="367" y="28"/>
                  <a:pt x="362" y="28"/>
                  <a:pt x="359" y="28"/>
                </a:cubicBezTo>
                <a:cubicBezTo>
                  <a:pt x="359" y="28"/>
                  <a:pt x="359" y="28"/>
                  <a:pt x="359" y="28"/>
                </a:cubicBezTo>
                <a:cubicBezTo>
                  <a:pt x="364" y="27"/>
                  <a:pt x="369" y="29"/>
                  <a:pt x="373" y="28"/>
                </a:cubicBezTo>
                <a:cubicBezTo>
                  <a:pt x="372" y="28"/>
                  <a:pt x="371" y="28"/>
                  <a:pt x="371" y="28"/>
                </a:cubicBezTo>
                <a:cubicBezTo>
                  <a:pt x="379" y="27"/>
                  <a:pt x="388" y="29"/>
                  <a:pt x="396" y="28"/>
                </a:cubicBezTo>
                <a:cubicBezTo>
                  <a:pt x="379" y="27"/>
                  <a:pt x="379" y="27"/>
                  <a:pt x="379" y="27"/>
                </a:cubicBezTo>
                <a:cubicBezTo>
                  <a:pt x="372" y="26"/>
                  <a:pt x="366" y="27"/>
                  <a:pt x="358" y="26"/>
                </a:cubicBezTo>
                <a:cubicBezTo>
                  <a:pt x="359" y="25"/>
                  <a:pt x="359" y="25"/>
                  <a:pt x="359" y="25"/>
                </a:cubicBezTo>
                <a:cubicBezTo>
                  <a:pt x="377" y="27"/>
                  <a:pt x="391" y="24"/>
                  <a:pt x="410" y="25"/>
                </a:cubicBezTo>
                <a:cubicBezTo>
                  <a:pt x="409" y="25"/>
                  <a:pt x="409" y="25"/>
                  <a:pt x="409" y="25"/>
                </a:cubicBezTo>
                <a:cubicBezTo>
                  <a:pt x="337" y="22"/>
                  <a:pt x="337" y="22"/>
                  <a:pt x="337" y="22"/>
                </a:cubicBezTo>
                <a:cubicBezTo>
                  <a:pt x="326" y="22"/>
                  <a:pt x="326" y="22"/>
                  <a:pt x="326" y="22"/>
                </a:cubicBezTo>
                <a:cubicBezTo>
                  <a:pt x="337" y="21"/>
                  <a:pt x="347" y="23"/>
                  <a:pt x="358" y="22"/>
                </a:cubicBezTo>
                <a:cubicBezTo>
                  <a:pt x="350" y="21"/>
                  <a:pt x="341" y="21"/>
                  <a:pt x="333" y="21"/>
                </a:cubicBezTo>
                <a:cubicBezTo>
                  <a:pt x="334" y="20"/>
                  <a:pt x="334" y="20"/>
                  <a:pt x="334" y="20"/>
                </a:cubicBezTo>
                <a:cubicBezTo>
                  <a:pt x="344" y="20"/>
                  <a:pt x="357" y="21"/>
                  <a:pt x="366" y="19"/>
                </a:cubicBezTo>
                <a:cubicBezTo>
                  <a:pt x="365" y="19"/>
                  <a:pt x="364" y="19"/>
                  <a:pt x="364" y="19"/>
                </a:cubicBezTo>
                <a:cubicBezTo>
                  <a:pt x="366" y="18"/>
                  <a:pt x="366" y="18"/>
                  <a:pt x="366" y="18"/>
                </a:cubicBezTo>
                <a:cubicBezTo>
                  <a:pt x="355" y="18"/>
                  <a:pt x="355" y="18"/>
                  <a:pt x="355" y="18"/>
                </a:cubicBezTo>
                <a:cubicBezTo>
                  <a:pt x="352" y="16"/>
                  <a:pt x="346" y="17"/>
                  <a:pt x="342" y="16"/>
                </a:cubicBezTo>
                <a:cubicBezTo>
                  <a:pt x="343" y="16"/>
                  <a:pt x="343" y="16"/>
                  <a:pt x="343" y="16"/>
                </a:cubicBezTo>
                <a:cubicBezTo>
                  <a:pt x="353" y="16"/>
                  <a:pt x="364" y="16"/>
                  <a:pt x="374" y="16"/>
                </a:cubicBezTo>
                <a:cubicBezTo>
                  <a:pt x="344" y="15"/>
                  <a:pt x="344" y="15"/>
                  <a:pt x="344" y="15"/>
                </a:cubicBezTo>
                <a:cubicBezTo>
                  <a:pt x="349" y="14"/>
                  <a:pt x="354" y="15"/>
                  <a:pt x="359" y="14"/>
                </a:cubicBezTo>
                <a:cubicBezTo>
                  <a:pt x="358" y="14"/>
                  <a:pt x="358" y="14"/>
                  <a:pt x="358" y="14"/>
                </a:cubicBezTo>
                <a:cubicBezTo>
                  <a:pt x="347" y="14"/>
                  <a:pt x="337" y="13"/>
                  <a:pt x="326" y="13"/>
                </a:cubicBezTo>
                <a:cubicBezTo>
                  <a:pt x="337" y="12"/>
                  <a:pt x="347" y="13"/>
                  <a:pt x="357" y="13"/>
                </a:cubicBezTo>
                <a:cubicBezTo>
                  <a:pt x="348" y="12"/>
                  <a:pt x="348" y="12"/>
                  <a:pt x="348" y="12"/>
                </a:cubicBezTo>
                <a:cubicBezTo>
                  <a:pt x="358" y="12"/>
                  <a:pt x="366" y="13"/>
                  <a:pt x="376" y="12"/>
                </a:cubicBezTo>
                <a:cubicBezTo>
                  <a:pt x="352" y="10"/>
                  <a:pt x="328" y="10"/>
                  <a:pt x="303" y="9"/>
                </a:cubicBezTo>
                <a:cubicBezTo>
                  <a:pt x="307" y="7"/>
                  <a:pt x="313" y="9"/>
                  <a:pt x="315" y="8"/>
                </a:cubicBezTo>
                <a:cubicBezTo>
                  <a:pt x="305" y="7"/>
                  <a:pt x="294" y="7"/>
                  <a:pt x="283" y="7"/>
                </a:cubicBezTo>
                <a:cubicBezTo>
                  <a:pt x="281" y="7"/>
                  <a:pt x="283" y="6"/>
                  <a:pt x="281" y="6"/>
                </a:cubicBezTo>
                <a:cubicBezTo>
                  <a:pt x="282" y="6"/>
                  <a:pt x="283" y="6"/>
                  <a:pt x="284" y="6"/>
                </a:cubicBezTo>
                <a:cubicBezTo>
                  <a:pt x="353" y="8"/>
                  <a:pt x="353" y="8"/>
                  <a:pt x="353" y="8"/>
                </a:cubicBezTo>
                <a:cubicBezTo>
                  <a:pt x="363" y="9"/>
                  <a:pt x="373" y="9"/>
                  <a:pt x="382" y="9"/>
                </a:cubicBezTo>
                <a:cubicBezTo>
                  <a:pt x="358" y="8"/>
                  <a:pt x="358" y="8"/>
                  <a:pt x="358" y="8"/>
                </a:cubicBezTo>
                <a:cubicBezTo>
                  <a:pt x="357" y="8"/>
                  <a:pt x="357" y="8"/>
                  <a:pt x="357" y="8"/>
                </a:cubicBezTo>
                <a:cubicBezTo>
                  <a:pt x="368" y="8"/>
                  <a:pt x="379" y="9"/>
                  <a:pt x="390" y="8"/>
                </a:cubicBezTo>
                <a:cubicBezTo>
                  <a:pt x="373" y="9"/>
                  <a:pt x="358" y="4"/>
                  <a:pt x="342" y="5"/>
                </a:cubicBezTo>
                <a:cubicBezTo>
                  <a:pt x="343" y="5"/>
                  <a:pt x="343" y="5"/>
                  <a:pt x="343" y="6"/>
                </a:cubicBezTo>
                <a:cubicBezTo>
                  <a:pt x="340" y="6"/>
                  <a:pt x="337" y="6"/>
                  <a:pt x="334" y="5"/>
                </a:cubicBezTo>
                <a:cubicBezTo>
                  <a:pt x="334" y="5"/>
                  <a:pt x="334" y="5"/>
                  <a:pt x="334" y="5"/>
                </a:cubicBezTo>
                <a:cubicBezTo>
                  <a:pt x="334" y="5"/>
                  <a:pt x="334" y="5"/>
                  <a:pt x="334" y="5"/>
                </a:cubicBezTo>
                <a:cubicBezTo>
                  <a:pt x="334" y="5"/>
                  <a:pt x="333" y="5"/>
                  <a:pt x="333" y="5"/>
                </a:cubicBezTo>
                <a:cubicBezTo>
                  <a:pt x="331" y="5"/>
                  <a:pt x="328" y="6"/>
                  <a:pt x="327" y="4"/>
                </a:cubicBezTo>
                <a:cubicBezTo>
                  <a:pt x="326" y="5"/>
                  <a:pt x="326" y="5"/>
                  <a:pt x="326" y="5"/>
                </a:cubicBezTo>
                <a:cubicBezTo>
                  <a:pt x="324" y="4"/>
                  <a:pt x="324" y="4"/>
                  <a:pt x="324" y="4"/>
                </a:cubicBezTo>
                <a:cubicBezTo>
                  <a:pt x="324" y="5"/>
                  <a:pt x="324" y="5"/>
                  <a:pt x="324" y="5"/>
                </a:cubicBezTo>
                <a:cubicBezTo>
                  <a:pt x="285" y="4"/>
                  <a:pt x="285" y="4"/>
                  <a:pt x="285" y="4"/>
                </a:cubicBezTo>
                <a:cubicBezTo>
                  <a:pt x="286" y="3"/>
                  <a:pt x="286" y="3"/>
                  <a:pt x="286" y="3"/>
                </a:cubicBezTo>
                <a:cubicBezTo>
                  <a:pt x="284" y="4"/>
                  <a:pt x="280" y="2"/>
                  <a:pt x="280" y="4"/>
                </a:cubicBezTo>
                <a:cubicBezTo>
                  <a:pt x="259" y="4"/>
                  <a:pt x="259" y="4"/>
                  <a:pt x="259" y="4"/>
                </a:cubicBezTo>
                <a:cubicBezTo>
                  <a:pt x="258" y="3"/>
                  <a:pt x="258" y="3"/>
                  <a:pt x="258" y="3"/>
                </a:cubicBezTo>
                <a:cubicBezTo>
                  <a:pt x="258" y="3"/>
                  <a:pt x="258" y="3"/>
                  <a:pt x="258" y="3"/>
                </a:cubicBezTo>
                <a:cubicBezTo>
                  <a:pt x="255" y="3"/>
                  <a:pt x="255" y="3"/>
                  <a:pt x="255" y="3"/>
                </a:cubicBezTo>
                <a:cubicBezTo>
                  <a:pt x="255" y="3"/>
                  <a:pt x="255" y="3"/>
                  <a:pt x="255" y="3"/>
                </a:cubicBezTo>
                <a:cubicBezTo>
                  <a:pt x="251" y="4"/>
                  <a:pt x="246" y="4"/>
                  <a:pt x="241" y="3"/>
                </a:cubicBezTo>
                <a:cubicBezTo>
                  <a:pt x="241" y="3"/>
                  <a:pt x="242" y="3"/>
                  <a:pt x="242" y="3"/>
                </a:cubicBezTo>
                <a:cubicBezTo>
                  <a:pt x="237" y="3"/>
                  <a:pt x="237" y="3"/>
                  <a:pt x="237" y="3"/>
                </a:cubicBezTo>
                <a:cubicBezTo>
                  <a:pt x="237" y="3"/>
                  <a:pt x="237" y="3"/>
                  <a:pt x="237" y="3"/>
                </a:cubicBezTo>
                <a:cubicBezTo>
                  <a:pt x="230" y="4"/>
                  <a:pt x="223" y="3"/>
                  <a:pt x="216" y="3"/>
                </a:cubicBezTo>
                <a:cubicBezTo>
                  <a:pt x="216" y="2"/>
                  <a:pt x="216" y="2"/>
                  <a:pt x="216" y="2"/>
                </a:cubicBezTo>
                <a:cubicBezTo>
                  <a:pt x="215" y="2"/>
                  <a:pt x="214" y="2"/>
                  <a:pt x="214" y="2"/>
                </a:cubicBezTo>
                <a:cubicBezTo>
                  <a:pt x="210" y="2"/>
                  <a:pt x="206" y="1"/>
                  <a:pt x="204" y="3"/>
                </a:cubicBezTo>
                <a:cubicBezTo>
                  <a:pt x="203" y="2"/>
                  <a:pt x="202" y="2"/>
                  <a:pt x="201" y="3"/>
                </a:cubicBezTo>
                <a:cubicBezTo>
                  <a:pt x="199" y="1"/>
                  <a:pt x="194" y="2"/>
                  <a:pt x="190" y="2"/>
                </a:cubicBezTo>
                <a:cubicBezTo>
                  <a:pt x="190" y="3"/>
                  <a:pt x="186" y="3"/>
                  <a:pt x="184" y="3"/>
                </a:cubicBezTo>
                <a:cubicBezTo>
                  <a:pt x="183" y="2"/>
                  <a:pt x="181" y="3"/>
                  <a:pt x="181" y="2"/>
                </a:cubicBezTo>
                <a:cubicBezTo>
                  <a:pt x="175" y="0"/>
                  <a:pt x="170" y="4"/>
                  <a:pt x="164" y="2"/>
                </a:cubicBezTo>
                <a:cubicBezTo>
                  <a:pt x="163" y="2"/>
                  <a:pt x="163" y="2"/>
                  <a:pt x="163" y="2"/>
                </a:cubicBezTo>
                <a:cubicBezTo>
                  <a:pt x="162" y="2"/>
                  <a:pt x="162" y="2"/>
                  <a:pt x="162" y="2"/>
                </a:cubicBezTo>
                <a:cubicBezTo>
                  <a:pt x="161" y="2"/>
                  <a:pt x="161" y="2"/>
                  <a:pt x="161" y="2"/>
                </a:cubicBezTo>
                <a:cubicBezTo>
                  <a:pt x="158" y="2"/>
                  <a:pt x="153" y="1"/>
                  <a:pt x="150" y="2"/>
                </a:cubicBezTo>
                <a:cubicBezTo>
                  <a:pt x="147" y="2"/>
                  <a:pt x="146" y="2"/>
                  <a:pt x="144" y="2"/>
                </a:cubicBezTo>
                <a:cubicBezTo>
                  <a:pt x="78" y="2"/>
                  <a:pt x="78" y="2"/>
                  <a:pt x="78" y="2"/>
                </a:cubicBezTo>
                <a:cubicBezTo>
                  <a:pt x="78" y="1"/>
                  <a:pt x="78" y="1"/>
                  <a:pt x="78" y="1"/>
                </a:cubicBezTo>
                <a:cubicBezTo>
                  <a:pt x="80" y="1"/>
                  <a:pt x="86" y="1"/>
                  <a:pt x="85" y="1"/>
                </a:cubicBezTo>
                <a:cubicBezTo>
                  <a:pt x="77" y="1"/>
                  <a:pt x="69" y="1"/>
                  <a:pt x="61" y="2"/>
                </a:cubicBezTo>
                <a:cubicBezTo>
                  <a:pt x="42" y="4"/>
                  <a:pt x="20" y="3"/>
                  <a:pt x="2" y="7"/>
                </a:cubicBezTo>
                <a:cubicBezTo>
                  <a:pt x="3" y="7"/>
                  <a:pt x="4" y="7"/>
                  <a:pt x="4" y="7"/>
                </a:cubicBezTo>
                <a:cubicBezTo>
                  <a:pt x="3" y="7"/>
                  <a:pt x="2" y="8"/>
                  <a:pt x="1" y="9"/>
                </a:cubicBezTo>
                <a:cubicBezTo>
                  <a:pt x="2" y="9"/>
                  <a:pt x="3" y="9"/>
                  <a:pt x="3" y="9"/>
                </a:cubicBezTo>
                <a:cubicBezTo>
                  <a:pt x="3" y="10"/>
                  <a:pt x="2" y="10"/>
                  <a:pt x="1" y="10"/>
                </a:cubicBezTo>
                <a:cubicBezTo>
                  <a:pt x="2" y="10"/>
                  <a:pt x="3" y="10"/>
                  <a:pt x="4" y="11"/>
                </a:cubicBezTo>
                <a:cubicBezTo>
                  <a:pt x="1" y="12"/>
                  <a:pt x="1" y="12"/>
                  <a:pt x="1" y="12"/>
                </a:cubicBezTo>
                <a:cubicBezTo>
                  <a:pt x="3" y="12"/>
                  <a:pt x="0" y="12"/>
                  <a:pt x="1" y="13"/>
                </a:cubicBezTo>
                <a:cubicBezTo>
                  <a:pt x="4" y="14"/>
                  <a:pt x="4" y="14"/>
                  <a:pt x="4" y="14"/>
                </a:cubicBezTo>
                <a:cubicBezTo>
                  <a:pt x="4" y="15"/>
                  <a:pt x="0" y="15"/>
                  <a:pt x="2" y="16"/>
                </a:cubicBezTo>
                <a:cubicBezTo>
                  <a:pt x="2" y="16"/>
                  <a:pt x="3" y="17"/>
                  <a:pt x="4" y="17"/>
                </a:cubicBezTo>
                <a:cubicBezTo>
                  <a:pt x="4" y="17"/>
                  <a:pt x="3" y="17"/>
                  <a:pt x="3" y="17"/>
                </a:cubicBezTo>
                <a:cubicBezTo>
                  <a:pt x="3" y="17"/>
                  <a:pt x="3" y="18"/>
                  <a:pt x="2" y="18"/>
                </a:cubicBezTo>
                <a:cubicBezTo>
                  <a:pt x="5" y="19"/>
                  <a:pt x="2" y="21"/>
                  <a:pt x="6" y="21"/>
                </a:cubicBezTo>
                <a:cubicBezTo>
                  <a:pt x="4" y="22"/>
                  <a:pt x="4" y="22"/>
                  <a:pt x="4" y="22"/>
                </a:cubicBezTo>
                <a:cubicBezTo>
                  <a:pt x="5" y="21"/>
                  <a:pt x="6" y="22"/>
                  <a:pt x="7" y="22"/>
                </a:cubicBezTo>
                <a:cubicBezTo>
                  <a:pt x="6" y="23"/>
                  <a:pt x="4" y="22"/>
                  <a:pt x="3" y="23"/>
                </a:cubicBezTo>
                <a:cubicBezTo>
                  <a:pt x="5" y="24"/>
                  <a:pt x="5" y="24"/>
                  <a:pt x="5" y="24"/>
                </a:cubicBezTo>
                <a:cubicBezTo>
                  <a:pt x="3" y="25"/>
                  <a:pt x="3" y="25"/>
                  <a:pt x="3" y="25"/>
                </a:cubicBezTo>
                <a:cubicBezTo>
                  <a:pt x="4" y="25"/>
                  <a:pt x="4" y="25"/>
                  <a:pt x="4" y="25"/>
                </a:cubicBezTo>
                <a:cubicBezTo>
                  <a:pt x="5" y="25"/>
                  <a:pt x="5" y="26"/>
                  <a:pt x="5" y="26"/>
                </a:cubicBezTo>
                <a:cubicBezTo>
                  <a:pt x="6" y="26"/>
                  <a:pt x="7" y="26"/>
                  <a:pt x="8" y="27"/>
                </a:cubicBezTo>
                <a:cubicBezTo>
                  <a:pt x="7" y="27"/>
                  <a:pt x="6" y="27"/>
                  <a:pt x="5" y="27"/>
                </a:cubicBezTo>
                <a:cubicBezTo>
                  <a:pt x="6" y="27"/>
                  <a:pt x="8" y="27"/>
                  <a:pt x="7" y="28"/>
                </a:cubicBezTo>
                <a:cubicBezTo>
                  <a:pt x="7" y="28"/>
                  <a:pt x="7" y="28"/>
                  <a:pt x="6" y="28"/>
                </a:cubicBezTo>
                <a:cubicBezTo>
                  <a:pt x="7" y="29"/>
                  <a:pt x="7" y="29"/>
                  <a:pt x="7" y="29"/>
                </a:cubicBezTo>
                <a:cubicBezTo>
                  <a:pt x="4" y="29"/>
                  <a:pt x="8" y="30"/>
                  <a:pt x="7" y="31"/>
                </a:cubicBezTo>
                <a:cubicBezTo>
                  <a:pt x="8" y="32"/>
                  <a:pt x="10" y="33"/>
                  <a:pt x="12" y="33"/>
                </a:cubicBezTo>
                <a:cubicBezTo>
                  <a:pt x="11" y="34"/>
                  <a:pt x="9" y="33"/>
                  <a:pt x="8" y="34"/>
                </a:cubicBezTo>
                <a:cubicBezTo>
                  <a:pt x="6" y="34"/>
                  <a:pt x="9" y="34"/>
                  <a:pt x="7" y="34"/>
                </a:cubicBezTo>
                <a:cubicBezTo>
                  <a:pt x="8" y="36"/>
                  <a:pt x="12" y="34"/>
                  <a:pt x="14" y="36"/>
                </a:cubicBezTo>
                <a:cubicBezTo>
                  <a:pt x="12" y="37"/>
                  <a:pt x="9" y="35"/>
                  <a:pt x="8" y="37"/>
                </a:cubicBezTo>
                <a:cubicBezTo>
                  <a:pt x="10" y="37"/>
                  <a:pt x="11" y="37"/>
                  <a:pt x="12" y="37"/>
                </a:cubicBezTo>
                <a:cubicBezTo>
                  <a:pt x="10" y="38"/>
                  <a:pt x="9" y="38"/>
                  <a:pt x="9" y="39"/>
                </a:cubicBezTo>
                <a:cubicBezTo>
                  <a:pt x="12" y="40"/>
                  <a:pt x="12" y="40"/>
                  <a:pt x="12" y="40"/>
                </a:cubicBezTo>
                <a:cubicBezTo>
                  <a:pt x="8" y="40"/>
                  <a:pt x="12" y="43"/>
                  <a:pt x="8" y="42"/>
                </a:cubicBezTo>
                <a:cubicBezTo>
                  <a:pt x="10" y="42"/>
                  <a:pt x="10" y="42"/>
                  <a:pt x="10" y="42"/>
                </a:cubicBezTo>
                <a:cubicBezTo>
                  <a:pt x="9" y="43"/>
                  <a:pt x="12" y="43"/>
                  <a:pt x="10" y="44"/>
                </a:cubicBezTo>
                <a:cubicBezTo>
                  <a:pt x="12" y="45"/>
                  <a:pt x="12" y="45"/>
                  <a:pt x="12" y="45"/>
                </a:cubicBezTo>
                <a:cubicBezTo>
                  <a:pt x="10" y="46"/>
                  <a:pt x="10" y="46"/>
                  <a:pt x="10" y="46"/>
                </a:cubicBezTo>
                <a:cubicBezTo>
                  <a:pt x="11" y="47"/>
                  <a:pt x="14" y="46"/>
                  <a:pt x="15" y="47"/>
                </a:cubicBezTo>
                <a:cubicBezTo>
                  <a:pt x="13" y="48"/>
                  <a:pt x="10" y="48"/>
                  <a:pt x="10" y="48"/>
                </a:cubicBezTo>
                <a:cubicBezTo>
                  <a:pt x="11" y="49"/>
                  <a:pt x="11" y="49"/>
                  <a:pt x="11" y="49"/>
                </a:cubicBezTo>
                <a:cubicBezTo>
                  <a:pt x="11" y="49"/>
                  <a:pt x="10" y="49"/>
                  <a:pt x="9" y="49"/>
                </a:cubicBezTo>
                <a:cubicBezTo>
                  <a:pt x="13" y="50"/>
                  <a:pt x="13" y="50"/>
                  <a:pt x="13" y="50"/>
                </a:cubicBezTo>
                <a:cubicBezTo>
                  <a:pt x="12" y="50"/>
                  <a:pt x="12" y="50"/>
                  <a:pt x="12" y="50"/>
                </a:cubicBezTo>
                <a:cubicBezTo>
                  <a:pt x="15" y="51"/>
                  <a:pt x="15" y="51"/>
                  <a:pt x="15" y="51"/>
                </a:cubicBezTo>
                <a:cubicBezTo>
                  <a:pt x="14" y="51"/>
                  <a:pt x="13" y="52"/>
                  <a:pt x="11" y="52"/>
                </a:cubicBezTo>
                <a:cubicBezTo>
                  <a:pt x="12" y="52"/>
                  <a:pt x="12" y="52"/>
                  <a:pt x="12" y="52"/>
                </a:cubicBezTo>
                <a:cubicBezTo>
                  <a:pt x="12" y="53"/>
                  <a:pt x="12" y="53"/>
                  <a:pt x="11" y="53"/>
                </a:cubicBezTo>
                <a:cubicBezTo>
                  <a:pt x="13" y="53"/>
                  <a:pt x="16" y="52"/>
                  <a:pt x="17" y="53"/>
                </a:cubicBezTo>
                <a:cubicBezTo>
                  <a:pt x="15" y="55"/>
                  <a:pt x="12" y="53"/>
                  <a:pt x="11" y="54"/>
                </a:cubicBezTo>
                <a:cubicBezTo>
                  <a:pt x="14" y="55"/>
                  <a:pt x="18" y="55"/>
                  <a:pt x="22" y="55"/>
                </a:cubicBezTo>
                <a:cubicBezTo>
                  <a:pt x="18" y="57"/>
                  <a:pt x="14" y="56"/>
                  <a:pt x="9" y="57"/>
                </a:cubicBezTo>
                <a:cubicBezTo>
                  <a:pt x="10" y="57"/>
                  <a:pt x="11" y="57"/>
                  <a:pt x="12" y="58"/>
                </a:cubicBezTo>
                <a:cubicBezTo>
                  <a:pt x="11" y="58"/>
                  <a:pt x="11" y="58"/>
                  <a:pt x="11" y="58"/>
                </a:cubicBezTo>
                <a:cubicBezTo>
                  <a:pt x="16" y="59"/>
                  <a:pt x="16" y="59"/>
                  <a:pt x="16" y="59"/>
                </a:cubicBezTo>
                <a:cubicBezTo>
                  <a:pt x="14" y="60"/>
                  <a:pt x="14" y="60"/>
                  <a:pt x="14" y="60"/>
                </a:cubicBezTo>
                <a:cubicBezTo>
                  <a:pt x="14" y="60"/>
                  <a:pt x="14" y="60"/>
                  <a:pt x="14" y="60"/>
                </a:cubicBezTo>
                <a:cubicBezTo>
                  <a:pt x="13" y="61"/>
                  <a:pt x="13" y="60"/>
                  <a:pt x="12" y="61"/>
                </a:cubicBezTo>
                <a:cubicBezTo>
                  <a:pt x="14" y="62"/>
                  <a:pt x="15" y="62"/>
                  <a:pt x="17" y="62"/>
                </a:cubicBezTo>
                <a:cubicBezTo>
                  <a:pt x="28" y="67"/>
                  <a:pt x="44" y="68"/>
                  <a:pt x="58" y="68"/>
                </a:cubicBezTo>
                <a:cubicBezTo>
                  <a:pt x="58" y="68"/>
                  <a:pt x="58" y="68"/>
                  <a:pt x="58" y="68"/>
                </a:cubicBezTo>
                <a:cubicBezTo>
                  <a:pt x="83" y="69"/>
                  <a:pt x="83" y="69"/>
                  <a:pt x="83" y="69"/>
                </a:cubicBezTo>
                <a:cubicBezTo>
                  <a:pt x="84" y="70"/>
                  <a:pt x="86" y="70"/>
                  <a:pt x="88" y="70"/>
                </a:cubicBezTo>
                <a:cubicBezTo>
                  <a:pt x="137" y="67"/>
                  <a:pt x="190" y="70"/>
                  <a:pt x="238" y="70"/>
                </a:cubicBezTo>
                <a:cubicBezTo>
                  <a:pt x="241" y="71"/>
                  <a:pt x="245" y="71"/>
                  <a:pt x="247" y="70"/>
                </a:cubicBezTo>
                <a:cubicBezTo>
                  <a:pt x="305" y="70"/>
                  <a:pt x="305" y="70"/>
                  <a:pt x="305" y="70"/>
                </a:cubicBezTo>
                <a:cubicBezTo>
                  <a:pt x="304" y="70"/>
                  <a:pt x="304" y="70"/>
                  <a:pt x="304" y="70"/>
                </a:cubicBezTo>
                <a:cubicBezTo>
                  <a:pt x="310" y="70"/>
                  <a:pt x="315" y="70"/>
                  <a:pt x="321" y="69"/>
                </a:cubicBezTo>
                <a:cubicBezTo>
                  <a:pt x="322" y="70"/>
                  <a:pt x="322" y="70"/>
                  <a:pt x="322" y="70"/>
                </a:cubicBezTo>
                <a:cubicBezTo>
                  <a:pt x="337" y="69"/>
                  <a:pt x="337" y="69"/>
                  <a:pt x="337" y="69"/>
                </a:cubicBezTo>
                <a:cubicBezTo>
                  <a:pt x="360" y="68"/>
                  <a:pt x="380" y="70"/>
                  <a:pt x="402" y="68"/>
                </a:cubicBezTo>
                <a:cubicBezTo>
                  <a:pt x="398" y="67"/>
                  <a:pt x="394" y="68"/>
                  <a:pt x="391" y="67"/>
                </a:cubicBezTo>
                <a:cubicBezTo>
                  <a:pt x="400" y="67"/>
                  <a:pt x="408" y="65"/>
                  <a:pt x="417" y="64"/>
                </a:cubicBezTo>
                <a:cubicBezTo>
                  <a:pt x="383" y="64"/>
                  <a:pt x="348" y="64"/>
                  <a:pt x="313" y="63"/>
                </a:cubicBezTo>
                <a:close/>
                <a:moveTo>
                  <a:pt x="336" y="14"/>
                </a:moveTo>
                <a:cubicBezTo>
                  <a:pt x="334" y="14"/>
                  <a:pt x="334" y="14"/>
                  <a:pt x="334" y="14"/>
                </a:cubicBezTo>
                <a:cubicBezTo>
                  <a:pt x="332" y="14"/>
                  <a:pt x="332" y="14"/>
                  <a:pt x="332" y="14"/>
                </a:cubicBezTo>
                <a:lnTo>
                  <a:pt x="336" y="14"/>
                </a:lnTo>
                <a:close/>
                <a:moveTo>
                  <a:pt x="310" y="69"/>
                </a:moveTo>
                <a:cubicBezTo>
                  <a:pt x="312" y="69"/>
                  <a:pt x="314" y="68"/>
                  <a:pt x="316" y="69"/>
                </a:cubicBezTo>
                <a:cubicBezTo>
                  <a:pt x="314" y="69"/>
                  <a:pt x="312" y="69"/>
                  <a:pt x="310" y="69"/>
                </a:cubicBezTo>
                <a:close/>
                <a:moveTo>
                  <a:pt x="322" y="66"/>
                </a:moveTo>
                <a:cubicBezTo>
                  <a:pt x="320" y="66"/>
                  <a:pt x="320" y="66"/>
                  <a:pt x="320" y="66"/>
                </a:cubicBezTo>
                <a:cubicBezTo>
                  <a:pt x="310" y="66"/>
                  <a:pt x="298" y="66"/>
                  <a:pt x="287" y="66"/>
                </a:cubicBezTo>
                <a:cubicBezTo>
                  <a:pt x="285" y="66"/>
                  <a:pt x="284" y="66"/>
                  <a:pt x="282" y="66"/>
                </a:cubicBezTo>
                <a:cubicBezTo>
                  <a:pt x="284" y="66"/>
                  <a:pt x="285" y="66"/>
                  <a:pt x="287" y="66"/>
                </a:cubicBezTo>
                <a:cubicBezTo>
                  <a:pt x="300" y="65"/>
                  <a:pt x="313" y="65"/>
                  <a:pt x="326" y="65"/>
                </a:cubicBezTo>
                <a:cubicBezTo>
                  <a:pt x="329" y="66"/>
                  <a:pt x="329" y="66"/>
                  <a:pt x="329" y="66"/>
                </a:cubicBezTo>
                <a:cubicBezTo>
                  <a:pt x="348" y="66"/>
                  <a:pt x="348" y="66"/>
                  <a:pt x="348" y="66"/>
                </a:cubicBezTo>
                <a:lnTo>
                  <a:pt x="322" y="66"/>
                </a:lnTo>
                <a:close/>
                <a:moveTo>
                  <a:pt x="377" y="67"/>
                </a:moveTo>
                <a:cubicBezTo>
                  <a:pt x="369" y="67"/>
                  <a:pt x="360" y="67"/>
                  <a:pt x="353" y="67"/>
                </a:cubicBezTo>
                <a:cubicBezTo>
                  <a:pt x="353" y="66"/>
                  <a:pt x="353" y="66"/>
                  <a:pt x="353" y="66"/>
                </a:cubicBezTo>
                <a:cubicBezTo>
                  <a:pt x="360" y="67"/>
                  <a:pt x="369" y="67"/>
                  <a:pt x="377" y="67"/>
                </a:cubicBezTo>
                <a:cubicBezTo>
                  <a:pt x="381" y="67"/>
                  <a:pt x="385" y="67"/>
                  <a:pt x="389" y="67"/>
                </a:cubicBezTo>
                <a:cubicBezTo>
                  <a:pt x="385" y="67"/>
                  <a:pt x="381" y="67"/>
                  <a:pt x="377" y="67"/>
                </a:cubicBezTo>
                <a:close/>
              </a:path>
            </a:pathLst>
          </a:custGeom>
          <a:solidFill>
            <a:srgbClr val="F4A628"/>
          </a:solidFill>
          <a:ln>
            <a:noFill/>
          </a:ln>
        </p:spPr>
        <p:txBody>
          <a:bodyPr vert="horz" wrap="square" lIns="91440" tIns="45720" rIns="91440" bIns="45720" numCol="1" anchor="t" anchorCtr="0" compatLnSpc="1"/>
          <a:lstStyle/>
          <a:p>
            <a:endParaRPr lang="zh-CN" altLang="en-US"/>
          </a:p>
        </p:txBody>
      </p:sp>
      <p:pic>
        <p:nvPicPr>
          <p:cNvPr id="12" name="图片 11"/>
          <p:cNvPicPr>
            <a:picLocks noChangeAspect="1"/>
          </p:cNvPicPr>
          <p:nvPr/>
        </p:nvPicPr>
        <p:blipFill>
          <a:blip r:embed="rId6"/>
          <a:stretch>
            <a:fillRect/>
          </a:stretch>
        </p:blipFill>
        <p:spPr>
          <a:xfrm>
            <a:off x="2903855" y="2476500"/>
            <a:ext cx="6381750" cy="1866900"/>
          </a:xfrm>
          <a:prstGeom prst="rect">
            <a:avLst/>
          </a:prstGeom>
        </p:spPr>
      </p:pic>
      <p:pic>
        <p:nvPicPr>
          <p:cNvPr id="3" name="演讲大气轻快">
            <a:hlinkClick action="ppaction://media"/>
          </p:cNvPr>
          <p:cNvPicPr>
            <a:picLocks noRot="1"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631825" y="-2324100"/>
            <a:ext cx="619125" cy="619125"/>
          </a:xfrm>
          <a:prstGeom prst="rect">
            <a:avLst/>
          </a:prstGeom>
        </p:spPr>
      </p:pic>
    </p:spTree>
    <p:custDataLst>
      <p:tags r:id="rId10"/>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additive="base">
                                        <p:cTn id="6" dur="1" fill="hold"/>
                                        <p:tgtEl>
                                          <p:spTgt spid="3"/>
                                        </p:tgtEl>
                                      </p:cBhvr>
                                    </p:cmd>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to="" calcmode="lin" valueType="num">
                                      <p:cBhvr>
                                        <p:cTn id="12" dur="1" fill="hold"/>
                                        <p:tgtEl>
                                          <p:spTgt spid="12"/>
                                        </p:tgtEl>
                                      </p:cBhvr>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remove" display="0">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pic>
        <p:nvPicPr>
          <p:cNvPr id="2" name="图片 1" descr="4ceac06cd2e55e15fd6a92a66a880664"/>
          <p:cNvPicPr>
            <a:picLocks noChangeAspect="1"/>
          </p:cNvPicPr>
          <p:nvPr/>
        </p:nvPicPr>
        <p:blipFill>
          <a:blip r:embed="rId2"/>
          <a:stretch>
            <a:fillRect/>
          </a:stretch>
        </p:blipFill>
        <p:spPr>
          <a:xfrm>
            <a:off x="7027545" y="860425"/>
            <a:ext cx="4021455" cy="1564640"/>
          </a:xfrm>
          <a:prstGeom prst="rect">
            <a:avLst/>
          </a:prstGeom>
        </p:spPr>
      </p:pic>
      <p:sp>
        <p:nvSpPr>
          <p:cNvPr id="5" name="圆角矩形 4"/>
          <p:cNvSpPr/>
          <p:nvPr/>
        </p:nvSpPr>
        <p:spPr>
          <a:xfrm>
            <a:off x="767080" y="2315845"/>
            <a:ext cx="10657840" cy="3505200"/>
          </a:xfrm>
          <a:prstGeom prst="roundRect">
            <a:avLst>
              <a:gd name="adj" fmla="val 6475"/>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797685" y="2961005"/>
            <a:ext cx="669925" cy="669925"/>
          </a:xfrm>
          <a:prstGeom prst="ellipse">
            <a:avLst/>
          </a:prstGeom>
          <a:noFill/>
          <a:ln w="571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1</a:t>
            </a:r>
            <a:endParaRPr lang="en-US" altLang="zh-CN"/>
          </a:p>
        </p:txBody>
      </p:sp>
      <p:sp>
        <p:nvSpPr>
          <p:cNvPr id="4" name="椭圆 3"/>
          <p:cNvSpPr/>
          <p:nvPr/>
        </p:nvSpPr>
        <p:spPr>
          <a:xfrm>
            <a:off x="1797685" y="4466590"/>
            <a:ext cx="669925" cy="669925"/>
          </a:xfrm>
          <a:prstGeom prst="ellipse">
            <a:avLst/>
          </a:prstGeom>
          <a:noFill/>
          <a:ln w="571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2</a:t>
            </a:r>
            <a:endParaRPr lang="en-US" altLang="zh-CN"/>
          </a:p>
        </p:txBody>
      </p:sp>
      <p:sp>
        <p:nvSpPr>
          <p:cNvPr id="15" name="MH_Text_1"/>
          <p:cNvSpPr txBox="1">
            <a:spLocks noChangeArrowheads="1"/>
          </p:cNvSpPr>
          <p:nvPr>
            <p:custDataLst>
              <p:tags r:id="rId3"/>
            </p:custDataLst>
          </p:nvPr>
        </p:nvSpPr>
        <p:spPr bwMode="auto">
          <a:xfrm>
            <a:off x="2783840" y="2874010"/>
            <a:ext cx="786193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lang="zh-CN" altLang="en-US" sz="1400">
              <a:solidFill>
                <a:schemeClr val="bg1"/>
              </a:solidFill>
              <a:latin typeface="汉仪雪君体简" panose="02010600000101010101" charset="-122"/>
              <a:ea typeface="汉仪雪君体简" panose="02010600000101010101" charset="-122"/>
              <a:cs typeface="+mn-ea"/>
              <a:sym typeface="+mn-lt"/>
            </a:endParaRPr>
          </a:p>
          <a:p>
            <a:pPr algn="ctr">
              <a:lnSpc>
                <a:spcPct val="15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6" name="MH_Text_1"/>
          <p:cNvSpPr txBox="1">
            <a:spLocks noChangeArrowheads="1"/>
          </p:cNvSpPr>
          <p:nvPr>
            <p:custDataLst>
              <p:tags r:id="rId4"/>
            </p:custDataLst>
          </p:nvPr>
        </p:nvSpPr>
        <p:spPr bwMode="auto">
          <a:xfrm>
            <a:off x="2783840" y="4436745"/>
            <a:ext cx="786193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lang="zh-CN" altLang="en-US" sz="1400">
              <a:solidFill>
                <a:schemeClr val="bg1"/>
              </a:solidFill>
              <a:latin typeface="汉仪雪君体简" panose="02010600000101010101" charset="-122"/>
              <a:ea typeface="汉仪雪君体简" panose="02010600000101010101" charset="-122"/>
              <a:cs typeface="+mn-ea"/>
              <a:sym typeface="+mn-lt"/>
            </a:endParaRPr>
          </a:p>
          <a:p>
            <a:pPr algn="ctr">
              <a:lnSpc>
                <a:spcPct val="15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cxnSp>
        <p:nvCxnSpPr>
          <p:cNvPr id="7" name="直接连接符 6"/>
          <p:cNvCxnSpPr/>
          <p:nvPr/>
        </p:nvCxnSpPr>
        <p:spPr>
          <a:xfrm>
            <a:off x="1302385" y="4004945"/>
            <a:ext cx="9587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to="" calcmode="lin" valueType="num">
                                      <p:cBhvr>
                                        <p:cTn id="7" dur="1" fill="hold"/>
                                        <p:tgtEl>
                                          <p:spTgt spid="15"/>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sp>
        <p:nvSpPr>
          <p:cNvPr id="7" name="六边形 2"/>
          <p:cNvSpPr/>
          <p:nvPr/>
        </p:nvSpPr>
        <p:spPr>
          <a:xfrm rot="5400000">
            <a:off x="4291132" y="2163810"/>
            <a:ext cx="3609918" cy="3248623"/>
          </a:xfrm>
          <a:custGeom>
            <a:gdLst>
              <a:gd name="connsiteX0" fmla="*/ 38036 w 1934373"/>
              <a:gd name="connsiteY0" fmla="*/ 709391 h 1740776"/>
              <a:gd name="connsiteX1" fmla="*/ 293229 w 1934373"/>
              <a:gd name="connsiteY1" fmla="*/ 199003 h 1740776"/>
              <a:gd name="connsiteX2" fmla="*/ 615223 w 1934373"/>
              <a:gd name="connsiteY2" fmla="*/ 0 h 1740776"/>
              <a:gd name="connsiteX3" fmla="*/ 1319151 w 1934373"/>
              <a:gd name="connsiteY3" fmla="*/ 0 h 1740776"/>
              <a:gd name="connsiteX4" fmla="*/ 1641145 w 1934373"/>
              <a:gd name="connsiteY4" fmla="*/ 199003 h 1740776"/>
              <a:gd name="connsiteX5" fmla="*/ 1896338 w 1934373"/>
              <a:gd name="connsiteY5" fmla="*/ 709391 h 1740776"/>
              <a:gd name="connsiteX6" fmla="*/ 1896338 w 1934373"/>
              <a:gd name="connsiteY6" fmla="*/ 1031385 h 1740776"/>
              <a:gd name="connsiteX7" fmla="*/ 1641145 w 1934373"/>
              <a:gd name="connsiteY7" fmla="*/ 1541773 h 1740776"/>
              <a:gd name="connsiteX8" fmla="*/ 1319151 w 1934373"/>
              <a:gd name="connsiteY8" fmla="*/ 1740776 h 1740776"/>
              <a:gd name="connsiteX9" fmla="*/ 615223 w 1934373"/>
              <a:gd name="connsiteY9" fmla="*/ 1740776 h 1740776"/>
              <a:gd name="connsiteX10" fmla="*/ 293229 w 1934373"/>
              <a:gd name="connsiteY10" fmla="*/ 1541773 h 1740776"/>
              <a:gd name="connsiteX11" fmla="*/ 38036 w 1934373"/>
              <a:gd name="connsiteY11" fmla="*/ 1031385 h 1740776"/>
              <a:gd name="connsiteX12" fmla="*/ 38036 w 1934373"/>
              <a:gd name="connsiteY12" fmla="*/ 709391 h 17407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373" h="1740776">
                <a:moveTo>
                  <a:pt x="38036" y="709391"/>
                </a:moveTo>
                <a:lnTo>
                  <a:pt x="293229" y="199003"/>
                </a:lnTo>
                <a:cubicBezTo>
                  <a:pt x="354224" y="77014"/>
                  <a:pt x="478835" y="0"/>
                  <a:pt x="615223" y="0"/>
                </a:cubicBezTo>
                <a:lnTo>
                  <a:pt x="1319151" y="0"/>
                </a:lnTo>
                <a:cubicBezTo>
                  <a:pt x="1455539" y="0"/>
                  <a:pt x="1580150" y="77014"/>
                  <a:pt x="1641145" y="199003"/>
                </a:cubicBezTo>
                <a:lnTo>
                  <a:pt x="1896338" y="709391"/>
                </a:lnTo>
                <a:cubicBezTo>
                  <a:pt x="1947052" y="810819"/>
                  <a:pt x="1947052" y="929957"/>
                  <a:pt x="1896338" y="1031385"/>
                </a:cubicBezTo>
                <a:lnTo>
                  <a:pt x="1641145" y="1541773"/>
                </a:lnTo>
                <a:cubicBezTo>
                  <a:pt x="1580150" y="1663762"/>
                  <a:pt x="1455539" y="1740776"/>
                  <a:pt x="1319151" y="1740776"/>
                </a:cubicBezTo>
                <a:lnTo>
                  <a:pt x="615223" y="1740776"/>
                </a:lnTo>
                <a:cubicBezTo>
                  <a:pt x="478835" y="1740776"/>
                  <a:pt x="354224" y="1663762"/>
                  <a:pt x="293229" y="1541773"/>
                </a:cubicBezTo>
                <a:lnTo>
                  <a:pt x="38036" y="1031385"/>
                </a:lnTo>
                <a:cubicBezTo>
                  <a:pt x="-12678" y="929957"/>
                  <a:pt x="-12678" y="810819"/>
                  <a:pt x="38036" y="709391"/>
                </a:cubicBezTo>
              </a:path>
            </a:pathLst>
          </a:cu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5" name="图片 4" descr="摄图网_401727062_手持扳手（非企业商用）"/>
          <p:cNvPicPr>
            <a:picLocks noChangeAspect="1"/>
          </p:cNvPicPr>
          <p:nvPr/>
        </p:nvPicPr>
        <p:blipFill>
          <a:blip r:embed="rId2"/>
          <a:srcRect t="13249"/>
          <a:stretch>
            <a:fillRect/>
          </a:stretch>
        </p:blipFill>
        <p:spPr>
          <a:xfrm>
            <a:off x="4045585" y="1859280"/>
            <a:ext cx="4100830" cy="2371725"/>
          </a:xfrm>
          <a:prstGeom prst="rect">
            <a:avLst/>
          </a:prstGeom>
        </p:spPr>
      </p:pic>
      <p:sp>
        <p:nvSpPr>
          <p:cNvPr id="2" name="文本框 1"/>
          <p:cNvSpPr txBox="1"/>
          <p:nvPr/>
        </p:nvSpPr>
        <p:spPr>
          <a:xfrm>
            <a:off x="5059045" y="4436110"/>
            <a:ext cx="2073275" cy="460375"/>
          </a:xfrm>
          <a:prstGeom prst="rect">
            <a:avLst/>
          </a:prstGeom>
          <a:noFill/>
        </p:spPr>
        <p:txBody>
          <a:bodyPr wrap="square" rtlCol="0" anchor="t">
            <a:spAutoFit/>
          </a:bodyPr>
          <a:lstStyle/>
          <a:p>
            <a:pPr algn="ctr"/>
            <a:r>
              <a:rPr lang="zh-CN" altLang="en-US" sz="2400">
                <a:solidFill>
                  <a:schemeClr val="bg1"/>
                </a:solidFill>
                <a:latin typeface="汉仪雪君体简" panose="02010600000101010101" charset="-122"/>
                <a:ea typeface="汉仪雪君体简" panose="02010600000101010101" charset="-122"/>
                <a:sym typeface="+mn-ea"/>
              </a:rPr>
              <a:t>写入标题</a:t>
            </a:r>
            <a:endParaRPr lang="zh-CN" altLang="en-US" sz="2400">
              <a:solidFill>
                <a:schemeClr val="bg1"/>
              </a:solidFill>
              <a:latin typeface="汉仪雪君体简" panose="02010600000101010101" charset="-122"/>
              <a:ea typeface="汉仪雪君体简" panose="02010600000101010101" charset="-122"/>
              <a:sym typeface="+mn-ea"/>
            </a:endParaRPr>
          </a:p>
        </p:txBody>
      </p:sp>
      <p:sp>
        <p:nvSpPr>
          <p:cNvPr id="21" name="MH_Text_1"/>
          <p:cNvSpPr txBox="1">
            <a:spLocks noChangeArrowheads="1"/>
          </p:cNvSpPr>
          <p:nvPr>
            <p:custDataLst>
              <p:tags r:id="rId3"/>
            </p:custDataLst>
          </p:nvPr>
        </p:nvSpPr>
        <p:spPr bwMode="auto">
          <a:xfrm>
            <a:off x="8162925" y="2813685"/>
            <a:ext cx="3314065"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22" name="TextBox 76"/>
          <p:cNvSpPr txBox="1"/>
          <p:nvPr/>
        </p:nvSpPr>
        <p:spPr>
          <a:xfrm>
            <a:off x="8138160" y="2468245"/>
            <a:ext cx="2680970" cy="36830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sp>
        <p:nvSpPr>
          <p:cNvPr id="3" name="MH_Text_1"/>
          <p:cNvSpPr txBox="1">
            <a:spLocks noChangeArrowheads="1"/>
          </p:cNvSpPr>
          <p:nvPr>
            <p:custDataLst>
              <p:tags r:id="rId4"/>
            </p:custDataLst>
          </p:nvPr>
        </p:nvSpPr>
        <p:spPr bwMode="auto">
          <a:xfrm>
            <a:off x="8162925" y="4220210"/>
            <a:ext cx="3314065"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4" name="TextBox 76"/>
          <p:cNvSpPr txBox="1"/>
          <p:nvPr/>
        </p:nvSpPr>
        <p:spPr>
          <a:xfrm>
            <a:off x="8138160" y="3874770"/>
            <a:ext cx="2680970" cy="36830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sp>
        <p:nvSpPr>
          <p:cNvPr id="6" name="MH_Text_1"/>
          <p:cNvSpPr txBox="1">
            <a:spLocks noChangeArrowheads="1"/>
          </p:cNvSpPr>
          <p:nvPr>
            <p:custDataLst>
              <p:tags r:id="rId5"/>
            </p:custDataLst>
          </p:nvPr>
        </p:nvSpPr>
        <p:spPr bwMode="auto">
          <a:xfrm>
            <a:off x="800100" y="2813685"/>
            <a:ext cx="3314065"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8" name="TextBox 76"/>
          <p:cNvSpPr txBox="1"/>
          <p:nvPr/>
        </p:nvSpPr>
        <p:spPr>
          <a:xfrm>
            <a:off x="775335" y="2468245"/>
            <a:ext cx="2680970" cy="36830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sp>
        <p:nvSpPr>
          <p:cNvPr id="9" name="MH_Text_1"/>
          <p:cNvSpPr txBox="1">
            <a:spLocks noChangeArrowheads="1"/>
          </p:cNvSpPr>
          <p:nvPr>
            <p:custDataLst>
              <p:tags r:id="rId6"/>
            </p:custDataLst>
          </p:nvPr>
        </p:nvSpPr>
        <p:spPr bwMode="auto">
          <a:xfrm>
            <a:off x="800100" y="4220210"/>
            <a:ext cx="3314065"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10" name="TextBox 76"/>
          <p:cNvSpPr txBox="1"/>
          <p:nvPr/>
        </p:nvSpPr>
        <p:spPr>
          <a:xfrm>
            <a:off x="775335" y="3874770"/>
            <a:ext cx="2680970" cy="36830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spTree>
    <p:custDataLst>
      <p:tags r:id="rId7"/>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1" fill="hold"/>
                                        <p:tgtEl>
                                          <p:spTgt spid="6"/>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to="" calcmode="lin" valueType="num">
                                      <p:cBhvr>
                                        <p:cTn id="17" dur="1" fill="hold"/>
                                        <p:tgtEl>
                                          <p:spTgt spid="21"/>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cBhvr>
                                    </p:anim>
                                  </p:childTnLst>
                                </p:cTn>
                              </p:par>
                            </p:childTnLst>
                          </p:cTn>
                        </p:par>
                      </p:childTnLst>
                    </p:cTn>
                  </p:par>
                  <p:par>
                    <p:cTn id="23" fill="hold" nodeType="clickPar">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to="" calcmode="lin" valueType="num">
                                      <p:cBhvr>
                                        <p:cTn id="2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1" grpId="0"/>
      <p:bldP spid="3" grpId="0"/>
      <p:bldP spid="2"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sp>
        <p:nvSpPr>
          <p:cNvPr id="5" name="圆角矩形 4"/>
          <p:cNvSpPr/>
          <p:nvPr/>
        </p:nvSpPr>
        <p:spPr>
          <a:xfrm>
            <a:off x="1134745" y="1885950"/>
            <a:ext cx="3593465" cy="3324225"/>
          </a:xfrm>
          <a:prstGeom prst="roundRect">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C:\Users\windows7\Desktop\5\401721300.png401721300"/>
          <p:cNvPicPr>
            <a:picLocks noChangeAspect="1"/>
          </p:cNvPicPr>
          <p:nvPr/>
        </p:nvPicPr>
        <p:blipFill>
          <a:blip r:embed="rId3"/>
          <a:stretch>
            <a:fillRect/>
          </a:stretch>
        </p:blipFill>
        <p:spPr>
          <a:xfrm>
            <a:off x="905510" y="2422525"/>
            <a:ext cx="4051300" cy="2787650"/>
          </a:xfrm>
          <a:prstGeom prst="rect">
            <a:avLst/>
          </a:prstGeom>
        </p:spPr>
      </p:pic>
      <p:sp>
        <p:nvSpPr>
          <p:cNvPr id="12" name="文本框 11"/>
          <p:cNvSpPr txBox="1"/>
          <p:nvPr/>
        </p:nvSpPr>
        <p:spPr>
          <a:xfrm>
            <a:off x="5125085" y="2405380"/>
            <a:ext cx="6149340" cy="1198880"/>
          </a:xfrm>
          <a:prstGeom prst="rect">
            <a:avLst/>
          </a:prstGeom>
          <a:noFill/>
        </p:spPr>
        <p:txBody>
          <a:bodyPr wrap="square" rtlCol="0" anchor="t">
            <a:spAutoFit/>
          </a:bodyPr>
          <a:lstStyle/>
          <a:p>
            <a:pPr algn="ctr"/>
            <a:r>
              <a:rPr lang="zh-CN" altLang="en-US" sz="7200">
                <a:ln w="0">
                  <a:noFill/>
                </a:ln>
                <a:solidFill>
                  <a:schemeClr val="bg1"/>
                </a:solidFill>
                <a:latin typeface="汉仪雪君体简" panose="02010600000101010101" charset="-122"/>
                <a:ea typeface="汉仪雪君体简" panose="02010600000101010101" charset="-122"/>
                <a:sym typeface="+mn-ea"/>
              </a:rPr>
              <a:t>在此输入标题</a:t>
            </a:r>
            <a:endParaRPr lang="zh-CN" altLang="en-US" sz="7200">
              <a:ln w="0">
                <a:noFill/>
              </a:ln>
              <a:solidFill>
                <a:schemeClr val="bg1"/>
              </a:solidFill>
              <a:latin typeface="汉仪雪君体简" panose="02010600000101010101" charset="-122"/>
              <a:ea typeface="汉仪雪君体简" panose="02010600000101010101" charset="-122"/>
              <a:sym typeface="+mn-ea"/>
            </a:endParaRPr>
          </a:p>
        </p:txBody>
      </p:sp>
      <p:sp>
        <p:nvSpPr>
          <p:cNvPr id="13" name="文本框 12"/>
          <p:cNvSpPr txBox="1"/>
          <p:nvPr/>
        </p:nvSpPr>
        <p:spPr>
          <a:xfrm>
            <a:off x="5445125" y="3733165"/>
            <a:ext cx="5551170" cy="773430"/>
          </a:xfrm>
          <a:prstGeom prst="rect">
            <a:avLst/>
          </a:prstGeom>
          <a:noFill/>
        </p:spPr>
        <p:txBody>
          <a:bodyPr wrap="square" rtlCol="0">
            <a:spAutoFit/>
          </a:bodyPr>
          <a:lstStyle/>
          <a:p>
            <a:pPr algn="ctr">
              <a:lnSpc>
                <a:spcPct val="130000"/>
              </a:lnSpc>
            </a:pPr>
            <a:r>
              <a:rPr lang="zh-CN" altLang="en-US" sz="12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1200">
              <a:solidFill>
                <a:schemeClr val="bg1"/>
              </a:solidFill>
              <a:latin typeface="汉仪雪君体简" panose="02010600000101010101" charset="-122"/>
              <a:ea typeface="汉仪雪君体简" panose="02010600000101010101" charset="-122"/>
              <a:cs typeface="+mn-ea"/>
              <a:sym typeface="+mn-lt"/>
            </a:endParaRPr>
          </a:p>
          <a:p>
            <a:pPr algn="ctr">
              <a:lnSpc>
                <a:spcPct val="110000"/>
              </a:lnSpc>
            </a:pPr>
            <a:endParaRPr lang="zh-CN" altLang="en-US" sz="1200">
              <a:solidFill>
                <a:schemeClr val="bg1"/>
              </a:solidFill>
              <a:latin typeface="汉仪雪君体简" panose="02010600000101010101" charset="-122"/>
              <a:ea typeface="汉仪雪君体简" panose="02010600000101010101" charset="-122"/>
              <a:cs typeface="+mn-ea"/>
              <a:sym typeface="+mn-lt"/>
            </a:endParaRPr>
          </a:p>
        </p:txBody>
      </p:sp>
      <p:pic>
        <p:nvPicPr>
          <p:cNvPr id="7" name="图片 6" descr="34446"/>
          <p:cNvPicPr>
            <a:picLocks noChangeAspect="1"/>
          </p:cNvPicPr>
          <p:nvPr/>
        </p:nvPicPr>
        <p:blipFill>
          <a:blip r:embed="rId4"/>
          <a:srcRect l="82270" t="3636" r="2344" b="91364"/>
          <a:stretch>
            <a:fillRect/>
          </a:stretch>
        </p:blipFill>
        <p:spPr>
          <a:xfrm>
            <a:off x="10172065" y="1199515"/>
            <a:ext cx="1875790" cy="1903730"/>
          </a:xfrm>
          <a:prstGeom prst="rect">
            <a:avLst/>
          </a:prstGeom>
        </p:spPr>
      </p:pic>
    </p:spTree>
    <p:custDataLst>
      <p:tags r:id="rId5"/>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grpSp>
        <p:nvGrpSpPr>
          <p:cNvPr id="2" name="组合 1"/>
          <p:cNvGrpSpPr/>
          <p:nvPr/>
        </p:nvGrpSpPr>
        <p:grpSpPr>
          <a:xfrm>
            <a:off x="909320" y="1736725"/>
            <a:ext cx="4460875" cy="4061460"/>
            <a:chOff x="2638696" y="526547"/>
            <a:chExt cx="6346736" cy="5779709"/>
          </a:xfrm>
          <a:solidFill>
            <a:srgbClr val="F4A628"/>
          </a:solidFill>
        </p:grpSpPr>
        <p:grpSp>
          <p:nvGrpSpPr>
            <p:cNvPr id="3" name="组合 2"/>
            <p:cNvGrpSpPr/>
            <p:nvPr/>
          </p:nvGrpSpPr>
          <p:grpSpPr>
            <a:xfrm>
              <a:off x="2638696" y="526547"/>
              <a:ext cx="3383280" cy="3383640"/>
              <a:chOff x="2987040" y="1497648"/>
              <a:chExt cx="3383280" cy="3383640"/>
            </a:xfrm>
            <a:grpFill/>
          </p:grpSpPr>
          <p:sp>
            <p:nvSpPr>
              <p:cNvPr id="17" name="任意多边形 16"/>
              <p:cNvSpPr/>
              <p:nvPr/>
            </p:nvSpPr>
            <p:spPr>
              <a:xfrm flipH="1">
                <a:off x="2987040" y="1497648"/>
                <a:ext cx="3383280" cy="3383640"/>
              </a:xfrm>
              <a:custGeom>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79"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pFill/>
              <a:ln w="28575">
                <a:gradFill flip="none" rotWithShape="1">
                  <a:gsLst>
                    <a:gs pos="0">
                      <a:schemeClr val="bg1"/>
                    </a:gs>
                    <a:gs pos="100000">
                      <a:schemeClr val="bg1">
                        <a:lumMod val="85000"/>
                      </a:schemeClr>
                    </a:gs>
                  </a:gsLst>
                  <a:lin ang="8100000" scaled="1"/>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sp>
            <p:nvSpPr>
              <p:cNvPr id="6" name="椭圆 5"/>
              <p:cNvSpPr/>
              <p:nvPr/>
            </p:nvSpPr>
            <p:spPr>
              <a:xfrm>
                <a:off x="3197860" y="1708648"/>
                <a:ext cx="2961640" cy="2961640"/>
              </a:xfrm>
              <a:prstGeom prst="ellipse">
                <a:avLst/>
              </a:prstGeom>
              <a:grp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grpSp>
        <p:grpSp>
          <p:nvGrpSpPr>
            <p:cNvPr id="7" name="组合 6"/>
            <p:cNvGrpSpPr/>
            <p:nvPr/>
          </p:nvGrpSpPr>
          <p:grpSpPr>
            <a:xfrm flipH="1">
              <a:off x="6145712" y="1070165"/>
              <a:ext cx="2839720" cy="2840022"/>
              <a:chOff x="6748780" y="1497648"/>
              <a:chExt cx="3383280" cy="3383640"/>
            </a:xfrm>
            <a:grpFill/>
          </p:grpSpPr>
          <p:sp>
            <p:nvSpPr>
              <p:cNvPr id="15" name="任意多边形 14"/>
              <p:cNvSpPr/>
              <p:nvPr/>
            </p:nvSpPr>
            <p:spPr>
              <a:xfrm flipH="1">
                <a:off x="6748780" y="1497648"/>
                <a:ext cx="3383280" cy="3383640"/>
              </a:xfrm>
              <a:custGeom>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79"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pFill/>
              <a:ln w="28575">
                <a:gradFill flip="none" rotWithShape="1">
                  <a:gsLst>
                    <a:gs pos="0">
                      <a:schemeClr val="bg1"/>
                    </a:gs>
                    <a:gs pos="100000">
                      <a:schemeClr val="bg1">
                        <a:lumMod val="85000"/>
                      </a:schemeClr>
                    </a:gs>
                  </a:gsLst>
                  <a:lin ang="2700000" scaled="1"/>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sp>
            <p:nvSpPr>
              <p:cNvPr id="16" name="椭圆 15"/>
              <p:cNvSpPr/>
              <p:nvPr/>
            </p:nvSpPr>
            <p:spPr>
              <a:xfrm>
                <a:off x="6959600" y="1708648"/>
                <a:ext cx="2961640" cy="2961640"/>
              </a:xfrm>
              <a:prstGeom prst="ellipse">
                <a:avLst/>
              </a:prstGeom>
              <a:grpFill/>
              <a:ln>
                <a:noFill/>
              </a:ln>
              <a:effectLst>
                <a:innerShdw blurRad="114300" dist="25400" dir="189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grpSp>
        <p:grpSp>
          <p:nvGrpSpPr>
            <p:cNvPr id="8" name="组合 7"/>
            <p:cNvGrpSpPr/>
            <p:nvPr/>
          </p:nvGrpSpPr>
          <p:grpSpPr>
            <a:xfrm flipH="1" flipV="1">
              <a:off x="6145712" y="4029232"/>
              <a:ext cx="2276782" cy="2277024"/>
              <a:chOff x="6748780" y="1497648"/>
              <a:chExt cx="3383280" cy="3383640"/>
            </a:xfrm>
            <a:grpFill/>
          </p:grpSpPr>
          <p:sp>
            <p:nvSpPr>
              <p:cNvPr id="13" name="任意多边形 12"/>
              <p:cNvSpPr/>
              <p:nvPr/>
            </p:nvSpPr>
            <p:spPr>
              <a:xfrm flipH="1">
                <a:off x="6748780" y="1497648"/>
                <a:ext cx="3383280" cy="3383640"/>
              </a:xfrm>
              <a:custGeom>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79"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pFill/>
              <a:ln w="28575">
                <a:gradFill flip="none" rotWithShape="1">
                  <a:gsLst>
                    <a:gs pos="0">
                      <a:schemeClr val="bg1"/>
                    </a:gs>
                    <a:gs pos="100000">
                      <a:schemeClr val="bg1">
                        <a:lumMod val="85000"/>
                      </a:schemeClr>
                    </a:gs>
                  </a:gsLst>
                  <a:lin ang="18900000" scaled="0"/>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sp>
            <p:nvSpPr>
              <p:cNvPr id="14" name="椭圆 13"/>
              <p:cNvSpPr/>
              <p:nvPr/>
            </p:nvSpPr>
            <p:spPr>
              <a:xfrm>
                <a:off x="6959600" y="1708648"/>
                <a:ext cx="2961640" cy="2961640"/>
              </a:xfrm>
              <a:prstGeom prst="ellipse">
                <a:avLst/>
              </a:prstGeom>
              <a:grpFill/>
              <a:ln>
                <a:noFill/>
              </a:ln>
              <a:effectLst>
                <a:innerShdw blurRad="114300" dist="25400" dir="27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grpSp>
        <p:grpSp>
          <p:nvGrpSpPr>
            <p:cNvPr id="9" name="组合 8"/>
            <p:cNvGrpSpPr/>
            <p:nvPr/>
          </p:nvGrpSpPr>
          <p:grpSpPr>
            <a:xfrm flipV="1">
              <a:off x="4310634" y="4018644"/>
              <a:ext cx="1708764" cy="1708946"/>
              <a:chOff x="6748780" y="1497648"/>
              <a:chExt cx="3383280" cy="3383640"/>
            </a:xfrm>
            <a:grpFill/>
          </p:grpSpPr>
          <p:sp>
            <p:nvSpPr>
              <p:cNvPr id="11" name="任意多边形 10"/>
              <p:cNvSpPr/>
              <p:nvPr/>
            </p:nvSpPr>
            <p:spPr>
              <a:xfrm flipH="1">
                <a:off x="6748780" y="1497648"/>
                <a:ext cx="3383280" cy="3383640"/>
              </a:xfrm>
              <a:custGeom>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79"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pFill/>
              <a:ln w="28575">
                <a:gradFill flip="none" rotWithShape="1">
                  <a:gsLst>
                    <a:gs pos="0">
                      <a:schemeClr val="bg1"/>
                    </a:gs>
                    <a:gs pos="100000">
                      <a:schemeClr val="bg1">
                        <a:lumMod val="85000"/>
                      </a:schemeClr>
                    </a:gs>
                  </a:gsLst>
                  <a:lin ang="13500000" scaled="0"/>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sp>
            <p:nvSpPr>
              <p:cNvPr id="12" name="椭圆 11"/>
              <p:cNvSpPr/>
              <p:nvPr/>
            </p:nvSpPr>
            <p:spPr>
              <a:xfrm>
                <a:off x="6959600" y="1708648"/>
                <a:ext cx="2961640" cy="2961640"/>
              </a:xfrm>
              <a:prstGeom prst="ellipse">
                <a:avLst/>
              </a:prstGeom>
              <a:grpFill/>
              <a:ln>
                <a:noFill/>
              </a:ln>
              <a:effectLst>
                <a:innerShdw blurRad="114300" dist="25400" dir="81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cs typeface="+mn-ea"/>
                  <a:sym typeface="+mn-lt"/>
                </a:endParaRPr>
              </a:p>
            </p:txBody>
          </p:sp>
        </p:grpSp>
        <p:sp>
          <p:nvSpPr>
            <p:cNvPr id="10" name="文本框 40"/>
            <p:cNvSpPr txBox="1"/>
            <p:nvPr/>
          </p:nvSpPr>
          <p:spPr>
            <a:xfrm>
              <a:off x="3520711" y="1665288"/>
              <a:ext cx="1619250" cy="1181063"/>
            </a:xfrm>
            <a:prstGeom prst="rect">
              <a:avLst/>
            </a:prstGeom>
            <a:grpFill/>
          </p:spPr>
          <p:txBody>
            <a:bodyPr wrap="square" rtlCol="0">
              <a:spAutoFit/>
            </a:bodyPr>
            <a:lstStyle/>
            <a:p>
              <a:pPr algn="ctr"/>
              <a:r>
                <a:rPr lang="en-US" altLang="zh-CN" sz="4800">
                  <a:solidFill>
                    <a:prstClr val="white"/>
                  </a:solidFill>
                  <a:cs typeface="+mn-ea"/>
                  <a:sym typeface="+mn-lt"/>
                </a:rPr>
                <a:t>01</a:t>
              </a:r>
              <a:endParaRPr lang="en-US" altLang="zh-CN" sz="2800">
                <a:solidFill>
                  <a:prstClr val="white"/>
                </a:solidFill>
                <a:cs typeface="+mn-ea"/>
                <a:sym typeface="+mn-lt"/>
              </a:endParaRPr>
            </a:p>
          </p:txBody>
        </p:sp>
        <p:sp>
          <p:nvSpPr>
            <p:cNvPr id="19" name="文本框 41"/>
            <p:cNvSpPr txBox="1"/>
            <p:nvPr/>
          </p:nvSpPr>
          <p:spPr>
            <a:xfrm>
              <a:off x="6755947" y="1982344"/>
              <a:ext cx="1619250" cy="1093410"/>
            </a:xfrm>
            <a:prstGeom prst="rect">
              <a:avLst/>
            </a:prstGeom>
            <a:grpFill/>
          </p:spPr>
          <p:txBody>
            <a:bodyPr wrap="square" rtlCol="0">
              <a:spAutoFit/>
            </a:bodyPr>
            <a:lstStyle/>
            <a:p>
              <a:pPr algn="ctr"/>
              <a:r>
                <a:rPr lang="en-US" altLang="zh-CN" sz="4400">
                  <a:solidFill>
                    <a:prstClr val="white"/>
                  </a:solidFill>
                  <a:cs typeface="+mn-ea"/>
                  <a:sym typeface="+mn-lt"/>
                </a:rPr>
                <a:t>02</a:t>
              </a:r>
              <a:endParaRPr lang="en-US" altLang="zh-CN" sz="2400">
                <a:solidFill>
                  <a:prstClr val="white"/>
                </a:solidFill>
                <a:cs typeface="+mn-ea"/>
                <a:sym typeface="+mn-lt"/>
              </a:endParaRPr>
            </a:p>
          </p:txBody>
        </p:sp>
        <p:sp>
          <p:nvSpPr>
            <p:cNvPr id="20" name="文本框 42"/>
            <p:cNvSpPr txBox="1"/>
            <p:nvPr/>
          </p:nvSpPr>
          <p:spPr>
            <a:xfrm>
              <a:off x="6474478" y="4706079"/>
              <a:ext cx="1619250" cy="1005756"/>
            </a:xfrm>
            <a:prstGeom prst="rect">
              <a:avLst/>
            </a:prstGeom>
            <a:grpFill/>
          </p:spPr>
          <p:txBody>
            <a:bodyPr wrap="square" rtlCol="0">
              <a:spAutoFit/>
            </a:bodyPr>
            <a:lstStyle/>
            <a:p>
              <a:pPr algn="ctr"/>
              <a:r>
                <a:rPr lang="en-US" altLang="zh-CN" sz="4000">
                  <a:solidFill>
                    <a:prstClr val="white"/>
                  </a:solidFill>
                  <a:cs typeface="+mn-ea"/>
                  <a:sym typeface="+mn-lt"/>
                </a:rPr>
                <a:t>04</a:t>
              </a:r>
              <a:endParaRPr lang="en-US" altLang="zh-CN" sz="2000">
                <a:solidFill>
                  <a:prstClr val="white"/>
                </a:solidFill>
                <a:cs typeface="+mn-ea"/>
                <a:sym typeface="+mn-lt"/>
              </a:endParaRPr>
            </a:p>
          </p:txBody>
        </p:sp>
        <p:sp>
          <p:nvSpPr>
            <p:cNvPr id="21" name="文本框 43"/>
            <p:cNvSpPr txBox="1"/>
            <p:nvPr/>
          </p:nvSpPr>
          <p:spPr>
            <a:xfrm>
              <a:off x="4369311" y="4421293"/>
              <a:ext cx="1619250" cy="918103"/>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algn="ctr"/>
              <a:r>
                <a:rPr lang="en-US" altLang="zh-CN" sz="3600">
                  <a:solidFill>
                    <a:prstClr val="white"/>
                  </a:solidFill>
                  <a:cs typeface="+mn-ea"/>
                  <a:sym typeface="+mn-lt"/>
                </a:rPr>
                <a:t>03</a:t>
              </a:r>
              <a:endParaRPr lang="en-US" altLang="zh-CN">
                <a:solidFill>
                  <a:prstClr val="white"/>
                </a:solidFill>
                <a:cs typeface="+mn-ea"/>
                <a:sym typeface="+mn-lt"/>
              </a:endParaRPr>
            </a:p>
          </p:txBody>
        </p:sp>
      </p:grpSp>
      <p:grpSp>
        <p:nvGrpSpPr>
          <p:cNvPr id="5" name="组合 4"/>
          <p:cNvGrpSpPr/>
          <p:nvPr/>
        </p:nvGrpSpPr>
        <p:grpSpPr>
          <a:xfrm>
            <a:off x="6594475" y="2008505"/>
            <a:ext cx="4129405" cy="581660"/>
            <a:chOff x="10111" y="2660"/>
            <a:chExt cx="6503" cy="916"/>
          </a:xfrm>
        </p:grpSpPr>
        <p:sp>
          <p:nvSpPr>
            <p:cNvPr id="29" name="椭圆 28"/>
            <p:cNvSpPr/>
            <p:nvPr/>
          </p:nvSpPr>
          <p:spPr>
            <a:xfrm>
              <a:off x="10111" y="2735"/>
              <a:ext cx="767" cy="767"/>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1</a:t>
              </a:r>
              <a:endParaRPr lang="en-US" altLang="zh-CN">
                <a:solidFill>
                  <a:schemeClr val="bg1"/>
                </a:solidFill>
              </a:endParaRPr>
            </a:p>
          </p:txBody>
        </p:sp>
        <p:sp>
          <p:nvSpPr>
            <p:cNvPr id="4" name="MH_Text_1"/>
            <p:cNvSpPr txBox="1">
              <a:spLocks noChangeArrowheads="1"/>
            </p:cNvSpPr>
            <p:nvPr>
              <p:custDataLst>
                <p:tags r:id="rId2"/>
              </p:custDataLst>
            </p:nvPr>
          </p:nvSpPr>
          <p:spPr bwMode="auto">
            <a:xfrm>
              <a:off x="11396" y="2660"/>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grpSp>
      <p:grpSp>
        <p:nvGrpSpPr>
          <p:cNvPr id="22" name="组合 21"/>
          <p:cNvGrpSpPr/>
          <p:nvPr/>
        </p:nvGrpSpPr>
        <p:grpSpPr>
          <a:xfrm>
            <a:off x="6594475" y="3009900"/>
            <a:ext cx="4129405" cy="581660"/>
            <a:chOff x="10111" y="2660"/>
            <a:chExt cx="6503" cy="916"/>
          </a:xfrm>
        </p:grpSpPr>
        <p:sp>
          <p:nvSpPr>
            <p:cNvPr id="23" name="椭圆 22"/>
            <p:cNvSpPr/>
            <p:nvPr/>
          </p:nvSpPr>
          <p:spPr>
            <a:xfrm>
              <a:off x="10111" y="2735"/>
              <a:ext cx="767" cy="767"/>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2</a:t>
              </a:r>
              <a:endParaRPr lang="en-US" altLang="zh-CN">
                <a:solidFill>
                  <a:schemeClr val="bg1"/>
                </a:solidFill>
              </a:endParaRPr>
            </a:p>
          </p:txBody>
        </p:sp>
        <p:sp>
          <p:nvSpPr>
            <p:cNvPr id="24" name="MH_Text_1"/>
            <p:cNvSpPr txBox="1">
              <a:spLocks noChangeArrowheads="1"/>
            </p:cNvSpPr>
            <p:nvPr>
              <p:custDataLst>
                <p:tags r:id="rId3"/>
              </p:custDataLst>
            </p:nvPr>
          </p:nvSpPr>
          <p:spPr bwMode="auto">
            <a:xfrm>
              <a:off x="11396" y="2660"/>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grpSp>
      <p:grpSp>
        <p:nvGrpSpPr>
          <p:cNvPr id="25" name="组合 24"/>
          <p:cNvGrpSpPr/>
          <p:nvPr/>
        </p:nvGrpSpPr>
        <p:grpSpPr>
          <a:xfrm>
            <a:off x="6594475" y="4011295"/>
            <a:ext cx="4129405" cy="581660"/>
            <a:chOff x="10111" y="2660"/>
            <a:chExt cx="6503" cy="916"/>
          </a:xfrm>
        </p:grpSpPr>
        <p:sp>
          <p:nvSpPr>
            <p:cNvPr id="26" name="椭圆 25"/>
            <p:cNvSpPr/>
            <p:nvPr/>
          </p:nvSpPr>
          <p:spPr>
            <a:xfrm>
              <a:off x="10111" y="2735"/>
              <a:ext cx="767" cy="767"/>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3</a:t>
              </a:r>
              <a:endParaRPr lang="en-US" altLang="zh-CN">
                <a:solidFill>
                  <a:schemeClr val="bg1"/>
                </a:solidFill>
              </a:endParaRPr>
            </a:p>
          </p:txBody>
        </p:sp>
        <p:sp>
          <p:nvSpPr>
            <p:cNvPr id="27" name="MH_Text_1"/>
            <p:cNvSpPr txBox="1">
              <a:spLocks noChangeArrowheads="1"/>
            </p:cNvSpPr>
            <p:nvPr>
              <p:custDataLst>
                <p:tags r:id="rId4"/>
              </p:custDataLst>
            </p:nvPr>
          </p:nvSpPr>
          <p:spPr bwMode="auto">
            <a:xfrm>
              <a:off x="11396" y="2660"/>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grpSp>
      <p:grpSp>
        <p:nvGrpSpPr>
          <p:cNvPr id="28" name="组合 27"/>
          <p:cNvGrpSpPr/>
          <p:nvPr/>
        </p:nvGrpSpPr>
        <p:grpSpPr>
          <a:xfrm>
            <a:off x="6594475" y="5012690"/>
            <a:ext cx="4129405" cy="581660"/>
            <a:chOff x="10111" y="2660"/>
            <a:chExt cx="6503" cy="916"/>
          </a:xfrm>
        </p:grpSpPr>
        <p:sp>
          <p:nvSpPr>
            <p:cNvPr id="30" name="椭圆 29"/>
            <p:cNvSpPr/>
            <p:nvPr/>
          </p:nvSpPr>
          <p:spPr>
            <a:xfrm>
              <a:off x="10111" y="2735"/>
              <a:ext cx="767" cy="767"/>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4</a:t>
              </a:r>
              <a:endParaRPr lang="en-US" altLang="zh-CN">
                <a:solidFill>
                  <a:schemeClr val="bg1"/>
                </a:solidFill>
              </a:endParaRPr>
            </a:p>
          </p:txBody>
        </p:sp>
        <p:sp>
          <p:nvSpPr>
            <p:cNvPr id="31" name="MH_Text_1"/>
            <p:cNvSpPr txBox="1">
              <a:spLocks noChangeArrowheads="1"/>
            </p:cNvSpPr>
            <p:nvPr>
              <p:custDataLst>
                <p:tags r:id="rId5"/>
              </p:custDataLst>
            </p:nvPr>
          </p:nvSpPr>
          <p:spPr bwMode="auto">
            <a:xfrm>
              <a:off x="11396" y="2660"/>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grpSp>
    </p:spTree>
    <p:custDataLst>
      <p:tags r:id="rId6"/>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24"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cBhvr>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to="" calcmode="lin" valueType="num">
                                      <p:cBhvr>
                                        <p:cTn id="19" dur="1" fill="hold"/>
                                        <p:tgtEl>
                                          <p:spTgt spid="22"/>
                                        </p:tgtEl>
                                      </p:cBhvr>
                                    </p:anim>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to="" calcmode="lin" valueType="num">
                                      <p:cBhvr>
                                        <p:cTn id="24" dur="1" fill="hold"/>
                                        <p:tgtEl>
                                          <p:spTgt spid="25"/>
                                        </p:tgtEl>
                                      </p:cBhvr>
                                    </p:anim>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 to="" calcmode="lin" valueType="num">
                                      <p:cBhvr>
                                        <p:cTn id="29" dur="1" fill="hold"/>
                                        <p:tgtEl>
                                          <p:spTgt spid="2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pic>
        <p:nvPicPr>
          <p:cNvPr id="7" name="图片 6" descr="34446"/>
          <p:cNvPicPr>
            <a:picLocks noChangeAspect="1"/>
          </p:cNvPicPr>
          <p:nvPr/>
        </p:nvPicPr>
        <p:blipFill>
          <a:blip r:embed="rId3"/>
          <a:srcRect t="3636" r="2344" b="91364"/>
          <a:stretch>
            <a:fillRect/>
          </a:stretch>
        </p:blipFill>
        <p:spPr>
          <a:xfrm>
            <a:off x="118110" y="793115"/>
            <a:ext cx="11905615" cy="1903730"/>
          </a:xfrm>
          <a:prstGeom prst="rect">
            <a:avLst/>
          </a:prstGeom>
        </p:spPr>
      </p:pic>
      <p:pic>
        <p:nvPicPr>
          <p:cNvPr id="6" name="图片 5" descr="C:\Users\Administrator\Desktop\#U9c7c#U8dc3#U9f99#U95e8.png#U9c7c#U8dc3#U9f99#U95e8"/>
          <p:cNvPicPr>
            <a:picLocks noChangeAspect="1"/>
          </p:cNvPicPr>
          <p:nvPr/>
        </p:nvPicPr>
        <p:blipFill>
          <a:blip r:embed="rId4"/>
          <a:srcRect t="58807" b="8720"/>
          <a:stretch>
            <a:fillRect/>
          </a:stretch>
        </p:blipFill>
        <p:spPr>
          <a:xfrm>
            <a:off x="-1270" y="4058285"/>
            <a:ext cx="12192000" cy="2799715"/>
          </a:xfrm>
          <a:prstGeom prst="rect">
            <a:avLst/>
          </a:prstGeom>
        </p:spPr>
      </p:pic>
      <p:pic>
        <p:nvPicPr>
          <p:cNvPr id="5" name="图片 4" descr="摄图网_401727062_手持扳手（非企业商用）"/>
          <p:cNvPicPr>
            <a:picLocks noChangeAspect="1"/>
          </p:cNvPicPr>
          <p:nvPr/>
        </p:nvPicPr>
        <p:blipFill>
          <a:blip r:embed="rId5"/>
          <a:srcRect t="13249"/>
          <a:stretch>
            <a:fillRect/>
          </a:stretch>
        </p:blipFill>
        <p:spPr>
          <a:xfrm>
            <a:off x="4045585" y="351790"/>
            <a:ext cx="4100830" cy="2371725"/>
          </a:xfrm>
          <a:prstGeom prst="rect">
            <a:avLst/>
          </a:prstGeom>
        </p:spPr>
      </p:pic>
      <p:sp>
        <p:nvSpPr>
          <p:cNvPr id="26" name="Freeform 173"/>
          <p:cNvSpPr>
            <a:spLocks noEditPoints="1"/>
          </p:cNvSpPr>
          <p:nvPr/>
        </p:nvSpPr>
        <p:spPr bwMode="auto">
          <a:xfrm>
            <a:off x="2146935" y="2564130"/>
            <a:ext cx="8778240" cy="1691640"/>
          </a:xfrm>
          <a:custGeom>
            <a:gdLst>
              <a:gd name="T0" fmla="*/ 326 w 419"/>
              <a:gd name="T1" fmla="*/ 62 h 71"/>
              <a:gd name="T2" fmla="*/ 406 w 419"/>
              <a:gd name="T3" fmla="*/ 61 h 71"/>
              <a:gd name="T4" fmla="*/ 317 w 419"/>
              <a:gd name="T5" fmla="*/ 56 h 71"/>
              <a:gd name="T6" fmla="*/ 400 w 419"/>
              <a:gd name="T7" fmla="*/ 55 h 71"/>
              <a:gd name="T8" fmla="*/ 371 w 419"/>
              <a:gd name="T9" fmla="*/ 55 h 71"/>
              <a:gd name="T10" fmla="*/ 403 w 419"/>
              <a:gd name="T11" fmla="*/ 53 h 71"/>
              <a:gd name="T12" fmla="*/ 408 w 419"/>
              <a:gd name="T13" fmla="*/ 50 h 71"/>
              <a:gd name="T14" fmla="*/ 385 w 419"/>
              <a:gd name="T15" fmla="*/ 46 h 71"/>
              <a:gd name="T16" fmla="*/ 381 w 419"/>
              <a:gd name="T17" fmla="*/ 43 h 71"/>
              <a:gd name="T18" fmla="*/ 378 w 419"/>
              <a:gd name="T19" fmla="*/ 39 h 71"/>
              <a:gd name="T20" fmla="*/ 329 w 419"/>
              <a:gd name="T21" fmla="*/ 35 h 71"/>
              <a:gd name="T22" fmla="*/ 377 w 419"/>
              <a:gd name="T23" fmla="*/ 34 h 71"/>
              <a:gd name="T24" fmla="*/ 320 w 419"/>
              <a:gd name="T25" fmla="*/ 30 h 71"/>
              <a:gd name="T26" fmla="*/ 370 w 419"/>
              <a:gd name="T27" fmla="*/ 28 h 71"/>
              <a:gd name="T28" fmla="*/ 371 w 419"/>
              <a:gd name="T29" fmla="*/ 28 h 71"/>
              <a:gd name="T30" fmla="*/ 359 w 419"/>
              <a:gd name="T31" fmla="*/ 25 h 71"/>
              <a:gd name="T32" fmla="*/ 326 w 419"/>
              <a:gd name="T33" fmla="*/ 22 h 71"/>
              <a:gd name="T34" fmla="*/ 366 w 419"/>
              <a:gd name="T35" fmla="*/ 19 h 71"/>
              <a:gd name="T36" fmla="*/ 342 w 419"/>
              <a:gd name="T37" fmla="*/ 16 h 71"/>
              <a:gd name="T38" fmla="*/ 359 w 419"/>
              <a:gd name="T39" fmla="*/ 14 h 71"/>
              <a:gd name="T40" fmla="*/ 348 w 419"/>
              <a:gd name="T41" fmla="*/ 12 h 71"/>
              <a:gd name="T42" fmla="*/ 283 w 419"/>
              <a:gd name="T43" fmla="*/ 7 h 71"/>
              <a:gd name="T44" fmla="*/ 382 w 419"/>
              <a:gd name="T45" fmla="*/ 9 h 71"/>
              <a:gd name="T46" fmla="*/ 342 w 419"/>
              <a:gd name="T47" fmla="*/ 5 h 71"/>
              <a:gd name="T48" fmla="*/ 334 w 419"/>
              <a:gd name="T49" fmla="*/ 5 h 71"/>
              <a:gd name="T50" fmla="*/ 324 w 419"/>
              <a:gd name="T51" fmla="*/ 4 h 71"/>
              <a:gd name="T52" fmla="*/ 280 w 419"/>
              <a:gd name="T53" fmla="*/ 4 h 71"/>
              <a:gd name="T54" fmla="*/ 255 w 419"/>
              <a:gd name="T55" fmla="*/ 3 h 71"/>
              <a:gd name="T56" fmla="*/ 237 w 419"/>
              <a:gd name="T57" fmla="*/ 3 h 71"/>
              <a:gd name="T58" fmla="*/ 214 w 419"/>
              <a:gd name="T59" fmla="*/ 2 h 71"/>
              <a:gd name="T60" fmla="*/ 184 w 419"/>
              <a:gd name="T61" fmla="*/ 3 h 71"/>
              <a:gd name="T62" fmla="*/ 162 w 419"/>
              <a:gd name="T63" fmla="*/ 2 h 71"/>
              <a:gd name="T64" fmla="*/ 78 w 419"/>
              <a:gd name="T65" fmla="*/ 2 h 71"/>
              <a:gd name="T66" fmla="*/ 2 w 419"/>
              <a:gd name="T67" fmla="*/ 7 h 71"/>
              <a:gd name="T68" fmla="*/ 1 w 419"/>
              <a:gd name="T69" fmla="*/ 10 h 71"/>
              <a:gd name="T70" fmla="*/ 4 w 419"/>
              <a:gd name="T71" fmla="*/ 14 h 71"/>
              <a:gd name="T72" fmla="*/ 2 w 419"/>
              <a:gd name="T73" fmla="*/ 18 h 71"/>
              <a:gd name="T74" fmla="*/ 3 w 419"/>
              <a:gd name="T75" fmla="*/ 23 h 71"/>
              <a:gd name="T76" fmla="*/ 5 w 419"/>
              <a:gd name="T77" fmla="*/ 26 h 71"/>
              <a:gd name="T78" fmla="*/ 6 w 419"/>
              <a:gd name="T79" fmla="*/ 28 h 71"/>
              <a:gd name="T80" fmla="*/ 8 w 419"/>
              <a:gd name="T81" fmla="*/ 34 h 71"/>
              <a:gd name="T82" fmla="*/ 12 w 419"/>
              <a:gd name="T83" fmla="*/ 37 h 71"/>
              <a:gd name="T84" fmla="*/ 10 w 419"/>
              <a:gd name="T85" fmla="*/ 42 h 71"/>
              <a:gd name="T86" fmla="*/ 15 w 419"/>
              <a:gd name="T87" fmla="*/ 47 h 71"/>
              <a:gd name="T88" fmla="*/ 13 w 419"/>
              <a:gd name="T89" fmla="*/ 50 h 71"/>
              <a:gd name="T90" fmla="*/ 12 w 419"/>
              <a:gd name="T91" fmla="*/ 52 h 71"/>
              <a:gd name="T92" fmla="*/ 22 w 419"/>
              <a:gd name="T93" fmla="*/ 55 h 71"/>
              <a:gd name="T94" fmla="*/ 16 w 419"/>
              <a:gd name="T95" fmla="*/ 59 h 71"/>
              <a:gd name="T96" fmla="*/ 17 w 419"/>
              <a:gd name="T97" fmla="*/ 62 h 71"/>
              <a:gd name="T98" fmla="*/ 88 w 419"/>
              <a:gd name="T99" fmla="*/ 70 h 71"/>
              <a:gd name="T100" fmla="*/ 304 w 419"/>
              <a:gd name="T101" fmla="*/ 70 h 71"/>
              <a:gd name="T102" fmla="*/ 402 w 419"/>
              <a:gd name="T103" fmla="*/ 68 h 71"/>
              <a:gd name="T104" fmla="*/ 336 w 419"/>
              <a:gd name="T105" fmla="*/ 14 h 71"/>
              <a:gd name="T106" fmla="*/ 310 w 419"/>
              <a:gd name="T107" fmla="*/ 69 h 71"/>
              <a:gd name="T108" fmla="*/ 320 w 419"/>
              <a:gd name="T109" fmla="*/ 66 h 71"/>
              <a:gd name="T110" fmla="*/ 326 w 419"/>
              <a:gd name="T111" fmla="*/ 65 h 71"/>
              <a:gd name="T112" fmla="*/ 377 w 419"/>
              <a:gd name="T113" fmla="*/ 67 h 71"/>
              <a:gd name="T114" fmla="*/ 389 w 419"/>
              <a:gd name="T115" fmla="*/ 67 h 7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 h="71">
                <a:moveTo>
                  <a:pt x="313" y="63"/>
                </a:moveTo>
                <a:cubicBezTo>
                  <a:pt x="313" y="62"/>
                  <a:pt x="313" y="62"/>
                  <a:pt x="313" y="62"/>
                </a:cubicBezTo>
                <a:cubicBezTo>
                  <a:pt x="317" y="62"/>
                  <a:pt x="321" y="62"/>
                  <a:pt x="325" y="62"/>
                </a:cubicBezTo>
                <a:cubicBezTo>
                  <a:pt x="326" y="62"/>
                  <a:pt x="326" y="62"/>
                  <a:pt x="326" y="62"/>
                </a:cubicBezTo>
                <a:cubicBezTo>
                  <a:pt x="325" y="62"/>
                  <a:pt x="323" y="62"/>
                  <a:pt x="322" y="61"/>
                </a:cubicBezTo>
                <a:cubicBezTo>
                  <a:pt x="353" y="61"/>
                  <a:pt x="353" y="61"/>
                  <a:pt x="353" y="61"/>
                </a:cubicBezTo>
                <a:cubicBezTo>
                  <a:pt x="355" y="61"/>
                  <a:pt x="355" y="61"/>
                  <a:pt x="355" y="61"/>
                </a:cubicBezTo>
                <a:cubicBezTo>
                  <a:pt x="372" y="61"/>
                  <a:pt x="390" y="62"/>
                  <a:pt x="406" y="61"/>
                </a:cubicBezTo>
                <a:cubicBezTo>
                  <a:pt x="404" y="60"/>
                  <a:pt x="404" y="60"/>
                  <a:pt x="404" y="60"/>
                </a:cubicBezTo>
                <a:cubicBezTo>
                  <a:pt x="409" y="60"/>
                  <a:pt x="415" y="60"/>
                  <a:pt x="419" y="59"/>
                </a:cubicBezTo>
                <a:cubicBezTo>
                  <a:pt x="384" y="58"/>
                  <a:pt x="349" y="60"/>
                  <a:pt x="316" y="57"/>
                </a:cubicBezTo>
                <a:cubicBezTo>
                  <a:pt x="316" y="57"/>
                  <a:pt x="317" y="57"/>
                  <a:pt x="317" y="56"/>
                </a:cubicBezTo>
                <a:cubicBezTo>
                  <a:pt x="349" y="56"/>
                  <a:pt x="382" y="59"/>
                  <a:pt x="414" y="57"/>
                </a:cubicBezTo>
                <a:cubicBezTo>
                  <a:pt x="405" y="56"/>
                  <a:pt x="394" y="56"/>
                  <a:pt x="385" y="55"/>
                </a:cubicBezTo>
                <a:cubicBezTo>
                  <a:pt x="385" y="55"/>
                  <a:pt x="385" y="55"/>
                  <a:pt x="385" y="55"/>
                </a:cubicBezTo>
                <a:cubicBezTo>
                  <a:pt x="400" y="55"/>
                  <a:pt x="400" y="55"/>
                  <a:pt x="400" y="55"/>
                </a:cubicBezTo>
                <a:cubicBezTo>
                  <a:pt x="377" y="54"/>
                  <a:pt x="377" y="54"/>
                  <a:pt x="377" y="54"/>
                </a:cubicBezTo>
                <a:cubicBezTo>
                  <a:pt x="377" y="55"/>
                  <a:pt x="378" y="55"/>
                  <a:pt x="377" y="55"/>
                </a:cubicBezTo>
                <a:cubicBezTo>
                  <a:pt x="376" y="55"/>
                  <a:pt x="374" y="55"/>
                  <a:pt x="374" y="54"/>
                </a:cubicBezTo>
                <a:cubicBezTo>
                  <a:pt x="373" y="55"/>
                  <a:pt x="371" y="54"/>
                  <a:pt x="371" y="55"/>
                </a:cubicBezTo>
                <a:cubicBezTo>
                  <a:pt x="363" y="55"/>
                  <a:pt x="354" y="54"/>
                  <a:pt x="344" y="54"/>
                </a:cubicBezTo>
                <a:cubicBezTo>
                  <a:pt x="343" y="53"/>
                  <a:pt x="343" y="53"/>
                  <a:pt x="343" y="53"/>
                </a:cubicBezTo>
                <a:cubicBezTo>
                  <a:pt x="345" y="53"/>
                  <a:pt x="345" y="53"/>
                  <a:pt x="345" y="53"/>
                </a:cubicBezTo>
                <a:cubicBezTo>
                  <a:pt x="365" y="53"/>
                  <a:pt x="385" y="54"/>
                  <a:pt x="403" y="53"/>
                </a:cubicBezTo>
                <a:cubicBezTo>
                  <a:pt x="379" y="52"/>
                  <a:pt x="353" y="52"/>
                  <a:pt x="329" y="50"/>
                </a:cubicBezTo>
                <a:cubicBezTo>
                  <a:pt x="349" y="50"/>
                  <a:pt x="370" y="51"/>
                  <a:pt x="391" y="51"/>
                </a:cubicBezTo>
                <a:cubicBezTo>
                  <a:pt x="393" y="50"/>
                  <a:pt x="393" y="50"/>
                  <a:pt x="393" y="50"/>
                </a:cubicBezTo>
                <a:cubicBezTo>
                  <a:pt x="408" y="50"/>
                  <a:pt x="408" y="50"/>
                  <a:pt x="408" y="50"/>
                </a:cubicBezTo>
                <a:cubicBezTo>
                  <a:pt x="384" y="49"/>
                  <a:pt x="359" y="48"/>
                  <a:pt x="334" y="48"/>
                </a:cubicBezTo>
                <a:cubicBezTo>
                  <a:pt x="335" y="47"/>
                  <a:pt x="336" y="47"/>
                  <a:pt x="337" y="47"/>
                </a:cubicBezTo>
                <a:cubicBezTo>
                  <a:pt x="359" y="48"/>
                  <a:pt x="381" y="49"/>
                  <a:pt x="403" y="48"/>
                </a:cubicBezTo>
                <a:cubicBezTo>
                  <a:pt x="397" y="48"/>
                  <a:pt x="391" y="47"/>
                  <a:pt x="385" y="46"/>
                </a:cubicBezTo>
                <a:cubicBezTo>
                  <a:pt x="388" y="45"/>
                  <a:pt x="393" y="47"/>
                  <a:pt x="397" y="46"/>
                </a:cubicBezTo>
                <a:cubicBezTo>
                  <a:pt x="388" y="45"/>
                  <a:pt x="388" y="45"/>
                  <a:pt x="388" y="45"/>
                </a:cubicBezTo>
                <a:cubicBezTo>
                  <a:pt x="386" y="43"/>
                  <a:pt x="380" y="45"/>
                  <a:pt x="377" y="43"/>
                </a:cubicBezTo>
                <a:cubicBezTo>
                  <a:pt x="381" y="43"/>
                  <a:pt x="381" y="43"/>
                  <a:pt x="381" y="43"/>
                </a:cubicBezTo>
                <a:cubicBezTo>
                  <a:pt x="359" y="41"/>
                  <a:pt x="359" y="41"/>
                  <a:pt x="359" y="41"/>
                </a:cubicBezTo>
                <a:cubicBezTo>
                  <a:pt x="389" y="41"/>
                  <a:pt x="389" y="41"/>
                  <a:pt x="389" y="41"/>
                </a:cubicBezTo>
                <a:cubicBezTo>
                  <a:pt x="391" y="39"/>
                  <a:pt x="396" y="41"/>
                  <a:pt x="398" y="40"/>
                </a:cubicBezTo>
                <a:cubicBezTo>
                  <a:pt x="378" y="39"/>
                  <a:pt x="378" y="39"/>
                  <a:pt x="378" y="39"/>
                </a:cubicBezTo>
                <a:cubicBezTo>
                  <a:pt x="377" y="39"/>
                  <a:pt x="377" y="39"/>
                  <a:pt x="377" y="39"/>
                </a:cubicBezTo>
                <a:cubicBezTo>
                  <a:pt x="381" y="38"/>
                  <a:pt x="386" y="40"/>
                  <a:pt x="391" y="39"/>
                </a:cubicBezTo>
                <a:cubicBezTo>
                  <a:pt x="395" y="38"/>
                  <a:pt x="400" y="39"/>
                  <a:pt x="404" y="38"/>
                </a:cubicBezTo>
                <a:cubicBezTo>
                  <a:pt x="378" y="38"/>
                  <a:pt x="355" y="36"/>
                  <a:pt x="329" y="35"/>
                </a:cubicBezTo>
                <a:cubicBezTo>
                  <a:pt x="328" y="35"/>
                  <a:pt x="328" y="35"/>
                  <a:pt x="328" y="35"/>
                </a:cubicBezTo>
                <a:cubicBezTo>
                  <a:pt x="328" y="34"/>
                  <a:pt x="329" y="35"/>
                  <a:pt x="330" y="35"/>
                </a:cubicBezTo>
                <a:cubicBezTo>
                  <a:pt x="324" y="33"/>
                  <a:pt x="316" y="34"/>
                  <a:pt x="309" y="33"/>
                </a:cubicBezTo>
                <a:cubicBezTo>
                  <a:pt x="331" y="32"/>
                  <a:pt x="354" y="35"/>
                  <a:pt x="377" y="34"/>
                </a:cubicBezTo>
                <a:cubicBezTo>
                  <a:pt x="357" y="32"/>
                  <a:pt x="335" y="32"/>
                  <a:pt x="314" y="31"/>
                </a:cubicBezTo>
                <a:cubicBezTo>
                  <a:pt x="317" y="30"/>
                  <a:pt x="322" y="31"/>
                  <a:pt x="325" y="30"/>
                </a:cubicBezTo>
                <a:cubicBezTo>
                  <a:pt x="329" y="31"/>
                  <a:pt x="333" y="31"/>
                  <a:pt x="337" y="31"/>
                </a:cubicBezTo>
                <a:cubicBezTo>
                  <a:pt x="331" y="29"/>
                  <a:pt x="325" y="31"/>
                  <a:pt x="320" y="30"/>
                </a:cubicBezTo>
                <a:cubicBezTo>
                  <a:pt x="335" y="28"/>
                  <a:pt x="349" y="31"/>
                  <a:pt x="364" y="30"/>
                </a:cubicBezTo>
                <a:cubicBezTo>
                  <a:pt x="349" y="29"/>
                  <a:pt x="349" y="29"/>
                  <a:pt x="349" y="29"/>
                </a:cubicBezTo>
                <a:cubicBezTo>
                  <a:pt x="344" y="27"/>
                  <a:pt x="337" y="29"/>
                  <a:pt x="333" y="27"/>
                </a:cubicBezTo>
                <a:cubicBezTo>
                  <a:pt x="346" y="26"/>
                  <a:pt x="358" y="27"/>
                  <a:pt x="370" y="28"/>
                </a:cubicBezTo>
                <a:cubicBezTo>
                  <a:pt x="367" y="28"/>
                  <a:pt x="362" y="28"/>
                  <a:pt x="359" y="28"/>
                </a:cubicBezTo>
                <a:cubicBezTo>
                  <a:pt x="359" y="28"/>
                  <a:pt x="359" y="28"/>
                  <a:pt x="359" y="28"/>
                </a:cubicBezTo>
                <a:cubicBezTo>
                  <a:pt x="364" y="27"/>
                  <a:pt x="369" y="29"/>
                  <a:pt x="373" y="28"/>
                </a:cubicBezTo>
                <a:cubicBezTo>
                  <a:pt x="372" y="28"/>
                  <a:pt x="371" y="28"/>
                  <a:pt x="371" y="28"/>
                </a:cubicBezTo>
                <a:cubicBezTo>
                  <a:pt x="379" y="27"/>
                  <a:pt x="388" y="29"/>
                  <a:pt x="396" y="28"/>
                </a:cubicBezTo>
                <a:cubicBezTo>
                  <a:pt x="379" y="27"/>
                  <a:pt x="379" y="27"/>
                  <a:pt x="379" y="27"/>
                </a:cubicBezTo>
                <a:cubicBezTo>
                  <a:pt x="372" y="26"/>
                  <a:pt x="366" y="27"/>
                  <a:pt x="358" y="26"/>
                </a:cubicBezTo>
                <a:cubicBezTo>
                  <a:pt x="359" y="25"/>
                  <a:pt x="359" y="25"/>
                  <a:pt x="359" y="25"/>
                </a:cubicBezTo>
                <a:cubicBezTo>
                  <a:pt x="377" y="27"/>
                  <a:pt x="391" y="24"/>
                  <a:pt x="410" y="25"/>
                </a:cubicBezTo>
                <a:cubicBezTo>
                  <a:pt x="409" y="25"/>
                  <a:pt x="409" y="25"/>
                  <a:pt x="409" y="25"/>
                </a:cubicBezTo>
                <a:cubicBezTo>
                  <a:pt x="337" y="22"/>
                  <a:pt x="337" y="22"/>
                  <a:pt x="337" y="22"/>
                </a:cubicBezTo>
                <a:cubicBezTo>
                  <a:pt x="326" y="22"/>
                  <a:pt x="326" y="22"/>
                  <a:pt x="326" y="22"/>
                </a:cubicBezTo>
                <a:cubicBezTo>
                  <a:pt x="337" y="21"/>
                  <a:pt x="347" y="23"/>
                  <a:pt x="358" y="22"/>
                </a:cubicBezTo>
                <a:cubicBezTo>
                  <a:pt x="350" y="21"/>
                  <a:pt x="341" y="21"/>
                  <a:pt x="333" y="21"/>
                </a:cubicBezTo>
                <a:cubicBezTo>
                  <a:pt x="334" y="20"/>
                  <a:pt x="334" y="20"/>
                  <a:pt x="334" y="20"/>
                </a:cubicBezTo>
                <a:cubicBezTo>
                  <a:pt x="344" y="20"/>
                  <a:pt x="357" y="21"/>
                  <a:pt x="366" y="19"/>
                </a:cubicBezTo>
                <a:cubicBezTo>
                  <a:pt x="365" y="19"/>
                  <a:pt x="364" y="19"/>
                  <a:pt x="364" y="19"/>
                </a:cubicBezTo>
                <a:cubicBezTo>
                  <a:pt x="366" y="18"/>
                  <a:pt x="366" y="18"/>
                  <a:pt x="366" y="18"/>
                </a:cubicBezTo>
                <a:cubicBezTo>
                  <a:pt x="355" y="18"/>
                  <a:pt x="355" y="18"/>
                  <a:pt x="355" y="18"/>
                </a:cubicBezTo>
                <a:cubicBezTo>
                  <a:pt x="352" y="16"/>
                  <a:pt x="346" y="17"/>
                  <a:pt x="342" y="16"/>
                </a:cubicBezTo>
                <a:cubicBezTo>
                  <a:pt x="343" y="16"/>
                  <a:pt x="343" y="16"/>
                  <a:pt x="343" y="16"/>
                </a:cubicBezTo>
                <a:cubicBezTo>
                  <a:pt x="353" y="16"/>
                  <a:pt x="364" y="16"/>
                  <a:pt x="374" y="16"/>
                </a:cubicBezTo>
                <a:cubicBezTo>
                  <a:pt x="344" y="15"/>
                  <a:pt x="344" y="15"/>
                  <a:pt x="344" y="15"/>
                </a:cubicBezTo>
                <a:cubicBezTo>
                  <a:pt x="349" y="14"/>
                  <a:pt x="354" y="15"/>
                  <a:pt x="359" y="14"/>
                </a:cubicBezTo>
                <a:cubicBezTo>
                  <a:pt x="358" y="14"/>
                  <a:pt x="358" y="14"/>
                  <a:pt x="358" y="14"/>
                </a:cubicBezTo>
                <a:cubicBezTo>
                  <a:pt x="347" y="14"/>
                  <a:pt x="337" y="13"/>
                  <a:pt x="326" y="13"/>
                </a:cubicBezTo>
                <a:cubicBezTo>
                  <a:pt x="337" y="12"/>
                  <a:pt x="347" y="13"/>
                  <a:pt x="357" y="13"/>
                </a:cubicBezTo>
                <a:cubicBezTo>
                  <a:pt x="348" y="12"/>
                  <a:pt x="348" y="12"/>
                  <a:pt x="348" y="12"/>
                </a:cubicBezTo>
                <a:cubicBezTo>
                  <a:pt x="358" y="12"/>
                  <a:pt x="366" y="13"/>
                  <a:pt x="376" y="12"/>
                </a:cubicBezTo>
                <a:cubicBezTo>
                  <a:pt x="352" y="10"/>
                  <a:pt x="328" y="10"/>
                  <a:pt x="303" y="9"/>
                </a:cubicBezTo>
                <a:cubicBezTo>
                  <a:pt x="307" y="7"/>
                  <a:pt x="313" y="9"/>
                  <a:pt x="315" y="8"/>
                </a:cubicBezTo>
                <a:cubicBezTo>
                  <a:pt x="305" y="7"/>
                  <a:pt x="294" y="7"/>
                  <a:pt x="283" y="7"/>
                </a:cubicBezTo>
                <a:cubicBezTo>
                  <a:pt x="281" y="7"/>
                  <a:pt x="283" y="6"/>
                  <a:pt x="281" y="6"/>
                </a:cubicBezTo>
                <a:cubicBezTo>
                  <a:pt x="282" y="6"/>
                  <a:pt x="283" y="6"/>
                  <a:pt x="284" y="6"/>
                </a:cubicBezTo>
                <a:cubicBezTo>
                  <a:pt x="353" y="8"/>
                  <a:pt x="353" y="8"/>
                  <a:pt x="353" y="8"/>
                </a:cubicBezTo>
                <a:cubicBezTo>
                  <a:pt x="363" y="9"/>
                  <a:pt x="373" y="9"/>
                  <a:pt x="382" y="9"/>
                </a:cubicBezTo>
                <a:cubicBezTo>
                  <a:pt x="358" y="8"/>
                  <a:pt x="358" y="8"/>
                  <a:pt x="358" y="8"/>
                </a:cubicBezTo>
                <a:cubicBezTo>
                  <a:pt x="357" y="8"/>
                  <a:pt x="357" y="8"/>
                  <a:pt x="357" y="8"/>
                </a:cubicBezTo>
                <a:cubicBezTo>
                  <a:pt x="368" y="8"/>
                  <a:pt x="379" y="9"/>
                  <a:pt x="390" y="8"/>
                </a:cubicBezTo>
                <a:cubicBezTo>
                  <a:pt x="373" y="9"/>
                  <a:pt x="358" y="4"/>
                  <a:pt x="342" y="5"/>
                </a:cubicBezTo>
                <a:cubicBezTo>
                  <a:pt x="343" y="5"/>
                  <a:pt x="343" y="5"/>
                  <a:pt x="343" y="6"/>
                </a:cubicBezTo>
                <a:cubicBezTo>
                  <a:pt x="340" y="6"/>
                  <a:pt x="337" y="6"/>
                  <a:pt x="334" y="5"/>
                </a:cubicBezTo>
                <a:cubicBezTo>
                  <a:pt x="334" y="5"/>
                  <a:pt x="334" y="5"/>
                  <a:pt x="334" y="5"/>
                </a:cubicBezTo>
                <a:cubicBezTo>
                  <a:pt x="334" y="5"/>
                  <a:pt x="334" y="5"/>
                  <a:pt x="334" y="5"/>
                </a:cubicBezTo>
                <a:cubicBezTo>
                  <a:pt x="334" y="5"/>
                  <a:pt x="333" y="5"/>
                  <a:pt x="333" y="5"/>
                </a:cubicBezTo>
                <a:cubicBezTo>
                  <a:pt x="331" y="5"/>
                  <a:pt x="328" y="6"/>
                  <a:pt x="327" y="4"/>
                </a:cubicBezTo>
                <a:cubicBezTo>
                  <a:pt x="326" y="5"/>
                  <a:pt x="326" y="5"/>
                  <a:pt x="326" y="5"/>
                </a:cubicBezTo>
                <a:cubicBezTo>
                  <a:pt x="324" y="4"/>
                  <a:pt x="324" y="4"/>
                  <a:pt x="324" y="4"/>
                </a:cubicBezTo>
                <a:cubicBezTo>
                  <a:pt x="324" y="5"/>
                  <a:pt x="324" y="5"/>
                  <a:pt x="324" y="5"/>
                </a:cubicBezTo>
                <a:cubicBezTo>
                  <a:pt x="285" y="4"/>
                  <a:pt x="285" y="4"/>
                  <a:pt x="285" y="4"/>
                </a:cubicBezTo>
                <a:cubicBezTo>
                  <a:pt x="286" y="3"/>
                  <a:pt x="286" y="3"/>
                  <a:pt x="286" y="3"/>
                </a:cubicBezTo>
                <a:cubicBezTo>
                  <a:pt x="284" y="4"/>
                  <a:pt x="280" y="2"/>
                  <a:pt x="280" y="4"/>
                </a:cubicBezTo>
                <a:cubicBezTo>
                  <a:pt x="259" y="4"/>
                  <a:pt x="259" y="4"/>
                  <a:pt x="259" y="4"/>
                </a:cubicBezTo>
                <a:cubicBezTo>
                  <a:pt x="258" y="3"/>
                  <a:pt x="258" y="3"/>
                  <a:pt x="258" y="3"/>
                </a:cubicBezTo>
                <a:cubicBezTo>
                  <a:pt x="258" y="3"/>
                  <a:pt x="258" y="3"/>
                  <a:pt x="258" y="3"/>
                </a:cubicBezTo>
                <a:cubicBezTo>
                  <a:pt x="255" y="3"/>
                  <a:pt x="255" y="3"/>
                  <a:pt x="255" y="3"/>
                </a:cubicBezTo>
                <a:cubicBezTo>
                  <a:pt x="255" y="3"/>
                  <a:pt x="255" y="3"/>
                  <a:pt x="255" y="3"/>
                </a:cubicBezTo>
                <a:cubicBezTo>
                  <a:pt x="251" y="4"/>
                  <a:pt x="246" y="4"/>
                  <a:pt x="241" y="3"/>
                </a:cubicBezTo>
                <a:cubicBezTo>
                  <a:pt x="241" y="3"/>
                  <a:pt x="242" y="3"/>
                  <a:pt x="242" y="3"/>
                </a:cubicBezTo>
                <a:cubicBezTo>
                  <a:pt x="237" y="3"/>
                  <a:pt x="237" y="3"/>
                  <a:pt x="237" y="3"/>
                </a:cubicBezTo>
                <a:cubicBezTo>
                  <a:pt x="237" y="3"/>
                  <a:pt x="237" y="3"/>
                  <a:pt x="237" y="3"/>
                </a:cubicBezTo>
                <a:cubicBezTo>
                  <a:pt x="230" y="4"/>
                  <a:pt x="223" y="3"/>
                  <a:pt x="216" y="3"/>
                </a:cubicBezTo>
                <a:cubicBezTo>
                  <a:pt x="216" y="2"/>
                  <a:pt x="216" y="2"/>
                  <a:pt x="216" y="2"/>
                </a:cubicBezTo>
                <a:cubicBezTo>
                  <a:pt x="215" y="2"/>
                  <a:pt x="214" y="2"/>
                  <a:pt x="214" y="2"/>
                </a:cubicBezTo>
                <a:cubicBezTo>
                  <a:pt x="210" y="2"/>
                  <a:pt x="206" y="1"/>
                  <a:pt x="204" y="3"/>
                </a:cubicBezTo>
                <a:cubicBezTo>
                  <a:pt x="203" y="2"/>
                  <a:pt x="202" y="2"/>
                  <a:pt x="201" y="3"/>
                </a:cubicBezTo>
                <a:cubicBezTo>
                  <a:pt x="199" y="1"/>
                  <a:pt x="194" y="2"/>
                  <a:pt x="190" y="2"/>
                </a:cubicBezTo>
                <a:cubicBezTo>
                  <a:pt x="190" y="3"/>
                  <a:pt x="186" y="3"/>
                  <a:pt x="184" y="3"/>
                </a:cubicBezTo>
                <a:cubicBezTo>
                  <a:pt x="183" y="2"/>
                  <a:pt x="181" y="3"/>
                  <a:pt x="181" y="2"/>
                </a:cubicBezTo>
                <a:cubicBezTo>
                  <a:pt x="175" y="0"/>
                  <a:pt x="170" y="4"/>
                  <a:pt x="164" y="2"/>
                </a:cubicBezTo>
                <a:cubicBezTo>
                  <a:pt x="163" y="2"/>
                  <a:pt x="163" y="2"/>
                  <a:pt x="163" y="2"/>
                </a:cubicBezTo>
                <a:cubicBezTo>
                  <a:pt x="162" y="2"/>
                  <a:pt x="162" y="2"/>
                  <a:pt x="162" y="2"/>
                </a:cubicBezTo>
                <a:cubicBezTo>
                  <a:pt x="161" y="2"/>
                  <a:pt x="161" y="2"/>
                  <a:pt x="161" y="2"/>
                </a:cubicBezTo>
                <a:cubicBezTo>
                  <a:pt x="158" y="2"/>
                  <a:pt x="153" y="1"/>
                  <a:pt x="150" y="2"/>
                </a:cubicBezTo>
                <a:cubicBezTo>
                  <a:pt x="147" y="2"/>
                  <a:pt x="146" y="2"/>
                  <a:pt x="144" y="2"/>
                </a:cubicBezTo>
                <a:cubicBezTo>
                  <a:pt x="78" y="2"/>
                  <a:pt x="78" y="2"/>
                  <a:pt x="78" y="2"/>
                </a:cubicBezTo>
                <a:cubicBezTo>
                  <a:pt x="78" y="1"/>
                  <a:pt x="78" y="1"/>
                  <a:pt x="78" y="1"/>
                </a:cubicBezTo>
                <a:cubicBezTo>
                  <a:pt x="80" y="1"/>
                  <a:pt x="86" y="1"/>
                  <a:pt x="85" y="1"/>
                </a:cubicBezTo>
                <a:cubicBezTo>
                  <a:pt x="77" y="1"/>
                  <a:pt x="69" y="1"/>
                  <a:pt x="61" y="2"/>
                </a:cubicBezTo>
                <a:cubicBezTo>
                  <a:pt x="42" y="4"/>
                  <a:pt x="20" y="3"/>
                  <a:pt x="2" y="7"/>
                </a:cubicBezTo>
                <a:cubicBezTo>
                  <a:pt x="3" y="7"/>
                  <a:pt x="4" y="7"/>
                  <a:pt x="4" y="7"/>
                </a:cubicBezTo>
                <a:cubicBezTo>
                  <a:pt x="3" y="7"/>
                  <a:pt x="2" y="8"/>
                  <a:pt x="1" y="9"/>
                </a:cubicBezTo>
                <a:cubicBezTo>
                  <a:pt x="2" y="9"/>
                  <a:pt x="3" y="9"/>
                  <a:pt x="3" y="9"/>
                </a:cubicBezTo>
                <a:cubicBezTo>
                  <a:pt x="3" y="10"/>
                  <a:pt x="2" y="10"/>
                  <a:pt x="1" y="10"/>
                </a:cubicBezTo>
                <a:cubicBezTo>
                  <a:pt x="2" y="10"/>
                  <a:pt x="3" y="10"/>
                  <a:pt x="4" y="11"/>
                </a:cubicBezTo>
                <a:cubicBezTo>
                  <a:pt x="1" y="12"/>
                  <a:pt x="1" y="12"/>
                  <a:pt x="1" y="12"/>
                </a:cubicBezTo>
                <a:cubicBezTo>
                  <a:pt x="3" y="12"/>
                  <a:pt x="0" y="12"/>
                  <a:pt x="1" y="13"/>
                </a:cubicBezTo>
                <a:cubicBezTo>
                  <a:pt x="4" y="14"/>
                  <a:pt x="4" y="14"/>
                  <a:pt x="4" y="14"/>
                </a:cubicBezTo>
                <a:cubicBezTo>
                  <a:pt x="4" y="15"/>
                  <a:pt x="0" y="15"/>
                  <a:pt x="2" y="16"/>
                </a:cubicBezTo>
                <a:cubicBezTo>
                  <a:pt x="2" y="16"/>
                  <a:pt x="3" y="17"/>
                  <a:pt x="4" y="17"/>
                </a:cubicBezTo>
                <a:cubicBezTo>
                  <a:pt x="4" y="17"/>
                  <a:pt x="3" y="17"/>
                  <a:pt x="3" y="17"/>
                </a:cubicBezTo>
                <a:cubicBezTo>
                  <a:pt x="3" y="17"/>
                  <a:pt x="3" y="18"/>
                  <a:pt x="2" y="18"/>
                </a:cubicBezTo>
                <a:cubicBezTo>
                  <a:pt x="5" y="19"/>
                  <a:pt x="2" y="21"/>
                  <a:pt x="6" y="21"/>
                </a:cubicBezTo>
                <a:cubicBezTo>
                  <a:pt x="4" y="22"/>
                  <a:pt x="4" y="22"/>
                  <a:pt x="4" y="22"/>
                </a:cubicBezTo>
                <a:cubicBezTo>
                  <a:pt x="5" y="21"/>
                  <a:pt x="6" y="22"/>
                  <a:pt x="7" y="22"/>
                </a:cubicBezTo>
                <a:cubicBezTo>
                  <a:pt x="6" y="23"/>
                  <a:pt x="4" y="22"/>
                  <a:pt x="3" y="23"/>
                </a:cubicBezTo>
                <a:cubicBezTo>
                  <a:pt x="5" y="24"/>
                  <a:pt x="5" y="24"/>
                  <a:pt x="5" y="24"/>
                </a:cubicBezTo>
                <a:cubicBezTo>
                  <a:pt x="3" y="25"/>
                  <a:pt x="3" y="25"/>
                  <a:pt x="3" y="25"/>
                </a:cubicBezTo>
                <a:cubicBezTo>
                  <a:pt x="4" y="25"/>
                  <a:pt x="4" y="25"/>
                  <a:pt x="4" y="25"/>
                </a:cubicBezTo>
                <a:cubicBezTo>
                  <a:pt x="5" y="25"/>
                  <a:pt x="5" y="26"/>
                  <a:pt x="5" y="26"/>
                </a:cubicBezTo>
                <a:cubicBezTo>
                  <a:pt x="6" y="26"/>
                  <a:pt x="7" y="26"/>
                  <a:pt x="8" y="27"/>
                </a:cubicBezTo>
                <a:cubicBezTo>
                  <a:pt x="7" y="27"/>
                  <a:pt x="6" y="27"/>
                  <a:pt x="5" y="27"/>
                </a:cubicBezTo>
                <a:cubicBezTo>
                  <a:pt x="6" y="27"/>
                  <a:pt x="8" y="27"/>
                  <a:pt x="7" y="28"/>
                </a:cubicBezTo>
                <a:cubicBezTo>
                  <a:pt x="7" y="28"/>
                  <a:pt x="7" y="28"/>
                  <a:pt x="6" y="28"/>
                </a:cubicBezTo>
                <a:cubicBezTo>
                  <a:pt x="7" y="29"/>
                  <a:pt x="7" y="29"/>
                  <a:pt x="7" y="29"/>
                </a:cubicBezTo>
                <a:cubicBezTo>
                  <a:pt x="4" y="29"/>
                  <a:pt x="8" y="30"/>
                  <a:pt x="7" y="31"/>
                </a:cubicBezTo>
                <a:cubicBezTo>
                  <a:pt x="8" y="32"/>
                  <a:pt x="10" y="33"/>
                  <a:pt x="12" y="33"/>
                </a:cubicBezTo>
                <a:cubicBezTo>
                  <a:pt x="11" y="34"/>
                  <a:pt x="9" y="33"/>
                  <a:pt x="8" y="34"/>
                </a:cubicBezTo>
                <a:cubicBezTo>
                  <a:pt x="6" y="34"/>
                  <a:pt x="9" y="34"/>
                  <a:pt x="7" y="34"/>
                </a:cubicBezTo>
                <a:cubicBezTo>
                  <a:pt x="8" y="36"/>
                  <a:pt x="12" y="34"/>
                  <a:pt x="14" y="36"/>
                </a:cubicBezTo>
                <a:cubicBezTo>
                  <a:pt x="12" y="37"/>
                  <a:pt x="9" y="35"/>
                  <a:pt x="8" y="37"/>
                </a:cubicBezTo>
                <a:cubicBezTo>
                  <a:pt x="10" y="37"/>
                  <a:pt x="11" y="37"/>
                  <a:pt x="12" y="37"/>
                </a:cubicBezTo>
                <a:cubicBezTo>
                  <a:pt x="10" y="38"/>
                  <a:pt x="9" y="38"/>
                  <a:pt x="9" y="39"/>
                </a:cubicBezTo>
                <a:cubicBezTo>
                  <a:pt x="12" y="40"/>
                  <a:pt x="12" y="40"/>
                  <a:pt x="12" y="40"/>
                </a:cubicBezTo>
                <a:cubicBezTo>
                  <a:pt x="8" y="40"/>
                  <a:pt x="12" y="43"/>
                  <a:pt x="8" y="42"/>
                </a:cubicBezTo>
                <a:cubicBezTo>
                  <a:pt x="10" y="42"/>
                  <a:pt x="10" y="42"/>
                  <a:pt x="10" y="42"/>
                </a:cubicBezTo>
                <a:cubicBezTo>
                  <a:pt x="9" y="43"/>
                  <a:pt x="12" y="43"/>
                  <a:pt x="10" y="44"/>
                </a:cubicBezTo>
                <a:cubicBezTo>
                  <a:pt x="12" y="45"/>
                  <a:pt x="12" y="45"/>
                  <a:pt x="12" y="45"/>
                </a:cubicBezTo>
                <a:cubicBezTo>
                  <a:pt x="10" y="46"/>
                  <a:pt x="10" y="46"/>
                  <a:pt x="10" y="46"/>
                </a:cubicBezTo>
                <a:cubicBezTo>
                  <a:pt x="11" y="47"/>
                  <a:pt x="14" y="46"/>
                  <a:pt x="15" y="47"/>
                </a:cubicBezTo>
                <a:cubicBezTo>
                  <a:pt x="13" y="48"/>
                  <a:pt x="10" y="48"/>
                  <a:pt x="10" y="48"/>
                </a:cubicBezTo>
                <a:cubicBezTo>
                  <a:pt x="11" y="49"/>
                  <a:pt x="11" y="49"/>
                  <a:pt x="11" y="49"/>
                </a:cubicBezTo>
                <a:cubicBezTo>
                  <a:pt x="11" y="49"/>
                  <a:pt x="10" y="49"/>
                  <a:pt x="9" y="49"/>
                </a:cubicBezTo>
                <a:cubicBezTo>
                  <a:pt x="13" y="50"/>
                  <a:pt x="13" y="50"/>
                  <a:pt x="13" y="50"/>
                </a:cubicBezTo>
                <a:cubicBezTo>
                  <a:pt x="12" y="50"/>
                  <a:pt x="12" y="50"/>
                  <a:pt x="12" y="50"/>
                </a:cubicBezTo>
                <a:cubicBezTo>
                  <a:pt x="15" y="51"/>
                  <a:pt x="15" y="51"/>
                  <a:pt x="15" y="51"/>
                </a:cubicBezTo>
                <a:cubicBezTo>
                  <a:pt x="14" y="51"/>
                  <a:pt x="13" y="52"/>
                  <a:pt x="11" y="52"/>
                </a:cubicBezTo>
                <a:cubicBezTo>
                  <a:pt x="12" y="52"/>
                  <a:pt x="12" y="52"/>
                  <a:pt x="12" y="52"/>
                </a:cubicBezTo>
                <a:cubicBezTo>
                  <a:pt x="12" y="53"/>
                  <a:pt x="12" y="53"/>
                  <a:pt x="11" y="53"/>
                </a:cubicBezTo>
                <a:cubicBezTo>
                  <a:pt x="13" y="53"/>
                  <a:pt x="16" y="52"/>
                  <a:pt x="17" y="53"/>
                </a:cubicBezTo>
                <a:cubicBezTo>
                  <a:pt x="15" y="55"/>
                  <a:pt x="12" y="53"/>
                  <a:pt x="11" y="54"/>
                </a:cubicBezTo>
                <a:cubicBezTo>
                  <a:pt x="14" y="55"/>
                  <a:pt x="18" y="55"/>
                  <a:pt x="22" y="55"/>
                </a:cubicBezTo>
                <a:cubicBezTo>
                  <a:pt x="18" y="57"/>
                  <a:pt x="14" y="56"/>
                  <a:pt x="9" y="57"/>
                </a:cubicBezTo>
                <a:cubicBezTo>
                  <a:pt x="10" y="57"/>
                  <a:pt x="11" y="57"/>
                  <a:pt x="12" y="58"/>
                </a:cubicBezTo>
                <a:cubicBezTo>
                  <a:pt x="11" y="58"/>
                  <a:pt x="11" y="58"/>
                  <a:pt x="11" y="58"/>
                </a:cubicBezTo>
                <a:cubicBezTo>
                  <a:pt x="16" y="59"/>
                  <a:pt x="16" y="59"/>
                  <a:pt x="16" y="59"/>
                </a:cubicBezTo>
                <a:cubicBezTo>
                  <a:pt x="14" y="60"/>
                  <a:pt x="14" y="60"/>
                  <a:pt x="14" y="60"/>
                </a:cubicBezTo>
                <a:cubicBezTo>
                  <a:pt x="14" y="60"/>
                  <a:pt x="14" y="60"/>
                  <a:pt x="14" y="60"/>
                </a:cubicBezTo>
                <a:cubicBezTo>
                  <a:pt x="13" y="61"/>
                  <a:pt x="13" y="60"/>
                  <a:pt x="12" y="61"/>
                </a:cubicBezTo>
                <a:cubicBezTo>
                  <a:pt x="14" y="62"/>
                  <a:pt x="15" y="62"/>
                  <a:pt x="17" y="62"/>
                </a:cubicBezTo>
                <a:cubicBezTo>
                  <a:pt x="28" y="67"/>
                  <a:pt x="44" y="68"/>
                  <a:pt x="58" y="68"/>
                </a:cubicBezTo>
                <a:cubicBezTo>
                  <a:pt x="58" y="68"/>
                  <a:pt x="58" y="68"/>
                  <a:pt x="58" y="68"/>
                </a:cubicBezTo>
                <a:cubicBezTo>
                  <a:pt x="83" y="69"/>
                  <a:pt x="83" y="69"/>
                  <a:pt x="83" y="69"/>
                </a:cubicBezTo>
                <a:cubicBezTo>
                  <a:pt x="84" y="70"/>
                  <a:pt x="86" y="70"/>
                  <a:pt x="88" y="70"/>
                </a:cubicBezTo>
                <a:cubicBezTo>
                  <a:pt x="137" y="67"/>
                  <a:pt x="190" y="70"/>
                  <a:pt x="238" y="70"/>
                </a:cubicBezTo>
                <a:cubicBezTo>
                  <a:pt x="241" y="71"/>
                  <a:pt x="245" y="71"/>
                  <a:pt x="247" y="70"/>
                </a:cubicBezTo>
                <a:cubicBezTo>
                  <a:pt x="305" y="70"/>
                  <a:pt x="305" y="70"/>
                  <a:pt x="305" y="70"/>
                </a:cubicBezTo>
                <a:cubicBezTo>
                  <a:pt x="304" y="70"/>
                  <a:pt x="304" y="70"/>
                  <a:pt x="304" y="70"/>
                </a:cubicBezTo>
                <a:cubicBezTo>
                  <a:pt x="310" y="70"/>
                  <a:pt x="315" y="70"/>
                  <a:pt x="321" y="69"/>
                </a:cubicBezTo>
                <a:cubicBezTo>
                  <a:pt x="322" y="70"/>
                  <a:pt x="322" y="70"/>
                  <a:pt x="322" y="70"/>
                </a:cubicBezTo>
                <a:cubicBezTo>
                  <a:pt x="337" y="69"/>
                  <a:pt x="337" y="69"/>
                  <a:pt x="337" y="69"/>
                </a:cubicBezTo>
                <a:cubicBezTo>
                  <a:pt x="360" y="68"/>
                  <a:pt x="380" y="70"/>
                  <a:pt x="402" y="68"/>
                </a:cubicBezTo>
                <a:cubicBezTo>
                  <a:pt x="398" y="67"/>
                  <a:pt x="394" y="68"/>
                  <a:pt x="391" y="67"/>
                </a:cubicBezTo>
                <a:cubicBezTo>
                  <a:pt x="400" y="67"/>
                  <a:pt x="408" y="65"/>
                  <a:pt x="417" y="64"/>
                </a:cubicBezTo>
                <a:cubicBezTo>
                  <a:pt x="383" y="64"/>
                  <a:pt x="348" y="64"/>
                  <a:pt x="313" y="63"/>
                </a:cubicBezTo>
                <a:close/>
                <a:moveTo>
                  <a:pt x="336" y="14"/>
                </a:moveTo>
                <a:cubicBezTo>
                  <a:pt x="334" y="14"/>
                  <a:pt x="334" y="14"/>
                  <a:pt x="334" y="14"/>
                </a:cubicBezTo>
                <a:cubicBezTo>
                  <a:pt x="332" y="14"/>
                  <a:pt x="332" y="14"/>
                  <a:pt x="332" y="14"/>
                </a:cubicBezTo>
                <a:lnTo>
                  <a:pt x="336" y="14"/>
                </a:lnTo>
                <a:close/>
                <a:moveTo>
                  <a:pt x="310" y="69"/>
                </a:moveTo>
                <a:cubicBezTo>
                  <a:pt x="312" y="69"/>
                  <a:pt x="314" y="68"/>
                  <a:pt x="316" y="69"/>
                </a:cubicBezTo>
                <a:cubicBezTo>
                  <a:pt x="314" y="69"/>
                  <a:pt x="312" y="69"/>
                  <a:pt x="310" y="69"/>
                </a:cubicBezTo>
                <a:close/>
                <a:moveTo>
                  <a:pt x="322" y="66"/>
                </a:moveTo>
                <a:cubicBezTo>
                  <a:pt x="320" y="66"/>
                  <a:pt x="320" y="66"/>
                  <a:pt x="320" y="66"/>
                </a:cubicBezTo>
                <a:cubicBezTo>
                  <a:pt x="310" y="66"/>
                  <a:pt x="298" y="66"/>
                  <a:pt x="287" y="66"/>
                </a:cubicBezTo>
                <a:cubicBezTo>
                  <a:pt x="285" y="66"/>
                  <a:pt x="284" y="66"/>
                  <a:pt x="282" y="66"/>
                </a:cubicBezTo>
                <a:cubicBezTo>
                  <a:pt x="284" y="66"/>
                  <a:pt x="285" y="66"/>
                  <a:pt x="287" y="66"/>
                </a:cubicBezTo>
                <a:cubicBezTo>
                  <a:pt x="300" y="65"/>
                  <a:pt x="313" y="65"/>
                  <a:pt x="326" y="65"/>
                </a:cubicBezTo>
                <a:cubicBezTo>
                  <a:pt x="329" y="66"/>
                  <a:pt x="329" y="66"/>
                  <a:pt x="329" y="66"/>
                </a:cubicBezTo>
                <a:cubicBezTo>
                  <a:pt x="348" y="66"/>
                  <a:pt x="348" y="66"/>
                  <a:pt x="348" y="66"/>
                </a:cubicBezTo>
                <a:lnTo>
                  <a:pt x="322" y="66"/>
                </a:lnTo>
                <a:close/>
                <a:moveTo>
                  <a:pt x="377" y="67"/>
                </a:moveTo>
                <a:cubicBezTo>
                  <a:pt x="369" y="67"/>
                  <a:pt x="360" y="67"/>
                  <a:pt x="353" y="67"/>
                </a:cubicBezTo>
                <a:cubicBezTo>
                  <a:pt x="353" y="66"/>
                  <a:pt x="353" y="66"/>
                  <a:pt x="353" y="66"/>
                </a:cubicBezTo>
                <a:cubicBezTo>
                  <a:pt x="360" y="67"/>
                  <a:pt x="369" y="67"/>
                  <a:pt x="377" y="67"/>
                </a:cubicBezTo>
                <a:cubicBezTo>
                  <a:pt x="381" y="67"/>
                  <a:pt x="385" y="67"/>
                  <a:pt x="389" y="67"/>
                </a:cubicBezTo>
                <a:cubicBezTo>
                  <a:pt x="385" y="67"/>
                  <a:pt x="381" y="67"/>
                  <a:pt x="377" y="67"/>
                </a:cubicBezTo>
                <a:close/>
              </a:path>
            </a:pathLst>
          </a:custGeom>
          <a:solidFill>
            <a:srgbClr val="F4A628"/>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6"/>
          <a:stretch>
            <a:fillRect/>
          </a:stretch>
        </p:blipFill>
        <p:spPr>
          <a:xfrm>
            <a:off x="3275330" y="2555875"/>
            <a:ext cx="6381750" cy="1866900"/>
          </a:xfrm>
          <a:prstGeom prst="rect">
            <a:avLst/>
          </a:prstGeom>
        </p:spPr>
      </p:pic>
    </p:spTree>
    <p:custDataLst>
      <p:tags r:id="rId7"/>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52738" y="2223933"/>
            <a:ext cx="447475" cy="492699"/>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4" name="矩形 3"/>
          <p:cNvSpPr/>
          <p:nvPr/>
        </p:nvSpPr>
        <p:spPr>
          <a:xfrm>
            <a:off x="3694260" y="2226315"/>
            <a:ext cx="7016771" cy="4926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4932" tIns="0" rIns="134932"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71141" y="1651500"/>
            <a:ext cx="6981068" cy="5807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52208" y="1647931"/>
            <a:ext cx="640268" cy="584336"/>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2" tIns="45694" rIns="91392" bIns="45694" anchor="ctr"/>
          <a:lstStyle/>
          <a:p>
            <a:pPr algn="ctr" fontAlgn="base">
              <a:defRPr/>
            </a:pPr>
            <a:endParaRPr lang="zh-CN" altLang="en-US" sz="135" strike="noStrike" noProof="1">
              <a:solidFill>
                <a:prstClr val="white"/>
              </a:solidFill>
            </a:endParaRPr>
          </a:p>
        </p:txBody>
      </p:sp>
      <p:sp>
        <p:nvSpPr>
          <p:cNvPr id="38917" name="矩形 11"/>
          <p:cNvSpPr/>
          <p:nvPr/>
        </p:nvSpPr>
        <p:spPr>
          <a:xfrm>
            <a:off x="2961166" y="2954649"/>
            <a:ext cx="6268204" cy="1268639"/>
          </a:xfrm>
          <a:prstGeom prst="rect">
            <a:avLst/>
          </a:prstGeom>
          <a:noFill/>
          <a:ln w="25400">
            <a:noFill/>
          </a:ln>
        </p:spPr>
        <p:txBody>
          <a:bodyPr lIns="91392" tIns="45694" rIns="91392" bIns="45694"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custDataLst>
              <p:tags r:id="rId8"/>
            </p:custDataLst>
          </p:nvPr>
        </p:nvPicPr>
        <p:blipFill>
          <a:blip r:embed="rId7"/>
          <a:stretch>
            <a:fillRect/>
          </a:stretch>
        </p:blipFill>
        <p:spPr>
          <a:xfrm>
            <a:off x="4667756" y="131755"/>
            <a:ext cx="2856217" cy="1428109"/>
          </a:xfrm>
          <a:prstGeom prst="rect">
            <a:avLst/>
          </a:prstGeom>
          <a:noFill/>
          <a:ln w="9525">
            <a:noFill/>
          </a:ln>
        </p:spPr>
      </p:pic>
      <p:pic>
        <p:nvPicPr>
          <p:cNvPr id="2" name="图片 1" descr="wxewm"/>
          <p:cNvPicPr>
            <a:picLocks noChangeAspect="1"/>
          </p:cNvPicPr>
          <p:nvPr>
            <p:custDataLst>
              <p:tags r:id="rId10"/>
            </p:custDataLst>
          </p:nvPr>
        </p:nvPicPr>
        <p:blipFill>
          <a:blip r:embed="rId9"/>
          <a:stretch>
            <a:fillRect/>
          </a:stretch>
        </p:blipFill>
        <p:spPr>
          <a:xfrm>
            <a:off x="4810125" y="3878580"/>
            <a:ext cx="2572385" cy="2572385"/>
          </a:xfrm>
          <a:prstGeom prst="rect">
            <a:avLst/>
          </a:prstGeom>
        </p:spPr>
      </p:pic>
      <p:sp>
        <p:nvSpPr>
          <p:cNvPr id="5" name="文本框 4"/>
          <p:cNvSpPr txBox="1"/>
          <p:nvPr/>
        </p:nvSpPr>
        <p:spPr>
          <a:xfrm>
            <a:off x="3540125" y="6450965"/>
            <a:ext cx="5113020" cy="254000"/>
          </a:xfrm>
          <a:prstGeom prst="rect">
            <a:avLst/>
          </a:prstGeom>
          <a:noFill/>
        </p:spPr>
        <p:txBody>
          <a:bodyPr wrap="square" rtlCol="0">
            <a:spAutoFit/>
          </a:bodyPr>
          <a:lstStyle/>
          <a:p>
            <a:r>
              <a:rPr lang="zh-CN" altLang="en-US" sz="1055" b="1">
                <a:solidFill>
                  <a:srgbClr val="4A452A"/>
                </a:solidFill>
                <a:latin typeface="微软雅黑" panose="020b0503020204020204" pitchFamily="34" charset="-122"/>
                <a:ea typeface="微软雅黑" panose="020b0503020204020204" pitchFamily="34" charset="-122"/>
              </a:rPr>
              <a:t>扫描关注公众号“PPT汇”收藏网站防止遗忘</a:t>
            </a:r>
            <a:r>
              <a:rPr lang="en-US" altLang="zh-CN" sz="1055" b="1">
                <a:solidFill>
                  <a:srgbClr val="4A452A"/>
                </a:solidFill>
                <a:latin typeface="微软雅黑" panose="020b0503020204020204" pitchFamily="34" charset="-122"/>
                <a:ea typeface="微软雅黑" panose="020b0503020204020204" pitchFamily="34" charset="-122"/>
              </a:rPr>
              <a:t>/</a:t>
            </a:r>
            <a:r>
              <a:rPr lang="zh-CN" altLang="en-US" sz="1055" b="1">
                <a:solidFill>
                  <a:srgbClr val="4A452A"/>
                </a:solidFill>
                <a:latin typeface="微软雅黑" panose="020b0503020204020204" pitchFamily="34" charset="-122"/>
                <a:ea typeface="微软雅黑" panose="020b0503020204020204" pitchFamily="34" charset="-122"/>
              </a:rPr>
              <a:t>免费获取更多精选PPT模板下载资源</a:t>
            </a:r>
            <a:endParaRPr lang="zh-CN" altLang="en-US" sz="1055" b="1">
              <a:solidFill>
                <a:srgbClr val="4A452A"/>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push dir="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8890" y="-13970"/>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635" y="161544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400" rtl="0" eaLnBrk="1" latinLnBrk="0" hangingPunct="1">
              <a:defRPr sz="1800" kern="1200">
                <a:solidFill>
                  <a:srgbClr val="FFFFFF"/>
                </a:solidFill>
                <a:latin typeface="Arial"/>
                <a:ea typeface="+mn-ea"/>
                <a:cs typeface="+mn-cs"/>
              </a:defRPr>
            </a:lvl1pPr>
            <a:lvl2pPr marL="457200" algn="l" defTabSz="914400" rtl="0" eaLnBrk="1" latinLnBrk="0" hangingPunct="1">
              <a:defRPr sz="1800" kern="1200">
                <a:solidFill>
                  <a:srgbClr val="FFFFFF"/>
                </a:solidFill>
                <a:latin typeface="Arial"/>
                <a:ea typeface="+mn-ea"/>
                <a:cs typeface="+mn-cs"/>
              </a:defRPr>
            </a:lvl2pPr>
            <a:lvl3pPr marL="914400" algn="l" defTabSz="914400" rtl="0" eaLnBrk="1" latinLnBrk="0" hangingPunct="1">
              <a:defRPr sz="1800" kern="1200">
                <a:solidFill>
                  <a:srgbClr val="FFFFFF"/>
                </a:solidFill>
                <a:latin typeface="Arial"/>
                <a:ea typeface="+mn-ea"/>
                <a:cs typeface="+mn-cs"/>
              </a:defRPr>
            </a:lvl3pPr>
            <a:lvl4pPr marL="1371600" algn="l" defTabSz="914400" rtl="0" eaLnBrk="1" latinLnBrk="0" hangingPunct="1">
              <a:defRPr sz="1800" kern="1200">
                <a:solidFill>
                  <a:srgbClr val="FFFFFF"/>
                </a:solidFill>
                <a:latin typeface="Arial"/>
                <a:ea typeface="+mn-ea"/>
                <a:cs typeface="+mn-cs"/>
              </a:defRPr>
            </a:lvl4pPr>
            <a:lvl5pPr marL="1828800" algn="l" defTabSz="914400" rtl="0" eaLnBrk="1" latinLnBrk="0" hangingPunct="1">
              <a:defRPr sz="1800" kern="1200">
                <a:solidFill>
                  <a:srgbClr val="FFFFFF"/>
                </a:solidFill>
                <a:latin typeface="Arial"/>
                <a:ea typeface="+mn-ea"/>
                <a:cs typeface="+mn-cs"/>
              </a:defRPr>
            </a:lvl5pPr>
            <a:lvl6pPr marL="2286000" algn="l" defTabSz="914400" rtl="0" eaLnBrk="1" latinLnBrk="0" hangingPunct="1">
              <a:defRPr sz="1800" kern="1200">
                <a:solidFill>
                  <a:srgbClr val="FFFFFF"/>
                </a:solidFill>
                <a:latin typeface="Arial"/>
                <a:ea typeface="+mn-ea"/>
                <a:cs typeface="+mn-cs"/>
              </a:defRPr>
            </a:lvl6pPr>
            <a:lvl7pPr marL="2743200" algn="l" defTabSz="914400" rtl="0" eaLnBrk="1" latinLnBrk="0" hangingPunct="1">
              <a:defRPr sz="1800" kern="1200">
                <a:solidFill>
                  <a:srgbClr val="FFFFFF"/>
                </a:solidFill>
                <a:latin typeface="Arial"/>
                <a:ea typeface="+mn-ea"/>
                <a:cs typeface="+mn-cs"/>
              </a:defRPr>
            </a:lvl7pPr>
            <a:lvl8pPr marL="3200400" algn="l" defTabSz="914400" rtl="0" eaLnBrk="1" latinLnBrk="0" hangingPunct="1">
              <a:defRPr sz="1800" kern="1200">
                <a:solidFill>
                  <a:srgbClr val="FFFFFF"/>
                </a:solidFill>
                <a:latin typeface="Arial"/>
                <a:ea typeface="+mn-ea"/>
                <a:cs typeface="+mn-cs"/>
              </a:defRPr>
            </a:lvl8pPr>
            <a:lvl9pPr marL="3657600" algn="l" defTabSz="914400" rtl="0" eaLnBrk="1" latinLnBrk="0" hangingPunct="1">
              <a:defRPr sz="1800" kern="1200">
                <a:solidFill>
                  <a:srgbClr val="FFFFFF"/>
                </a:solidFill>
                <a:latin typeface="Arial"/>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0"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4000" y="3114675"/>
            <a:ext cx="6600825" cy="1964690"/>
          </a:xfrm>
          <a:prstGeom prst="rect">
            <a:avLst/>
          </a:prstGeom>
          <a:noFill/>
          <a:ln w="25400">
            <a:noFill/>
          </a:ln>
        </p:spPr>
        <p:txBody>
          <a:bodyPr wrap="none" lIns="91386" tIns="45691" rIns="91386" bIns="4569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0"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6566" y="96964"/>
            <a:ext cx="2856060" cy="1428031"/>
          </a:xfrm>
          <a:prstGeom prst="rect">
            <a:avLst/>
          </a:prstGeom>
          <a:noFill/>
          <a:ln w="9525">
            <a:noFill/>
          </a:ln>
        </p:spPr>
      </p:pic>
      <p:sp>
        <p:nvSpPr>
          <p:cNvPr id="2" name="文本框 1"/>
          <p:cNvSpPr txBox="1"/>
          <p:nvPr/>
        </p:nvSpPr>
        <p:spPr>
          <a:xfrm>
            <a:off x="1886585" y="5079365"/>
            <a:ext cx="8420735" cy="1368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pic>
        <p:nvPicPr>
          <p:cNvPr id="6" name="图片 5" descr="C:\Users\Administrator\Desktop\#U9c7c#U8dc3#U9f99#U95e8.png#U9c7c#U8dc3#U9f99#U95e8"/>
          <p:cNvPicPr>
            <a:picLocks noChangeAspect="1"/>
          </p:cNvPicPr>
          <p:nvPr/>
        </p:nvPicPr>
        <p:blipFill>
          <a:blip r:embed="rId3"/>
          <a:srcRect t="58807" b="12727"/>
          <a:stretch>
            <a:fillRect/>
          </a:stretch>
        </p:blipFill>
        <p:spPr>
          <a:xfrm>
            <a:off x="0" y="4471035"/>
            <a:ext cx="12192000" cy="2386965"/>
          </a:xfrm>
          <a:prstGeom prst="rect">
            <a:avLst/>
          </a:prstGeom>
        </p:spPr>
      </p:pic>
      <p:sp>
        <p:nvSpPr>
          <p:cNvPr id="10" name="椭圆 9"/>
          <p:cNvSpPr/>
          <p:nvPr/>
        </p:nvSpPr>
        <p:spPr>
          <a:xfrm>
            <a:off x="1381125" y="1661160"/>
            <a:ext cx="930275" cy="930275"/>
          </a:xfrm>
          <a:prstGeom prst="ellipse">
            <a:avLst/>
          </a:prstGeom>
          <a:solidFill>
            <a:srgbClr val="FFB53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文本框 10"/>
          <p:cNvSpPr txBox="1"/>
          <p:nvPr/>
        </p:nvSpPr>
        <p:spPr>
          <a:xfrm>
            <a:off x="1243330" y="1777365"/>
            <a:ext cx="1172845" cy="645160"/>
          </a:xfrm>
          <a:prstGeom prst="rect">
            <a:avLst/>
          </a:prstGeom>
          <a:noFill/>
        </p:spPr>
        <p:txBody>
          <a:bodyPr wrap="square" rtlCol="0">
            <a:spAutoFit/>
          </a:bodyPr>
          <a:lstStyle/>
          <a:p>
            <a:pPr algn="ctr"/>
            <a:r>
              <a:rPr lang="en-US" altLang="zh-CN" sz="3600">
                <a:solidFill>
                  <a:schemeClr val="bg1"/>
                </a:solidFill>
                <a:latin typeface="汉仪雪君体简" panose="02010600000101010101" charset="-122"/>
                <a:ea typeface="汉仪雪君体简" panose="02010600000101010101" charset="-122"/>
              </a:rPr>
              <a:t>01</a:t>
            </a:r>
            <a:endParaRPr lang="en-US" altLang="zh-CN" sz="3600">
              <a:solidFill>
                <a:schemeClr val="bg1"/>
              </a:solidFill>
              <a:latin typeface="汉仪雪君体简" panose="02010600000101010101" charset="-122"/>
              <a:ea typeface="汉仪雪君体简" panose="02010600000101010101" charset="-122"/>
            </a:endParaRPr>
          </a:p>
        </p:txBody>
      </p:sp>
      <p:sp>
        <p:nvSpPr>
          <p:cNvPr id="12" name="文本框 11"/>
          <p:cNvSpPr txBox="1"/>
          <p:nvPr/>
        </p:nvSpPr>
        <p:spPr>
          <a:xfrm>
            <a:off x="2432685" y="1661160"/>
            <a:ext cx="2926080" cy="645160"/>
          </a:xfrm>
          <a:prstGeom prst="rect">
            <a:avLst/>
          </a:prstGeom>
          <a:noFill/>
        </p:spPr>
        <p:txBody>
          <a:bodyPr wrap="none" rtlCol="0" anchor="t">
            <a:spAutoFit/>
          </a:bodyPr>
          <a:lstStyle/>
          <a:p>
            <a:r>
              <a:rPr lang="zh-CN" altLang="en-US" sz="3600">
                <a:ln w="0">
                  <a:noFill/>
                </a:ln>
                <a:solidFill>
                  <a:schemeClr val="bg1"/>
                </a:solidFill>
                <a:latin typeface="三极拙楷简体" panose="00000500000000000000" charset="-122"/>
                <a:ea typeface="三极拙楷简体" panose="00000500000000000000" charset="-122"/>
                <a:sym typeface="+mn-ea"/>
              </a:rPr>
              <a:t>在此输入标题</a:t>
            </a:r>
            <a:endParaRPr lang="zh-CN" altLang="en-US" sz="3600">
              <a:ln w="0">
                <a:noFill/>
              </a:ln>
              <a:solidFill>
                <a:schemeClr val="bg1"/>
              </a:solidFill>
              <a:latin typeface="三极拙楷简体" panose="00000500000000000000" charset="-122"/>
              <a:ea typeface="三极拙楷简体" panose="00000500000000000000" charset="-122"/>
              <a:sym typeface="+mn-ea"/>
            </a:endParaRPr>
          </a:p>
        </p:txBody>
      </p:sp>
      <p:sp>
        <p:nvSpPr>
          <p:cNvPr id="13" name="文本框 12"/>
          <p:cNvSpPr txBox="1"/>
          <p:nvPr/>
        </p:nvSpPr>
        <p:spPr>
          <a:xfrm>
            <a:off x="2432685" y="2306320"/>
            <a:ext cx="3566160" cy="645160"/>
          </a:xfrm>
          <a:prstGeom prst="rect">
            <a:avLst/>
          </a:prstGeom>
          <a:noFill/>
        </p:spPr>
        <p:txBody>
          <a:bodyPr wrap="square" rtlCol="0">
            <a:spAutoFit/>
          </a:bodyPr>
          <a:lstStyle/>
          <a:p>
            <a:r>
              <a:rPr lang="zh-CN" altLang="en-US" sz="9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900">
              <a:solidFill>
                <a:schemeClr val="bg1"/>
              </a:solidFill>
              <a:latin typeface="汉仪雪君体简" panose="02010600000101010101" charset="-122"/>
              <a:ea typeface="汉仪雪君体简" panose="02010600000101010101" charset="-122"/>
              <a:cs typeface="+mn-ea"/>
              <a:sym typeface="+mn-lt"/>
            </a:endParaRPr>
          </a:p>
          <a:p>
            <a:endParaRPr lang="zh-CN" altLang="en-US" sz="900">
              <a:solidFill>
                <a:schemeClr val="bg1"/>
              </a:solidFill>
              <a:latin typeface="汉仪雪君体简" panose="02010600000101010101" charset="-122"/>
              <a:ea typeface="汉仪雪君体简" panose="02010600000101010101" charset="-122"/>
              <a:cs typeface="+mn-ea"/>
              <a:sym typeface="+mn-lt"/>
            </a:endParaRPr>
          </a:p>
        </p:txBody>
      </p:sp>
      <p:sp>
        <p:nvSpPr>
          <p:cNvPr id="16" name="椭圆 15"/>
          <p:cNvSpPr/>
          <p:nvPr/>
        </p:nvSpPr>
        <p:spPr>
          <a:xfrm>
            <a:off x="6562725" y="1661160"/>
            <a:ext cx="930275" cy="930275"/>
          </a:xfrm>
          <a:prstGeom prst="ellipse">
            <a:avLst/>
          </a:prstGeom>
          <a:solidFill>
            <a:srgbClr val="FFB53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文本框 16"/>
          <p:cNvSpPr txBox="1"/>
          <p:nvPr/>
        </p:nvSpPr>
        <p:spPr>
          <a:xfrm>
            <a:off x="6424930" y="1777365"/>
            <a:ext cx="1172845" cy="645160"/>
          </a:xfrm>
          <a:prstGeom prst="rect">
            <a:avLst/>
          </a:prstGeom>
          <a:noFill/>
        </p:spPr>
        <p:txBody>
          <a:bodyPr wrap="square" rtlCol="0">
            <a:spAutoFit/>
          </a:bodyPr>
          <a:lstStyle/>
          <a:p>
            <a:pPr algn="ctr"/>
            <a:r>
              <a:rPr lang="en-US" altLang="zh-CN" sz="3600">
                <a:solidFill>
                  <a:schemeClr val="bg1"/>
                </a:solidFill>
                <a:latin typeface="汉仪雪君体简" panose="02010600000101010101" charset="-122"/>
                <a:ea typeface="汉仪雪君体简" panose="02010600000101010101" charset="-122"/>
              </a:rPr>
              <a:t>02</a:t>
            </a:r>
            <a:endParaRPr lang="en-US" altLang="zh-CN" sz="3600">
              <a:solidFill>
                <a:schemeClr val="bg1"/>
              </a:solidFill>
              <a:latin typeface="汉仪雪君体简" panose="02010600000101010101" charset="-122"/>
              <a:ea typeface="汉仪雪君体简" panose="02010600000101010101" charset="-122"/>
            </a:endParaRPr>
          </a:p>
        </p:txBody>
      </p:sp>
      <p:sp>
        <p:nvSpPr>
          <p:cNvPr id="18" name="文本框 17"/>
          <p:cNvSpPr txBox="1"/>
          <p:nvPr/>
        </p:nvSpPr>
        <p:spPr>
          <a:xfrm>
            <a:off x="7614285" y="1661160"/>
            <a:ext cx="2926080" cy="645160"/>
          </a:xfrm>
          <a:prstGeom prst="rect">
            <a:avLst/>
          </a:prstGeom>
          <a:noFill/>
        </p:spPr>
        <p:txBody>
          <a:bodyPr wrap="none" rtlCol="0" anchor="t">
            <a:spAutoFit/>
          </a:bodyPr>
          <a:lstStyle/>
          <a:p>
            <a:r>
              <a:rPr lang="zh-CN" altLang="en-US" sz="3600">
                <a:ln w="0">
                  <a:noFill/>
                </a:ln>
                <a:solidFill>
                  <a:schemeClr val="bg1"/>
                </a:solidFill>
                <a:latin typeface="三极拙楷简体" panose="00000500000000000000" charset="-122"/>
                <a:ea typeface="三极拙楷简体" panose="00000500000000000000" charset="-122"/>
                <a:sym typeface="+mn-ea"/>
              </a:rPr>
              <a:t>在此输入标题</a:t>
            </a:r>
            <a:endParaRPr lang="zh-CN" altLang="en-US" sz="3600">
              <a:ln w="0">
                <a:noFill/>
              </a:ln>
              <a:solidFill>
                <a:schemeClr val="bg1"/>
              </a:solidFill>
              <a:latin typeface="三极拙楷简体" panose="00000500000000000000" charset="-122"/>
              <a:ea typeface="三极拙楷简体" panose="00000500000000000000" charset="-122"/>
              <a:sym typeface="+mn-ea"/>
            </a:endParaRPr>
          </a:p>
        </p:txBody>
      </p:sp>
      <p:sp>
        <p:nvSpPr>
          <p:cNvPr id="19" name="文本框 18"/>
          <p:cNvSpPr txBox="1"/>
          <p:nvPr/>
        </p:nvSpPr>
        <p:spPr>
          <a:xfrm>
            <a:off x="7614285" y="2306320"/>
            <a:ext cx="3566160" cy="645160"/>
          </a:xfrm>
          <a:prstGeom prst="rect">
            <a:avLst/>
          </a:prstGeom>
          <a:noFill/>
        </p:spPr>
        <p:txBody>
          <a:bodyPr wrap="square" rtlCol="0">
            <a:spAutoFit/>
          </a:bodyPr>
          <a:lstStyle/>
          <a:p>
            <a:r>
              <a:rPr lang="zh-CN" altLang="en-US" sz="9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900">
              <a:solidFill>
                <a:schemeClr val="bg1"/>
              </a:solidFill>
              <a:latin typeface="汉仪雪君体简" panose="02010600000101010101" charset="-122"/>
              <a:ea typeface="汉仪雪君体简" panose="02010600000101010101" charset="-122"/>
              <a:cs typeface="+mn-ea"/>
              <a:sym typeface="+mn-lt"/>
            </a:endParaRPr>
          </a:p>
          <a:p>
            <a:endParaRPr lang="zh-CN" altLang="en-US" sz="900">
              <a:solidFill>
                <a:schemeClr val="bg1"/>
              </a:solidFill>
              <a:latin typeface="汉仪雪君体简" panose="02010600000101010101" charset="-122"/>
              <a:ea typeface="汉仪雪君体简" panose="02010600000101010101" charset="-122"/>
              <a:cs typeface="+mn-ea"/>
              <a:sym typeface="+mn-lt"/>
            </a:endParaRPr>
          </a:p>
        </p:txBody>
      </p:sp>
      <p:sp>
        <p:nvSpPr>
          <p:cNvPr id="21" name="椭圆 20"/>
          <p:cNvSpPr/>
          <p:nvPr/>
        </p:nvSpPr>
        <p:spPr>
          <a:xfrm>
            <a:off x="1381125" y="3357880"/>
            <a:ext cx="930275" cy="930275"/>
          </a:xfrm>
          <a:prstGeom prst="ellipse">
            <a:avLst/>
          </a:prstGeom>
          <a:solidFill>
            <a:srgbClr val="FFB53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1243330" y="3474085"/>
            <a:ext cx="1172845" cy="645160"/>
          </a:xfrm>
          <a:prstGeom prst="rect">
            <a:avLst/>
          </a:prstGeom>
          <a:noFill/>
        </p:spPr>
        <p:txBody>
          <a:bodyPr wrap="square" rtlCol="0">
            <a:spAutoFit/>
          </a:bodyPr>
          <a:lstStyle/>
          <a:p>
            <a:pPr algn="ctr"/>
            <a:r>
              <a:rPr lang="en-US" altLang="zh-CN" sz="3600">
                <a:solidFill>
                  <a:schemeClr val="bg1"/>
                </a:solidFill>
                <a:latin typeface="汉仪雪君体简" panose="02010600000101010101" charset="-122"/>
                <a:ea typeface="汉仪雪君体简" panose="02010600000101010101" charset="-122"/>
              </a:rPr>
              <a:t>03</a:t>
            </a:r>
            <a:endParaRPr lang="en-US" altLang="zh-CN" sz="3600">
              <a:solidFill>
                <a:schemeClr val="bg1"/>
              </a:solidFill>
              <a:latin typeface="汉仪雪君体简" panose="02010600000101010101" charset="-122"/>
              <a:ea typeface="汉仪雪君体简" panose="02010600000101010101" charset="-122"/>
            </a:endParaRPr>
          </a:p>
        </p:txBody>
      </p:sp>
      <p:sp>
        <p:nvSpPr>
          <p:cNvPr id="23" name="文本框 22"/>
          <p:cNvSpPr txBox="1"/>
          <p:nvPr/>
        </p:nvSpPr>
        <p:spPr>
          <a:xfrm>
            <a:off x="2432685" y="3357880"/>
            <a:ext cx="2926080" cy="645160"/>
          </a:xfrm>
          <a:prstGeom prst="rect">
            <a:avLst/>
          </a:prstGeom>
          <a:noFill/>
        </p:spPr>
        <p:txBody>
          <a:bodyPr wrap="none" rtlCol="0" anchor="t">
            <a:spAutoFit/>
          </a:bodyPr>
          <a:lstStyle/>
          <a:p>
            <a:r>
              <a:rPr lang="zh-CN" altLang="en-US" sz="3600">
                <a:ln w="0">
                  <a:noFill/>
                </a:ln>
                <a:solidFill>
                  <a:schemeClr val="bg1"/>
                </a:solidFill>
                <a:latin typeface="三极拙楷简体" panose="00000500000000000000" charset="-122"/>
                <a:ea typeface="三极拙楷简体" panose="00000500000000000000" charset="-122"/>
                <a:sym typeface="+mn-ea"/>
              </a:rPr>
              <a:t>在此输入标题</a:t>
            </a:r>
            <a:endParaRPr lang="zh-CN" altLang="en-US" sz="3600">
              <a:ln w="0">
                <a:noFill/>
              </a:ln>
              <a:solidFill>
                <a:schemeClr val="bg1"/>
              </a:solidFill>
              <a:latin typeface="三极拙楷简体" panose="00000500000000000000" charset="-122"/>
              <a:ea typeface="三极拙楷简体" panose="00000500000000000000" charset="-122"/>
              <a:sym typeface="+mn-ea"/>
            </a:endParaRPr>
          </a:p>
        </p:txBody>
      </p:sp>
      <p:sp>
        <p:nvSpPr>
          <p:cNvPr id="24" name="文本框 23"/>
          <p:cNvSpPr txBox="1"/>
          <p:nvPr/>
        </p:nvSpPr>
        <p:spPr>
          <a:xfrm>
            <a:off x="2432685" y="4003040"/>
            <a:ext cx="3566160" cy="645160"/>
          </a:xfrm>
          <a:prstGeom prst="rect">
            <a:avLst/>
          </a:prstGeom>
          <a:noFill/>
        </p:spPr>
        <p:txBody>
          <a:bodyPr wrap="square" rtlCol="0">
            <a:spAutoFit/>
          </a:bodyPr>
          <a:lstStyle/>
          <a:p>
            <a:r>
              <a:rPr lang="zh-CN" altLang="en-US" sz="9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900">
              <a:solidFill>
                <a:schemeClr val="bg1"/>
              </a:solidFill>
              <a:latin typeface="汉仪雪君体简" panose="02010600000101010101" charset="-122"/>
              <a:ea typeface="汉仪雪君体简" panose="02010600000101010101" charset="-122"/>
              <a:cs typeface="+mn-ea"/>
              <a:sym typeface="+mn-lt"/>
            </a:endParaRPr>
          </a:p>
          <a:p>
            <a:endParaRPr lang="zh-CN" altLang="en-US" sz="900">
              <a:solidFill>
                <a:schemeClr val="bg1"/>
              </a:solidFill>
              <a:latin typeface="汉仪雪君体简" panose="02010600000101010101" charset="-122"/>
              <a:ea typeface="汉仪雪君体简" panose="02010600000101010101" charset="-122"/>
              <a:cs typeface="+mn-ea"/>
              <a:sym typeface="+mn-lt"/>
            </a:endParaRPr>
          </a:p>
        </p:txBody>
      </p:sp>
      <p:sp>
        <p:nvSpPr>
          <p:cNvPr id="26" name="椭圆 25"/>
          <p:cNvSpPr/>
          <p:nvPr/>
        </p:nvSpPr>
        <p:spPr>
          <a:xfrm>
            <a:off x="6562725" y="3357880"/>
            <a:ext cx="930275" cy="930275"/>
          </a:xfrm>
          <a:prstGeom prst="ellipse">
            <a:avLst/>
          </a:prstGeom>
          <a:solidFill>
            <a:srgbClr val="FFB53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文本框 26"/>
          <p:cNvSpPr txBox="1"/>
          <p:nvPr/>
        </p:nvSpPr>
        <p:spPr>
          <a:xfrm>
            <a:off x="6424930" y="3474085"/>
            <a:ext cx="1172845" cy="645160"/>
          </a:xfrm>
          <a:prstGeom prst="rect">
            <a:avLst/>
          </a:prstGeom>
          <a:noFill/>
        </p:spPr>
        <p:txBody>
          <a:bodyPr wrap="square" rtlCol="0">
            <a:spAutoFit/>
          </a:bodyPr>
          <a:lstStyle/>
          <a:p>
            <a:pPr algn="ctr"/>
            <a:r>
              <a:rPr lang="en-US" altLang="zh-CN" sz="3600">
                <a:solidFill>
                  <a:schemeClr val="bg1"/>
                </a:solidFill>
                <a:latin typeface="汉仪雪君体简" panose="02010600000101010101" charset="-122"/>
                <a:ea typeface="汉仪雪君体简" panose="02010600000101010101" charset="-122"/>
              </a:rPr>
              <a:t>04</a:t>
            </a:r>
            <a:endParaRPr lang="en-US" altLang="zh-CN" sz="3600">
              <a:solidFill>
                <a:schemeClr val="bg1"/>
              </a:solidFill>
              <a:latin typeface="汉仪雪君体简" panose="02010600000101010101" charset="-122"/>
              <a:ea typeface="汉仪雪君体简" panose="02010600000101010101" charset="-122"/>
            </a:endParaRPr>
          </a:p>
        </p:txBody>
      </p:sp>
      <p:sp>
        <p:nvSpPr>
          <p:cNvPr id="28" name="文本框 27"/>
          <p:cNvSpPr txBox="1"/>
          <p:nvPr/>
        </p:nvSpPr>
        <p:spPr>
          <a:xfrm>
            <a:off x="7614285" y="3357880"/>
            <a:ext cx="2926080" cy="645160"/>
          </a:xfrm>
          <a:prstGeom prst="rect">
            <a:avLst/>
          </a:prstGeom>
          <a:noFill/>
        </p:spPr>
        <p:txBody>
          <a:bodyPr wrap="none" rtlCol="0" anchor="t">
            <a:spAutoFit/>
          </a:bodyPr>
          <a:lstStyle/>
          <a:p>
            <a:r>
              <a:rPr lang="zh-CN" altLang="en-US" sz="3600">
                <a:ln w="0">
                  <a:noFill/>
                </a:ln>
                <a:solidFill>
                  <a:schemeClr val="bg1"/>
                </a:solidFill>
                <a:latin typeface="三极拙楷简体" panose="00000500000000000000" charset="-122"/>
                <a:ea typeface="三极拙楷简体" panose="00000500000000000000" charset="-122"/>
                <a:sym typeface="+mn-ea"/>
              </a:rPr>
              <a:t>在此输入标题</a:t>
            </a:r>
            <a:endParaRPr lang="zh-CN" altLang="en-US" sz="3600">
              <a:ln w="0">
                <a:noFill/>
              </a:ln>
              <a:solidFill>
                <a:schemeClr val="bg1"/>
              </a:solidFill>
              <a:latin typeface="三极拙楷简体" panose="00000500000000000000" charset="-122"/>
              <a:ea typeface="三极拙楷简体" panose="00000500000000000000" charset="-122"/>
              <a:sym typeface="+mn-ea"/>
            </a:endParaRPr>
          </a:p>
        </p:txBody>
      </p:sp>
      <p:sp>
        <p:nvSpPr>
          <p:cNvPr id="29" name="文本框 28"/>
          <p:cNvSpPr txBox="1"/>
          <p:nvPr/>
        </p:nvSpPr>
        <p:spPr>
          <a:xfrm>
            <a:off x="7614285" y="4003040"/>
            <a:ext cx="3566160" cy="645160"/>
          </a:xfrm>
          <a:prstGeom prst="rect">
            <a:avLst/>
          </a:prstGeom>
          <a:noFill/>
        </p:spPr>
        <p:txBody>
          <a:bodyPr wrap="square" rtlCol="0">
            <a:spAutoFit/>
          </a:bodyPr>
          <a:lstStyle/>
          <a:p>
            <a:r>
              <a:rPr lang="zh-CN" altLang="en-US" sz="9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900">
              <a:solidFill>
                <a:schemeClr val="bg1"/>
              </a:solidFill>
              <a:latin typeface="汉仪雪君体简" panose="02010600000101010101" charset="-122"/>
              <a:ea typeface="汉仪雪君体简" panose="02010600000101010101" charset="-122"/>
              <a:cs typeface="+mn-ea"/>
              <a:sym typeface="+mn-lt"/>
            </a:endParaRPr>
          </a:p>
          <a:p>
            <a:endParaRPr lang="zh-CN" altLang="en-US" sz="900">
              <a:solidFill>
                <a:schemeClr val="bg1"/>
              </a:solidFill>
              <a:latin typeface="汉仪雪君体简" panose="02010600000101010101" charset="-122"/>
              <a:ea typeface="汉仪雪君体简" panose="02010600000101010101" charset="-122"/>
              <a:cs typeface="+mn-ea"/>
              <a:sym typeface="+mn-lt"/>
            </a:endParaRPr>
          </a:p>
        </p:txBody>
      </p:sp>
    </p:spTree>
    <p:custDataLst>
      <p:tags r:id="rId4"/>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to="" calcmode="lin" valueType="num">
                                      <p:cBhvr>
                                        <p:cTn id="7" dur="1" fill="hold"/>
                                        <p:tgtEl>
                                          <p:spTgt spid="12"/>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to="" calcmode="lin" valueType="num">
                                      <p:cBhvr>
                                        <p:cTn id="12" dur="1" fill="hold"/>
                                        <p:tgtEl>
                                          <p:spTgt spid="18"/>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to="" calcmode="lin" valueType="num">
                                      <p:cBhvr>
                                        <p:cTn id="17" dur="1" fill="hold"/>
                                        <p:tgtEl>
                                          <p:spTgt spid="23"/>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to="" calcmode="lin" valueType="num">
                                      <p:cBhvr>
                                        <p:cTn id="22" dur="1" fill="hold"/>
                                        <p:tgtEl>
                                          <p:spTgt spid="2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3" grpId="0"/>
      <p:bldP spid="28"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sp>
        <p:nvSpPr>
          <p:cNvPr id="5" name="圆角矩形 4"/>
          <p:cNvSpPr/>
          <p:nvPr/>
        </p:nvSpPr>
        <p:spPr>
          <a:xfrm>
            <a:off x="1134745" y="1885950"/>
            <a:ext cx="3593465" cy="3324225"/>
          </a:xfrm>
          <a:prstGeom prst="roundRect">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C:\Users\windows7\Desktop\5\401721300.png401721300"/>
          <p:cNvPicPr>
            <a:picLocks noChangeAspect="1"/>
          </p:cNvPicPr>
          <p:nvPr/>
        </p:nvPicPr>
        <p:blipFill>
          <a:blip r:embed="rId3"/>
          <a:stretch>
            <a:fillRect/>
          </a:stretch>
        </p:blipFill>
        <p:spPr>
          <a:xfrm>
            <a:off x="905510" y="2422525"/>
            <a:ext cx="4051300" cy="2787650"/>
          </a:xfrm>
          <a:prstGeom prst="rect">
            <a:avLst/>
          </a:prstGeom>
        </p:spPr>
      </p:pic>
      <p:sp>
        <p:nvSpPr>
          <p:cNvPr id="12" name="文本框 11"/>
          <p:cNvSpPr txBox="1"/>
          <p:nvPr/>
        </p:nvSpPr>
        <p:spPr>
          <a:xfrm>
            <a:off x="5125085" y="2405380"/>
            <a:ext cx="6149340" cy="1198880"/>
          </a:xfrm>
          <a:prstGeom prst="rect">
            <a:avLst/>
          </a:prstGeom>
          <a:noFill/>
        </p:spPr>
        <p:txBody>
          <a:bodyPr wrap="square" rtlCol="0" anchor="t">
            <a:spAutoFit/>
          </a:bodyPr>
          <a:lstStyle/>
          <a:p>
            <a:pPr algn="ctr"/>
            <a:r>
              <a:rPr lang="zh-CN" altLang="en-US" sz="7200">
                <a:ln w="0">
                  <a:noFill/>
                </a:ln>
                <a:solidFill>
                  <a:schemeClr val="bg1"/>
                </a:solidFill>
                <a:latin typeface="汉仪雪君体简" panose="02010600000101010101" charset="-122"/>
                <a:ea typeface="汉仪雪君体简" panose="02010600000101010101" charset="-122"/>
                <a:sym typeface="+mn-ea"/>
              </a:rPr>
              <a:t>在此输入标题</a:t>
            </a:r>
            <a:endParaRPr lang="zh-CN" altLang="en-US" sz="7200">
              <a:ln w="0">
                <a:noFill/>
              </a:ln>
              <a:solidFill>
                <a:schemeClr val="bg1"/>
              </a:solidFill>
              <a:latin typeface="汉仪雪君体简" panose="02010600000101010101" charset="-122"/>
              <a:ea typeface="汉仪雪君体简" panose="02010600000101010101" charset="-122"/>
              <a:sym typeface="+mn-ea"/>
            </a:endParaRPr>
          </a:p>
        </p:txBody>
      </p:sp>
      <p:sp>
        <p:nvSpPr>
          <p:cNvPr id="13" name="文本框 12"/>
          <p:cNvSpPr txBox="1"/>
          <p:nvPr/>
        </p:nvSpPr>
        <p:spPr>
          <a:xfrm>
            <a:off x="5445125" y="3733165"/>
            <a:ext cx="5551170" cy="773430"/>
          </a:xfrm>
          <a:prstGeom prst="rect">
            <a:avLst/>
          </a:prstGeom>
          <a:noFill/>
        </p:spPr>
        <p:txBody>
          <a:bodyPr wrap="square" rtlCol="0">
            <a:spAutoFit/>
          </a:bodyPr>
          <a:lstStyle/>
          <a:p>
            <a:pPr algn="ctr">
              <a:lnSpc>
                <a:spcPct val="130000"/>
              </a:lnSpc>
            </a:pPr>
            <a:r>
              <a:rPr lang="zh-CN" altLang="en-US" sz="12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1200">
              <a:solidFill>
                <a:schemeClr val="bg1"/>
              </a:solidFill>
              <a:latin typeface="汉仪雪君体简" panose="02010600000101010101" charset="-122"/>
              <a:ea typeface="汉仪雪君体简" panose="02010600000101010101" charset="-122"/>
              <a:cs typeface="+mn-ea"/>
              <a:sym typeface="+mn-lt"/>
            </a:endParaRPr>
          </a:p>
          <a:p>
            <a:pPr algn="ctr">
              <a:lnSpc>
                <a:spcPct val="110000"/>
              </a:lnSpc>
            </a:pPr>
            <a:endParaRPr lang="zh-CN" altLang="en-US" sz="1200">
              <a:solidFill>
                <a:schemeClr val="bg1"/>
              </a:solidFill>
              <a:latin typeface="汉仪雪君体简" panose="02010600000101010101" charset="-122"/>
              <a:ea typeface="汉仪雪君体简" panose="02010600000101010101" charset="-122"/>
              <a:cs typeface="+mn-ea"/>
              <a:sym typeface="+mn-lt"/>
            </a:endParaRPr>
          </a:p>
        </p:txBody>
      </p:sp>
      <p:pic>
        <p:nvPicPr>
          <p:cNvPr id="7" name="图片 6" descr="34446"/>
          <p:cNvPicPr>
            <a:picLocks noChangeAspect="1"/>
          </p:cNvPicPr>
          <p:nvPr/>
        </p:nvPicPr>
        <p:blipFill>
          <a:blip r:embed="rId4"/>
          <a:srcRect l="82270" t="3636" r="2344" b="91364"/>
          <a:stretch>
            <a:fillRect/>
          </a:stretch>
        </p:blipFill>
        <p:spPr>
          <a:xfrm>
            <a:off x="10172065" y="1199515"/>
            <a:ext cx="1875790" cy="1903730"/>
          </a:xfrm>
          <a:prstGeom prst="rect">
            <a:avLst/>
          </a:prstGeom>
        </p:spPr>
      </p:pic>
    </p:spTree>
    <p:custDataLst>
      <p:tags r:id="rId5"/>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sp>
        <p:nvSpPr>
          <p:cNvPr id="8" name="îṥḷiďè"/>
          <p:cNvSpPr/>
          <p:nvPr/>
        </p:nvSpPr>
        <p:spPr>
          <a:xfrm>
            <a:off x="6863080" y="2001520"/>
            <a:ext cx="4549775" cy="3009265"/>
          </a:xfrm>
          <a:prstGeom prst="rect">
            <a:avLst/>
          </a:prstGeom>
          <a:noFill/>
          <a:ln w="44450">
            <a:solidFill>
              <a:srgbClr val="FEDA83"/>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en-US"/>
          </a:p>
        </p:txBody>
      </p:sp>
      <p:pic>
        <p:nvPicPr>
          <p:cNvPr id="5" name="图片 4" descr="e4afb2bd8d30d664a2e1422213f02ee1"/>
          <p:cNvPicPr>
            <a:picLocks noChangeAspect="1"/>
          </p:cNvPicPr>
          <p:nvPr/>
        </p:nvPicPr>
        <p:blipFill>
          <a:blip r:embed="rId2"/>
          <a:stretch>
            <a:fillRect/>
          </a:stretch>
        </p:blipFill>
        <p:spPr>
          <a:xfrm>
            <a:off x="6963410" y="2329180"/>
            <a:ext cx="4632960" cy="2681605"/>
          </a:xfrm>
          <a:prstGeom prst="rect">
            <a:avLst/>
          </a:prstGeom>
        </p:spPr>
      </p:pic>
      <p:sp>
        <p:nvSpPr>
          <p:cNvPr id="6" name="圆角矩形 5"/>
          <p:cNvSpPr/>
          <p:nvPr/>
        </p:nvSpPr>
        <p:spPr>
          <a:xfrm>
            <a:off x="1045210" y="2345690"/>
            <a:ext cx="1554480" cy="414020"/>
          </a:xfrm>
          <a:prstGeom prst="roundRect">
            <a:avLst>
              <a:gd name="adj" fmla="val 50000"/>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汉仪雪君体简" panose="02010600000101010101" charset="-122"/>
                <a:ea typeface="汉仪雪君体简" panose="02010600000101010101" charset="-122"/>
                <a:sym typeface="+mn-ea"/>
              </a:rPr>
              <a:t>写入标题</a:t>
            </a:r>
            <a:endParaRPr lang="zh-CN" altLang="en-US">
              <a:solidFill>
                <a:schemeClr val="bg1"/>
              </a:solidFill>
              <a:latin typeface="汉仪雪君体简" panose="02010600000101010101" charset="-122"/>
              <a:ea typeface="汉仪雪君体简" panose="02010600000101010101" charset="-122"/>
              <a:sym typeface="+mn-ea"/>
            </a:endParaRPr>
          </a:p>
        </p:txBody>
      </p:sp>
      <p:sp>
        <p:nvSpPr>
          <p:cNvPr id="7" name="圆角矩形 6"/>
          <p:cNvSpPr/>
          <p:nvPr/>
        </p:nvSpPr>
        <p:spPr>
          <a:xfrm>
            <a:off x="4288155" y="2345690"/>
            <a:ext cx="1554480" cy="414020"/>
          </a:xfrm>
          <a:prstGeom prst="roundRect">
            <a:avLst>
              <a:gd name="adj" fmla="val 50000"/>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汉仪雪君体简" panose="02010600000101010101" charset="-122"/>
                <a:ea typeface="汉仪雪君体简" panose="02010600000101010101" charset="-122"/>
                <a:sym typeface="+mn-ea"/>
              </a:rPr>
              <a:t>写入标题</a:t>
            </a:r>
            <a:endParaRPr lang="zh-CN" altLang="en-US">
              <a:solidFill>
                <a:schemeClr val="bg1"/>
              </a:solidFill>
              <a:latin typeface="汉仪雪君体简" panose="02010600000101010101" charset="-122"/>
              <a:ea typeface="汉仪雪君体简" panose="02010600000101010101" charset="-122"/>
              <a:sym typeface="+mn-ea"/>
            </a:endParaRPr>
          </a:p>
        </p:txBody>
      </p:sp>
      <p:sp>
        <p:nvSpPr>
          <p:cNvPr id="30" name="MH_Text_1"/>
          <p:cNvSpPr txBox="1">
            <a:spLocks noChangeArrowheads="1"/>
          </p:cNvSpPr>
          <p:nvPr>
            <p:custDataLst>
              <p:tags r:id="rId3"/>
            </p:custDataLst>
          </p:nvPr>
        </p:nvSpPr>
        <p:spPr bwMode="auto">
          <a:xfrm>
            <a:off x="662305" y="3162300"/>
            <a:ext cx="2320290"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9" name="MH_Text_1"/>
          <p:cNvSpPr txBox="1">
            <a:spLocks noChangeArrowheads="1"/>
          </p:cNvSpPr>
          <p:nvPr>
            <p:custDataLst>
              <p:tags r:id="rId4"/>
            </p:custDataLst>
          </p:nvPr>
        </p:nvSpPr>
        <p:spPr bwMode="auto">
          <a:xfrm>
            <a:off x="662305" y="4064000"/>
            <a:ext cx="2320290"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10" name="MH_Text_1"/>
          <p:cNvSpPr txBox="1">
            <a:spLocks noChangeArrowheads="1"/>
          </p:cNvSpPr>
          <p:nvPr>
            <p:custDataLst>
              <p:tags r:id="rId5"/>
            </p:custDataLst>
          </p:nvPr>
        </p:nvSpPr>
        <p:spPr bwMode="auto">
          <a:xfrm>
            <a:off x="3905250" y="3162300"/>
            <a:ext cx="2320290"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11" name="MH_Text_1"/>
          <p:cNvSpPr txBox="1">
            <a:spLocks noChangeArrowheads="1"/>
          </p:cNvSpPr>
          <p:nvPr>
            <p:custDataLst>
              <p:tags r:id="rId6"/>
            </p:custDataLst>
          </p:nvPr>
        </p:nvSpPr>
        <p:spPr bwMode="auto">
          <a:xfrm>
            <a:off x="3905250" y="4064000"/>
            <a:ext cx="2320290"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Tree>
    <p:custDataLst>
      <p:tags r:id="rId7"/>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to="" calcmode="lin" valueType="num">
                                      <p:cBhvr>
                                        <p:cTn id="7" dur="1" fill="hold"/>
                                        <p:tgtEl>
                                          <p:spTgt spid="30"/>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to="" calcmode="lin" valueType="num">
                                      <p:cBhvr>
                                        <p:cTn id="17" dur="1" fill="hold"/>
                                        <p:tgtEl>
                                          <p:spTgt spid="10"/>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to="" calcmode="lin" valueType="num">
                                      <p:cBhvr>
                                        <p:cTn id="2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0" grpId="0"/>
      <p:bldP spid="11"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sp>
        <p:nvSpPr>
          <p:cNvPr id="7" name="íślîḓé"/>
          <p:cNvSpPr/>
          <p:nvPr/>
        </p:nvSpPr>
        <p:spPr>
          <a:xfrm>
            <a:off x="711835" y="1819910"/>
            <a:ext cx="2999105" cy="1073785"/>
          </a:xfrm>
          <a:prstGeom prst="parallelogram">
            <a:avLst>
              <a:gd name="adj" fmla="val 40390"/>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sp>
        <p:nvSpPr>
          <p:cNvPr id="2" name="íślîḓé"/>
          <p:cNvSpPr/>
          <p:nvPr/>
        </p:nvSpPr>
        <p:spPr>
          <a:xfrm>
            <a:off x="3475355" y="1819910"/>
            <a:ext cx="7987030" cy="1073785"/>
          </a:xfrm>
          <a:prstGeom prst="parallelogram">
            <a:avLst>
              <a:gd name="adj" fmla="val 40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sp>
        <p:nvSpPr>
          <p:cNvPr id="3" name="íślîḓé"/>
          <p:cNvSpPr/>
          <p:nvPr/>
        </p:nvSpPr>
        <p:spPr>
          <a:xfrm>
            <a:off x="711835" y="3234690"/>
            <a:ext cx="2999105" cy="1073785"/>
          </a:xfrm>
          <a:prstGeom prst="parallelogram">
            <a:avLst>
              <a:gd name="adj" fmla="val 40390"/>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sp>
        <p:nvSpPr>
          <p:cNvPr id="4" name="íślîḓé"/>
          <p:cNvSpPr/>
          <p:nvPr/>
        </p:nvSpPr>
        <p:spPr>
          <a:xfrm>
            <a:off x="3475355" y="3234690"/>
            <a:ext cx="7987030" cy="1073785"/>
          </a:xfrm>
          <a:prstGeom prst="parallelogram">
            <a:avLst>
              <a:gd name="adj" fmla="val 40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sp>
        <p:nvSpPr>
          <p:cNvPr id="5" name="íślîḓé"/>
          <p:cNvSpPr/>
          <p:nvPr/>
        </p:nvSpPr>
        <p:spPr>
          <a:xfrm>
            <a:off x="711835" y="4649470"/>
            <a:ext cx="2999105" cy="1073785"/>
          </a:xfrm>
          <a:prstGeom prst="parallelogram">
            <a:avLst>
              <a:gd name="adj" fmla="val 40390"/>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sp>
        <p:nvSpPr>
          <p:cNvPr id="6" name="íślîḓé"/>
          <p:cNvSpPr/>
          <p:nvPr/>
        </p:nvSpPr>
        <p:spPr>
          <a:xfrm>
            <a:off x="3475355" y="4649470"/>
            <a:ext cx="7987030" cy="1073785"/>
          </a:xfrm>
          <a:prstGeom prst="parallelogram">
            <a:avLst>
              <a:gd name="adj" fmla="val 403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000">
              <a:solidFill>
                <a:schemeClr val="tx1">
                  <a:lumMod val="75000"/>
                  <a:lumOff val="25000"/>
                </a:schemeClr>
              </a:solidFill>
              <a:latin typeface="汉仪雪君体简" panose="02010600000101010101" charset="-122"/>
              <a:ea typeface="汉仪雪君体简" panose="02010600000101010101" charset="-122"/>
            </a:endParaRPr>
          </a:p>
        </p:txBody>
      </p:sp>
      <p:pic>
        <p:nvPicPr>
          <p:cNvPr id="8" name="图片 7" descr="摄图网_401727062_手持扳手（非企业商用）"/>
          <p:cNvPicPr>
            <a:picLocks noChangeAspect="1"/>
          </p:cNvPicPr>
          <p:nvPr/>
        </p:nvPicPr>
        <p:blipFill>
          <a:blip r:embed="rId2"/>
          <a:srcRect t="13249"/>
          <a:stretch>
            <a:fillRect/>
          </a:stretch>
        </p:blipFill>
        <p:spPr>
          <a:xfrm>
            <a:off x="1212215" y="1737360"/>
            <a:ext cx="1999615" cy="1156335"/>
          </a:xfrm>
          <a:prstGeom prst="rect">
            <a:avLst/>
          </a:prstGeom>
        </p:spPr>
      </p:pic>
      <p:pic>
        <p:nvPicPr>
          <p:cNvPr id="9" name="图片 8" descr="摄图网_401727062_手持扳手（非企业商用）"/>
          <p:cNvPicPr>
            <a:picLocks noChangeAspect="1"/>
          </p:cNvPicPr>
          <p:nvPr/>
        </p:nvPicPr>
        <p:blipFill>
          <a:blip r:embed="rId2"/>
          <a:srcRect t="13249"/>
          <a:stretch>
            <a:fillRect/>
          </a:stretch>
        </p:blipFill>
        <p:spPr>
          <a:xfrm>
            <a:off x="1212215" y="3152140"/>
            <a:ext cx="1999615" cy="1156335"/>
          </a:xfrm>
          <a:prstGeom prst="rect">
            <a:avLst/>
          </a:prstGeom>
        </p:spPr>
      </p:pic>
      <p:pic>
        <p:nvPicPr>
          <p:cNvPr id="10" name="图片 9" descr="摄图网_401727062_手持扳手（非企业商用）"/>
          <p:cNvPicPr>
            <a:picLocks noChangeAspect="1"/>
          </p:cNvPicPr>
          <p:nvPr/>
        </p:nvPicPr>
        <p:blipFill>
          <a:blip r:embed="rId2"/>
          <a:srcRect t="13249"/>
          <a:stretch>
            <a:fillRect/>
          </a:stretch>
        </p:blipFill>
        <p:spPr>
          <a:xfrm>
            <a:off x="1211580" y="4566920"/>
            <a:ext cx="1999615" cy="1156335"/>
          </a:xfrm>
          <a:prstGeom prst="rect">
            <a:avLst/>
          </a:prstGeom>
        </p:spPr>
      </p:pic>
      <p:sp>
        <p:nvSpPr>
          <p:cNvPr id="30" name="MH_Text_1"/>
          <p:cNvSpPr txBox="1">
            <a:spLocks noChangeArrowheads="1"/>
          </p:cNvSpPr>
          <p:nvPr>
            <p:custDataLst>
              <p:tags r:id="rId3"/>
            </p:custDataLst>
          </p:nvPr>
        </p:nvSpPr>
        <p:spPr bwMode="auto">
          <a:xfrm>
            <a:off x="4318635" y="2007235"/>
            <a:ext cx="63480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endParaRPr>
          </a:p>
        </p:txBody>
      </p:sp>
      <p:sp>
        <p:nvSpPr>
          <p:cNvPr id="11" name="MH_Text_1"/>
          <p:cNvSpPr txBox="1">
            <a:spLocks noChangeArrowheads="1"/>
          </p:cNvSpPr>
          <p:nvPr>
            <p:custDataLst>
              <p:tags r:id="rId4"/>
            </p:custDataLst>
          </p:nvPr>
        </p:nvSpPr>
        <p:spPr bwMode="auto">
          <a:xfrm>
            <a:off x="4318635" y="3397250"/>
            <a:ext cx="63480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endParaRPr>
          </a:p>
        </p:txBody>
      </p:sp>
      <p:sp>
        <p:nvSpPr>
          <p:cNvPr id="12" name="MH_Text_1"/>
          <p:cNvSpPr txBox="1">
            <a:spLocks noChangeArrowheads="1"/>
          </p:cNvSpPr>
          <p:nvPr>
            <p:custDataLst>
              <p:tags r:id="rId5"/>
            </p:custDataLst>
          </p:nvPr>
        </p:nvSpPr>
        <p:spPr bwMode="auto">
          <a:xfrm>
            <a:off x="4318635" y="4812030"/>
            <a:ext cx="63480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400">
              <a:solidFill>
                <a:schemeClr val="tx1">
                  <a:lumMod val="65000"/>
                  <a:lumOff val="35000"/>
                </a:schemeClr>
              </a:solidFill>
              <a:latin typeface="汉仪雪君体简" panose="02010600000101010101" charset="-122"/>
              <a:ea typeface="汉仪雪君体简" panose="02010600000101010101" charset="-122"/>
              <a:cs typeface="+mn-ea"/>
              <a:sym typeface="+mn-lt"/>
            </a:endParaRPr>
          </a:p>
        </p:txBody>
      </p:sp>
    </p:spTree>
    <p:custDataLst>
      <p:tags r:id="rId6"/>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sp>
        <p:nvSpPr>
          <p:cNvPr id="5" name="圆角矩形 4"/>
          <p:cNvSpPr/>
          <p:nvPr/>
        </p:nvSpPr>
        <p:spPr>
          <a:xfrm>
            <a:off x="1134745" y="1885950"/>
            <a:ext cx="3593465" cy="3324225"/>
          </a:xfrm>
          <a:prstGeom prst="roundRect">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C:\Users\windows7\Desktop\5\401721300.png401721300"/>
          <p:cNvPicPr>
            <a:picLocks noChangeAspect="1"/>
          </p:cNvPicPr>
          <p:nvPr/>
        </p:nvPicPr>
        <p:blipFill>
          <a:blip r:embed="rId3"/>
          <a:stretch>
            <a:fillRect/>
          </a:stretch>
        </p:blipFill>
        <p:spPr>
          <a:xfrm>
            <a:off x="905510" y="2422525"/>
            <a:ext cx="4051300" cy="2787650"/>
          </a:xfrm>
          <a:prstGeom prst="rect">
            <a:avLst/>
          </a:prstGeom>
        </p:spPr>
      </p:pic>
      <p:sp>
        <p:nvSpPr>
          <p:cNvPr id="12" name="文本框 11"/>
          <p:cNvSpPr txBox="1"/>
          <p:nvPr/>
        </p:nvSpPr>
        <p:spPr>
          <a:xfrm>
            <a:off x="5125085" y="2405380"/>
            <a:ext cx="6149340" cy="1198880"/>
          </a:xfrm>
          <a:prstGeom prst="rect">
            <a:avLst/>
          </a:prstGeom>
          <a:noFill/>
        </p:spPr>
        <p:txBody>
          <a:bodyPr wrap="square" rtlCol="0" anchor="t">
            <a:spAutoFit/>
          </a:bodyPr>
          <a:lstStyle/>
          <a:p>
            <a:pPr algn="ctr"/>
            <a:r>
              <a:rPr lang="zh-CN" altLang="en-US" sz="7200">
                <a:ln w="0">
                  <a:noFill/>
                </a:ln>
                <a:solidFill>
                  <a:schemeClr val="bg1"/>
                </a:solidFill>
                <a:latin typeface="汉仪雪君体简" panose="02010600000101010101" charset="-122"/>
                <a:ea typeface="汉仪雪君体简" panose="02010600000101010101" charset="-122"/>
                <a:sym typeface="+mn-ea"/>
              </a:rPr>
              <a:t>在此输入标题</a:t>
            </a:r>
            <a:endParaRPr lang="zh-CN" altLang="en-US" sz="7200">
              <a:ln w="0">
                <a:noFill/>
              </a:ln>
              <a:solidFill>
                <a:schemeClr val="bg1"/>
              </a:solidFill>
              <a:latin typeface="汉仪雪君体简" panose="02010600000101010101" charset="-122"/>
              <a:ea typeface="汉仪雪君体简" panose="02010600000101010101" charset="-122"/>
              <a:sym typeface="+mn-ea"/>
            </a:endParaRPr>
          </a:p>
        </p:txBody>
      </p:sp>
      <p:sp>
        <p:nvSpPr>
          <p:cNvPr id="13" name="文本框 12"/>
          <p:cNvSpPr txBox="1"/>
          <p:nvPr/>
        </p:nvSpPr>
        <p:spPr>
          <a:xfrm>
            <a:off x="5445125" y="3733165"/>
            <a:ext cx="5551170" cy="773430"/>
          </a:xfrm>
          <a:prstGeom prst="rect">
            <a:avLst/>
          </a:prstGeom>
          <a:noFill/>
        </p:spPr>
        <p:txBody>
          <a:bodyPr wrap="square" rtlCol="0">
            <a:spAutoFit/>
          </a:bodyPr>
          <a:lstStyle/>
          <a:p>
            <a:pPr algn="ctr">
              <a:lnSpc>
                <a:spcPct val="130000"/>
              </a:lnSpc>
            </a:pPr>
            <a:r>
              <a:rPr lang="zh-CN" altLang="en-US" sz="12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1200">
              <a:solidFill>
                <a:schemeClr val="bg1"/>
              </a:solidFill>
              <a:latin typeface="汉仪雪君体简" panose="02010600000101010101" charset="-122"/>
              <a:ea typeface="汉仪雪君体简" panose="02010600000101010101" charset="-122"/>
              <a:cs typeface="+mn-ea"/>
              <a:sym typeface="+mn-lt"/>
            </a:endParaRPr>
          </a:p>
          <a:p>
            <a:pPr algn="ctr">
              <a:lnSpc>
                <a:spcPct val="110000"/>
              </a:lnSpc>
            </a:pPr>
            <a:endParaRPr lang="zh-CN" altLang="en-US" sz="1200">
              <a:solidFill>
                <a:schemeClr val="bg1"/>
              </a:solidFill>
              <a:latin typeface="汉仪雪君体简" panose="02010600000101010101" charset="-122"/>
              <a:ea typeface="汉仪雪君体简" panose="02010600000101010101" charset="-122"/>
              <a:cs typeface="+mn-ea"/>
              <a:sym typeface="+mn-lt"/>
            </a:endParaRPr>
          </a:p>
        </p:txBody>
      </p:sp>
      <p:pic>
        <p:nvPicPr>
          <p:cNvPr id="7" name="图片 6" descr="34446"/>
          <p:cNvPicPr>
            <a:picLocks noChangeAspect="1"/>
          </p:cNvPicPr>
          <p:nvPr/>
        </p:nvPicPr>
        <p:blipFill>
          <a:blip r:embed="rId4"/>
          <a:srcRect l="82270" t="3636" r="2344" b="91364"/>
          <a:stretch>
            <a:fillRect/>
          </a:stretch>
        </p:blipFill>
        <p:spPr>
          <a:xfrm>
            <a:off x="10172065" y="1199515"/>
            <a:ext cx="1875790" cy="1903730"/>
          </a:xfrm>
          <a:prstGeom prst="rect">
            <a:avLst/>
          </a:prstGeom>
        </p:spPr>
      </p:pic>
    </p:spTree>
    <p:custDataLst>
      <p:tags r:id="rId5"/>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grpSp>
        <p:nvGrpSpPr>
          <p:cNvPr id="7" name="组合 6"/>
          <p:cNvGrpSpPr/>
          <p:nvPr/>
        </p:nvGrpSpPr>
        <p:grpSpPr>
          <a:xfrm>
            <a:off x="1775460" y="2035175"/>
            <a:ext cx="1240790" cy="1240790"/>
            <a:chOff x="3252" y="4013"/>
            <a:chExt cx="1954" cy="1954"/>
          </a:xfrm>
        </p:grpSpPr>
        <p:sp>
          <p:nvSpPr>
            <p:cNvPr id="3" name="椭圆 2"/>
            <p:cNvSpPr/>
            <p:nvPr/>
          </p:nvSpPr>
          <p:spPr>
            <a:xfrm>
              <a:off x="3520" y="4280"/>
              <a:ext cx="1420" cy="1420"/>
            </a:xfrm>
            <a:prstGeom prst="ellipse">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solidFill>
                    <a:schemeClr val="bg1"/>
                  </a:solidFill>
                  <a:latin typeface="汉仪雪君体简" panose="02010600000101010101" charset="-122"/>
                  <a:ea typeface="汉仪雪君体简" panose="02010600000101010101" charset="-122"/>
                </a:rPr>
                <a:t>1</a:t>
              </a:r>
              <a:endParaRPr lang="en-US" altLang="zh-CN" sz="3200">
                <a:solidFill>
                  <a:schemeClr val="bg1"/>
                </a:solidFill>
                <a:latin typeface="汉仪雪君体简" panose="02010600000101010101" charset="-122"/>
                <a:ea typeface="汉仪雪君体简" panose="02010600000101010101" charset="-122"/>
              </a:endParaRPr>
            </a:p>
          </p:txBody>
        </p:sp>
        <p:sp>
          <p:nvSpPr>
            <p:cNvPr id="2" name="椭圆 1"/>
            <p:cNvSpPr/>
            <p:nvPr/>
          </p:nvSpPr>
          <p:spPr>
            <a:xfrm>
              <a:off x="3252" y="4013"/>
              <a:ext cx="1955" cy="1955"/>
            </a:xfrm>
            <a:prstGeom prst="ellipse">
              <a:avLst/>
            </a:prstGeom>
            <a:noFill/>
            <a:ln>
              <a:solidFill>
                <a:srgbClr val="F4A62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4242435" y="2035175"/>
            <a:ext cx="1240790" cy="1240790"/>
            <a:chOff x="7020" y="4012"/>
            <a:chExt cx="1954" cy="1954"/>
          </a:xfrm>
        </p:grpSpPr>
        <p:sp>
          <p:nvSpPr>
            <p:cNvPr id="8" name="椭圆 7"/>
            <p:cNvSpPr/>
            <p:nvPr/>
          </p:nvSpPr>
          <p:spPr>
            <a:xfrm>
              <a:off x="7287" y="4280"/>
              <a:ext cx="1420" cy="1420"/>
            </a:xfrm>
            <a:prstGeom prst="ellipse">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solidFill>
                    <a:schemeClr val="bg1"/>
                  </a:solidFill>
                  <a:latin typeface="汉仪雪君体简" panose="02010600000101010101" charset="-122"/>
                  <a:ea typeface="汉仪雪君体简" panose="02010600000101010101" charset="-122"/>
                </a:rPr>
                <a:t>2</a:t>
              </a:r>
              <a:endParaRPr lang="en-US" altLang="zh-CN" sz="3200">
                <a:solidFill>
                  <a:schemeClr val="bg1"/>
                </a:solidFill>
                <a:latin typeface="汉仪雪君体简" panose="02010600000101010101" charset="-122"/>
                <a:ea typeface="汉仪雪君体简" panose="02010600000101010101" charset="-122"/>
              </a:endParaRPr>
            </a:p>
          </p:txBody>
        </p:sp>
        <p:sp>
          <p:nvSpPr>
            <p:cNvPr id="4" name="椭圆 3"/>
            <p:cNvSpPr/>
            <p:nvPr/>
          </p:nvSpPr>
          <p:spPr>
            <a:xfrm>
              <a:off x="7020" y="4012"/>
              <a:ext cx="1955" cy="1955"/>
            </a:xfrm>
            <a:prstGeom prst="ellipse">
              <a:avLst/>
            </a:prstGeom>
            <a:noFill/>
            <a:ln>
              <a:solidFill>
                <a:srgbClr val="F4A62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6709410" y="2035175"/>
            <a:ext cx="1240790" cy="1240790"/>
            <a:chOff x="10786" y="4012"/>
            <a:chExt cx="1954" cy="1954"/>
          </a:xfrm>
        </p:grpSpPr>
        <p:sp>
          <p:nvSpPr>
            <p:cNvPr id="9" name="椭圆 8"/>
            <p:cNvSpPr/>
            <p:nvPr/>
          </p:nvSpPr>
          <p:spPr>
            <a:xfrm>
              <a:off x="11054" y="4280"/>
              <a:ext cx="1420" cy="1420"/>
            </a:xfrm>
            <a:prstGeom prst="ellipse">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solidFill>
                    <a:schemeClr val="bg1"/>
                  </a:solidFill>
                  <a:latin typeface="汉仪雪君体简" panose="02010600000101010101" charset="-122"/>
                  <a:ea typeface="汉仪雪君体简" panose="02010600000101010101" charset="-122"/>
                </a:rPr>
                <a:t>3</a:t>
              </a:r>
              <a:endParaRPr lang="en-US" altLang="zh-CN" sz="3200">
                <a:solidFill>
                  <a:schemeClr val="bg1"/>
                </a:solidFill>
                <a:latin typeface="汉仪雪君体简" panose="02010600000101010101" charset="-122"/>
                <a:ea typeface="汉仪雪君体简" panose="02010600000101010101" charset="-122"/>
              </a:endParaRPr>
            </a:p>
          </p:txBody>
        </p:sp>
        <p:sp>
          <p:nvSpPr>
            <p:cNvPr id="5" name="椭圆 4"/>
            <p:cNvSpPr/>
            <p:nvPr/>
          </p:nvSpPr>
          <p:spPr>
            <a:xfrm>
              <a:off x="10786" y="4012"/>
              <a:ext cx="1955" cy="1955"/>
            </a:xfrm>
            <a:prstGeom prst="ellipse">
              <a:avLst/>
            </a:prstGeom>
            <a:noFill/>
            <a:ln>
              <a:solidFill>
                <a:srgbClr val="F4A62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9176385" y="2035175"/>
            <a:ext cx="1240790" cy="1240790"/>
            <a:chOff x="14554" y="4012"/>
            <a:chExt cx="1954" cy="1954"/>
          </a:xfrm>
        </p:grpSpPr>
        <p:sp>
          <p:nvSpPr>
            <p:cNvPr id="10" name="椭圆 9"/>
            <p:cNvSpPr/>
            <p:nvPr/>
          </p:nvSpPr>
          <p:spPr>
            <a:xfrm>
              <a:off x="14821" y="4280"/>
              <a:ext cx="1420" cy="1420"/>
            </a:xfrm>
            <a:prstGeom prst="ellipse">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solidFill>
                    <a:schemeClr val="bg1"/>
                  </a:solidFill>
                  <a:latin typeface="汉仪雪君体简" panose="02010600000101010101" charset="-122"/>
                  <a:ea typeface="汉仪雪君体简" panose="02010600000101010101" charset="-122"/>
                </a:rPr>
                <a:t>4</a:t>
              </a:r>
              <a:endParaRPr lang="en-US" altLang="zh-CN" sz="3200">
                <a:solidFill>
                  <a:schemeClr val="bg1"/>
                </a:solidFill>
                <a:latin typeface="汉仪雪君体简" panose="02010600000101010101" charset="-122"/>
                <a:ea typeface="汉仪雪君体简" panose="02010600000101010101" charset="-122"/>
              </a:endParaRPr>
            </a:p>
          </p:txBody>
        </p:sp>
        <p:sp>
          <p:nvSpPr>
            <p:cNvPr id="6" name="椭圆 5"/>
            <p:cNvSpPr/>
            <p:nvPr/>
          </p:nvSpPr>
          <p:spPr>
            <a:xfrm>
              <a:off x="14554" y="4012"/>
              <a:ext cx="1955" cy="1955"/>
            </a:xfrm>
            <a:prstGeom prst="ellipse">
              <a:avLst/>
            </a:prstGeom>
            <a:noFill/>
            <a:ln>
              <a:solidFill>
                <a:srgbClr val="F4A62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MH_Text_1"/>
          <p:cNvSpPr txBox="1">
            <a:spLocks noChangeArrowheads="1"/>
          </p:cNvSpPr>
          <p:nvPr>
            <p:custDataLst>
              <p:tags r:id="rId2"/>
            </p:custDataLst>
          </p:nvPr>
        </p:nvSpPr>
        <p:spPr bwMode="auto">
          <a:xfrm>
            <a:off x="1476375" y="3769360"/>
            <a:ext cx="18395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2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200">
              <a:solidFill>
                <a:schemeClr val="bg1"/>
              </a:solidFill>
              <a:latin typeface="汉仪雪君体简" panose="02010600000101010101" charset="-122"/>
              <a:ea typeface="汉仪雪君体简" panose="02010600000101010101" charset="-122"/>
              <a:cs typeface="+mn-ea"/>
              <a:sym typeface="+mn-lt"/>
            </a:endParaRPr>
          </a:p>
        </p:txBody>
      </p:sp>
      <p:sp>
        <p:nvSpPr>
          <p:cNvPr id="15" name="MH_Text_1"/>
          <p:cNvSpPr txBox="1">
            <a:spLocks noChangeArrowheads="1"/>
          </p:cNvSpPr>
          <p:nvPr>
            <p:custDataLst>
              <p:tags r:id="rId3"/>
            </p:custDataLst>
          </p:nvPr>
        </p:nvSpPr>
        <p:spPr bwMode="auto">
          <a:xfrm>
            <a:off x="3942715" y="3769360"/>
            <a:ext cx="18395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2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200">
              <a:solidFill>
                <a:schemeClr val="bg1"/>
              </a:solidFill>
              <a:latin typeface="汉仪雪君体简" panose="02010600000101010101" charset="-122"/>
              <a:ea typeface="汉仪雪君体简" panose="02010600000101010101" charset="-122"/>
              <a:cs typeface="+mn-ea"/>
              <a:sym typeface="+mn-lt"/>
            </a:endParaRPr>
          </a:p>
        </p:txBody>
      </p:sp>
      <p:sp>
        <p:nvSpPr>
          <p:cNvPr id="16" name="MH_Text_1"/>
          <p:cNvSpPr txBox="1">
            <a:spLocks noChangeArrowheads="1"/>
          </p:cNvSpPr>
          <p:nvPr>
            <p:custDataLst>
              <p:tags r:id="rId4"/>
            </p:custDataLst>
          </p:nvPr>
        </p:nvSpPr>
        <p:spPr bwMode="auto">
          <a:xfrm>
            <a:off x="6410960" y="3769360"/>
            <a:ext cx="18395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2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200">
              <a:solidFill>
                <a:schemeClr val="bg1"/>
              </a:solidFill>
              <a:latin typeface="汉仪雪君体简" panose="02010600000101010101" charset="-122"/>
              <a:ea typeface="汉仪雪君体简" panose="02010600000101010101" charset="-122"/>
              <a:cs typeface="+mn-ea"/>
              <a:sym typeface="+mn-lt"/>
            </a:endParaRPr>
          </a:p>
        </p:txBody>
      </p:sp>
      <p:sp>
        <p:nvSpPr>
          <p:cNvPr id="17" name="MH_Text_1"/>
          <p:cNvSpPr txBox="1">
            <a:spLocks noChangeArrowheads="1"/>
          </p:cNvSpPr>
          <p:nvPr>
            <p:custDataLst>
              <p:tags r:id="rId5"/>
            </p:custDataLst>
          </p:nvPr>
        </p:nvSpPr>
        <p:spPr bwMode="auto">
          <a:xfrm>
            <a:off x="8877300" y="3769360"/>
            <a:ext cx="1839595" cy="69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ctr">
              <a:lnSpc>
                <a:spcPct val="150000"/>
              </a:lnSpc>
            </a:pPr>
            <a:r>
              <a:rPr lang="zh-CN" altLang="en-US" sz="12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请输入你的内容请输入你的内容请输入你的内容请输入你的内容请输入你的内容请输入你的内容</a:t>
            </a:r>
            <a:endParaRPr kumimoji="1" lang="zh-CN" altLang="en-US" sz="1200">
              <a:solidFill>
                <a:schemeClr val="bg1"/>
              </a:solidFill>
              <a:latin typeface="汉仪雪君体简" panose="02010600000101010101" charset="-122"/>
              <a:ea typeface="汉仪雪君体简" panose="02010600000101010101" charset="-122"/>
              <a:cs typeface="+mn-ea"/>
              <a:sym typeface="+mn-lt"/>
            </a:endParaRPr>
          </a:p>
        </p:txBody>
      </p:sp>
    </p:spTree>
    <p:custDataLst>
      <p:tags r:id="rId6"/>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to="" calcmode="lin" valueType="num">
                                      <p:cBhvr>
                                        <p:cTn id="7" dur="1" fill="hold"/>
                                        <p:tgtEl>
                                          <p:spTgt spid="30"/>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to="" calcmode="lin" valueType="num">
                                      <p:cBhvr>
                                        <p:cTn id="12" dur="1" fill="hold"/>
                                        <p:tgtEl>
                                          <p:spTgt spid="15"/>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to="" calcmode="lin" valueType="num">
                                      <p:cBhvr>
                                        <p:cTn id="17" dur="1" fill="hold"/>
                                        <p:tgtEl>
                                          <p:spTgt spid="16"/>
                                        </p:tgtEl>
                                      </p:cBhvr>
                                    </p:anim>
                                  </p:childTnLst>
                                </p:cTn>
                              </p:par>
                            </p:childTnLst>
                          </p:cTn>
                        </p:par>
                      </p:childTnLst>
                    </p:cTn>
                  </p:par>
                  <p:par>
                    <p:cTn id="18" fill="hold" nodeType="clickPar">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to="" calcmode="lin" valueType="num">
                                      <p:cBhvr>
                                        <p:cTn id="22"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5" grpId="0"/>
      <p:bldP spid="16" grpId="0"/>
      <p:bldP spid="17"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文本框 17"/>
          <p:cNvSpPr txBox="1"/>
          <p:nvPr/>
        </p:nvSpPr>
        <p:spPr>
          <a:xfrm>
            <a:off x="410845" y="295275"/>
            <a:ext cx="3601720" cy="565150"/>
          </a:xfrm>
          <a:prstGeom prst="rect">
            <a:avLst/>
          </a:prstGeom>
          <a:noFill/>
        </p:spPr>
        <p:txBody>
          <a:bodyPr wrap="square" rtlCol="0" anchor="t">
            <a:spAutoFit/>
          </a:bodyPr>
          <a:lstStyle/>
          <a:p>
            <a:pPr algn="l">
              <a:lnSpc>
                <a:spcPct val="110000"/>
              </a:lnSpc>
            </a:pPr>
            <a:r>
              <a:rPr lang="zh-CN" altLang="en-US" sz="2800">
                <a:solidFill>
                  <a:schemeClr val="bg1"/>
                </a:solidFill>
                <a:latin typeface="字体视界-点点墨体" panose="02000500000000000000" charset="-122"/>
                <a:ea typeface="字体视界-点点墨体" panose="02000500000000000000" charset="-122"/>
                <a:sym typeface="+mn-ea"/>
              </a:rPr>
              <a:t>请在此输入标题</a:t>
            </a:r>
            <a:endParaRPr lang="zh-CN" altLang="en-US" sz="2800">
              <a:solidFill>
                <a:schemeClr val="bg1"/>
              </a:solidFill>
              <a:latin typeface="字体视界-点点墨体" panose="02000500000000000000" charset="-122"/>
              <a:ea typeface="字体视界-点点墨体" panose="02000500000000000000" charset="-122"/>
              <a:sym typeface="+mn-ea"/>
            </a:endParaRPr>
          </a:p>
        </p:txBody>
      </p:sp>
      <p:pic>
        <p:nvPicPr>
          <p:cNvPr id="2" name="图片 1" descr="da1dd04cfb85ed9939c9b378de8711ec"/>
          <p:cNvPicPr>
            <a:picLocks noChangeAspect="1"/>
          </p:cNvPicPr>
          <p:nvPr/>
        </p:nvPicPr>
        <p:blipFill>
          <a:blip r:embed="rId2"/>
          <a:stretch>
            <a:fillRect/>
          </a:stretch>
        </p:blipFill>
        <p:spPr>
          <a:xfrm>
            <a:off x="1162050" y="1547495"/>
            <a:ext cx="4036060" cy="4036060"/>
          </a:xfrm>
          <a:prstGeom prst="rect">
            <a:avLst/>
          </a:prstGeom>
        </p:spPr>
      </p:pic>
      <p:grpSp>
        <p:nvGrpSpPr>
          <p:cNvPr id="3" name="组合 2"/>
          <p:cNvGrpSpPr/>
          <p:nvPr/>
        </p:nvGrpSpPr>
        <p:grpSpPr>
          <a:xfrm>
            <a:off x="5568315" y="1847850"/>
            <a:ext cx="4135120" cy="927100"/>
            <a:chOff x="9528" y="3171"/>
            <a:chExt cx="6512" cy="1460"/>
          </a:xfrm>
        </p:grpSpPr>
        <p:grpSp>
          <p:nvGrpSpPr>
            <p:cNvPr id="20" name="组合 19"/>
            <p:cNvGrpSpPr/>
            <p:nvPr/>
          </p:nvGrpSpPr>
          <p:grpSpPr>
            <a:xfrm>
              <a:off x="10784" y="3171"/>
              <a:ext cx="5257" cy="1460"/>
              <a:chOff x="10668" y="3174"/>
              <a:chExt cx="5257" cy="1460"/>
            </a:xfrm>
          </p:grpSpPr>
          <p:sp>
            <p:nvSpPr>
              <p:cNvPr id="21" name="MH_Text_1"/>
              <p:cNvSpPr txBox="1">
                <a:spLocks noChangeArrowheads="1"/>
              </p:cNvSpPr>
              <p:nvPr>
                <p:custDataLst>
                  <p:tags r:id="rId3"/>
                </p:custDataLst>
              </p:nvPr>
            </p:nvSpPr>
            <p:spPr bwMode="auto">
              <a:xfrm>
                <a:off x="10707" y="3718"/>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22" name="TextBox 76"/>
              <p:cNvSpPr txBox="1"/>
              <p:nvPr/>
            </p:nvSpPr>
            <p:spPr>
              <a:xfrm>
                <a:off x="10668" y="3174"/>
                <a:ext cx="4222" cy="58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grpSp>
        <p:sp>
          <p:nvSpPr>
            <p:cNvPr id="29" name="椭圆 28"/>
            <p:cNvSpPr/>
            <p:nvPr/>
          </p:nvSpPr>
          <p:spPr>
            <a:xfrm>
              <a:off x="9528" y="3451"/>
              <a:ext cx="914" cy="914"/>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1</a:t>
              </a:r>
              <a:endParaRPr lang="en-US" altLang="zh-CN">
                <a:solidFill>
                  <a:schemeClr val="bg1"/>
                </a:solidFill>
              </a:endParaRPr>
            </a:p>
          </p:txBody>
        </p:sp>
      </p:grpSp>
      <p:grpSp>
        <p:nvGrpSpPr>
          <p:cNvPr id="6" name="组合 5"/>
          <p:cNvGrpSpPr/>
          <p:nvPr/>
        </p:nvGrpSpPr>
        <p:grpSpPr>
          <a:xfrm>
            <a:off x="6713220" y="3283585"/>
            <a:ext cx="4135120" cy="927100"/>
            <a:chOff x="9528" y="5081"/>
            <a:chExt cx="6512" cy="1460"/>
          </a:xfrm>
        </p:grpSpPr>
        <p:grpSp>
          <p:nvGrpSpPr>
            <p:cNvPr id="23" name="组合 22"/>
            <p:cNvGrpSpPr/>
            <p:nvPr/>
          </p:nvGrpSpPr>
          <p:grpSpPr>
            <a:xfrm>
              <a:off x="10784" y="5081"/>
              <a:ext cx="5257" cy="1460"/>
              <a:chOff x="10668" y="3174"/>
              <a:chExt cx="5257" cy="1460"/>
            </a:xfrm>
          </p:grpSpPr>
          <p:sp>
            <p:nvSpPr>
              <p:cNvPr id="24" name="MH_Text_1"/>
              <p:cNvSpPr txBox="1">
                <a:spLocks noChangeArrowheads="1"/>
              </p:cNvSpPr>
              <p:nvPr>
                <p:custDataLst>
                  <p:tags r:id="rId4"/>
                </p:custDataLst>
              </p:nvPr>
            </p:nvSpPr>
            <p:spPr bwMode="auto">
              <a:xfrm>
                <a:off x="10707" y="3718"/>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7" name="TextBox 76"/>
              <p:cNvSpPr txBox="1"/>
              <p:nvPr/>
            </p:nvSpPr>
            <p:spPr>
              <a:xfrm>
                <a:off x="10668" y="3174"/>
                <a:ext cx="4222" cy="58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grpSp>
        <p:sp>
          <p:nvSpPr>
            <p:cNvPr id="30" name="椭圆 29"/>
            <p:cNvSpPr/>
            <p:nvPr/>
          </p:nvSpPr>
          <p:spPr>
            <a:xfrm>
              <a:off x="9528" y="5386"/>
              <a:ext cx="914" cy="914"/>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2</a:t>
              </a:r>
              <a:endParaRPr lang="en-US" altLang="zh-CN">
                <a:solidFill>
                  <a:schemeClr val="bg1"/>
                </a:solidFill>
              </a:endParaRPr>
            </a:p>
          </p:txBody>
        </p:sp>
      </p:grpSp>
      <p:grpSp>
        <p:nvGrpSpPr>
          <p:cNvPr id="8" name="组合 7"/>
          <p:cNvGrpSpPr/>
          <p:nvPr/>
        </p:nvGrpSpPr>
        <p:grpSpPr>
          <a:xfrm>
            <a:off x="5568315" y="4719320"/>
            <a:ext cx="4135120" cy="927100"/>
            <a:chOff x="9528" y="6991"/>
            <a:chExt cx="6512" cy="1460"/>
          </a:xfrm>
        </p:grpSpPr>
        <p:grpSp>
          <p:nvGrpSpPr>
            <p:cNvPr id="26" name="组合 25"/>
            <p:cNvGrpSpPr/>
            <p:nvPr/>
          </p:nvGrpSpPr>
          <p:grpSpPr>
            <a:xfrm>
              <a:off x="10784" y="6991"/>
              <a:ext cx="5257" cy="1460"/>
              <a:chOff x="10668" y="3174"/>
              <a:chExt cx="5257" cy="1460"/>
            </a:xfrm>
          </p:grpSpPr>
          <p:sp>
            <p:nvSpPr>
              <p:cNvPr id="27" name="MH_Text_1"/>
              <p:cNvSpPr txBox="1">
                <a:spLocks noChangeArrowheads="1"/>
              </p:cNvSpPr>
              <p:nvPr>
                <p:custDataLst>
                  <p:tags r:id="rId5"/>
                </p:custDataLst>
              </p:nvPr>
            </p:nvSpPr>
            <p:spPr bwMode="auto">
              <a:xfrm>
                <a:off x="10707" y="3718"/>
                <a:ext cx="5219" cy="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20000"/>
              </a:bodyPr>
              <a:lstStyle>
                <a:defPPr>
                  <a:defRPr lang="zh-CN"/>
                </a:defPPr>
                <a:lvl1pPr marL="0" indent="0" algn="ctr" eaLnBrk="1" hangingPunct="1">
                  <a:lnSpc>
                    <a:spcPct val="120000"/>
                  </a:lnSpc>
                  <a:buSzPct val="80000"/>
                  <a:defRPr>
                    <a:solidFill>
                      <a:srgbClr val="A7CA28"/>
                    </a:solidFill>
                    <a:latin typeface="华康少女文字W5(P)" panose="040f0500000000000000" pitchFamily="82" charset="-122"/>
                    <a:ea typeface="华康少女文字W5(P)" panose="040f0500000000000000" pitchFamily="82"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l">
                  <a:lnSpc>
                    <a:spcPct val="130000"/>
                  </a:lnSpc>
                </a:pPr>
                <a:r>
                  <a:rPr lang="zh-CN" altLang="en-US" sz="1400">
                    <a:solidFill>
                      <a:schemeClr val="bg1"/>
                    </a:solidFill>
                    <a:latin typeface="汉仪雪君体简" panose="02010600000101010101" charset="-122"/>
                    <a:ea typeface="汉仪雪君体简" panose="02010600000101010101" charset="-122"/>
                    <a:cs typeface="+mn-ea"/>
                    <a:sym typeface="+mn-lt"/>
                  </a:rPr>
                  <a:t>请输入你的内容请输入你的内容请输入你的内容</a:t>
                </a:r>
                <a:endParaRPr kumimoji="1" lang="zh-CN" altLang="en-US" sz="1400">
                  <a:solidFill>
                    <a:schemeClr val="bg1"/>
                  </a:solidFill>
                  <a:latin typeface="汉仪雪君体简" panose="02010600000101010101" charset="-122"/>
                  <a:ea typeface="汉仪雪君体简" panose="02010600000101010101" charset="-122"/>
                  <a:cs typeface="+mn-ea"/>
                  <a:sym typeface="+mn-lt"/>
                </a:endParaRPr>
              </a:p>
            </p:txBody>
          </p:sp>
          <p:sp>
            <p:nvSpPr>
              <p:cNvPr id="28" name="TextBox 76"/>
              <p:cNvSpPr txBox="1"/>
              <p:nvPr/>
            </p:nvSpPr>
            <p:spPr>
              <a:xfrm>
                <a:off x="10668" y="3174"/>
                <a:ext cx="4222" cy="580"/>
              </a:xfrm>
              <a:prstGeom prst="rect">
                <a:avLst/>
              </a:prstGeom>
              <a:noFill/>
            </p:spPr>
            <p:txBody>
              <a:bodyPr wrap="square" rtlCol="0">
                <a:spAutoFit/>
              </a:bodyPr>
              <a:lstStyle/>
              <a:p>
                <a:pPr algn="l"/>
                <a:r>
                  <a:rPr lang="zh-CN" altLang="en-US">
                    <a:solidFill>
                      <a:schemeClr val="bg1"/>
                    </a:solidFill>
                    <a:latin typeface="汉仪雪君体简" panose="02010600000101010101" charset="-122"/>
                    <a:ea typeface="汉仪雪君体简" panose="02010600000101010101" charset="-122"/>
                  </a:rPr>
                  <a:t>请在此写入标题</a:t>
                </a:r>
                <a:endParaRPr lang="zh-CN" altLang="en-US">
                  <a:solidFill>
                    <a:schemeClr val="bg1"/>
                  </a:solidFill>
                  <a:latin typeface="汉仪雪君体简" panose="02010600000101010101" charset="-122"/>
                  <a:ea typeface="汉仪雪君体简" panose="02010600000101010101" charset="-122"/>
                </a:endParaRPr>
              </a:p>
            </p:txBody>
          </p:sp>
        </p:grpSp>
        <p:sp>
          <p:nvSpPr>
            <p:cNvPr id="31" name="椭圆 30"/>
            <p:cNvSpPr/>
            <p:nvPr/>
          </p:nvSpPr>
          <p:spPr>
            <a:xfrm>
              <a:off x="9528" y="7188"/>
              <a:ext cx="914" cy="914"/>
            </a:xfrm>
            <a:prstGeom prst="ellipse">
              <a:avLst/>
            </a:prstGeom>
            <a:solidFill>
              <a:srgbClr val="F4C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bg1"/>
                  </a:solidFill>
                </a:rPr>
                <a:t>3</a:t>
              </a:r>
              <a:endParaRPr lang="en-US" altLang="zh-CN">
                <a:solidFill>
                  <a:schemeClr val="bg1"/>
                </a:solidFill>
              </a:endParaRPr>
            </a:p>
          </p:txBody>
        </p:sp>
      </p:grpSp>
    </p:spTree>
    <p:custDataLst>
      <p:tags r:id="rId6"/>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cBhvr>
                                    </p:anim>
                                  </p:childTnLst>
                                </p:cTn>
                              </p:par>
                            </p:childTnLst>
                          </p:cTn>
                        </p:par>
                      </p:childTnLst>
                    </p:cTn>
                  </p:par>
                  <p:par>
                    <p:cTn id="13" fill="hold" nodeType="clickPar">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to="" calcmode="lin" valueType="num">
                                      <p:cBhvr>
                                        <p:cTn id="1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36"/>
          <p:cNvPicPr>
            <a:picLocks noChangeAspect="1"/>
          </p:cNvPicPr>
          <p:nvPr/>
        </p:nvPicPr>
        <p:blipFill>
          <a:blip r:embed="rId2"/>
          <a:srcRect t="82605"/>
          <a:stretch>
            <a:fillRect/>
          </a:stretch>
        </p:blipFill>
        <p:spPr>
          <a:xfrm>
            <a:off x="0" y="2540"/>
            <a:ext cx="12192000" cy="6855460"/>
          </a:xfrm>
          <a:prstGeom prst="rect">
            <a:avLst/>
          </a:prstGeom>
        </p:spPr>
      </p:pic>
      <p:sp>
        <p:nvSpPr>
          <p:cNvPr id="5" name="圆角矩形 4"/>
          <p:cNvSpPr/>
          <p:nvPr/>
        </p:nvSpPr>
        <p:spPr>
          <a:xfrm>
            <a:off x="1134745" y="1885950"/>
            <a:ext cx="3593465" cy="3324225"/>
          </a:xfrm>
          <a:prstGeom prst="roundRect">
            <a:avLst/>
          </a:prstGeom>
          <a:solidFill>
            <a:srgbClr val="F4A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C:\Users\windows7\Desktop\5\401721300.png401721300"/>
          <p:cNvPicPr>
            <a:picLocks noChangeAspect="1"/>
          </p:cNvPicPr>
          <p:nvPr/>
        </p:nvPicPr>
        <p:blipFill>
          <a:blip r:embed="rId3"/>
          <a:stretch>
            <a:fillRect/>
          </a:stretch>
        </p:blipFill>
        <p:spPr>
          <a:xfrm>
            <a:off x="905510" y="2422525"/>
            <a:ext cx="4051300" cy="2787650"/>
          </a:xfrm>
          <a:prstGeom prst="rect">
            <a:avLst/>
          </a:prstGeom>
        </p:spPr>
      </p:pic>
      <p:sp>
        <p:nvSpPr>
          <p:cNvPr id="12" name="文本框 11"/>
          <p:cNvSpPr txBox="1"/>
          <p:nvPr/>
        </p:nvSpPr>
        <p:spPr>
          <a:xfrm>
            <a:off x="5125085" y="2405380"/>
            <a:ext cx="6149340" cy="1198880"/>
          </a:xfrm>
          <a:prstGeom prst="rect">
            <a:avLst/>
          </a:prstGeom>
          <a:noFill/>
        </p:spPr>
        <p:txBody>
          <a:bodyPr wrap="square" rtlCol="0" anchor="t">
            <a:spAutoFit/>
          </a:bodyPr>
          <a:lstStyle/>
          <a:p>
            <a:pPr algn="ctr"/>
            <a:r>
              <a:rPr lang="zh-CN" altLang="en-US" sz="7200">
                <a:ln w="0">
                  <a:noFill/>
                </a:ln>
                <a:solidFill>
                  <a:schemeClr val="bg1"/>
                </a:solidFill>
                <a:latin typeface="汉仪雪君体简" panose="02010600000101010101" charset="-122"/>
                <a:ea typeface="汉仪雪君体简" panose="02010600000101010101" charset="-122"/>
                <a:sym typeface="+mn-ea"/>
              </a:rPr>
              <a:t>在此输入标题</a:t>
            </a:r>
            <a:endParaRPr lang="zh-CN" altLang="en-US" sz="7200">
              <a:ln w="0">
                <a:noFill/>
              </a:ln>
              <a:solidFill>
                <a:schemeClr val="bg1"/>
              </a:solidFill>
              <a:latin typeface="汉仪雪君体简" panose="02010600000101010101" charset="-122"/>
              <a:ea typeface="汉仪雪君体简" panose="02010600000101010101" charset="-122"/>
              <a:sym typeface="+mn-ea"/>
            </a:endParaRPr>
          </a:p>
        </p:txBody>
      </p:sp>
      <p:sp>
        <p:nvSpPr>
          <p:cNvPr id="13" name="文本框 12"/>
          <p:cNvSpPr txBox="1"/>
          <p:nvPr/>
        </p:nvSpPr>
        <p:spPr>
          <a:xfrm>
            <a:off x="5445125" y="3733165"/>
            <a:ext cx="5551170" cy="773430"/>
          </a:xfrm>
          <a:prstGeom prst="rect">
            <a:avLst/>
          </a:prstGeom>
          <a:noFill/>
        </p:spPr>
        <p:txBody>
          <a:bodyPr wrap="square" rtlCol="0">
            <a:spAutoFit/>
          </a:bodyPr>
          <a:lstStyle/>
          <a:p>
            <a:pPr algn="ctr">
              <a:lnSpc>
                <a:spcPct val="130000"/>
              </a:lnSpc>
            </a:pPr>
            <a:r>
              <a:rPr lang="zh-CN" altLang="en-US" sz="1200">
                <a:solidFill>
                  <a:schemeClr val="bg1"/>
                </a:solidFill>
                <a:latin typeface="汉仪雪君体简" panose="02010600000101010101" charset="-122"/>
                <a:ea typeface="汉仪雪君体简" panose="02010600000101010101" charset="-122"/>
                <a:cs typeface="+mn-ea"/>
                <a:sym typeface="+mn-lt"/>
              </a:rPr>
              <a:t>Click here to enter your text and change the color or size of the text. Insert the data text icon</a:t>
            </a:r>
            <a:endParaRPr lang="zh-CN" altLang="en-US" sz="1200">
              <a:solidFill>
                <a:schemeClr val="bg1"/>
              </a:solidFill>
              <a:latin typeface="汉仪雪君体简" panose="02010600000101010101" charset="-122"/>
              <a:ea typeface="汉仪雪君体简" panose="02010600000101010101" charset="-122"/>
              <a:cs typeface="+mn-ea"/>
              <a:sym typeface="+mn-lt"/>
            </a:endParaRPr>
          </a:p>
          <a:p>
            <a:pPr algn="ctr">
              <a:lnSpc>
                <a:spcPct val="110000"/>
              </a:lnSpc>
            </a:pPr>
            <a:endParaRPr lang="zh-CN" altLang="en-US" sz="1200">
              <a:solidFill>
                <a:schemeClr val="bg1"/>
              </a:solidFill>
              <a:latin typeface="汉仪雪君体简" panose="02010600000101010101" charset="-122"/>
              <a:ea typeface="汉仪雪君体简" panose="02010600000101010101" charset="-122"/>
              <a:cs typeface="+mn-ea"/>
              <a:sym typeface="+mn-lt"/>
            </a:endParaRPr>
          </a:p>
        </p:txBody>
      </p:sp>
      <p:pic>
        <p:nvPicPr>
          <p:cNvPr id="7" name="图片 6" descr="34446"/>
          <p:cNvPicPr>
            <a:picLocks noChangeAspect="1"/>
          </p:cNvPicPr>
          <p:nvPr/>
        </p:nvPicPr>
        <p:blipFill>
          <a:blip r:embed="rId4"/>
          <a:srcRect l="82270" t="3636" r="2344" b="91364"/>
          <a:stretch>
            <a:fillRect/>
          </a:stretch>
        </p:blipFill>
        <p:spPr>
          <a:xfrm>
            <a:off x="10172065" y="1199515"/>
            <a:ext cx="1875790" cy="1903730"/>
          </a:xfrm>
          <a:prstGeom prst="rect">
            <a:avLst/>
          </a:prstGeom>
        </p:spPr>
      </p:pic>
    </p:spTree>
    <p:custDataLst>
      <p:tags r:id="rId5"/>
    </p:custDataLst>
  </p:cSld>
  <p:clrMapOvr>
    <a:masterClrMapping/>
  </p:clrMapOvr>
  <mc:AlternateContent>
    <mc:Choice xmlns:p14="http://schemas.microsoft.com/office/powerpoint/2010/main" Requires="p14">
      <p:transition advTm="2000" p14:dur="500">
        <p:random/>
      </p:transition>
    </mc:Choice>
    <mc:Fallback>
      <p:transition advTm="2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0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0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2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2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24.xml><?xml version="1.0" encoding="utf-8"?>
<p:tagLst xmlns:p="http://schemas.openxmlformats.org/presentationml/2006/main">
  <p:tag name="KSO_WM_BEAUTIFY_FLAG" val="#wm#"/>
  <p:tag name="KSO_WM_TEMPLATE_CATEGORY" val="custom"/>
  <p:tag name="KSO_WM_TEMPLATE_INDEX" val="20205081"/>
</p:tagLst>
</file>

<file path=ppt/tags/tag125.xml><?xml version="1.0" encoding="utf-8"?>
<p:tagLst xmlns:p="http://schemas.openxmlformats.org/presentationml/2006/main">
  <p:tag name="KSO_WM_BEAUTIFY_FLAG" val="#wm#"/>
  <p:tag name="KSO_WM_TEMPLATE_CATEGORY" val="custom"/>
  <p:tag name="KSO_WM_TEMPLATE_INDEX" val="20205081"/>
</p:tagLst>
</file>

<file path=ppt/tags/tag126.xml><?xml version="1.0" encoding="utf-8"?>
<p:tagLst xmlns:p="http://schemas.openxmlformats.org/presentationml/2006/main">
  <p:tag name="MH" val="20190405131231"/>
  <p:tag name="MH_LIBRARY" val="GRAPHIC"/>
  <p:tag name="MH_ORDER" val="1"/>
  <p:tag name="MH_TYPE" val="Text"/>
</p:tagLst>
</file>

<file path=ppt/tags/tag127.xml><?xml version="1.0" encoding="utf-8"?>
<p:tagLst xmlns:p="http://schemas.openxmlformats.org/presentationml/2006/main">
  <p:tag name="MH" val="20190405131231"/>
  <p:tag name="MH_LIBRARY" val="GRAPHIC"/>
  <p:tag name="MH_ORDER" val="1"/>
  <p:tag name="MH_TYPE" val="Text"/>
</p:tagLst>
</file>

<file path=ppt/tags/tag128.xml><?xml version="1.0" encoding="utf-8"?>
<p:tagLst xmlns:p="http://schemas.openxmlformats.org/presentationml/2006/main">
  <p:tag name="MH" val="20190405131231"/>
  <p:tag name="MH_LIBRARY" val="GRAPHIC"/>
  <p:tag name="MH_ORDER" val="1"/>
  <p:tag name="MH_TYPE" val="Text"/>
</p:tagLst>
</file>

<file path=ppt/tags/tag129.xml><?xml version="1.0" encoding="utf-8"?>
<p:tagLst xmlns:p="http://schemas.openxmlformats.org/presentationml/2006/main">
  <p:tag name="MH" val="20190405131231"/>
  <p:tag name="MH_LIBRARY" val="GRAPHIC"/>
  <p:tag name="MH_ORDER" val="1"/>
  <p:tag name="MH_TYPE" val="Text"/>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MH" val="20190405131231"/>
  <p:tag name="MH_LIBRARY" val="GRAPHIC"/>
  <p:tag name="MH_ORDER" val="1"/>
  <p:tag name="MH_TYPE" val="Text"/>
</p:tagLst>
</file>

<file path=ppt/tags/tag132.xml><?xml version="1.0" encoding="utf-8"?>
<p:tagLst xmlns:p="http://schemas.openxmlformats.org/presentationml/2006/main">
  <p:tag name="MH" val="20190405131231"/>
  <p:tag name="MH_LIBRARY" val="GRAPHIC"/>
  <p:tag name="MH_ORDER" val="1"/>
  <p:tag name="MH_TYPE" val="Text"/>
</p:tagLst>
</file>

<file path=ppt/tags/tag133.xml><?xml version="1.0" encoding="utf-8"?>
<p:tagLst xmlns:p="http://schemas.openxmlformats.org/presentationml/2006/main">
  <p:tag name="MH" val="20190405131231"/>
  <p:tag name="MH_LIBRARY" val="GRAPHIC"/>
  <p:tag name="MH_ORDER" val="1"/>
  <p:tag name="MH_TYPE" val="Text"/>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MH" val="20190405131231"/>
  <p:tag name="MH_LIBRARY" val="GRAPHIC"/>
  <p:tag name="MH_ORDER" val="1"/>
  <p:tag name="MH_TYPE" val="Text"/>
</p:tagLst>
</file>

<file path=ppt/tags/tag137.xml><?xml version="1.0" encoding="utf-8"?>
<p:tagLst xmlns:p="http://schemas.openxmlformats.org/presentationml/2006/main">
  <p:tag name="MH" val="20190405131231"/>
  <p:tag name="MH_LIBRARY" val="GRAPHIC"/>
  <p:tag name="MH_ORDER" val="1"/>
  <p:tag name="MH_TYPE" val="Text"/>
</p:tagLst>
</file>

<file path=ppt/tags/tag138.xml><?xml version="1.0" encoding="utf-8"?>
<p:tagLst xmlns:p="http://schemas.openxmlformats.org/presentationml/2006/main">
  <p:tag name="MH" val="20190405131231"/>
  <p:tag name="MH_LIBRARY" val="GRAPHIC"/>
  <p:tag name="MH_ORDER" val="1"/>
  <p:tag name="MH_TYPE" val="Text"/>
</p:tagLst>
</file>

<file path=ppt/tags/tag139.xml><?xml version="1.0" encoding="utf-8"?>
<p:tagLst xmlns:p="http://schemas.openxmlformats.org/presentationml/2006/main">
  <p:tag name="MH" val="20190405131231"/>
  <p:tag name="MH_LIBRARY" val="GRAPHIC"/>
  <p:tag name="MH_ORDER" val="1"/>
  <p:tag name="MH_TYPE" val="Text"/>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MH" val="20190405131231"/>
  <p:tag name="MH_LIBRARY" val="GRAPHIC"/>
  <p:tag name="MH_ORDER" val="1"/>
  <p:tag name="MH_TYPE" val="Text"/>
</p:tagLst>
</file>

<file path=ppt/tags/tag142.xml><?xml version="1.0" encoding="utf-8"?>
<p:tagLst xmlns:p="http://schemas.openxmlformats.org/presentationml/2006/main">
  <p:tag name="MH" val="20190405131231"/>
  <p:tag name="MH_LIBRARY" val="GRAPHIC"/>
  <p:tag name="MH_ORDER" val="1"/>
  <p:tag name="MH_TYPE" val="Text"/>
</p:tagLst>
</file>

<file path=ppt/tags/tag143.xml><?xml version="1.0" encoding="utf-8"?>
<p:tagLst xmlns:p="http://schemas.openxmlformats.org/presentationml/2006/main">
  <p:tag name="MH" val="20190405131231"/>
  <p:tag name="MH_LIBRARY" val="GRAPHIC"/>
  <p:tag name="MH_ORDER" val="1"/>
  <p:tag name="MH_TYPE" val="Text"/>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MH" val="20190405131231"/>
  <p:tag name="MH_LIBRARY" val="GRAPHIC"/>
  <p:tag name="MH_ORDER" val="1"/>
  <p:tag name="MH_TYPE" val="Text"/>
</p:tagLst>
</file>

<file path=ppt/tags/tag147.xml><?xml version="1.0" encoding="utf-8"?>
<p:tagLst xmlns:p="http://schemas.openxmlformats.org/presentationml/2006/main">
  <p:tag name="MH" val="20190405131231"/>
  <p:tag name="MH_LIBRARY" val="GRAPHIC"/>
  <p:tag name="MH_ORDER" val="1"/>
  <p:tag name="MH_TYPE" val="Text"/>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MH" val="20190405131231"/>
  <p:tag name="MH_LIBRARY" val="GRAPHIC"/>
  <p:tag name="MH_ORDER" val="1"/>
  <p:tag name="MH_TYPE" val="Text"/>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0.xml><?xml version="1.0" encoding="utf-8"?>
<p:tagLst xmlns:p="http://schemas.openxmlformats.org/presentationml/2006/main">
  <p:tag name="MH" val="20190405131231"/>
  <p:tag name="MH_LIBRARY" val="GRAPHIC"/>
  <p:tag name="MH_ORDER" val="1"/>
  <p:tag name="MH_TYPE" val="Text"/>
</p:tagLst>
</file>

<file path=ppt/tags/tag151.xml><?xml version="1.0" encoding="utf-8"?>
<p:tagLst xmlns:p="http://schemas.openxmlformats.org/presentationml/2006/main">
  <p:tag name="MH" val="20190405131231"/>
  <p:tag name="MH_LIBRARY" val="GRAPHIC"/>
  <p:tag name="MH_ORDER" val="1"/>
  <p:tag name="MH_TYPE" val="Text"/>
</p:tagLst>
</file>

<file path=ppt/tags/tag152.xml><?xml version="1.0" encoding="utf-8"?>
<p:tagLst xmlns:p="http://schemas.openxmlformats.org/presentationml/2006/main">
  <p:tag name="MH" val="20190405131231"/>
  <p:tag name="MH_LIBRARY" val="GRAPHIC"/>
  <p:tag name="MH_ORDER" val="1"/>
  <p:tag name="MH_TYPE" val="Text"/>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MH" val="20190405131231"/>
  <p:tag name="MH_LIBRARY" val="GRAPHIC"/>
  <p:tag name="MH_ORDER" val="1"/>
  <p:tag name="MH_TYPE" val="Text"/>
</p:tagLst>
</file>

<file path=ppt/tags/tag156.xml><?xml version="1.0" encoding="utf-8"?>
<p:tagLst xmlns:p="http://schemas.openxmlformats.org/presentationml/2006/main">
  <p:tag name="MH" val="20190405131231"/>
  <p:tag name="MH_LIBRARY" val="GRAPHIC"/>
  <p:tag name="MH_ORDER" val="1"/>
  <p:tag name="MH_TYPE" val="Text"/>
</p:tagLst>
</file>

<file path=ppt/tags/tag157.xml><?xml version="1.0" encoding="utf-8"?>
<p:tagLst xmlns:p="http://schemas.openxmlformats.org/presentationml/2006/main">
  <p:tag name="MH" val="20190405131231"/>
  <p:tag name="MH_LIBRARY" val="GRAPHIC"/>
  <p:tag name="MH_ORDER" val="1"/>
  <p:tag name="MH_TYPE" val="Text"/>
</p:tagLst>
</file>

<file path=ppt/tags/tag158.xml><?xml version="1.0" encoding="utf-8"?>
<p:tagLst xmlns:p="http://schemas.openxmlformats.org/presentationml/2006/main">
  <p:tag name="MH" val="20190405131231"/>
  <p:tag name="MH_LIBRARY" val="GRAPHIC"/>
  <p:tag name="MH_ORDER" val="1"/>
  <p:tag name="MH_TYPE" val="Text"/>
</p:tagLst>
</file>

<file path=ppt/tags/tag159.xml><?xml version="1.0" encoding="utf-8"?>
<p:tagLst xmlns:p="http://schemas.openxmlformats.org/presentationml/2006/main">
  <p:tag name="KSO_WM_BEAUTIFY_FLAG" val="#wm#"/>
  <p:tag name="KSO_WM_TEMPLATE_CATEGORY" val="custom"/>
  <p:tag name="KSO_WM_TEMPLATE_INDEX" val="2020508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161.xml><?xml version="1.0" encoding="utf-8"?>
<p:tagLst xmlns:p="http://schemas.openxmlformats.org/presentationml/2006/main">
  <p:tag name="KSO_WM_UNIT_PLACING_PICTURE_USER_VIEWPORT" val="{&quot;height&quot;:2248.9905511811025,&quot;width&quot;:4497.979527559055}"/>
</p:tagLst>
</file>

<file path=ppt/tags/tag162.xml><?xml version="1.0" encoding="utf-8"?>
<p:tagLst xmlns:p="http://schemas.openxmlformats.org/presentationml/2006/main">
  <p:tag name="KSO_WM_UNIT_PLACING_PICTURE_USER_VIEWPORT" val="{&quot;height&quot;:3870,&quot;width&quot;:3870}"/>
</p:tagLst>
</file>

<file path=ppt/tags/tag163.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7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7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8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8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9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9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heme/theme1.xml><?xml version="1.0" encoding="utf-8"?>
<a:theme xmlns:r="http://schemas.openxmlformats.org/officeDocument/2006/relationships"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95</Paragraphs>
  <Slides>16</Slides>
  <Notes>2</Notes>
  <TotalTime>0</TotalTime>
  <HiddenSlides>0</HiddenSlides>
  <MMClips>1</MMClips>
  <ScaleCrop>0</ScaleCrop>
  <HeadingPairs>
    <vt:vector baseType="variant" size="6">
      <vt:variant>
        <vt:lpstr>Fonts used</vt:lpstr>
      </vt:variant>
      <vt:variant>
        <vt:i4>11</vt:i4>
      </vt:variant>
      <vt:variant>
        <vt:lpstr>Theme</vt:lpstr>
      </vt:variant>
      <vt:variant>
        <vt:i4>1</vt:i4>
      </vt:variant>
      <vt:variant>
        <vt:lpstr>Slide Titles</vt:lpstr>
      </vt:variant>
      <vt:variant>
        <vt:i4>16</vt:i4>
      </vt:variant>
    </vt:vector>
  </HeadingPairs>
  <TitlesOfParts>
    <vt:vector baseType="lpstr" size="28">
      <vt:lpstr>Arial</vt:lpstr>
      <vt:lpstr>微软雅黑</vt:lpstr>
      <vt:lpstr>Wingdings</vt:lpstr>
      <vt:lpstr>Calibri Light</vt:lpstr>
      <vt:lpstr>Calibri</vt:lpstr>
      <vt:lpstr>汉仪雪君体简</vt:lpstr>
      <vt:lpstr>三极拙楷简体</vt:lpstr>
      <vt:lpstr>字体视界-点点墨体</vt:lpstr>
      <vt:lpstr>华康少女文字W5(P)</vt:lpstr>
      <vt:lpstr>Meiryo</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PPT汇_www.ppthui.com</dc:creator>
  <cp:lastModifiedBy>xiaoke</cp:lastModifiedBy>
  <cp:revision>158</cp:revision>
  <dcterms:created xsi:type="dcterms:W3CDTF">2019-06-19T02:08:00Z</dcterms:created>
  <dcterms:modified xsi:type="dcterms:W3CDTF">2023-05-08T04:10:11Z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D6E22E2299C54FCA94A6AE541B964899</vt:lpwstr>
  </property>
  <property fmtid="{D5CDD505-2E9C-101B-9397-08002B2CF9AE}" pid="3" name="KSOProductBuildVer">
    <vt:lpwstr>2052-11.1.0.10495</vt:lpwstr>
  </property>
</Properties>
</file>