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2" r:id="rId3"/>
    <p:sldMasterId id="2147483689" r:id="rId4"/>
  </p:sldMasterIdLst>
  <p:notesMasterIdLst>
    <p:notesMasterId r:id="rId5"/>
  </p:notesMasterIdLst>
  <p:sldIdLst>
    <p:sldId id="256" r:id="rId6"/>
    <p:sldId id="257" r:id="rId7"/>
    <p:sldId id="258" r:id="rId8"/>
    <p:sldId id="266" r:id="rId9"/>
    <p:sldId id="260" r:id="rId10"/>
    <p:sldId id="261" r:id="rId11"/>
    <p:sldId id="262" r:id="rId12"/>
    <p:sldId id="263" r:id="rId13"/>
    <p:sldId id="282" r:id="rId14"/>
    <p:sldId id="265" r:id="rId15"/>
    <p:sldId id="267" r:id="rId16"/>
    <p:sldId id="259" r:id="rId17"/>
    <p:sldId id="268" r:id="rId18"/>
    <p:sldId id="269" r:id="rId19"/>
    <p:sldId id="283" r:id="rId20"/>
    <p:sldId id="271" r:id="rId21"/>
    <p:sldId id="272" r:id="rId22"/>
    <p:sldId id="273" r:id="rId23"/>
    <p:sldId id="274" r:id="rId24"/>
    <p:sldId id="275" r:id="rId25"/>
    <p:sldId id="284" r:id="rId26"/>
    <p:sldId id="277" r:id="rId27"/>
    <p:sldId id="278" r:id="rId28"/>
    <p:sldId id="279" r:id="rId29"/>
    <p:sldId id="280" r:id="rId30"/>
    <p:sldId id="281" r:id="rId31"/>
    <p:sldId id="285" r:id="rId32"/>
    <p:sldId id="301" r:id="rId33"/>
    <p:sldId id="323" r:id="rId34"/>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7" d="100"/>
          <a:sy n="87" d="100"/>
        </p:scale>
        <p:origin x="1698" y="960"/>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tags" Target="tags/tag63.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image" Target="../media/image4.png" /><Relationship Id="rId3" Type="http://schemas.openxmlformats.org/officeDocument/2006/relationships/image" Target="../media/image5.png" /><Relationship Id="rId4" Type="http://schemas.microsoft.com/office/2011/relationships/chartColorStyle" Target="colors1.xml" /><Relationship Id="rId5"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image" Target="../media/image6.png" /><Relationship Id="rId3" Type="http://schemas.microsoft.com/office/2011/relationships/chartColorStyle" Target="colors2.xml" /><Relationship Id="rId4"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799623012542725"/>
          <c:y val="0.040878899395465851"/>
          <c:w val="0.92720037698745728"/>
          <c:h val="0.91824221611022949"/>
        </c:manualLayout>
      </c:layout>
      <c:barChart>
        <c:barDir val="bar"/>
        <c:grouping val="clustered"/>
        <c:varyColors val="0"/>
        <c:ser>
          <c:idx val="0"/>
          <c:order val="0"/>
          <c:tx>
            <c:strRef>
              <c:f>Sheet1!$B$1</c:f>
              <c:strCache>
                <c:ptCount val="1"/>
                <c:pt idx="0">
                  <c:v>固定值</c:v>
                </c:pt>
              </c:strCache>
            </c:strRef>
          </c:tx>
          <c:spPr>
            <a:blipFill>
              <a:blip r:embed="rId2"/>
              <a:stretch>
                <a:fillRect/>
              </a:stretch>
            </a:blipFill>
            <a:ln>
              <a:noFill/>
            </a:ln>
            <a:effectLst/>
          </c:spPr>
          <c:invertIfNegative val="0"/>
          <c:dPt>
            <c:idx val="0"/>
            <c:invertIfNegative val="0"/>
            <c:spPr>
              <a:blipFill>
                <a:blip r:embed="rId2"/>
                <a:stretch>
                  <a:fillRect/>
                </a:stretch>
              </a:blipFill>
              <a:ln>
                <a:noFill/>
              </a:ln>
              <a:effectLst/>
            </c:spPr>
          </c:dPt>
          <c:dPt>
            <c:idx val="1"/>
            <c:invertIfNegative val="0"/>
            <c:spPr>
              <a:blipFill>
                <a:blip r:embed="rId2"/>
                <a:stretch>
                  <a:fillRect/>
                </a:stretch>
              </a:blipFill>
              <a:ln>
                <a:noFill/>
              </a:ln>
              <a:effectLst/>
            </c:spPr>
          </c:dPt>
          <c:dPt>
            <c:idx val="2"/>
            <c:invertIfNegative val="0"/>
            <c:spPr>
              <a:blipFill>
                <a:blip r:embed="rId2"/>
                <a:stretch>
                  <a:fillRect/>
                </a:stretch>
              </a:blipFill>
              <a:ln>
                <a:noFill/>
              </a:ln>
              <a:effectLst/>
            </c:spPr>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ser>
        <c:ser>
          <c:idx val="1"/>
          <c:order val="1"/>
          <c:tx>
            <c:strRef>
              <c:f>Sheet1!$C$1</c:f>
              <c:strCache>
                <c:ptCount val="1"/>
                <c:pt idx="0">
                  <c:v>数据填入2</c:v>
                </c:pt>
              </c:strCache>
            </c:strRef>
          </c:tx>
          <c:spPr>
            <a:blipFill>
              <a:blip r:embed="rId3"/>
              <a:stretch>
                <a:fillRect/>
              </a:stretch>
            </a:blipFill>
            <a:ln>
              <a:noFill/>
            </a:ln>
            <a:effectLst/>
          </c:spPr>
          <c:invertIfNegative val="0"/>
          <c:pictureOptions>
            <c:pictureFormat val="stack"/>
          </c:pictureOptions>
          <c:dPt>
            <c:idx val="0"/>
            <c:invertIfNegative val="0"/>
            <c:spPr>
              <a:solidFill>
                <a:schemeClr val="accent1"/>
              </a:solidFill>
              <a:ln>
                <a:noFill/>
              </a:ln>
              <a:effectLst/>
            </c:spPr>
          </c:dPt>
          <c:dPt>
            <c:idx val="1"/>
            <c:invertIfNegative val="0"/>
            <c:spPr>
              <a:solidFill>
                <a:schemeClr val="accent2"/>
              </a:solidFill>
              <a:ln>
                <a:noFill/>
              </a:ln>
              <a:effectLst/>
            </c:spPr>
          </c:dPt>
          <c:dPt>
            <c:idx val="2"/>
            <c:invertIfNegative val="0"/>
            <c:spPr>
              <a:solidFill>
                <a:schemeClr val="accent3"/>
              </a:solidFill>
              <a:ln>
                <a:noFill/>
              </a:ln>
              <a:effectLst/>
            </c:spPr>
          </c:dPt>
          <c:dPt>
            <c:idx val="3"/>
            <c:invertIfNegative val="0"/>
            <c:spPr>
              <a:solidFill>
                <a:schemeClr val="accent4"/>
              </a:solidFill>
              <a:ln>
                <a:noFill/>
              </a:ln>
              <a:effectLst/>
            </c:spPr>
          </c:dPt>
          <c:dPt>
            <c:idx val="4"/>
            <c:invertIfNegative val="0"/>
            <c:spPr>
              <a:solidFill>
                <a:schemeClr val="accent2"/>
              </a:solidFill>
              <a:ln>
                <a:noFill/>
              </a:ln>
              <a:effectLst/>
            </c:spPr>
          </c:dPt>
          <c:dLbls>
            <c:dLbl>
              <c:idx val="0"/>
              <c:layout>
                <c:manualLayout>
                  <c:x val="-0.063115954399108887"/>
                  <c:y val="0.0037174341268837452"/>
                </c:manualLayout>
              </c:layout>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Lst>
            </c:dLbl>
            <c:dLbl>
              <c:idx val="1"/>
              <c:layout>
                <c:manualLayout>
                  <c:x val="-0.063115954399108887"/>
                  <c:y val="0.0037174341268837452"/>
                </c:manualLayout>
              </c:layout>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Lst>
            </c:dLbl>
            <c:dLbl>
              <c:idx val="2"/>
              <c:layout>
                <c:manualLayout>
                  <c:x val="-0.063115954399108887"/>
                  <c:y val="0.0037174341268837452"/>
                </c:manualLayout>
              </c:layout>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Lst>
            </c:dLbl>
            <c:dLbl>
              <c:idx val="3"/>
              <c:layout>
                <c:manualLayout>
                  <c:x val="-0.063115954399108887"/>
                  <c:y val="0.0037174341268837452"/>
                </c:manualLayout>
              </c:layout>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Lst>
            </c:dLbl>
            <c:dLbl>
              <c:idx val="4"/>
              <c:layout>
                <c:manualLayout>
                  <c:x val="-0.063115954399108887"/>
                  <c:y val="0.0037174341268837452"/>
                </c:manualLayout>
              </c:layout>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p>
                <a:pPr>
                  <a:def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lang="zh-CN"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showLeaderLines val="1"/>
            <c:extLst>
              <c:ext xmlns:c15="http://schemas.microsoft.com/office/drawing/2012/chart" uri="{CE6537A1-D6FC-4f65-9D91-7224C49458BB}">
                <c15:spPr>
                  <a:prstGeom prst="roundRect">
                    <a:avLst>
                      <a:gd name="adj" fmla="val 50000"/>
                    </a:avLst>
                  </a:prstGeom>
                  <a:noFill/>
                  <a:ln>
                    <a:noFill/>
                  </a:ln>
                </c15:spPr>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ser>
        <c:dLbls>
          <c:showLegendKey val="0"/>
          <c:showVal val="0"/>
          <c:showCatName val="0"/>
          <c:showSerName val="0"/>
          <c:showPercent val="0"/>
          <c:showBubbleSize val="0"/>
          <c:showLeaderLines val="0"/>
        </c:dLbls>
        <c:gapWidth/>
        <c:overlap val="100"/>
        <c:axId val="650964296"/>
        <c:axId val="650964688"/>
      </c:barChart>
      <c:catAx>
        <c:axId val="650964296"/>
        <c:scaling>
          <c:orientation val="maxMin"/>
        </c:scaling>
        <c:delete val="0"/>
        <c:axPos val="l"/>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sz="1195"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650964688"/>
        <c:crosses val="autoZero"/>
        <c:auto val="0"/>
        <c:lblAlgn val="ctr"/>
        <c:lblOffset/>
        <c:noMultiLvlLbl val="0"/>
      </c:catAx>
      <c:valAx>
        <c:axId val="650964688"/>
        <c:scaling>
          <c:orientation/>
          <c:max val="1"/>
          <c:min val="0"/>
        </c:scaling>
        <c:delete val="1"/>
        <c:axPos val="t"/>
        <c:numFmt formatCode="0%" sourceLinked="1"/>
        <c:majorTickMark val="out"/>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650964296"/>
        <c:crossBetween val="between"/>
        <c:majorUnit val="0.2"/>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accent2"/>
            </a:solidFill>
            <a:ln>
              <a:noFill/>
            </a:ln>
            <a:effectLst/>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列3</c:v>
                </c:pt>
              </c:strCache>
            </c:strRef>
          </c:tx>
          <c:spPr>
            <a:solidFill>
              <a:schemeClr val="accent3"/>
            </a:solidFill>
            <a:ln>
              <a:noFill/>
            </a:ln>
            <a:effectLst/>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c:overlap/>
        <c:axId val="478505544"/>
        <c:axId val="478505936"/>
      </c:barChart>
      <c:catAx>
        <c:axId val="478505544"/>
        <c:scaling>
          <c:orientation/>
        </c:scaling>
        <c:delete val="1"/>
        <c:axPos val="b"/>
        <c:numFmt formatCode="General" sourceLinked="1"/>
        <c:majorTickMark val="none"/>
        <c:minorTickMark val="none"/>
        <c:txPr>
          <a:bodyPr rot="-60000000" spcFirstLastPara="0" vertOverflow="ellipsis" vert="horz" wrap="square" anchor="ctr" anchorCtr="1"/>
          <a:p>
            <a:pPr>
              <a:defRPr lang="zh-CN" sz="1000" b="0" i="0" u="none" strike="noStrike" kern="1200" baseline="0" smtId="4294967295">
                <a:solidFill>
                  <a:schemeClr val="tx1"/>
                </a:solidFill>
                <a:latin typeface="+mn-lt"/>
                <a:ea typeface="+mn-ea"/>
                <a:cs typeface="+mn-cs"/>
              </a:defRPr>
            </a:pPr>
            <a:endParaRPr lang="zh-CN" sz="1000" b="0" i="0" u="none" strike="noStrike" kern="1200" baseline="0" smtId="4294967295">
              <a:solidFill>
                <a:schemeClr val="tx1"/>
              </a:solidFill>
              <a:latin typeface="+mn-lt"/>
              <a:ea typeface="+mn-ea"/>
              <a:cs typeface="+mn-cs"/>
            </a:endParaRPr>
          </a:p>
        </c:txPr>
        <c:crossAx val="478505936"/>
        <c:auto val="0"/>
        <c:lblAlgn val="ctr"/>
        <c:lblOffset/>
        <c:noMultiLvlLbl val="0"/>
      </c:catAx>
      <c:valAx>
        <c:axId val="478505936"/>
        <c:scaling>
          <c:orientation/>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xPr>
          <a:bodyPr rot="-60000000" spcFirstLastPara="0" vertOverflow="ellipsis" vert="horz" wrap="square" anchor="ctr" anchorCtr="1"/>
          <a:p>
            <a:pPr>
              <a:defRPr lang="zh-CN" sz="1000" b="0" i="0" u="none" strike="noStrike" kern="1200" baseline="0" smtId="4294967295">
                <a:solidFill>
                  <a:schemeClr val="tx1"/>
                </a:solidFill>
                <a:latin typeface="+mn-lt"/>
                <a:ea typeface="+mn-ea"/>
                <a:cs typeface="+mn-cs"/>
              </a:defRPr>
            </a:pPr>
            <a:endParaRPr lang="zh-CN" sz="1000" b="0" i="0" u="none" strike="noStrike" kern="1200" baseline="0" smtId="4294967295">
              <a:solidFill>
                <a:schemeClr val="tx1"/>
              </a:solidFill>
              <a:latin typeface="+mn-lt"/>
              <a:ea typeface="+mn-ea"/>
              <a:cs typeface="+mn-cs"/>
            </a:endParaRPr>
          </a:p>
        </c:txPr>
        <c:crossAx val="478505544"/>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055483646690845"/>
          <c:y val="0.099201343953609467"/>
          <c:w val="0.97588902711868286"/>
          <c:h val="0.79696118831634521"/>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spPr>
              <a:solidFill>
                <a:schemeClr val="accent3"/>
              </a:solidFill>
              <a:ln w="25400">
                <a:noFill/>
              </a:ln>
              <a:effectLst/>
            </c:spPr>
          </c:dPt>
          <c:dPt>
            <c:idx val="1"/>
            <c:invertIfNegative val="0"/>
            <c:spPr>
              <a:solidFill>
                <a:schemeClr val="accent1"/>
              </a:solidFill>
              <a:ln w="25400">
                <a:noFill/>
              </a:ln>
              <a:effectLst/>
            </c:spPr>
          </c:dPt>
          <c:dPt>
            <c:idx val="2"/>
            <c:invertIfNegative val="0"/>
            <c:spPr>
              <a:solidFill>
                <a:schemeClr val="accent3"/>
              </a:solidFill>
              <a:ln w="25400">
                <a:noFill/>
              </a:ln>
              <a:effectLst/>
            </c:spPr>
          </c:dPt>
          <c:dPt>
            <c:idx val="3"/>
            <c:invertIfNegative val="0"/>
            <c:spPr>
              <a:solidFill>
                <a:schemeClr val="accent3"/>
              </a:solidFill>
              <a:ln w="25400">
                <a:noFill/>
              </a:ln>
              <a:effectLst/>
            </c:spPr>
          </c:dPt>
          <c:dPt>
            <c:idx val="4"/>
            <c:invertIfNegative val="0"/>
            <c:spPr>
              <a:solidFill>
                <a:schemeClr val="accent3"/>
              </a:solidFill>
              <a:ln w="25400">
                <a:noFill/>
              </a:ln>
              <a:effectLst/>
            </c:spPr>
          </c:dPt>
          <c:dPt>
            <c:idx val="11"/>
            <c:invertIfNegative val="0"/>
            <c:spPr>
              <a:solidFill>
                <a:schemeClr val="accent2"/>
              </a:solidFill>
              <a:ln w="25400">
                <a:noFill/>
              </a:ln>
              <a:effectLst/>
            </c:spPr>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er>
        <c:dLbls>
          <c:showLegendKey val="0"/>
          <c:showVal val="0"/>
          <c:showCatName val="0"/>
          <c:showSerName val="0"/>
          <c:showPercent val="0"/>
          <c:showBubbleSize val="0"/>
          <c:showLeaderLines val="0"/>
        </c:dLbls>
        <c:gapWidth val="141"/>
        <c:overlap val="100"/>
        <c:axId val="346428248"/>
        <c:axId val="346428640"/>
      </c:barChart>
      <c:lineChart>
        <c:grouping/>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r:embed="rId2"/>
                <a:stretch>
                  <a:fillRect/>
                </a:stretch>
              </a:blipFill>
              <a:ln w="25400">
                <a:noFill/>
              </a:ln>
              <a:effectLst/>
            </c:spPr>
          </c:marker>
          <c:dLbls>
            <c:dLbl>
              <c:idx val="0"/>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4"/>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5"/>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6"/>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8"/>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9"/>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10"/>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dLbl>
              <c:idx val="11"/>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lang="zh-CN"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ser>
        <c:dLbls>
          <c:showLegendKey val="0"/>
          <c:showVal val="0"/>
          <c:showCatName val="0"/>
          <c:showSerName val="0"/>
          <c:showPercent val="0"/>
          <c:showBubbleSize val="0"/>
          <c:showLeaderLines val="0"/>
        </c:dLbls>
        <c:axId val="346428248"/>
        <c:axId val="346428640"/>
      </c:lineChart>
      <c:catAx>
        <c:axId val="346428248"/>
        <c:scaling>
          <c:orientation/>
        </c:scaling>
        <c:delete val="0"/>
        <c:axPos val="b"/>
        <c:numFmt formatCode="General" sourceLinked="1"/>
        <c:majorTickMark val="out"/>
        <c:minorTickMark val="none"/>
        <c:spPr>
          <a:noFill/>
          <a:ln w="3175" cap="flat" cmpd="sng" algn="ctr">
            <a:solidFill>
              <a:schemeClr val="bg1">
                <a:lumMod val="50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sz="1195"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346428640"/>
        <c:crosses val="autoZero"/>
        <c:auto val="0"/>
        <c:lblAlgn val="ctr"/>
        <c:lblOffset/>
        <c:noMultiLvlLbl val="0"/>
      </c:catAx>
      <c:valAx>
        <c:axId val="346428640"/>
        <c:scaling>
          <c:orientation/>
          <c:max val="1"/>
        </c:scaling>
        <c:delete val="1"/>
        <c:axPos val="l"/>
        <c:numFmt formatCode="0%" sourceLinked="1"/>
        <c:majorTickMark val="out"/>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346428248"/>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E8DE8-8031-467C-A4B5-230F1BA1DC1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F9C4D-85B2-4718-8339-C99132A34D2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4.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4.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4.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xfrm>
      </p:grpSpPr>
      <p:sp>
        <p:nvSpPr>
          <p:cNvPr id="2" name="文本框 1"/>
          <p:cNvSpPr txBox="1"/>
          <p:nvPr userDrawn="1"/>
        </p:nvSpPr>
        <p:spPr>
          <a:xfrm>
            <a:off x="393700" y="116874"/>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78AC1"/>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a:ln>
                <a:noFill/>
              </a:ln>
              <a:solidFill>
                <a:srgbClr val="178AC1"/>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rcRect t="6914"/>
          <a:stretch>
            <a:fillRect/>
          </a:stretch>
        </p:blipFill>
        <p:spPr>
          <a:xfrm>
            <a:off x="6934200" y="1"/>
            <a:ext cx="2209800" cy="1157076"/>
          </a:xfrm>
          <a:prstGeom prst="rect">
            <a:avLst/>
          </a:prstGeom>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135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
            </a:fld>
            <a:endParaRPr kumimoji="0" lang="zh-CN" altLang="en-US" sz="135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135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
            </a:fld>
            <a:endParaRPr kumimoji="0" lang="zh-CN" altLang="en-US" sz="135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28650" y="4767263"/>
            <a:ext cx="2057400" cy="273844"/>
          </a:xfrm>
        </p:spPr>
        <p:txBody>
          <a:bodyPr/>
          <a:lstStyle/>
          <a:p>
            <a:fld id="{F2436B0C-C08D-4A51-9ADE-153D3FEB0357}" type="datetimeFigureOut">
              <a:rPr lang="zh-CN" altLang="en-US" smtClean="0"/>
              <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C0584E87-D417-413E-9B8B-F9E26AC79441}"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4.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ct val="0"/>
              </a:spcBef>
              <a:spcAft>
                <a:spcPct val="0"/>
              </a:spcAft>
              <a:buClrTx/>
              <a:buSzTx/>
              <a:buFontTx/>
              <a:buNone/>
              <a:defRPr/>
            </a:pPr>
            <a:fld id="{C4FDCA1B-312F-4DDB-A18A-FB9258ADECB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ct val="0"/>
              </a:spcBef>
              <a:spcAft>
                <a:spcPct val="0"/>
              </a:spcAft>
              <a:buClrTx/>
              <a:buSzTx/>
              <a:buFontTx/>
              <a:buNone/>
              <a:defRPr/>
            </a:pPr>
            <a:fld id="{BC62A0FD-DF3C-476B-86BE-4D2631AA404E}"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t/>
            </a:fld>
            <a:endParaRPr kumimoji="0" lang="zh-CN" altLang="en-US" sz="9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7.xml" /><Relationship Id="rId3" Type="http://schemas.openxmlformats.org/officeDocument/2006/relationships/chart" Target="../charts/char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4.xml" /><Relationship Id="rId3" Type="http://schemas.openxmlformats.org/officeDocument/2006/relationships/chart" Target="../charts/char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7.xml" /><Relationship Id="rId3" Type="http://schemas.openxmlformats.org/officeDocument/2006/relationships/chart" Target="../charts/char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9.xml" /><Relationship Id="rId3" Type="http://schemas.openxmlformats.org/officeDocument/2006/relationships/image" Target="../media/image7.png"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png" /><Relationship Id="rId7" Type="http://schemas.openxmlformats.org/officeDocument/2006/relationships/image" Target="../media/image11.png" /><Relationship Id="rId8" Type="http://schemas.openxmlformats.org/officeDocument/2006/relationships/image" Target="../media/image12.jpeg" /><Relationship Id="rId9"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image" Target="../media/image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7.xml" /><Relationship Id="rId10" Type="http://schemas.openxmlformats.org/officeDocument/2006/relationships/tags" Target="../tags/tag62.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4.png" /><Relationship Id="rId8" Type="http://schemas.openxmlformats.org/officeDocument/2006/relationships/tags" Target="../tags/tag61.xml" /><Relationship Id="rId9" Type="http://schemas.openxmlformats.org/officeDocument/2006/relationships/image" Target="../media/image1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4663456" cy="769441"/>
          </a:xfrm>
          <a:prstGeom prst="rect">
            <a:avLst/>
          </a:prstGeom>
          <a:noFill/>
        </p:spPr>
        <p:txBody>
          <a:bodyPr wrap="none" rtlCol="0">
            <a:spAutoFit/>
          </a:bodyPr>
          <a:lstStyle/>
          <a:p>
            <a:r>
              <a:rPr lang="zh-CN" altLang="en-US" sz="4400" b="1">
                <a:solidFill>
                  <a:srgbClr val="178AC1"/>
                </a:solidFill>
              </a:rPr>
              <a:t>团队文化建设</a:t>
            </a:r>
            <a:r>
              <a:rPr lang="en-US" altLang="zh-CN" sz="4400" b="1">
                <a:solidFill>
                  <a:srgbClr val="178AC1"/>
                </a:solidFill>
                <a:latin typeface="+mj-ea"/>
                <a:ea typeface="+mj-ea"/>
              </a:rPr>
              <a:t>PPT</a:t>
            </a:r>
            <a:endParaRPr lang="zh-CN" altLang="en-US" sz="4400" b="1">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a:solidFill>
                  <a:srgbClr val="178AC1"/>
                </a:solidFill>
              </a:rPr>
              <a:t>企业职场文化建设</a:t>
            </a:r>
            <a:r>
              <a:rPr lang="en-US" altLang="zh-CN" sz="2200">
                <a:solidFill>
                  <a:srgbClr val="178AC1"/>
                </a:solidFill>
              </a:rPr>
              <a:t>PPT</a:t>
            </a:r>
            <a:r>
              <a:rPr lang="zh-CN" altLang="en-US" sz="2200">
                <a:solidFill>
                  <a:srgbClr val="178AC1"/>
                </a:solidFill>
              </a:rPr>
              <a:t>模板</a:t>
            </a:r>
            <a:endParaRPr lang="zh-CN" altLang="en-US" sz="2200">
              <a:solidFill>
                <a:srgbClr val="178AC1"/>
              </a:solidFill>
            </a:endParaRPr>
          </a:p>
        </p:txBody>
      </p:sp>
      <p:sp>
        <p:nvSpPr>
          <p:cNvPr id="7" name="文本框 6"/>
          <p:cNvSpPr txBox="1"/>
          <p:nvPr/>
        </p:nvSpPr>
        <p:spPr>
          <a:xfrm>
            <a:off x="1522329" y="2854424"/>
            <a:ext cx="2687320" cy="460375"/>
          </a:xfrm>
          <a:prstGeom prst="rect">
            <a:avLst/>
          </a:prstGeom>
          <a:noFill/>
        </p:spPr>
        <p:txBody>
          <a:bodyPr wrap="none" rtlCol="0">
            <a:spAutoFit/>
          </a:bodyPr>
          <a:lstStyle/>
          <a:p>
            <a:r>
              <a:rPr lang="en-US" altLang="zh-CN" sz="2400">
                <a:solidFill>
                  <a:srgbClr val="178AC1"/>
                </a:solidFill>
              </a:rPr>
              <a:t>2021POWERPOINT</a:t>
            </a:r>
            <a:endParaRPr lang="zh-CN" altLang="en-US" sz="2400">
              <a:solidFill>
                <a:srgbClr val="178AC1"/>
              </a:solidFill>
            </a:endParaRPr>
          </a:p>
        </p:txBody>
      </p:sp>
      <p:pic>
        <p:nvPicPr>
          <p:cNvPr id="2" name="媒体1">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3962400" y="-1732012"/>
            <a:ext cx="1032152" cy="1032152"/>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750"/>
                                        <p:tgtEl>
                                          <p:spTgt spid="7"/>
                                        </p:tgtEl>
                                      </p:cBhvr>
                                    </p:animEffect>
                                  </p:childTnLst>
                                </p:cTn>
                              </p:par>
                            </p:childTnLst>
                          </p:cTn>
                        </p:par>
                        <p:par>
                          <p:cTn id="17" fill="hold" nodeType="afterGroup">
                            <p:stCondLst>
                              <p:cond delay="1750"/>
                            </p:stCondLst>
                            <p:childTnLst>
                              <p:par>
                                <p:cTn id="18" presetID="12" presetClass="entr" presetSubtype="4" fill="hold" grpId="0" nodeType="afterEffect">
                                  <p:stCondLst>
                                    <p:cond delay="0"/>
                                  </p:stCondLst>
                                  <p:iterate type="lt">
                                    <p:tmPct val="12000"/>
                                  </p:iterate>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nodeType="afterGroup">
                            <p:stCondLst>
                              <p:cond delay="2250"/>
                            </p:stCondLst>
                            <p:childTnLst>
                              <p:par>
                                <p:cTn id="23" presetID="16" presetClass="entr" presetSubtype="2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6" grpId="0"/>
      <p:bldP spid="15"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82%</a:t>
            </a:r>
            <a:endParaRPr kumimoji="0" lang="zh-CN" altLang="en-US"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73%</a:t>
            </a:r>
            <a:endParaRPr kumimoji="0" lang="zh-CN" altLang="en-US"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56%</a:t>
            </a:r>
            <a:endParaRPr kumimoji="0" lang="zh-CN" altLang="en-US"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32%</a:t>
            </a:r>
            <a:endParaRPr kumimoji="0" lang="zh-CN" altLang="en-US" sz="1800" b="0" i="0" u="none" strike="noStrike" kern="1200" cap="none" spc="-114"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9" name="Freeform 7"/>
            <p:cNvSpPr/>
            <p:nvPr/>
          </p:nvSpPr>
          <p:spPr bwMode="auto">
            <a:xfrm>
              <a:off x="1650672" y="3357062"/>
              <a:ext cx="1442061" cy="1252455"/>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第一月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p:nvPr/>
          </p:nvSpPr>
          <p:spPr bwMode="auto">
            <a:xfrm>
              <a:off x="3146586" y="4181609"/>
              <a:ext cx="1442061" cy="1252455"/>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第二月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1" name="Freeform 7"/>
            <p:cNvSpPr/>
            <p:nvPr/>
          </p:nvSpPr>
          <p:spPr bwMode="auto">
            <a:xfrm>
              <a:off x="4635357" y="3316519"/>
              <a:ext cx="1442061" cy="1252455"/>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第三月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7"/>
            <p:cNvSpPr/>
            <p:nvPr/>
          </p:nvSpPr>
          <p:spPr bwMode="auto">
            <a:xfrm>
              <a:off x="4629876" y="5049394"/>
              <a:ext cx="1442061" cy="1252455"/>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第四月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第四月</a:t>
              </a:r>
              <a:endPar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第三月</a:t>
              </a:r>
              <a:endPar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第二月</a:t>
              </a:r>
              <a:endPar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第一月</a:t>
              </a:r>
              <a:endParaRPr kumimoji="0" lang="zh-CN" altLang="en-US" sz="120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您的内容打在这里，或者通过您的内容打在这里，或者您的内容打在这里，或者您的内容打在这里，</a:t>
              </a:r>
              <a:endParaRPr kumimoji="0" lang="zh-CN" altLang="en-US" sz="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nodeType="after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nodeType="afterGroup">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nodeType="afterGroup">
                            <p:stCondLst>
                              <p:cond delay="39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nodeType="afterGroup">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1006775" y="3652853"/>
            <a:ext cx="7130450" cy="866131"/>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10" name="文本框 9"/>
          <p:cNvSpPr txBox="1"/>
          <p:nvPr/>
        </p:nvSpPr>
        <p:spPr bwMode="auto">
          <a:xfrm>
            <a:off x="1885292" y="3843544"/>
            <a:ext cx="6127740" cy="421269"/>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Freeform 28"/>
            <p:cNvSpPr>
              <a:spLocks noEditPoints="1"/>
            </p:cNvSpPr>
            <p:nvPr/>
          </p:nvSpPr>
          <p:spPr bwMode="auto">
            <a:xfrm>
              <a:off x="3722033" y="3714538"/>
              <a:ext cx="500321" cy="500687"/>
            </a:xfrm>
            <a:custGeom>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Freeform 29"/>
            <p:cNvSpPr>
              <a:spLocks noEditPoints="1"/>
            </p:cNvSpPr>
            <p:nvPr/>
          </p:nvSpPr>
          <p:spPr bwMode="auto">
            <a:xfrm>
              <a:off x="3829192" y="3821698"/>
              <a:ext cx="286002" cy="287100"/>
            </a:xfrm>
            <a:custGeom>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5" name="图表 14"/>
          <p:cNvGraphicFramePr/>
          <p:nvPr/>
        </p:nvGraphicFramePr>
        <p:xfrm>
          <a:off x="1553746" y="960631"/>
          <a:ext cx="6036509" cy="2563058"/>
        </p:xfrm>
        <a:graphic>
          <a:graphicData uri="http://schemas.openxmlformats.org/drawingml/2006/chart">
            <c:chart xmlns:c="http://schemas.openxmlformats.org/drawingml/2006/chart" r:id="rId3"/>
          </a:graphicData>
        </a:graphic>
      </p:graphicFrame>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childTnLst>
                          </p:cTn>
                        </p:par>
                        <p:par>
                          <p:cTn id="48" fill="hold" nodeType="afterGroup">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5" fill="hold" nodeType="afterGroup">
                            <p:stCondLst>
                              <p:cond delay="6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nodeType="afterGroup">
                            <p:stCondLst>
                              <p:cond delay="7000"/>
                            </p:stCondLst>
                            <p:childTnLst>
                              <p:par>
                                <p:cTn id="60" presetID="45"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ppt_w</p:attrName>
                                        </p:attrNameLst>
                                      </p:cBhvr>
                                      <p:tavLst>
                                        <p:tav tm="0" fmla="#ppt_w*sin(2.5*pi*$)">
                                          <p:val>
                                            <p:fltVal val="0"/>
                                          </p:val>
                                        </p:tav>
                                        <p:tav tm="100000">
                                          <p:val>
                                            <p:fltVal val="1"/>
                                          </p:val>
                                        </p:tav>
                                      </p:tavLst>
                                    </p:anim>
                                    <p:anim calcmode="lin" valueType="num">
                                      <p:cBhvr>
                                        <p:cTn id="64" dur="500" fill="hold"/>
                                        <p:tgtEl>
                                          <p:spTgt spid="11"/>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Graphic spid="15" grpId="0">
        <p:bldSub>
          <a:bldChart bld="seriesEl"/>
        </p:bldSub>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任意多边形 3"/>
          <p:cNvSpPr/>
          <p:nvPr/>
        </p:nvSpPr>
        <p:spPr>
          <a:xfrm>
            <a:off x="1430102" y="2090401"/>
            <a:ext cx="6260551" cy="1135924"/>
          </a:xfrm>
          <a:custGeom>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7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7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7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7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2"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64"/>
            <p:cNvSpPr>
              <a:spLocks noEditPoints="1"/>
            </p:cNvSpPr>
            <p:nvPr/>
          </p:nvSpPr>
          <p:spPr bwMode="auto">
            <a:xfrm>
              <a:off x="3864007" y="5619744"/>
              <a:ext cx="394679" cy="249385"/>
            </a:xfrm>
            <a:custGeom>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Freeform 65"/>
            <p:cNvSpPr/>
            <p:nvPr/>
          </p:nvSpPr>
          <p:spPr bwMode="auto">
            <a:xfrm>
              <a:off x="3961592" y="5668537"/>
              <a:ext cx="5422" cy="3253"/>
            </a:xfrm>
            <a:custGeom>
              <a:gdLst>
                <a:gd name="T0" fmla="*/ 0 w 2"/>
                <a:gd name="T1" fmla="*/ 1 h 1"/>
                <a:gd name="T2" fmla="*/ 2 w 2"/>
                <a:gd name="T3" fmla="*/ 0 h 1"/>
                <a:gd name="T4" fmla="*/ 0 w 2"/>
                <a:gd name="T5" fmla="*/ 1 h 1"/>
                <a:gd name="T6" fmla="*/ 0 w 2"/>
                <a:gd name="T7" fmla="*/ 1 h 1"/>
              </a:gd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Freeform 66"/>
            <p:cNvSpPr/>
            <p:nvPr/>
          </p:nvSpPr>
          <p:spPr bwMode="auto">
            <a:xfrm>
              <a:off x="3969183" y="5666368"/>
              <a:ext cx="2169"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Freeform 67"/>
            <p:cNvSpPr>
              <a:spLocks noEditPoints="1"/>
            </p:cNvSpPr>
            <p:nvPr/>
          </p:nvSpPr>
          <p:spPr bwMode="auto">
            <a:xfrm>
              <a:off x="3884608" y="5683717"/>
              <a:ext cx="114934" cy="185413"/>
            </a:xfrm>
            <a:custGeom>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68"/>
            <p:cNvSpPr>
              <a:spLocks noEditPoints="1"/>
            </p:cNvSpPr>
            <p:nvPr/>
          </p:nvSpPr>
          <p:spPr bwMode="auto">
            <a:xfrm>
              <a:off x="3940991" y="5655525"/>
              <a:ext cx="37950" cy="31445"/>
            </a:xfrm>
            <a:custGeom>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69"/>
            <p:cNvSpPr/>
            <p:nvPr/>
          </p:nvSpPr>
          <p:spPr bwMode="auto">
            <a:xfrm>
              <a:off x="4192545" y="5812747"/>
              <a:ext cx="2169" cy="4337"/>
            </a:xfrm>
            <a:custGeom>
              <a:gdLst>
                <a:gd name="T0" fmla="*/ 0 w 1"/>
                <a:gd name="T1" fmla="*/ 2 h 2"/>
                <a:gd name="T2" fmla="*/ 1 w 1"/>
                <a:gd name="T3" fmla="*/ 0 h 2"/>
                <a:gd name="T4" fmla="*/ 0 w 1"/>
                <a:gd name="T5" fmla="*/ 0 h 2"/>
                <a:gd name="T6" fmla="*/ 0 w 1"/>
                <a:gd name="T7" fmla="*/ 2 h 2"/>
              </a:gd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70"/>
            <p:cNvSpPr/>
            <p:nvPr/>
          </p:nvSpPr>
          <p:spPr bwMode="auto">
            <a:xfrm>
              <a:off x="4072189" y="5779134"/>
              <a:ext cx="2169" cy="2169"/>
            </a:xfrm>
            <a:custGeom>
              <a:gdLst>
                <a:gd name="T0" fmla="*/ 0 w 1"/>
                <a:gd name="T1" fmla="*/ 0 h 1"/>
                <a:gd name="T2" fmla="*/ 1 w 1"/>
                <a:gd name="T3" fmla="*/ 1 h 1"/>
                <a:gd name="T4" fmla="*/ 0 w 1"/>
                <a:gd name="T5" fmla="*/ 0 h 1"/>
                <a:gd name="T6" fmla="*/ 0 w 1"/>
                <a:gd name="T7" fmla="*/ 0 h 1"/>
              </a:gd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71"/>
            <p:cNvSpPr/>
            <p:nvPr/>
          </p:nvSpPr>
          <p:spPr bwMode="auto">
            <a:xfrm>
              <a:off x="4030986" y="5724920"/>
              <a:ext cx="9759" cy="22770"/>
            </a:xfrm>
            <a:custGeom>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72"/>
            <p:cNvSpPr>
              <a:spLocks noEditPoints="1"/>
            </p:cNvSpPr>
            <p:nvPr/>
          </p:nvSpPr>
          <p:spPr bwMode="auto">
            <a:xfrm>
              <a:off x="4015806" y="5673959"/>
              <a:ext cx="209267" cy="195171"/>
            </a:xfrm>
            <a:custGeom>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73"/>
            <p:cNvSpPr/>
            <p:nvPr/>
          </p:nvSpPr>
          <p:spPr bwMode="auto">
            <a:xfrm>
              <a:off x="4228326" y="5756364"/>
              <a:ext cx="4337" cy="9759"/>
            </a:xfrm>
            <a:custGeom>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Freeform 74"/>
            <p:cNvSpPr/>
            <p:nvPr/>
          </p:nvSpPr>
          <p:spPr bwMode="auto">
            <a:xfrm>
              <a:off x="4213146" y="5820337"/>
              <a:ext cx="9759" cy="9759"/>
            </a:xfrm>
            <a:custGeom>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Freeform 75"/>
            <p:cNvSpPr/>
            <p:nvPr/>
          </p:nvSpPr>
          <p:spPr bwMode="auto">
            <a:xfrm>
              <a:off x="4204472" y="5845275"/>
              <a:ext cx="10843" cy="13011"/>
            </a:xfrm>
            <a:custGeom>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Freeform 76"/>
            <p:cNvSpPr/>
            <p:nvPr/>
          </p:nvSpPr>
          <p:spPr bwMode="auto">
            <a:xfrm>
              <a:off x="4192545" y="5835516"/>
              <a:ext cx="15180" cy="22770"/>
            </a:xfrm>
            <a:custGeom>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77"/>
            <p:cNvSpPr/>
            <p:nvPr/>
          </p:nvSpPr>
          <p:spPr bwMode="auto">
            <a:xfrm>
              <a:off x="4187123" y="5858287"/>
              <a:ext cx="15180" cy="7590"/>
            </a:xfrm>
            <a:custGeom>
              <a:gdLst>
                <a:gd name="T0" fmla="*/ 0 w 6"/>
                <a:gd name="T1" fmla="*/ 2 h 3"/>
                <a:gd name="T2" fmla="*/ 6 w 6"/>
                <a:gd name="T3" fmla="*/ 3 h 3"/>
                <a:gd name="T4" fmla="*/ 5 w 6"/>
                <a:gd name="T5" fmla="*/ 1 h 3"/>
                <a:gd name="T6" fmla="*/ 1 w 6"/>
                <a:gd name="T7" fmla="*/ 0 h 3"/>
                <a:gd name="T8" fmla="*/ 0 w 6"/>
                <a:gd name="T9" fmla="*/ 2 h 3"/>
              </a:gd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78"/>
            <p:cNvSpPr/>
            <p:nvPr/>
          </p:nvSpPr>
          <p:spPr bwMode="auto">
            <a:xfrm>
              <a:off x="4204472" y="5799735"/>
              <a:ext cx="5422" cy="7590"/>
            </a:xfrm>
            <a:custGeom>
              <a:gdLst>
                <a:gd name="T0" fmla="*/ 0 w 2"/>
                <a:gd name="T1" fmla="*/ 1 h 3"/>
                <a:gd name="T2" fmla="*/ 1 w 2"/>
                <a:gd name="T3" fmla="*/ 3 h 3"/>
                <a:gd name="T4" fmla="*/ 2 w 2"/>
                <a:gd name="T5" fmla="*/ 1 h 3"/>
                <a:gd name="T6" fmla="*/ 0 w 2"/>
                <a:gd name="T7" fmla="*/ 1 h 3"/>
              </a:gd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79"/>
            <p:cNvSpPr/>
            <p:nvPr/>
          </p:nvSpPr>
          <p:spPr bwMode="auto">
            <a:xfrm>
              <a:off x="4207725" y="5809494"/>
              <a:ext cx="5422" cy="10843"/>
            </a:xfrm>
            <a:custGeom>
              <a:gdLst>
                <a:gd name="T0" fmla="*/ 0 w 2"/>
                <a:gd name="T1" fmla="*/ 2 h 4"/>
                <a:gd name="T2" fmla="*/ 1 w 2"/>
                <a:gd name="T3" fmla="*/ 4 h 4"/>
                <a:gd name="T4" fmla="*/ 2 w 2"/>
                <a:gd name="T5" fmla="*/ 1 h 4"/>
                <a:gd name="T6" fmla="*/ 0 w 2"/>
                <a:gd name="T7" fmla="*/ 2 h 4"/>
              </a:gd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Freeform 80"/>
            <p:cNvSpPr/>
            <p:nvPr/>
          </p:nvSpPr>
          <p:spPr bwMode="auto">
            <a:xfrm>
              <a:off x="4220736" y="5845275"/>
              <a:ext cx="7590" cy="5422"/>
            </a:xfrm>
            <a:custGeom>
              <a:gdLst>
                <a:gd name="T0" fmla="*/ 3 w 3"/>
                <a:gd name="T1" fmla="*/ 0 h 2"/>
                <a:gd name="T2" fmla="*/ 0 w 3"/>
                <a:gd name="T3" fmla="*/ 1 h 2"/>
                <a:gd name="T4" fmla="*/ 3 w 3"/>
                <a:gd name="T5" fmla="*/ 0 h 2"/>
              </a:gd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1" name="Freeform 81"/>
            <p:cNvSpPr/>
            <p:nvPr/>
          </p:nvSpPr>
          <p:spPr bwMode="auto">
            <a:xfrm>
              <a:off x="4217483" y="5766122"/>
              <a:ext cx="15180" cy="22770"/>
            </a:xfrm>
            <a:custGeom>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Freeform 82"/>
            <p:cNvSpPr/>
            <p:nvPr/>
          </p:nvSpPr>
          <p:spPr bwMode="auto">
            <a:xfrm>
              <a:off x="4228326" y="5747690"/>
              <a:ext cx="2169" cy="8674"/>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83"/>
            <p:cNvSpPr/>
            <p:nvPr/>
          </p:nvSpPr>
          <p:spPr bwMode="auto">
            <a:xfrm>
              <a:off x="4174112" y="5837685"/>
              <a:ext cx="13011" cy="20602"/>
            </a:xfrm>
            <a:custGeom>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84"/>
            <p:cNvSpPr/>
            <p:nvPr/>
          </p:nvSpPr>
          <p:spPr bwMode="auto">
            <a:xfrm>
              <a:off x="4151342" y="5830095"/>
              <a:ext cx="5422" cy="7590"/>
            </a:xfrm>
            <a:custGeom>
              <a:gdLst>
                <a:gd name="T0" fmla="*/ 1 w 2"/>
                <a:gd name="T1" fmla="*/ 3 h 3"/>
                <a:gd name="T2" fmla="*/ 2 w 2"/>
                <a:gd name="T3" fmla="*/ 2 h 3"/>
                <a:gd name="T4" fmla="*/ 1 w 2"/>
                <a:gd name="T5" fmla="*/ 0 h 3"/>
                <a:gd name="T6" fmla="*/ 1 w 2"/>
                <a:gd name="T7" fmla="*/ 3 h 3"/>
              </a:gd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85"/>
            <p:cNvSpPr>
              <a:spLocks noEditPoints="1"/>
            </p:cNvSpPr>
            <p:nvPr/>
          </p:nvSpPr>
          <p:spPr bwMode="auto">
            <a:xfrm>
              <a:off x="3963761" y="5651188"/>
              <a:ext cx="74816" cy="73731"/>
            </a:xfrm>
            <a:custGeom>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8">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86"/>
            <p:cNvSpPr/>
            <p:nvPr/>
          </p:nvSpPr>
          <p:spPr bwMode="auto">
            <a:xfrm>
              <a:off x="4048335" y="5660947"/>
              <a:ext cx="20602" cy="20602"/>
            </a:xfrm>
            <a:custGeom>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87"/>
            <p:cNvSpPr/>
            <p:nvPr/>
          </p:nvSpPr>
          <p:spPr bwMode="auto">
            <a:xfrm>
              <a:off x="4061346" y="5660947"/>
              <a:ext cx="15180" cy="7590"/>
            </a:xfrm>
            <a:custGeom>
              <a:gdLst>
                <a:gd name="T0" fmla="*/ 5 w 6"/>
                <a:gd name="T1" fmla="*/ 2 h 3"/>
                <a:gd name="T2" fmla="*/ 6 w 6"/>
                <a:gd name="T3" fmla="*/ 1 h 3"/>
                <a:gd name="T4" fmla="*/ 0 w 6"/>
                <a:gd name="T5" fmla="*/ 0 h 3"/>
                <a:gd name="T6" fmla="*/ 0 w 6"/>
                <a:gd name="T7" fmla="*/ 1 h 3"/>
                <a:gd name="T8" fmla="*/ 5 w 6"/>
                <a:gd name="T9" fmla="*/ 2 h 3"/>
              </a:gd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88"/>
            <p:cNvSpPr/>
            <p:nvPr/>
          </p:nvSpPr>
          <p:spPr bwMode="auto">
            <a:xfrm>
              <a:off x="4025565" y="5735762"/>
              <a:ext cx="5422" cy="7590"/>
            </a:xfrm>
            <a:custGeom>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9" name="Freeform 89"/>
            <p:cNvSpPr/>
            <p:nvPr/>
          </p:nvSpPr>
          <p:spPr bwMode="auto">
            <a:xfrm>
              <a:off x="4020144" y="5702150"/>
              <a:ext cx="13011" cy="13011"/>
            </a:xfrm>
            <a:custGeom>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0" name="Freeform 90"/>
            <p:cNvSpPr/>
            <p:nvPr/>
          </p:nvSpPr>
          <p:spPr bwMode="auto">
            <a:xfrm>
              <a:off x="4102549" y="5676127"/>
              <a:ext cx="17349" cy="20602"/>
            </a:xfrm>
            <a:custGeom>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Freeform 91"/>
            <p:cNvSpPr/>
            <p:nvPr/>
          </p:nvSpPr>
          <p:spPr bwMode="auto">
            <a:xfrm>
              <a:off x="4107971" y="5660947"/>
              <a:ext cx="4337" cy="7590"/>
            </a:xfrm>
            <a:custGeom>
              <a:gdLst>
                <a:gd name="T0" fmla="*/ 0 w 2"/>
                <a:gd name="T1" fmla="*/ 2 h 3"/>
                <a:gd name="T2" fmla="*/ 2 w 2"/>
                <a:gd name="T3" fmla="*/ 2 h 3"/>
                <a:gd name="T4" fmla="*/ 0 w 2"/>
                <a:gd name="T5" fmla="*/ 2 h 3"/>
              </a:gd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92"/>
            <p:cNvSpPr/>
            <p:nvPr/>
          </p:nvSpPr>
          <p:spPr bwMode="auto">
            <a:xfrm>
              <a:off x="4145920" y="5663116"/>
              <a:ext cx="10843" cy="8674"/>
            </a:xfrm>
            <a:custGeom>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93"/>
            <p:cNvSpPr/>
            <p:nvPr/>
          </p:nvSpPr>
          <p:spPr bwMode="auto">
            <a:xfrm>
              <a:off x="3938823" y="5709740"/>
              <a:ext cx="9759" cy="9759"/>
            </a:xfrm>
            <a:custGeom>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94"/>
            <p:cNvSpPr/>
            <p:nvPr/>
          </p:nvSpPr>
          <p:spPr bwMode="auto">
            <a:xfrm>
              <a:off x="3954003" y="5812747"/>
              <a:ext cx="4337" cy="4337"/>
            </a:xfrm>
            <a:custGeom>
              <a:gdLst>
                <a:gd name="T0" fmla="*/ 0 w 2"/>
                <a:gd name="T1" fmla="*/ 2 h 2"/>
                <a:gd name="T2" fmla="*/ 2 w 2"/>
                <a:gd name="T3" fmla="*/ 0 h 2"/>
                <a:gd name="T4" fmla="*/ 0 w 2"/>
                <a:gd name="T5" fmla="*/ 0 h 2"/>
                <a:gd name="T6" fmla="*/ 0 w 2"/>
                <a:gd name="T7" fmla="*/ 2 h 2"/>
              </a:gd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5" name="Freeform 95"/>
            <p:cNvSpPr/>
            <p:nvPr/>
          </p:nvSpPr>
          <p:spPr bwMode="auto">
            <a:xfrm>
              <a:off x="3930148" y="5804073"/>
              <a:ext cx="23854" cy="13011"/>
            </a:xfrm>
            <a:custGeom>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6" name="Freeform 96"/>
            <p:cNvSpPr/>
            <p:nvPr/>
          </p:nvSpPr>
          <p:spPr bwMode="auto">
            <a:xfrm>
              <a:off x="3938823" y="5812747"/>
              <a:ext cx="4337" cy="4337"/>
            </a:xfrm>
            <a:custGeom>
              <a:gdLst>
                <a:gd name="T0" fmla="*/ 0 w 2"/>
                <a:gd name="T1" fmla="*/ 0 h 2"/>
                <a:gd name="T2" fmla="*/ 0 w 2"/>
                <a:gd name="T3" fmla="*/ 2 h 2"/>
                <a:gd name="T4" fmla="*/ 2 w 2"/>
                <a:gd name="T5" fmla="*/ 1 h 2"/>
                <a:gd name="T6" fmla="*/ 0 w 2"/>
                <a:gd name="T7" fmla="*/ 0 h 2"/>
              </a:gd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7" name="Freeform 97"/>
            <p:cNvSpPr/>
            <p:nvPr/>
          </p:nvSpPr>
          <p:spPr bwMode="auto">
            <a:xfrm>
              <a:off x="3938823" y="5801904"/>
              <a:ext cx="2169" cy="2169"/>
            </a:xfrm>
            <a:custGeom>
              <a:gdLst>
                <a:gd name="T0" fmla="*/ 0 w 1"/>
                <a:gd name="T1" fmla="*/ 0 h 1"/>
                <a:gd name="T2" fmla="*/ 0 w 1"/>
                <a:gd name="T3" fmla="*/ 1 h 1"/>
                <a:gd name="T4" fmla="*/ 1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8" name="Freeform 98"/>
            <p:cNvSpPr/>
            <p:nvPr/>
          </p:nvSpPr>
          <p:spPr bwMode="auto">
            <a:xfrm>
              <a:off x="3943160" y="5801904"/>
              <a:ext cx="3253" cy="2169"/>
            </a:xfrm>
            <a:custGeom>
              <a:gdLst>
                <a:gd name="T0" fmla="*/ 1 w 1"/>
                <a:gd name="T1" fmla="*/ 0 h 1"/>
                <a:gd name="T2" fmla="*/ 0 w 1"/>
                <a:gd name="T3" fmla="*/ 0 h 1"/>
                <a:gd name="T4" fmla="*/ 1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9" name="Freeform 99"/>
            <p:cNvSpPr/>
            <p:nvPr/>
          </p:nvSpPr>
          <p:spPr bwMode="auto">
            <a:xfrm>
              <a:off x="3946412" y="5804073"/>
              <a:ext cx="2169" cy="3253"/>
            </a:xfrm>
            <a:custGeom>
              <a:gdLst>
                <a:gd name="T0" fmla="*/ 0 w 1"/>
                <a:gd name="T1" fmla="*/ 0 h 1"/>
                <a:gd name="T2" fmla="*/ 0 w 1"/>
                <a:gd name="T3" fmla="*/ 1 h 1"/>
                <a:gd name="T4" fmla="*/ 1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0" name="Freeform 100"/>
            <p:cNvSpPr/>
            <p:nvPr/>
          </p:nvSpPr>
          <p:spPr bwMode="auto">
            <a:xfrm>
              <a:off x="3948581" y="5807325"/>
              <a:ext cx="2169" cy="2169"/>
            </a:xfrm>
            <a:custGeom>
              <a:gdLst>
                <a:gd name="T0" fmla="*/ 1 w 1"/>
                <a:gd name="T1" fmla="*/ 0 h 1"/>
                <a:gd name="T2" fmla="*/ 0 w 1"/>
                <a:gd name="T3" fmla="*/ 0 h 1"/>
                <a:gd name="T4" fmla="*/ 1 w 1"/>
                <a:gd name="T5" fmla="*/ 0 h 1"/>
              </a:gd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 name="Freeform 101"/>
            <p:cNvSpPr/>
            <p:nvPr/>
          </p:nvSpPr>
          <p:spPr bwMode="auto">
            <a:xfrm>
              <a:off x="4222905" y="5848528"/>
              <a:ext cx="15180" cy="15180"/>
            </a:xfrm>
            <a:custGeom>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2" name="Freeform 102"/>
            <p:cNvSpPr/>
            <p:nvPr/>
          </p:nvSpPr>
          <p:spPr bwMode="auto">
            <a:xfrm flipH="1">
              <a:off x="3950749" y="5681548"/>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3" name="Freeform 103"/>
            <p:cNvSpPr/>
            <p:nvPr/>
          </p:nvSpPr>
          <p:spPr bwMode="auto">
            <a:xfrm>
              <a:off x="4200135" y="5771544"/>
              <a:ext cx="4337" cy="4337"/>
            </a:xfrm>
            <a:custGeom>
              <a:gdLst>
                <a:gd name="T0" fmla="*/ 2 w 2"/>
                <a:gd name="T1" fmla="*/ 0 h 2"/>
                <a:gd name="T2" fmla="*/ 0 w 2"/>
                <a:gd name="T3" fmla="*/ 1 h 2"/>
                <a:gd name="T4" fmla="*/ 2 w 2"/>
                <a:gd name="T5" fmla="*/ 1 h 2"/>
                <a:gd name="T6" fmla="*/ 2 w 2"/>
                <a:gd name="T7" fmla="*/ 0 h 2"/>
              </a:gd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4" name="Freeform 104"/>
            <p:cNvSpPr/>
            <p:nvPr/>
          </p:nvSpPr>
          <p:spPr bwMode="auto">
            <a:xfrm>
              <a:off x="4168691" y="5686970"/>
              <a:ext cx="3253" cy="0"/>
            </a:xfrm>
            <a:custGeom>
              <a:gdLst>
                <a:gd name="T0" fmla="*/ 0 w 1"/>
                <a:gd name="T1" fmla="*/ 0 w 1"/>
                <a:gd name="T2" fmla="*/ 0 w 1"/>
              </a:gd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5" name="Freeform 105"/>
            <p:cNvSpPr/>
            <p:nvPr/>
          </p:nvSpPr>
          <p:spPr bwMode="auto">
            <a:xfrm flipH="1">
              <a:off x="4171943" y="568697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6" name="Freeform 106"/>
            <p:cNvSpPr/>
            <p:nvPr/>
          </p:nvSpPr>
          <p:spPr bwMode="auto">
            <a:xfrm>
              <a:off x="4130741" y="5696728"/>
              <a:ext cx="2169" cy="3253"/>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107"/>
            <p:cNvSpPr/>
            <p:nvPr/>
          </p:nvSpPr>
          <p:spPr bwMode="auto">
            <a:xfrm flipH="1">
              <a:off x="3894367" y="5796482"/>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8" name="Freeform 108"/>
            <p:cNvSpPr/>
            <p:nvPr/>
          </p:nvSpPr>
          <p:spPr bwMode="auto">
            <a:xfrm>
              <a:off x="4051588" y="5763954"/>
              <a:ext cx="2169" cy="2169"/>
            </a:xfrm>
            <a:custGeom>
              <a:gdLst>
                <a:gd name="T0" fmla="*/ 1 w 1"/>
                <a:gd name="T1" fmla="*/ 1 h 1"/>
                <a:gd name="T2" fmla="*/ 1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9" name="Freeform 109"/>
            <p:cNvSpPr/>
            <p:nvPr/>
          </p:nvSpPr>
          <p:spPr bwMode="auto">
            <a:xfrm>
              <a:off x="4053757" y="5707571"/>
              <a:ext cx="15180" cy="30360"/>
            </a:xfrm>
            <a:custGeom>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110"/>
            <p:cNvSpPr/>
            <p:nvPr/>
          </p:nvSpPr>
          <p:spPr bwMode="auto">
            <a:xfrm flipH="1">
              <a:off x="3971351" y="5740099"/>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11"/>
            <p:cNvSpPr/>
            <p:nvPr/>
          </p:nvSpPr>
          <p:spPr bwMode="auto">
            <a:xfrm>
              <a:off x="4187123" y="5809494"/>
              <a:ext cx="5422" cy="7590"/>
            </a:xfrm>
            <a:custGeom>
              <a:gdLst>
                <a:gd name="T0" fmla="*/ 1 w 2"/>
                <a:gd name="T1" fmla="*/ 0 h 3"/>
                <a:gd name="T2" fmla="*/ 1 w 2"/>
                <a:gd name="T3" fmla="*/ 2 h 3"/>
                <a:gd name="T4" fmla="*/ 2 w 2"/>
                <a:gd name="T5" fmla="*/ 3 h 3"/>
                <a:gd name="T6" fmla="*/ 2 w 2"/>
                <a:gd name="T7" fmla="*/ 1 h 3"/>
                <a:gd name="T8" fmla="*/ 1 w 2"/>
                <a:gd name="T9" fmla="*/ 0 h 3"/>
              </a:gd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2" name="Freeform 112"/>
            <p:cNvSpPr/>
            <p:nvPr/>
          </p:nvSpPr>
          <p:spPr bwMode="auto">
            <a:xfrm>
              <a:off x="4081948" y="5704318"/>
              <a:ext cx="7590" cy="7590"/>
            </a:xfrm>
            <a:custGeom>
              <a:gdLst>
                <a:gd name="T0" fmla="*/ 0 w 3"/>
                <a:gd name="T1" fmla="*/ 0 h 3"/>
                <a:gd name="T2" fmla="*/ 2 w 3"/>
                <a:gd name="T3" fmla="*/ 3 h 3"/>
                <a:gd name="T4" fmla="*/ 2 w 3"/>
                <a:gd name="T5" fmla="*/ 2 h 3"/>
                <a:gd name="T6" fmla="*/ 3 w 3"/>
                <a:gd name="T7" fmla="*/ 1 h 3"/>
                <a:gd name="T8" fmla="*/ 0 w 3"/>
                <a:gd name="T9" fmla="*/ 0 h 3"/>
              </a:gd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3" name="Freeform 113"/>
            <p:cNvSpPr/>
            <p:nvPr/>
          </p:nvSpPr>
          <p:spPr bwMode="auto">
            <a:xfrm flipH="1">
              <a:off x="4076526" y="5696728"/>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4" name="Freeform 114"/>
            <p:cNvSpPr/>
            <p:nvPr/>
          </p:nvSpPr>
          <p:spPr bwMode="auto">
            <a:xfrm flipH="1">
              <a:off x="4087369" y="5796482"/>
              <a:ext cx="0" cy="3253"/>
            </a:xfrm>
            <a:custGeom>
              <a:gdLst>
                <a:gd name="T0" fmla="*/ 0 h 1"/>
                <a:gd name="T1" fmla="*/ 0 h 1"/>
                <a:gd name="T2" fmla="*/ 0 h 1"/>
              </a:gd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15"/>
            <p:cNvSpPr/>
            <p:nvPr/>
          </p:nvSpPr>
          <p:spPr bwMode="auto">
            <a:xfrm>
              <a:off x="4087369" y="5709740"/>
              <a:ext cx="2169" cy="2169"/>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6" name="Freeform 116"/>
            <p:cNvSpPr/>
            <p:nvPr/>
          </p:nvSpPr>
          <p:spPr bwMode="auto">
            <a:xfrm>
              <a:off x="4128572" y="5694560"/>
              <a:ext cx="2169" cy="2169"/>
            </a:xfrm>
            <a:custGeom>
              <a:gdLst>
                <a:gd name="T0" fmla="*/ 1 w 1"/>
                <a:gd name="T1" fmla="*/ 1 h 1"/>
                <a:gd name="T2" fmla="*/ 1 w 1"/>
                <a:gd name="T3" fmla="*/ 1 h 1"/>
              </a:gd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7" name="Freeform 117"/>
            <p:cNvSpPr/>
            <p:nvPr/>
          </p:nvSpPr>
          <p:spPr bwMode="auto">
            <a:xfrm>
              <a:off x="4072189" y="5722751"/>
              <a:ext cx="2169" cy="2169"/>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8" name="Freeform 118"/>
            <p:cNvSpPr/>
            <p:nvPr/>
          </p:nvSpPr>
          <p:spPr bwMode="auto">
            <a:xfrm>
              <a:off x="4171943" y="5683717"/>
              <a:ext cx="2169" cy="0"/>
            </a:xfrm>
            <a:custGeom>
              <a:gdLst>
                <a:gd name="T0" fmla="*/ 1 w 1"/>
                <a:gd name="T1" fmla="*/ 1 w 1"/>
                <a:gd name="T2" fmla="*/ 1 w 1"/>
              </a:gd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19"/>
            <p:cNvSpPr/>
            <p:nvPr/>
          </p:nvSpPr>
          <p:spPr bwMode="auto">
            <a:xfrm>
              <a:off x="4012554" y="5655525"/>
              <a:ext cx="10843" cy="5422"/>
            </a:xfrm>
            <a:custGeom>
              <a:gdLst>
                <a:gd name="T0" fmla="*/ 4 w 4"/>
                <a:gd name="T1" fmla="*/ 1 h 2"/>
                <a:gd name="T2" fmla="*/ 0 w 4"/>
                <a:gd name="T3" fmla="*/ 2 h 2"/>
                <a:gd name="T4" fmla="*/ 3 w 4"/>
                <a:gd name="T5" fmla="*/ 2 h 2"/>
                <a:gd name="T6" fmla="*/ 4 w 4"/>
                <a:gd name="T7" fmla="*/ 1 h 2"/>
              </a:gd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0" name="Freeform 120"/>
            <p:cNvSpPr/>
            <p:nvPr/>
          </p:nvSpPr>
          <p:spPr bwMode="auto">
            <a:xfrm>
              <a:off x="4017975" y="5686970"/>
              <a:ext cx="2169" cy="4337"/>
            </a:xfrm>
            <a:custGeom>
              <a:gdLst>
                <a:gd name="T0" fmla="*/ 1 w 1"/>
                <a:gd name="T1" fmla="*/ 2 h 2"/>
                <a:gd name="T2" fmla="*/ 1 w 1"/>
                <a:gd name="T3" fmla="*/ 0 h 2"/>
                <a:gd name="T4" fmla="*/ 1 w 1"/>
                <a:gd name="T5" fmla="*/ 2 h 2"/>
              </a:gd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121"/>
            <p:cNvSpPr/>
            <p:nvPr/>
          </p:nvSpPr>
          <p:spPr bwMode="auto">
            <a:xfrm>
              <a:off x="3892198" y="5792145"/>
              <a:ext cx="2169" cy="4337"/>
            </a:xfrm>
            <a:custGeom>
              <a:gdLst>
                <a:gd name="T0" fmla="*/ 0 w 1"/>
                <a:gd name="T1" fmla="*/ 0 h 2"/>
                <a:gd name="T2" fmla="*/ 1 w 1"/>
                <a:gd name="T3" fmla="*/ 1 h 2"/>
                <a:gd name="T4" fmla="*/ 0 w 1"/>
                <a:gd name="T5" fmla="*/ 0 h 2"/>
              </a:gd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122"/>
            <p:cNvSpPr/>
            <p:nvPr/>
          </p:nvSpPr>
          <p:spPr bwMode="auto">
            <a:xfrm flipH="1">
              <a:off x="3892198" y="5788893"/>
              <a:ext cx="0" cy="3253"/>
            </a:xfrm>
            <a:custGeom>
              <a:gdLst>
                <a:gd name="T0" fmla="*/ 1 h 1"/>
                <a:gd name="T1" fmla="*/ 1 h 1"/>
                <a:gd name="T2" fmla="*/ 1 h 1"/>
              </a:gd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13"/>
            <p:cNvSpPr/>
            <p:nvPr/>
          </p:nvSpPr>
          <p:spPr bwMode="auto">
            <a:xfrm>
              <a:off x="6238588" y="5529748"/>
              <a:ext cx="169148" cy="16265"/>
            </a:xfrm>
            <a:custGeom>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214"/>
            <p:cNvSpPr/>
            <p:nvPr/>
          </p:nvSpPr>
          <p:spPr bwMode="auto">
            <a:xfrm>
              <a:off x="6238588" y="5561192"/>
              <a:ext cx="169148" cy="15180"/>
            </a:xfrm>
            <a:custGeom>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9" name="Freeform 215"/>
            <p:cNvSpPr/>
            <p:nvPr/>
          </p:nvSpPr>
          <p:spPr bwMode="auto">
            <a:xfrm>
              <a:off x="6238588" y="5591552"/>
              <a:ext cx="169148" cy="18433"/>
            </a:xfrm>
            <a:custGeom>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216"/>
            <p:cNvSpPr/>
            <p:nvPr/>
          </p:nvSpPr>
          <p:spPr bwMode="auto">
            <a:xfrm>
              <a:off x="5964264" y="5622997"/>
              <a:ext cx="250470" cy="271071"/>
            </a:xfrm>
            <a:custGeom>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5">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3" name="Freeform 237"/>
            <p:cNvSpPr/>
            <p:nvPr/>
          </p:nvSpPr>
          <p:spPr bwMode="auto">
            <a:xfrm>
              <a:off x="7197095" y="5576372"/>
              <a:ext cx="312274" cy="312274"/>
            </a:xfrm>
            <a:custGeom>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94" name="Freeform 247"/>
          <p:cNvSpPr>
            <a:spLocks noEditPoints="1"/>
          </p:cNvSpPr>
          <p:nvPr/>
        </p:nvSpPr>
        <p:spPr bwMode="auto">
          <a:xfrm>
            <a:off x="2082349" y="3264100"/>
            <a:ext cx="247997" cy="227162"/>
          </a:xfrm>
          <a:custGeom>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cxnLst>
                <a:cxn ang="0">
                  <a:pos x="T0" y="T1"/>
                </a:cxn>
                <a:cxn ang="0">
                  <a:pos x="T2" y="T3"/>
                </a:cxn>
                <a:cxn ang="0">
                  <a:pos x="T4" y="T5"/>
                </a:cxn>
                <a:cxn ang="0">
                  <a:pos x="T6" y="T7"/>
                </a:cxn>
                <a:cxn ang="0">
                  <a:pos x="T8" y="T9"/>
                </a:cxn>
                <a:cxn ang="0">
                  <a:pos x="T10" y="T11"/>
                </a:cxn>
                <a:cxn ang="0">
                  <a:pos x="T12" y="T13"/>
                </a:cxn>
              </a:cxnLst>
              <a:rect l="0" t="0" r="r" b="b"/>
              <a:pathLst>
                <a:path w="11" h="28">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837"/>
            <p:cNvSpPr/>
            <p:nvPr/>
          </p:nvSpPr>
          <p:spPr bwMode="auto">
            <a:xfrm>
              <a:off x="5015516" y="5443006"/>
              <a:ext cx="56383" cy="71563"/>
            </a:xfrm>
            <a:custGeom>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838"/>
            <p:cNvSpPr/>
            <p:nvPr/>
          </p:nvSpPr>
          <p:spPr bwMode="auto">
            <a:xfrm>
              <a:off x="4927689" y="5527580"/>
              <a:ext cx="72647" cy="54214"/>
            </a:xfrm>
            <a:custGeom>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9" name="Freeform 839"/>
            <p:cNvSpPr/>
            <p:nvPr/>
          </p:nvSpPr>
          <p:spPr bwMode="auto">
            <a:xfrm>
              <a:off x="4895160" y="5645766"/>
              <a:ext cx="73731" cy="28191"/>
            </a:xfrm>
            <a:custGeom>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28"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0" name="Freeform 840"/>
            <p:cNvSpPr/>
            <p:nvPr/>
          </p:nvSpPr>
          <p:spPr bwMode="auto">
            <a:xfrm>
              <a:off x="4920099" y="5737931"/>
              <a:ext cx="71563" cy="54214"/>
            </a:xfrm>
            <a:custGeom>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1" name="Freeform 841"/>
            <p:cNvSpPr/>
            <p:nvPr/>
          </p:nvSpPr>
          <p:spPr bwMode="auto">
            <a:xfrm>
              <a:off x="5286587" y="5750942"/>
              <a:ext cx="72647" cy="53130"/>
            </a:xfrm>
            <a:custGeom>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2" name="Freeform 842"/>
            <p:cNvSpPr/>
            <p:nvPr/>
          </p:nvSpPr>
          <p:spPr bwMode="auto">
            <a:xfrm>
              <a:off x="5318031" y="5660946"/>
              <a:ext cx="73731" cy="28191"/>
            </a:xfrm>
            <a:custGeom>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28"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3" name="Freeform 843"/>
            <p:cNvSpPr/>
            <p:nvPr/>
          </p:nvSpPr>
          <p:spPr bwMode="auto">
            <a:xfrm>
              <a:off x="5292008" y="5540591"/>
              <a:ext cx="74816" cy="54214"/>
            </a:xfrm>
            <a:custGeom>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 name="Freeform 844"/>
            <p:cNvSpPr/>
            <p:nvPr/>
          </p:nvSpPr>
          <p:spPr bwMode="auto">
            <a:xfrm>
              <a:off x="5228036" y="5450595"/>
              <a:ext cx="54214" cy="71563"/>
            </a:xfrm>
            <a:custGeom>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5" name="Freeform 845"/>
            <p:cNvSpPr>
              <a:spLocks noEditPoints="1"/>
            </p:cNvSpPr>
            <p:nvPr/>
          </p:nvSpPr>
          <p:spPr bwMode="auto">
            <a:xfrm>
              <a:off x="5010094" y="5535169"/>
              <a:ext cx="264565" cy="320948"/>
            </a:xfrm>
            <a:custGeom>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6" name="Freeform 846"/>
            <p:cNvSpPr/>
            <p:nvPr/>
          </p:nvSpPr>
          <p:spPr bwMode="auto">
            <a:xfrm>
              <a:off x="5071899" y="5869129"/>
              <a:ext cx="140957" cy="79153"/>
            </a:xfrm>
            <a:custGeom>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gdLst>
                <a:gd name="T0" fmla="*/ 9 w 35"/>
                <a:gd name="T1" fmla="*/ 35 h 40"/>
                <a:gd name="T2" fmla="*/ 5 w 35"/>
                <a:gd name="T3" fmla="*/ 13 h 40"/>
                <a:gd name="T4" fmla="*/ 27 w 35"/>
                <a:gd name="T5" fmla="*/ 4 h 40"/>
                <a:gd name="T6" fmla="*/ 30 w 35"/>
                <a:gd name="T7" fmla="*/ 27 h 40"/>
                <a:gd name="T8" fmla="*/ 9 w 35"/>
                <a:gd name="T9" fmla="*/ 35 h 40"/>
              </a:gd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9" name="Freeform 851"/>
            <p:cNvSpPr/>
            <p:nvPr/>
          </p:nvSpPr>
          <p:spPr bwMode="auto">
            <a:xfrm>
              <a:off x="8145843" y="5499388"/>
              <a:ext cx="489012" cy="397933"/>
            </a:xfrm>
            <a:custGeom>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0" name="Freeform 852"/>
            <p:cNvSpPr>
              <a:spLocks noEditPoints="1"/>
            </p:cNvSpPr>
            <p:nvPr/>
          </p:nvSpPr>
          <p:spPr bwMode="auto">
            <a:xfrm>
              <a:off x="8337762" y="5711908"/>
              <a:ext cx="302516" cy="176739"/>
            </a:xfrm>
            <a:custGeom>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1" name="Freeform 853"/>
            <p:cNvSpPr/>
            <p:nvPr/>
          </p:nvSpPr>
          <p:spPr bwMode="auto">
            <a:xfrm>
              <a:off x="8414746" y="5709740"/>
              <a:ext cx="169148" cy="43371"/>
            </a:xfrm>
            <a:custGeom>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2" name="Freeform 854"/>
            <p:cNvSpPr/>
            <p:nvPr/>
          </p:nvSpPr>
          <p:spPr bwMode="auto">
            <a:xfrm>
              <a:off x="8407156" y="5743352"/>
              <a:ext cx="135536" cy="35782"/>
            </a:xfrm>
            <a:custGeom>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3" name="Freeform 855"/>
            <p:cNvSpPr/>
            <p:nvPr/>
          </p:nvSpPr>
          <p:spPr bwMode="auto">
            <a:xfrm>
              <a:off x="8450527" y="5784555"/>
              <a:ext cx="61805" cy="22770"/>
            </a:xfrm>
            <a:custGeom>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0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nodeType="afterGroup">
                            <p:stCondLst>
                              <p:cond delay="1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nodeType="afterGroup">
                            <p:stCondLst>
                              <p:cond delay="2000"/>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nodeType="afterGroup">
                            <p:stCondLst>
                              <p:cond delay="2500"/>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nodeType="afterGroup">
                            <p:stCondLst>
                              <p:cond delay="300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nodeType="afterGroup">
                            <p:stCondLst>
                              <p:cond delay="35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nodeType="afterGroup">
                            <p:stCondLst>
                              <p:cond delay="400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580112" y="1923678"/>
            <a:ext cx="1077905" cy="1077905"/>
            <a:chOff x="1695226" y="3321784"/>
            <a:chExt cx="1250759" cy="1250759"/>
          </a:xfrm>
        </p:grpSpPr>
        <p:sp>
          <p:nvSpPr>
            <p:cNvPr id="5" name="椭圆 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766549" y="3263640"/>
            <a:ext cx="731620" cy="731620"/>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6391150" y="3305163"/>
            <a:ext cx="731620" cy="731620"/>
            <a:chOff x="1695226" y="3321784"/>
            <a:chExt cx="1250759" cy="1250759"/>
          </a:xfrm>
        </p:grpSpPr>
        <p:sp>
          <p:nvSpPr>
            <p:cNvPr id="11" name="椭圆 10"/>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7581143" y="2277282"/>
            <a:ext cx="599656" cy="599656"/>
            <a:chOff x="1695226" y="3321784"/>
            <a:chExt cx="1250759" cy="1250759"/>
          </a:xfrm>
        </p:grpSpPr>
        <p:sp>
          <p:nvSpPr>
            <p:cNvPr id="14" name="椭圆 1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
          <p:cNvSpPr txBox="1"/>
          <p:nvPr/>
        </p:nvSpPr>
        <p:spPr>
          <a:xfrm>
            <a:off x="989169" y="1392252"/>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诚信铸就品质</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
          <p:cNvSpPr txBox="1"/>
          <p:nvPr/>
        </p:nvSpPr>
        <p:spPr>
          <a:xfrm>
            <a:off x="1611865" y="1865217"/>
            <a:ext cx="17235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创新引领未来</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TextBox 4"/>
          <p:cNvSpPr txBox="1"/>
          <p:nvPr/>
        </p:nvSpPr>
        <p:spPr>
          <a:xfrm>
            <a:off x="4786974" y="177966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远见力</a:t>
            </a: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5"/>
          <p:cNvSpPr txBox="1"/>
          <p:nvPr/>
        </p:nvSpPr>
        <p:spPr>
          <a:xfrm>
            <a:off x="5495248" y="3922885"/>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执行力</a:t>
            </a: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TextBox 6"/>
          <p:cNvSpPr txBox="1"/>
          <p:nvPr/>
        </p:nvSpPr>
        <p:spPr>
          <a:xfrm>
            <a:off x="7152350" y="33073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感召力</a:t>
            </a: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7"/>
          <p:cNvSpPr txBox="1"/>
          <p:nvPr/>
        </p:nvSpPr>
        <p:spPr>
          <a:xfrm>
            <a:off x="6675297" y="2087090"/>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决策力</a:t>
            </a: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TextBox 8"/>
          <p:cNvSpPr txBox="1"/>
          <p:nvPr/>
        </p:nvSpPr>
        <p:spPr>
          <a:xfrm>
            <a:off x="4710337" y="2849132"/>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创新力</a:t>
            </a: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7043475" y="291659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24" name="组合 23"/>
          <p:cNvGrpSpPr/>
          <p:nvPr/>
        </p:nvGrpSpPr>
        <p:grpSpPr>
          <a:xfrm>
            <a:off x="4890718" y="4095043"/>
            <a:ext cx="219777" cy="219777"/>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4615367" y="2518685"/>
            <a:ext cx="287919" cy="287919"/>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6976660" y="1517585"/>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a:off x="7702994" y="4120170"/>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5697525" y="124280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6407107" y="3105672"/>
            <a:ext cx="137389" cy="13738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0"/>
          <p:cNvSpPr txBox="1"/>
          <p:nvPr/>
        </p:nvSpPr>
        <p:spPr>
          <a:xfrm>
            <a:off x="539552" y="2473670"/>
            <a:ext cx="3456384" cy="1869743"/>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点击输入简要文字内容，文字内容需概括精炼，不用多余的文字修饰，言简意赅的说明分项内容。点击输入简要文字内容，文字内容需概括精炼，不用多余的文字修饰，言简意赅的说明分项内容</a:t>
            </a:r>
            <a:r>
              <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点击输入简要文字内容，文字内容需概括精炼，不用多余的文字修饰，言简意赅的说明分项内容</a:t>
            </a:r>
            <a:r>
              <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4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2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par>
                                <p:cTn id="70" presetID="53" presetClass="entr" presetSubtype="16" fill="hold" nodeType="withEffect">
                                  <p:stCondLst>
                                    <p:cond delay="4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nodeType="afterGroup">
                            <p:stCondLst>
                              <p:cond delay="9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by="(-#ppt_w*2)" calcmode="lin" valueType="num">
                                      <p:cBhvr rctx="PPT">
                                        <p:cTn id="88" dur="250" autoRev="1" fill="hold">
                                          <p:stCondLst>
                                            <p:cond delay="0"/>
                                          </p:stCondLst>
                                        </p:cTn>
                                        <p:tgtEl>
                                          <p:spTgt spid="16"/>
                                        </p:tgtEl>
                                        <p:attrNameLst>
                                          <p:attrName>ppt_w</p:attrName>
                                        </p:attrNameLst>
                                      </p:cBhvr>
                                    </p:anim>
                                    <p:anim by="(#ppt_w*0.50)" calcmode="lin" valueType="num">
                                      <p:cBhvr>
                                        <p:cTn id="89" dur="250" decel="50000" autoRev="1" fill="hold">
                                          <p:stCondLst>
                                            <p:cond delay="0"/>
                                          </p:stCondLst>
                                        </p:cTn>
                                        <p:tgtEl>
                                          <p:spTgt spid="16"/>
                                        </p:tgtEl>
                                        <p:attrNameLst>
                                          <p:attrName>ppt_x</p:attrName>
                                        </p:attrNameLst>
                                      </p:cBhvr>
                                    </p:anim>
                                    <p:anim from="(-#ppt_h/2)" to="(#ppt_y)" calcmode="lin" valueType="num">
                                      <p:cBhvr>
                                        <p:cTn id="90" dur="500" fill="hold">
                                          <p:stCondLst>
                                            <p:cond delay="0"/>
                                          </p:stCondLst>
                                        </p:cTn>
                                        <p:tgtEl>
                                          <p:spTgt spid="16"/>
                                        </p:tgtEl>
                                        <p:attrNameLst>
                                          <p:attrName>ppt_y</p:attrName>
                                        </p:attrNameLst>
                                      </p:cBhvr>
                                    </p:anim>
                                    <p:animRot by="21600000">
                                      <p:cBhvr>
                                        <p:cTn id="91" dur="500" fill="hold">
                                          <p:stCondLst>
                                            <p:cond delay="0"/>
                                          </p:stCondLst>
                                        </p:cTn>
                                        <p:tgtEl>
                                          <p:spTgt spid="16"/>
                                        </p:tgtEl>
                                        <p:attrNameLst>
                                          <p:attrName>r</p:attrName>
                                        </p:attrNameLst>
                                      </p:cBhvr>
                                    </p:animRot>
                                  </p:childTnLst>
                                </p:cTn>
                              </p:par>
                            </p:childTnLst>
                          </p:cTn>
                        </p:par>
                        <p:par>
                          <p:cTn id="92" fill="hold" nodeType="afterGroup">
                            <p:stCondLst>
                              <p:cond delay="140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by="(-#ppt_w*2)" calcmode="lin" valueType="num">
                                      <p:cBhvr rctx="PPT">
                                        <p:cTn id="95" dur="250" autoRev="1" fill="hold">
                                          <p:stCondLst>
                                            <p:cond delay="0"/>
                                          </p:stCondLst>
                                        </p:cTn>
                                        <p:tgtEl>
                                          <p:spTgt spid="17"/>
                                        </p:tgtEl>
                                        <p:attrNameLst>
                                          <p:attrName>ppt_w</p:attrName>
                                        </p:attrNameLst>
                                      </p:cBhvr>
                                    </p:anim>
                                    <p:anim by="(#ppt_w*0.50)" calcmode="lin" valueType="num">
                                      <p:cBhvr>
                                        <p:cTn id="96" dur="250" decel="50000" autoRev="1" fill="hold">
                                          <p:stCondLst>
                                            <p:cond delay="0"/>
                                          </p:stCondLst>
                                        </p:cTn>
                                        <p:tgtEl>
                                          <p:spTgt spid="17"/>
                                        </p:tgtEl>
                                        <p:attrNameLst>
                                          <p:attrName>ppt_x</p:attrName>
                                        </p:attrNameLst>
                                      </p:cBhvr>
                                    </p:anim>
                                    <p:anim from="(-#ppt_h/2)" to="(#ppt_y)" calcmode="lin" valueType="num">
                                      <p:cBhvr>
                                        <p:cTn id="97" dur="500" fill="hold">
                                          <p:stCondLst>
                                            <p:cond delay="0"/>
                                          </p:stCondLst>
                                        </p:cTn>
                                        <p:tgtEl>
                                          <p:spTgt spid="17"/>
                                        </p:tgtEl>
                                        <p:attrNameLst>
                                          <p:attrName>ppt_y</p:attrName>
                                        </p:attrNameLst>
                                      </p:cBhvr>
                                    </p:anim>
                                    <p:animRot by="21600000">
                                      <p:cBhvr>
                                        <p:cTn id="98" dur="500" fill="hold">
                                          <p:stCondLst>
                                            <p:cond delay="0"/>
                                          </p:stCondLst>
                                        </p:cTn>
                                        <p:tgtEl>
                                          <p:spTgt spid="17"/>
                                        </p:tgtEl>
                                        <p:attrNameLst>
                                          <p:attrName>r</p:attrName>
                                        </p:attrNameLst>
                                      </p:cBhvr>
                                    </p:animRot>
                                  </p:childTnLst>
                                </p:cTn>
                              </p:par>
                            </p:childTnLst>
                          </p:cTn>
                        </p:par>
                        <p:par>
                          <p:cTn id="99" fill="hold" nodeType="afterGroup">
                            <p:stCondLst>
                              <p:cond delay="19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4"/>
                                        </p:tgtEl>
                                        <p:attrNameLst>
                                          <p:attrName>style.visibility</p:attrName>
                                        </p:attrNameLst>
                                      </p:cBhvr>
                                      <p:to>
                                        <p:strVal val="visible"/>
                                      </p:to>
                                    </p:set>
                                    <p:animEffect transition="in" filter="wipe(left)">
                                      <p:cBhvr>
                                        <p:cTn id="102" dur="100"/>
                                        <p:tgtEl>
                                          <p:spTgt spid="34"/>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4"/>
                                        </p:tgtEl>
                                      </p:cBhvr>
                                      <p:to x="80000" y="100000"/>
                                    </p:animScale>
                                    <p:anim by="(#ppt_w*0.10)" calcmode="lin" valueType="num">
                                      <p:cBhvr>
                                        <p:cTn id="105" dur="50" autoRev="1" fill="hold">
                                          <p:stCondLst>
                                            <p:cond delay="0"/>
                                          </p:stCondLst>
                                        </p:cTn>
                                        <p:tgtEl>
                                          <p:spTgt spid="34"/>
                                        </p:tgtEl>
                                        <p:attrNameLst>
                                          <p:attrName>ppt_x</p:attrName>
                                        </p:attrNameLst>
                                      </p:cBhvr>
                                    </p:anim>
                                    <p:anim by="(-#ppt_w*0.10)" calcmode="lin" valueType="num">
                                      <p:cBhvr>
                                        <p:cTn id="106" dur="50" autoRev="1" fill="hold">
                                          <p:stCondLst>
                                            <p:cond delay="0"/>
                                          </p:stCondLst>
                                        </p:cTn>
                                        <p:tgtEl>
                                          <p:spTgt spid="34"/>
                                        </p:tgtEl>
                                        <p:attrNameLst>
                                          <p:attrName>ppt_y</p:attrName>
                                        </p:attrNameLst>
                                      </p:cBhvr>
                                    </p:anim>
                                    <p:animRot by="-480000">
                                      <p:cBhvr>
                                        <p:cTn id="107" dur="50" autoRev="1" fill="hold">
                                          <p:stCondLst>
                                            <p:cond delay="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animBg="1"/>
      <p:bldP spid="30" grpId="0" animBg="1"/>
      <p:bldP spid="31" grpId="0" animBg="1"/>
      <p:bldP spid="32" grpId="0" animBg="1"/>
      <p:bldP spid="33" grpId="0" animBg="1"/>
      <p:bldP spid="34" grpId="0"/>
      <p:bldP spid="34" grpId="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H="1"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PART 03</a:t>
            </a:r>
            <a:endParaRPr kumimoji="0" lang="zh-CN" altLang="en-US"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03</a:t>
            </a:r>
            <a:endParaRPr kumimoji="0" lang="zh-CN" altLang="en-US"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7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已完成</a:t>
            </a:r>
            <a:endParaRPr kumimoji="0" lang="zh-CN" altLang="en-US" sz="2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endParaRPr kumimoji="0" lang="zh-CN" altLang="en-US" sz="1600" b="1"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nodeType="afterGroup">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nodeType="afterGroup">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nodeType="afterGroup">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49"/>
          <p:cNvSpPr txBox="1"/>
          <p:nvPr/>
        </p:nvSpPr>
        <p:spPr>
          <a:xfrm>
            <a:off x="870018" y="2007682"/>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 name="TextBox 50"/>
          <p:cNvSpPr txBox="1"/>
          <p:nvPr/>
        </p:nvSpPr>
        <p:spPr>
          <a:xfrm>
            <a:off x="1211542" y="267796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TextBox 51"/>
          <p:cNvSpPr txBox="1"/>
          <p:nvPr/>
        </p:nvSpPr>
        <p:spPr>
          <a:xfrm>
            <a:off x="1776731" y="3059321"/>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TextBox 52"/>
          <p:cNvSpPr txBox="1"/>
          <p:nvPr/>
        </p:nvSpPr>
        <p:spPr>
          <a:xfrm>
            <a:off x="3016303" y="333460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TextBox 53"/>
          <p:cNvSpPr txBox="1"/>
          <p:nvPr/>
        </p:nvSpPr>
        <p:spPr>
          <a:xfrm>
            <a:off x="7290847" y="273581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TextBox 54"/>
          <p:cNvSpPr txBox="1"/>
          <p:nvPr/>
        </p:nvSpPr>
        <p:spPr>
          <a:xfrm>
            <a:off x="6973636" y="212716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TextBox 55"/>
          <p:cNvSpPr txBox="1"/>
          <p:nvPr/>
        </p:nvSpPr>
        <p:spPr>
          <a:xfrm>
            <a:off x="6449782" y="1719776"/>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TextBox 56"/>
          <p:cNvSpPr txBox="1"/>
          <p:nvPr/>
        </p:nvSpPr>
        <p:spPr>
          <a:xfrm>
            <a:off x="5209570" y="14292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 name="TextBox 57"/>
          <p:cNvSpPr txBox="1"/>
          <p:nvPr/>
        </p:nvSpPr>
        <p:spPr>
          <a:xfrm>
            <a:off x="4107247" y="1797468"/>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TextBox 58"/>
          <p:cNvSpPr txBox="1"/>
          <p:nvPr/>
        </p:nvSpPr>
        <p:spPr>
          <a:xfrm>
            <a:off x="3808285" y="2051887"/>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TextBox 59"/>
          <p:cNvSpPr txBox="1"/>
          <p:nvPr/>
        </p:nvSpPr>
        <p:spPr>
          <a:xfrm>
            <a:off x="3624408" y="2283869"/>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60"/>
          <p:cNvSpPr txBox="1"/>
          <p:nvPr/>
        </p:nvSpPr>
        <p:spPr>
          <a:xfrm>
            <a:off x="4555887" y="2533094"/>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TextBox 61"/>
          <p:cNvSpPr txBox="1"/>
          <p:nvPr/>
        </p:nvSpPr>
        <p:spPr>
          <a:xfrm>
            <a:off x="4378112" y="2787513"/>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62"/>
          <p:cNvSpPr txBox="1"/>
          <p:nvPr/>
        </p:nvSpPr>
        <p:spPr>
          <a:xfrm>
            <a:off x="4073048" y="3019495"/>
            <a:ext cx="95410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1900238" y="1837587"/>
            <a:ext cx="584200" cy="584200"/>
          </a:xfrm>
          <a:prstGeom prst="ellipse">
            <a:avLst/>
          </a:prstGeom>
          <a:solidFill>
            <a:schemeClr val="accent1"/>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6470093" y="2011678"/>
            <a:ext cx="525577" cy="525577"/>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2189163" y="2476496"/>
            <a:ext cx="518643" cy="51864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a:spLocks noChangeAspect="1"/>
          </p:cNvSpPr>
          <p:nvPr/>
        </p:nvSpPr>
        <p:spPr>
          <a:xfrm>
            <a:off x="2721515" y="2834126"/>
            <a:ext cx="468000" cy="468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a:spLocks noChangeAspect="1"/>
          </p:cNvSpPr>
          <p:nvPr/>
        </p:nvSpPr>
        <p:spPr>
          <a:xfrm>
            <a:off x="5499438" y="1687097"/>
            <a:ext cx="396000" cy="396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a:spLocks noChangeAspect="1"/>
          </p:cNvSpPr>
          <p:nvPr/>
        </p:nvSpPr>
        <p:spPr>
          <a:xfrm>
            <a:off x="3772243" y="2866287"/>
            <a:ext cx="342000" cy="342000"/>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a:spLocks noChangeAspect="1"/>
          </p:cNvSpPr>
          <p:nvPr/>
        </p:nvSpPr>
        <p:spPr>
          <a:xfrm>
            <a:off x="4781938" y="2035317"/>
            <a:ext cx="277200" cy="277200"/>
          </a:xfrm>
          <a:prstGeom prst="ellipse">
            <a:avLst/>
          </a:prstGeom>
          <a:solidFill>
            <a:schemeClr val="accent1"/>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a:spLocks noChangeAspect="1"/>
          </p:cNvSpPr>
          <p:nvPr/>
        </p:nvSpPr>
        <p:spPr>
          <a:xfrm>
            <a:off x="4389543" y="2500234"/>
            <a:ext cx="216000" cy="216000"/>
          </a:xfrm>
          <a:prstGeom prst="ellipse">
            <a:avLst/>
          </a:prstGeom>
          <a:solidFill>
            <a:schemeClr val="accent4"/>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6742189" y="2554436"/>
            <a:ext cx="583583" cy="58358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5987876" y="1688018"/>
            <a:ext cx="484598" cy="48459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281017" y="2924185"/>
            <a:ext cx="399491" cy="3994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5084782" y="1834061"/>
            <a:ext cx="339856" cy="3398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4115409" y="2680345"/>
            <a:ext cx="274133" cy="274133"/>
            <a:chOff x="304800" y="673100"/>
            <a:chExt cx="4000500" cy="4000500"/>
          </a:xfrm>
          <a:effectLst>
            <a:outerShdw blurRad="127000" dist="127000" dir="8100000" algn="tr" rotWithShape="0">
              <a:prstClr val="black">
                <a:alpha val="4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p:nvPr/>
        </p:nvGrpSpPr>
        <p:grpSpPr>
          <a:xfrm>
            <a:off x="4577361" y="2286548"/>
            <a:ext cx="226575" cy="226575"/>
            <a:chOff x="304800" y="673100"/>
            <a:chExt cx="4000500" cy="4000500"/>
          </a:xfrm>
          <a:effectLst>
            <a:outerShdw blurRad="127000" dist="127000" dir="8100000" algn="tr" rotWithShape="0">
              <a:prstClr val="black">
                <a:alpha val="4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 calcmode="lin" valueType="num">
                                      <p:cBhvr>
                                        <p:cTn id="9" dur="1000" fill="hold"/>
                                        <p:tgtEl>
                                          <p:spTgt spid="43"/>
                                        </p:tgtEl>
                                        <p:attrNameLst>
                                          <p:attrName>ppt_w</p:attrName>
                                        </p:attrNameLst>
                                      </p:cBhvr>
                                      <p:tavLst>
                                        <p:tav tm="0">
                                          <p:val>
                                            <p:fltVal val="0"/>
                                          </p:val>
                                        </p:tav>
                                        <p:tav tm="100000">
                                          <p:val>
                                            <p:strVal val="#ppt_w"/>
                                          </p:val>
                                        </p:tav>
                                      </p:tavLst>
                                    </p:anim>
                                    <p:anim calcmode="lin" valueType="num">
                                      <p:cBhvr>
                                        <p:cTn id="10" dur="1000" fill="hold"/>
                                        <p:tgtEl>
                                          <p:spTgt spid="43"/>
                                        </p:tgtEl>
                                        <p:attrNameLst>
                                          <p:attrName>ppt_h</p:attrName>
                                        </p:attrNameLst>
                                      </p:cBhvr>
                                      <p:tavLst>
                                        <p:tav tm="0">
                                          <p:val>
                                            <p:fltVal val="0"/>
                                          </p:val>
                                        </p:tav>
                                        <p:tav tm="100000">
                                          <p:val>
                                            <p:strVal val="#ppt_h"/>
                                          </p:val>
                                        </p:tav>
                                      </p:tavLst>
                                    </p:anim>
                                    <p:animEffect transition="in" filter="fade">
                                      <p:cBhvr>
                                        <p:cTn id="11" dur="1000"/>
                                        <p:tgtEl>
                                          <p:spTgt spid="43"/>
                                        </p:tgtEl>
                                      </p:cBhvr>
                                    </p:animEffect>
                                  </p:childTnLst>
                                </p:cTn>
                              </p:par>
                              <p:par>
                                <p:cTn id="12" presetID="42" presetClass="path" presetSubtype="0" accel="50000" decel="50000" fill="hold" nodeType="withEffect">
                                  <p:stCondLst>
                                    <p:cond delay="0"/>
                                  </p:stCondLst>
                                  <p:childTnLst>
                                    <p:animMotion origin="layout" path="M 2.77778E-06 1.97531E-06 L 0.55781 1.97531E-06" pathEditMode="relative" rAng="0" ptsTypes="AA">
                                      <p:cBhvr>
                                        <p:cTn id="13" dur="1000" spd="-100000" fill="hold"/>
                                        <p:tgtEl>
                                          <p:spTgt spid="43"/>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07 1.23457E-06 L -0.56719 0.00278" pathEditMode="relative" rAng="0" ptsTypes="AA">
                                      <p:cBhvr>
                                        <p:cTn id="17" dur="1000" spd="-100000" fill="hold"/>
                                        <p:tgtEl>
                                          <p:spTgt spid="27"/>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Effect transition="in" filter="fade">
                                      <p:cBhvr>
                                        <p:cTn id="22" dur="1000"/>
                                        <p:tgtEl>
                                          <p:spTgt spid="27"/>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07 -8.64198E-07 L 0.225 0.76111" pathEditMode="relative" rAng="0" ptsTypes="AA">
                                      <p:cBhvr>
                                        <p:cTn id="26" dur="1000" spd="-100000" fill="hold"/>
                                        <p:tgtEl>
                                          <p:spTgt spid="26"/>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par>
                                <p:cTn id="32" presetID="1" presetClass="entr" presetSubtype="0" fill="hold" nodeType="withEffect">
                                  <p:stCondLst>
                                    <p:cond delay="300"/>
                                  </p:stCondLst>
                                  <p:childTnLst>
                                    <p:set>
                                      <p:cBhvr>
                                        <p:cTn id="33" dur="1" fill="hold">
                                          <p:stCondLst>
                                            <p:cond delay="0"/>
                                          </p:stCondLst>
                                        </p:cTn>
                                        <p:tgtEl>
                                          <p:spTgt spid="40"/>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07 -8.64198E-07 L -0.25 -0.67778" pathEditMode="relative" rAng="0" ptsTypes="AA">
                                      <p:cBhvr>
                                        <p:cTn id="35" dur="1000" spd="-100000" fill="hold"/>
                                        <p:tgtEl>
                                          <p:spTgt spid="40"/>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06 L -0.00937 0.58056" pathEditMode="relative" rAng="0" ptsTypes="AA">
                                      <p:cBhvr>
                                        <p:cTn id="44" dur="1000" spd="-100000" fill="hold"/>
                                        <p:tgtEl>
                                          <p:spTgt spid="25"/>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par>
                                <p:cTn id="50" presetID="1" presetClass="entr" presetSubtype="0" fill="hold" nodeType="withEffect">
                                  <p:stCondLst>
                                    <p:cond delay="600"/>
                                  </p:stCondLst>
                                  <p:childTnLst>
                                    <p:set>
                                      <p:cBhvr>
                                        <p:cTn id="51" dur="1" fill="hold">
                                          <p:stCondLst>
                                            <p:cond delay="0"/>
                                          </p:stCondLst>
                                        </p:cTn>
                                        <p:tgtEl>
                                          <p:spTgt spid="37"/>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ppt_w</p:attrName>
                                        </p:attrNameLst>
                                      </p:cBhvr>
                                      <p:tavLst>
                                        <p:tav tm="0">
                                          <p:val>
                                            <p:fltVal val="0"/>
                                          </p:val>
                                        </p:tav>
                                        <p:tav tm="100000">
                                          <p:val>
                                            <p:strVal val="#ppt_w"/>
                                          </p:val>
                                        </p:tav>
                                      </p:tavLst>
                                    </p:anim>
                                    <p:anim calcmode="lin" valueType="num">
                                      <p:cBhvr>
                                        <p:cTn id="55" dur="1000" fill="hold"/>
                                        <p:tgtEl>
                                          <p:spTgt spid="37"/>
                                        </p:tgtEl>
                                        <p:attrNameLst>
                                          <p:attrName>ppt_h</p:attrName>
                                        </p:attrNameLst>
                                      </p:cBhvr>
                                      <p:tavLst>
                                        <p:tav tm="0">
                                          <p:val>
                                            <p:fltVal val="0"/>
                                          </p:val>
                                        </p:tav>
                                        <p:tav tm="100000">
                                          <p:val>
                                            <p:strVal val="#ppt_h"/>
                                          </p:val>
                                        </p:tav>
                                      </p:tavLst>
                                    </p:anim>
                                    <p:animEffect transition="in" filter="fade">
                                      <p:cBhvr>
                                        <p:cTn id="56" dur="1000"/>
                                        <p:tgtEl>
                                          <p:spTgt spid="37"/>
                                        </p:tgtEl>
                                      </p:cBhvr>
                                    </p:animEffect>
                                  </p:childTnLst>
                                </p:cTn>
                              </p:par>
                              <p:par>
                                <p:cTn id="57" presetID="42" presetClass="path" presetSubtype="0" accel="50000" decel="50000" fill="hold" nodeType="withEffect">
                                  <p:stCondLst>
                                    <p:cond delay="600"/>
                                  </p:stCondLst>
                                  <p:childTnLst>
                                    <p:animMotion origin="layout" path="M -2.77778E-06 3.82716E-06 L 0.00157 -0.53056" pathEditMode="relative" rAng="0" ptsTypes="AA">
                                      <p:cBhvr>
                                        <p:cTn id="58" dur="1000" spd="-100000" fill="hold"/>
                                        <p:tgtEl>
                                          <p:spTgt spid="37"/>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34"/>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06 2.59259E-06 L -0.29844 0.54166" pathEditMode="relative" rAng="0" ptsTypes="AA">
                                      <p:cBhvr>
                                        <p:cTn id="62" dur="1000" spd="-100000" fill="hold"/>
                                        <p:tgtEl>
                                          <p:spTgt spid="34"/>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24"/>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07 1.97531E-06 L 0.32656 -0.51111" pathEditMode="relative" rAng="0" ptsTypes="AA">
                                      <p:cBhvr>
                                        <p:cTn id="71" dur="1000" spd="-100000" fill="hold"/>
                                        <p:tgtEl>
                                          <p:spTgt spid="24"/>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fltVal val="0"/>
                                          </p:val>
                                        </p:tav>
                                        <p:tav tm="100000">
                                          <p:val>
                                            <p:strVal val="#ppt_w"/>
                                          </p:val>
                                        </p:tav>
                                      </p:tavLst>
                                    </p:anim>
                                    <p:anim calcmode="lin" valueType="num">
                                      <p:cBhvr>
                                        <p:cTn id="75" dur="1000" fill="hold"/>
                                        <p:tgtEl>
                                          <p:spTgt spid="24"/>
                                        </p:tgtEl>
                                        <p:attrNameLst>
                                          <p:attrName>ppt_h</p:attrName>
                                        </p:attrNameLst>
                                      </p:cBhvr>
                                      <p:tavLst>
                                        <p:tav tm="0">
                                          <p:val>
                                            <p:fltVal val="0"/>
                                          </p:val>
                                        </p:tav>
                                        <p:tav tm="100000">
                                          <p:val>
                                            <p:strVal val="#ppt_h"/>
                                          </p:val>
                                        </p:tav>
                                      </p:tavLst>
                                    </p:anim>
                                    <p:animEffect transition="in" filter="fade">
                                      <p:cBhvr>
                                        <p:cTn id="76" dur="1000"/>
                                        <p:tgtEl>
                                          <p:spTgt spid="24"/>
                                        </p:tgtEl>
                                      </p:cBhvr>
                                    </p:animEffect>
                                  </p:childTnLst>
                                </p:cTn>
                              </p:par>
                              <p:par>
                                <p:cTn id="77" presetID="1" presetClass="entr" presetSubtype="0" fill="hold" nodeType="withEffect">
                                  <p:stCondLst>
                                    <p:cond delay="1200"/>
                                  </p:stCondLst>
                                  <p:childTnLst>
                                    <p:set>
                                      <p:cBhvr>
                                        <p:cTn id="78" dur="1" fill="hold">
                                          <p:stCondLst>
                                            <p:cond delay="0"/>
                                          </p:stCondLst>
                                        </p:cTn>
                                        <p:tgtEl>
                                          <p:spTgt spid="31"/>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06 L 0.1125 0.80278" pathEditMode="relative" rAng="0" ptsTypes="AA">
                                      <p:cBhvr>
                                        <p:cTn id="80" dur="1000" spd="-100000" fill="hold"/>
                                        <p:tgtEl>
                                          <p:spTgt spid="31"/>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1000" fill="hold"/>
                                        <p:tgtEl>
                                          <p:spTgt spid="31"/>
                                        </p:tgtEl>
                                        <p:attrNameLst>
                                          <p:attrName>ppt_w</p:attrName>
                                        </p:attrNameLst>
                                      </p:cBhvr>
                                      <p:tavLst>
                                        <p:tav tm="0">
                                          <p:val>
                                            <p:fltVal val="0"/>
                                          </p:val>
                                        </p:tav>
                                        <p:tav tm="100000">
                                          <p:val>
                                            <p:strVal val="#ppt_w"/>
                                          </p:val>
                                        </p:tav>
                                      </p:tavLst>
                                    </p:anim>
                                    <p:anim calcmode="lin" valueType="num">
                                      <p:cBhvr>
                                        <p:cTn id="84" dur="1000" fill="hold"/>
                                        <p:tgtEl>
                                          <p:spTgt spid="31"/>
                                        </p:tgtEl>
                                        <p:attrNameLst>
                                          <p:attrName>ppt_h</p:attrName>
                                        </p:attrNameLst>
                                      </p:cBhvr>
                                      <p:tavLst>
                                        <p:tav tm="0">
                                          <p:val>
                                            <p:fltVal val="0"/>
                                          </p:val>
                                        </p:tav>
                                        <p:tav tm="100000">
                                          <p:val>
                                            <p:strVal val="#ppt_h"/>
                                          </p:val>
                                        </p:tav>
                                      </p:tavLst>
                                    </p:anim>
                                    <p:animEffect transition="in" filter="fade">
                                      <p:cBhvr>
                                        <p:cTn id="85" dur="1000"/>
                                        <p:tgtEl>
                                          <p:spTgt spid="31"/>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42" presetClass="path" presetSubtype="0" accel="50000" decel="50000" fill="hold" grpId="2" nodeType="withEffect">
                                  <p:stCondLst>
                                    <p:cond delay="1200"/>
                                  </p:stCondLst>
                                  <p:childTnLst>
                                    <p:animMotion origin="layout" path="M -2.77778E-07 3.7037E-06 L -0.125 -0.68889" pathEditMode="relative" rAng="0" ptsTypes="AA">
                                      <p:cBhvr>
                                        <p:cTn id="94" dur="1000" spd="-100000" fill="hold"/>
                                        <p:tgtEl>
                                          <p:spTgt spid="23"/>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20"/>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06 -1.23457E-07 L 0.4875 0.71111" pathEditMode="relative" rAng="0" ptsTypes="AA">
                                      <p:cBhvr>
                                        <p:cTn id="98" dur="1000" spd="-100000" fill="hold"/>
                                        <p:tgtEl>
                                          <p:spTgt spid="20"/>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19"/>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06 4.69136E-06 L -0.51406 -0.62778" pathEditMode="relative" rAng="0" ptsTypes="AA">
                                      <p:cBhvr>
                                        <p:cTn id="107" dur="1000" spd="-100000" fill="hold"/>
                                        <p:tgtEl>
                                          <p:spTgt spid="19"/>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Effect transition="in" filter="fade">
                                      <p:cBhvr>
                                        <p:cTn id="112" dur="1000"/>
                                        <p:tgtEl>
                                          <p:spTgt spid="19"/>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18"/>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1000" fill="hold"/>
                                        <p:tgtEl>
                                          <p:spTgt spid="18"/>
                                        </p:tgtEl>
                                        <p:attrNameLst>
                                          <p:attrName>ppt_w</p:attrName>
                                        </p:attrNameLst>
                                      </p:cBhvr>
                                      <p:tavLst>
                                        <p:tav tm="0">
                                          <p:val>
                                            <p:fltVal val="0"/>
                                          </p:val>
                                        </p:tav>
                                        <p:tav tm="100000">
                                          <p:val>
                                            <p:strVal val="#ppt_w"/>
                                          </p:val>
                                        </p:tav>
                                      </p:tavLst>
                                    </p:anim>
                                    <p:anim calcmode="lin" valueType="num">
                                      <p:cBhvr>
                                        <p:cTn id="118" dur="1000" fill="hold"/>
                                        <p:tgtEl>
                                          <p:spTgt spid="18"/>
                                        </p:tgtEl>
                                        <p:attrNameLst>
                                          <p:attrName>ppt_h</p:attrName>
                                        </p:attrNameLst>
                                      </p:cBhvr>
                                      <p:tavLst>
                                        <p:tav tm="0">
                                          <p:val>
                                            <p:fltVal val="0"/>
                                          </p:val>
                                        </p:tav>
                                        <p:tav tm="100000">
                                          <p:val>
                                            <p:strVal val="#ppt_h"/>
                                          </p:val>
                                        </p:tav>
                                      </p:tavLst>
                                    </p:anim>
                                    <p:animEffect transition="in" filter="fade">
                                      <p:cBhvr>
                                        <p:cTn id="119" dur="1000"/>
                                        <p:tgtEl>
                                          <p:spTgt spid="18"/>
                                        </p:tgtEl>
                                      </p:cBhvr>
                                    </p:animEffect>
                                  </p:childTnLst>
                                </p:cTn>
                              </p:par>
                              <p:par>
                                <p:cTn id="120" presetID="42" presetClass="path" presetSubtype="0" accel="50000" decel="50000" fill="hold" grpId="2" nodeType="withEffect">
                                  <p:stCondLst>
                                    <p:cond delay="1800"/>
                                  </p:stCondLst>
                                  <p:childTnLst>
                                    <p:animMotion origin="layout" path="M 3.05556E-06 2.46914E-06 L 0.59531 -0.52222" pathEditMode="relative" rAng="0" ptsTypes="AA">
                                      <p:cBhvr>
                                        <p:cTn id="121" dur="1000" spd="-100000" fill="hold"/>
                                        <p:tgtEl>
                                          <p:spTgt spid="18"/>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28"/>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Effect transition="in" filter="fade">
                                      <p:cBhvr>
                                        <p:cTn id="128" dur="1000"/>
                                        <p:tgtEl>
                                          <p:spTgt spid="28"/>
                                        </p:tgtEl>
                                      </p:cBhvr>
                                    </p:animEffect>
                                  </p:childTnLst>
                                </p:cTn>
                              </p:par>
                              <p:par>
                                <p:cTn id="129" presetID="42" presetClass="path" presetSubtype="0" accel="50000" decel="50000" fill="hold" nodeType="withEffect">
                                  <p:stCondLst>
                                    <p:cond delay="1800"/>
                                  </p:stCondLst>
                                  <p:childTnLst>
                                    <p:animMotion origin="layout" path="M -8.33333E-07 4.93827E-06 L -0.69375 0.72777" pathEditMode="relative" rAng="0" ptsTypes="AA">
                                      <p:cBhvr>
                                        <p:cTn id="130" dur="1000" spd="-100000" fill="hold"/>
                                        <p:tgtEl>
                                          <p:spTgt spid="28"/>
                                        </p:tgtEl>
                                        <p:attrNameLst>
                                          <p:attrName>ppt_x</p:attrName>
                                          <p:attrName>ppt_y</p:attrName>
                                        </p:attrNameLst>
                                      </p:cBhvr>
                                      <p:rCtr x="-34688" y="36389"/>
                                    </p:animMotion>
                                  </p:childTnLst>
                                </p:cTn>
                              </p:par>
                            </p:childTnLst>
                          </p:cTn>
                        </p:par>
                        <p:par>
                          <p:cTn id="131" fill="hold" nodeType="afterGroup">
                            <p:stCondLst>
                              <p:cond delay="2800"/>
                            </p:stCondLst>
                            <p:childTnLst>
                              <p:par>
                                <p:cTn id="132" presetID="12" presetClass="entr" presetSubtype="8"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additive="base">
                                        <p:cTn id="134" dur="500"/>
                                        <p:tgtEl>
                                          <p:spTgt spid="15"/>
                                        </p:tgtEl>
                                        <p:attrNameLst>
                                          <p:attrName>ppt_x</p:attrName>
                                        </p:attrNameLst>
                                      </p:cBhvr>
                                      <p:tavLst>
                                        <p:tav tm="0">
                                          <p:val>
                                            <p:strVal val="#ppt_x-#ppt_w*1.125000"/>
                                          </p:val>
                                        </p:tav>
                                        <p:tav tm="100000">
                                          <p:val>
                                            <p:strVal val="#ppt_x"/>
                                          </p:val>
                                        </p:tav>
                                      </p:tavLst>
                                    </p:anim>
                                    <p:animEffect transition="in" filter="wipe(right)">
                                      <p:cBhvr>
                                        <p:cTn id="135" dur="500"/>
                                        <p:tgtEl>
                                          <p:spTgt spid="1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p:tgtEl>
                                          <p:spTgt spid="16"/>
                                        </p:tgtEl>
                                        <p:attrNameLst>
                                          <p:attrName>ppt_x</p:attrName>
                                        </p:attrNameLst>
                                      </p:cBhvr>
                                      <p:tavLst>
                                        <p:tav tm="0">
                                          <p:val>
                                            <p:strVal val="#ppt_x-#ppt_w*1.125000"/>
                                          </p:val>
                                        </p:tav>
                                        <p:tav tm="100000">
                                          <p:val>
                                            <p:strVal val="#ppt_x"/>
                                          </p:val>
                                        </p:tav>
                                      </p:tavLst>
                                    </p:anim>
                                    <p:animEffect transition="in" filter="wipe(right)">
                                      <p:cBhvr>
                                        <p:cTn id="139" dur="500"/>
                                        <p:tgtEl>
                                          <p:spTgt spid="1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additive="base">
                                        <p:cTn id="142" dur="500"/>
                                        <p:tgtEl>
                                          <p:spTgt spid="17"/>
                                        </p:tgtEl>
                                        <p:attrNameLst>
                                          <p:attrName>ppt_x</p:attrName>
                                        </p:attrNameLst>
                                      </p:cBhvr>
                                      <p:tavLst>
                                        <p:tav tm="0">
                                          <p:val>
                                            <p:strVal val="#ppt_x-#ppt_w*1.125000"/>
                                          </p:val>
                                        </p:tav>
                                        <p:tav tm="100000">
                                          <p:val>
                                            <p:strVal val="#ppt_x"/>
                                          </p:val>
                                        </p:tav>
                                      </p:tavLst>
                                    </p:anim>
                                    <p:animEffect transition="in" filter="wipe(right)">
                                      <p:cBhvr>
                                        <p:cTn id="143" dur="500"/>
                                        <p:tgtEl>
                                          <p:spTgt spid="1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anim calcmode="lin" valueType="num">
                                      <p:cBhvr additive="base">
                                        <p:cTn id="146" dur="500"/>
                                        <p:tgtEl>
                                          <p:spTgt spid="14"/>
                                        </p:tgtEl>
                                        <p:attrNameLst>
                                          <p:attrName>ppt_x</p:attrName>
                                        </p:attrNameLst>
                                      </p:cBhvr>
                                      <p:tavLst>
                                        <p:tav tm="0">
                                          <p:val>
                                            <p:strVal val="#ppt_x+#ppt_w*1.125000"/>
                                          </p:val>
                                        </p:tav>
                                        <p:tav tm="100000">
                                          <p:val>
                                            <p:strVal val="#ppt_x"/>
                                          </p:val>
                                        </p:tav>
                                      </p:tavLst>
                                    </p:anim>
                                    <p:animEffect transition="in" filter="wipe(left)">
                                      <p:cBhvr>
                                        <p:cTn id="147" dur="500"/>
                                        <p:tgtEl>
                                          <p:spTgt spid="1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 calcmode="lin" valueType="num">
                                      <p:cBhvr additive="base">
                                        <p:cTn id="150" dur="500"/>
                                        <p:tgtEl>
                                          <p:spTgt spid="13"/>
                                        </p:tgtEl>
                                        <p:attrNameLst>
                                          <p:attrName>ppt_x</p:attrName>
                                        </p:attrNameLst>
                                      </p:cBhvr>
                                      <p:tavLst>
                                        <p:tav tm="0">
                                          <p:val>
                                            <p:strVal val="#ppt_x+#ppt_w*1.125000"/>
                                          </p:val>
                                        </p:tav>
                                        <p:tav tm="100000">
                                          <p:val>
                                            <p:strVal val="#ppt_x"/>
                                          </p:val>
                                        </p:tav>
                                      </p:tavLst>
                                    </p:anim>
                                    <p:animEffect transition="in" filter="wipe(left)">
                                      <p:cBhvr>
                                        <p:cTn id="151" dur="500"/>
                                        <p:tgtEl>
                                          <p:spTgt spid="1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p:tgtEl>
                                          <p:spTgt spid="12"/>
                                        </p:tgtEl>
                                        <p:attrNameLst>
                                          <p:attrName>ppt_x</p:attrName>
                                        </p:attrNameLst>
                                      </p:cBhvr>
                                      <p:tavLst>
                                        <p:tav tm="0">
                                          <p:val>
                                            <p:strVal val="#ppt_x+#ppt_w*1.125000"/>
                                          </p:val>
                                        </p:tav>
                                        <p:tav tm="100000">
                                          <p:val>
                                            <p:strVal val="#ppt_x"/>
                                          </p:val>
                                        </p:tav>
                                      </p:tavLst>
                                    </p:anim>
                                    <p:animEffect transition="in" filter="wipe(left)">
                                      <p:cBhvr>
                                        <p:cTn id="155" dur="500"/>
                                        <p:tgtEl>
                                          <p:spTgt spid="1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 calcmode="lin" valueType="num">
                                      <p:cBhvr additive="base">
                                        <p:cTn id="158" dur="500"/>
                                        <p:tgtEl>
                                          <p:spTgt spid="11"/>
                                        </p:tgtEl>
                                        <p:attrNameLst>
                                          <p:attrName>ppt_y</p:attrName>
                                        </p:attrNameLst>
                                      </p:cBhvr>
                                      <p:tavLst>
                                        <p:tav tm="0">
                                          <p:val>
                                            <p:strVal val="#ppt_y+#ppt_h*1.125000"/>
                                          </p:val>
                                        </p:tav>
                                        <p:tav tm="100000">
                                          <p:val>
                                            <p:strVal val="#ppt_y"/>
                                          </p:val>
                                        </p:tav>
                                      </p:tavLst>
                                    </p:anim>
                                    <p:animEffect transition="in" filter="wipe(up)">
                                      <p:cBhvr>
                                        <p:cTn id="159" dur="500"/>
                                        <p:tgtEl>
                                          <p:spTgt spid="1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additive="base">
                                        <p:cTn id="162" dur="500"/>
                                        <p:tgtEl>
                                          <p:spTgt spid="7"/>
                                        </p:tgtEl>
                                        <p:attrNameLst>
                                          <p:attrName>ppt_y</p:attrName>
                                        </p:attrNameLst>
                                      </p:cBhvr>
                                      <p:tavLst>
                                        <p:tav tm="0">
                                          <p:val>
                                            <p:strVal val="#ppt_y-#ppt_h*1.125000"/>
                                          </p:val>
                                        </p:tav>
                                        <p:tav tm="100000">
                                          <p:val>
                                            <p:strVal val="#ppt_y"/>
                                          </p:val>
                                        </p:tav>
                                      </p:tavLst>
                                    </p:anim>
                                    <p:animEffect transition="in" filter="wipe(down)">
                                      <p:cBhvr>
                                        <p:cTn id="163" dur="500"/>
                                        <p:tgtEl>
                                          <p:spTgt spid="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6"/>
                                        </p:tgtEl>
                                        <p:attrNameLst>
                                          <p:attrName>style.visibility</p:attrName>
                                        </p:attrNameLst>
                                      </p:cBhvr>
                                      <p:to>
                                        <p:strVal val="visible"/>
                                      </p:to>
                                    </p:set>
                                    <p:anim calcmode="lin" valueType="num">
                                      <p:cBhvr additive="base">
                                        <p:cTn id="166" dur="500"/>
                                        <p:tgtEl>
                                          <p:spTgt spid="6"/>
                                        </p:tgtEl>
                                        <p:attrNameLst>
                                          <p:attrName>ppt_x</p:attrName>
                                        </p:attrNameLst>
                                      </p:cBhvr>
                                      <p:tavLst>
                                        <p:tav tm="0">
                                          <p:val>
                                            <p:strVal val="#ppt_x+#ppt_w*1.125000"/>
                                          </p:val>
                                        </p:tav>
                                        <p:tav tm="100000">
                                          <p:val>
                                            <p:strVal val="#ppt_x"/>
                                          </p:val>
                                        </p:tav>
                                      </p:tavLst>
                                    </p:anim>
                                    <p:animEffect transition="in" filter="wipe(left)">
                                      <p:cBhvr>
                                        <p:cTn id="167" dur="500"/>
                                        <p:tgtEl>
                                          <p:spTgt spid="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 calcmode="lin" valueType="num">
                                      <p:cBhvr additive="base">
                                        <p:cTn id="170" dur="500"/>
                                        <p:tgtEl>
                                          <p:spTgt spid="10"/>
                                        </p:tgtEl>
                                        <p:attrNameLst>
                                          <p:attrName>ppt_x</p:attrName>
                                        </p:attrNameLst>
                                      </p:cBhvr>
                                      <p:tavLst>
                                        <p:tav tm="0">
                                          <p:val>
                                            <p:strVal val="#ppt_x-#ppt_w*1.125000"/>
                                          </p:val>
                                        </p:tav>
                                        <p:tav tm="100000">
                                          <p:val>
                                            <p:strVal val="#ppt_x"/>
                                          </p:val>
                                        </p:tav>
                                      </p:tavLst>
                                    </p:anim>
                                    <p:animEffect transition="in" filter="wipe(right)">
                                      <p:cBhvr>
                                        <p:cTn id="171" dur="500"/>
                                        <p:tgtEl>
                                          <p:spTgt spid="1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9"/>
                                        </p:tgtEl>
                                        <p:attrNameLst>
                                          <p:attrName>style.visibility</p:attrName>
                                        </p:attrNameLst>
                                      </p:cBhvr>
                                      <p:to>
                                        <p:strVal val="visible"/>
                                      </p:to>
                                    </p:set>
                                    <p:anim calcmode="lin" valueType="num">
                                      <p:cBhvr additive="base">
                                        <p:cTn id="174" dur="500"/>
                                        <p:tgtEl>
                                          <p:spTgt spid="9"/>
                                        </p:tgtEl>
                                        <p:attrNameLst>
                                          <p:attrName>ppt_x</p:attrName>
                                        </p:attrNameLst>
                                      </p:cBhvr>
                                      <p:tavLst>
                                        <p:tav tm="0">
                                          <p:val>
                                            <p:strVal val="#ppt_x-#ppt_w*1.125000"/>
                                          </p:val>
                                        </p:tav>
                                        <p:tav tm="100000">
                                          <p:val>
                                            <p:strVal val="#ppt_x"/>
                                          </p:val>
                                        </p:tav>
                                      </p:tavLst>
                                    </p:anim>
                                    <p:animEffect transition="in" filter="wipe(right)">
                                      <p:cBhvr>
                                        <p:cTn id="175" dur="500"/>
                                        <p:tgtEl>
                                          <p:spTgt spid="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8"/>
                                        </p:tgtEl>
                                        <p:attrNameLst>
                                          <p:attrName>style.visibility</p:attrName>
                                        </p:attrNameLst>
                                      </p:cBhvr>
                                      <p:to>
                                        <p:strVal val="visible"/>
                                      </p:to>
                                    </p:set>
                                    <p:anim calcmode="lin" valueType="num">
                                      <p:cBhvr additive="base">
                                        <p:cTn id="178" dur="500"/>
                                        <p:tgtEl>
                                          <p:spTgt spid="8"/>
                                        </p:tgtEl>
                                        <p:attrNameLst>
                                          <p:attrName>ppt_x</p:attrName>
                                        </p:attrNameLst>
                                      </p:cBhvr>
                                      <p:tavLst>
                                        <p:tav tm="0">
                                          <p:val>
                                            <p:strVal val="#ppt_x-#ppt_w*1.125000"/>
                                          </p:val>
                                        </p:tav>
                                        <p:tav tm="100000">
                                          <p:val>
                                            <p:strVal val="#ppt_x"/>
                                          </p:val>
                                        </p:tav>
                                      </p:tavLst>
                                    </p:anim>
                                    <p:animEffect transition="in" filter="wipe(right)">
                                      <p:cBhvr>
                                        <p:cTn id="179" dur="500"/>
                                        <p:tgtEl>
                                          <p:spTgt spid="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additive="base">
                                        <p:cTn id="182" dur="500"/>
                                        <p:tgtEl>
                                          <p:spTgt spid="5"/>
                                        </p:tgtEl>
                                        <p:attrNameLst>
                                          <p:attrName>ppt_x</p:attrName>
                                        </p:attrNameLst>
                                      </p:cBhvr>
                                      <p:tavLst>
                                        <p:tav tm="0">
                                          <p:val>
                                            <p:strVal val="#ppt_x+#ppt_w*1.125000"/>
                                          </p:val>
                                        </p:tav>
                                        <p:tav tm="100000">
                                          <p:val>
                                            <p:strVal val="#ppt_x"/>
                                          </p:val>
                                        </p:tav>
                                      </p:tavLst>
                                    </p:anim>
                                    <p:animEffect transition="in" filter="wipe(left)">
                                      <p:cBhvr>
                                        <p:cTn id="183" dur="500"/>
                                        <p:tgtEl>
                                          <p:spTgt spid="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p:tgtEl>
                                          <p:spTgt spid="4"/>
                                        </p:tgtEl>
                                        <p:attrNameLst>
                                          <p:attrName>ppt_x</p:attrName>
                                        </p:attrNameLst>
                                      </p:cBhvr>
                                      <p:tavLst>
                                        <p:tav tm="0">
                                          <p:val>
                                            <p:strVal val="#ppt_x+#ppt_w*1.125000"/>
                                          </p:val>
                                        </p:tav>
                                        <p:tav tm="100000">
                                          <p:val>
                                            <p:strVal val="#ppt_x"/>
                                          </p:val>
                                        </p:tav>
                                      </p:tavLst>
                                    </p:anim>
                                    <p:animEffect transition="in" filter="wipe(left)">
                                      <p:cBhvr>
                                        <p:cTn id="1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8" grpId="2" animBg="1"/>
      <p:bldP spid="19" grpId="0" animBg="1"/>
      <p:bldP spid="19" grpId="1" animBg="1"/>
      <p:bldP spid="19"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r:id="rId3"/>
          </a:graphicData>
        </a:graphic>
      </p:graphicFrame>
      <p:sp>
        <p:nvSpPr>
          <p:cNvPr id="5" name="Rectangle 15"/>
          <p:cNvSpPr/>
          <p:nvPr/>
        </p:nvSpPr>
        <p:spPr>
          <a:xfrm>
            <a:off x="694244"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1</a:t>
            </a:r>
            <a:endPar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6" name="Rectangle 16"/>
          <p:cNvSpPr/>
          <p:nvPr/>
        </p:nvSpPr>
        <p:spPr>
          <a:xfrm>
            <a:off x="1917737"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2</a:t>
            </a:r>
            <a:endPar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7" name="Rectangle 17"/>
          <p:cNvSpPr/>
          <p:nvPr/>
        </p:nvSpPr>
        <p:spPr>
          <a:xfrm>
            <a:off x="3141230"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添加标题</a:t>
            </a:r>
            <a:r>
              <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rPr>
              <a:t> 3</a:t>
            </a:r>
            <a:endParaRPr kumimoji="0" lang="en-US" sz="10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Clear Sans Thin" panose="020b0203030202020304" pitchFamily="34" charset="0"/>
            </a:endParaRPr>
          </a:p>
        </p:txBody>
      </p:sp>
      <p:sp>
        <p:nvSpPr>
          <p:cNvPr id="8" name="TextBox 25"/>
          <p:cNvSpPr txBox="1"/>
          <p:nvPr/>
        </p:nvSpPr>
        <p:spPr>
          <a:xfrm>
            <a:off x="5678723" y="1398442"/>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5680625" y="2492227"/>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5" name="Freeform 70"/>
            <p:cNvSpPr>
              <a:spLocks noEditPoints="1"/>
            </p:cNvSpPr>
            <p:nvPr/>
          </p:nvSpPr>
          <p:spPr bwMode="auto">
            <a:xfrm>
              <a:off x="4679089" y="422857"/>
              <a:ext cx="241254" cy="288722"/>
            </a:xfrm>
            <a:custGeom>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3">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0" name="Freeform 72"/>
            <p:cNvSpPr>
              <a:spLocks noEditPoints="1"/>
            </p:cNvSpPr>
            <p:nvPr/>
          </p:nvSpPr>
          <p:spPr bwMode="auto">
            <a:xfrm>
              <a:off x="5580112" y="455050"/>
              <a:ext cx="297176" cy="29771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13"/>
            <p:cNvSpPr>
              <a:spLocks noEditPoints="1"/>
            </p:cNvSpPr>
            <p:nvPr/>
          </p:nvSpPr>
          <p:spPr bwMode="auto">
            <a:xfrm>
              <a:off x="6723586" y="474407"/>
              <a:ext cx="184708" cy="340466"/>
            </a:xfrm>
            <a:custGeom>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Graphic spid="4" grpId="0">
        <p:bldAsOne/>
      </p:bldGraphic>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9" name="图片 48"/>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grpSp>
        <p:nvGrpSpPr>
          <p:cNvPr id="55" name="组合 54"/>
          <p:cNvGrpSpPr/>
          <p:nvPr/>
        </p:nvGrpSpPr>
        <p:grpSpPr>
          <a:xfrm>
            <a:off x="1109979" y="262670"/>
            <a:ext cx="1511586" cy="1511586"/>
            <a:chOff x="304800" y="673100"/>
            <a:chExt cx="4000500" cy="4000500"/>
          </a:xfrm>
          <a:effectLst>
            <a:outerShdw blurRad="444500" dist="254000" dir="68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58" name="矩形 57"/>
          <p:cNvSpPr/>
          <p:nvPr/>
        </p:nvSpPr>
        <p:spPr>
          <a:xfrm>
            <a:off x="1346770" y="619720"/>
            <a:ext cx="1061394" cy="523220"/>
          </a:xfrm>
          <a:prstGeom prst="rect">
            <a:avLst/>
          </a:prstGeom>
        </p:spPr>
        <p:txBody>
          <a:bodyPr wrap="square">
            <a:spAutoFit/>
          </a:bodyPr>
          <a:lstStyle/>
          <a:p>
            <a:pPr marL="0" marR="0" lvl="0" indent="0" algn="l" defTabSz="934085" rtl="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目 录</a:t>
            </a:r>
            <a:endParaRPr kumimoji="0" lang="zh-CN" altLang="en-US" sz="2800" b="1"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Rectangle 4"/>
          <p:cNvSpPr txBox="1">
            <a:spLocks noChangeArrowheads="1"/>
          </p:cNvSpPr>
          <p:nvPr/>
        </p:nvSpPr>
        <p:spPr bwMode="auto">
          <a:xfrm>
            <a:off x="1424929" y="1175931"/>
            <a:ext cx="881686" cy="244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j-cs"/>
              </a:rPr>
              <a:t>MULU</a:t>
            </a: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j-cs"/>
            </a:endParaRPr>
          </a:p>
        </p:txBody>
      </p:sp>
      <p:grpSp>
        <p:nvGrpSpPr>
          <p:cNvPr id="60" name="组合 59"/>
          <p:cNvGrpSpPr/>
          <p:nvPr/>
        </p:nvGrpSpPr>
        <p:grpSpPr>
          <a:xfrm>
            <a:off x="3355522" y="2286906"/>
            <a:ext cx="1602228" cy="1359398"/>
            <a:chOff x="5553262" y="2638733"/>
            <a:chExt cx="2397222" cy="2093640"/>
          </a:xfrm>
        </p:grpSpPr>
        <p:grpSp>
          <p:nvGrpSpPr>
            <p:cNvPr id="61" name="组合 60"/>
            <p:cNvGrpSpPr/>
            <p:nvPr/>
          </p:nvGrpSpPr>
          <p:grpSpPr>
            <a:xfrm>
              <a:off x="5553262" y="2638733"/>
              <a:ext cx="2397222" cy="2093640"/>
              <a:chOff x="5553262" y="2638733"/>
              <a:chExt cx="2397222" cy="2093640"/>
            </a:xfrm>
          </p:grpSpPr>
          <p:grpSp>
            <p:nvGrpSpPr>
              <p:cNvPr id="63" name="组合 62"/>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4" name="Freeform 7"/>
              <p:cNvSpPr/>
              <p:nvPr/>
            </p:nvSpPr>
            <p:spPr bwMode="auto">
              <a:xfrm>
                <a:off x="5864945" y="2882683"/>
                <a:ext cx="1773860" cy="1540629"/>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2" name="TextBox 85"/>
            <p:cNvSpPr txBox="1"/>
            <p:nvPr/>
          </p:nvSpPr>
          <p:spPr>
            <a:xfrm>
              <a:off x="6259489" y="3110169"/>
              <a:ext cx="1273333"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66"/>
          <p:cNvGrpSpPr/>
          <p:nvPr/>
        </p:nvGrpSpPr>
        <p:grpSpPr>
          <a:xfrm>
            <a:off x="901661" y="2298150"/>
            <a:ext cx="1602228" cy="1359398"/>
            <a:chOff x="1881842" y="2656049"/>
            <a:chExt cx="2397222" cy="2093640"/>
          </a:xfrm>
        </p:grpSpPr>
        <p:grpSp>
          <p:nvGrpSpPr>
            <p:cNvPr id="68" name="组合 67"/>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71"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9" name="Freeform 7"/>
            <p:cNvSpPr/>
            <p:nvPr/>
          </p:nvSpPr>
          <p:spPr bwMode="auto">
            <a:xfrm>
              <a:off x="2193523" y="2932555"/>
              <a:ext cx="1773860" cy="1540629"/>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TextBox 93"/>
            <p:cNvSpPr txBox="1"/>
            <p:nvPr/>
          </p:nvSpPr>
          <p:spPr>
            <a:xfrm>
              <a:off x="2575311" y="3250047"/>
              <a:ext cx="1157729"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p:nvGrpSpPr>
        <p:grpSpPr>
          <a:xfrm>
            <a:off x="2131527" y="2977848"/>
            <a:ext cx="1602228" cy="1359398"/>
            <a:chOff x="3721944" y="3702869"/>
            <a:chExt cx="2397222" cy="2093640"/>
          </a:xfrm>
        </p:grpSpPr>
        <p:grpSp>
          <p:nvGrpSpPr>
            <p:cNvPr id="74" name="组合 73"/>
            <p:cNvGrpSpPr/>
            <p:nvPr/>
          </p:nvGrpSpPr>
          <p:grpSpPr>
            <a:xfrm>
              <a:off x="3721944" y="3702869"/>
              <a:ext cx="2397222" cy="2093640"/>
              <a:chOff x="3721944" y="3702869"/>
              <a:chExt cx="2397222" cy="2093640"/>
            </a:xfrm>
          </p:grpSpPr>
          <p:grpSp>
            <p:nvGrpSpPr>
              <p:cNvPr id="76" name="组合 75"/>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78"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Freeform 7"/>
              <p:cNvSpPr/>
              <p:nvPr/>
            </p:nvSpPr>
            <p:spPr bwMode="auto">
              <a:xfrm>
                <a:off x="4033627" y="3946819"/>
                <a:ext cx="1773860" cy="1540629"/>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5" name="TextBox 98"/>
            <p:cNvSpPr txBox="1"/>
            <p:nvPr/>
          </p:nvSpPr>
          <p:spPr>
            <a:xfrm>
              <a:off x="4382515" y="4183862"/>
              <a:ext cx="1220570"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4582024" y="2971041"/>
            <a:ext cx="1602228" cy="1359398"/>
            <a:chOff x="7388330" y="3692384"/>
            <a:chExt cx="2397222" cy="2093640"/>
          </a:xfrm>
        </p:grpSpPr>
        <p:grpSp>
          <p:nvGrpSpPr>
            <p:cNvPr id="81" name="组合 80"/>
            <p:cNvGrpSpPr/>
            <p:nvPr/>
          </p:nvGrpSpPr>
          <p:grpSpPr>
            <a:xfrm>
              <a:off x="7388330" y="3692384"/>
              <a:ext cx="2397222" cy="2093640"/>
              <a:chOff x="7388330" y="3692384"/>
              <a:chExt cx="2397222" cy="2093640"/>
            </a:xfrm>
          </p:grpSpPr>
          <p:grpSp>
            <p:nvGrpSpPr>
              <p:cNvPr id="83" name="组合 82"/>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85" name="Freeform 6"/>
                <p:cNvSpPr/>
                <p:nvPr/>
              </p:nvSpPr>
              <p:spPr bwMode="auto">
                <a:xfrm>
                  <a:off x="1511944" y="2420246"/>
                  <a:ext cx="2627152" cy="2294453"/>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Freeform 6"/>
                <p:cNvSpPr/>
                <p:nvPr/>
              </p:nvSpPr>
              <p:spPr bwMode="auto">
                <a:xfrm>
                  <a:off x="1524106" y="2431739"/>
                  <a:ext cx="2602832" cy="2271469"/>
                </a:xfrm>
                <a:custGeom>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4" name="Freeform 7"/>
              <p:cNvSpPr/>
              <p:nvPr/>
            </p:nvSpPr>
            <p:spPr bwMode="auto">
              <a:xfrm>
                <a:off x="7700013" y="3936334"/>
                <a:ext cx="1773860" cy="1540629"/>
              </a:xfrm>
              <a:custGeom>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26AADB"/>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2" name="TextBox 105"/>
            <p:cNvSpPr txBox="1"/>
            <p:nvPr/>
          </p:nvSpPr>
          <p:spPr>
            <a:xfrm>
              <a:off x="8048903" y="4173377"/>
              <a:ext cx="1185202" cy="9954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7" name="组合 86"/>
          <p:cNvGrpSpPr/>
          <p:nvPr/>
        </p:nvGrpSpPr>
        <p:grpSpPr>
          <a:xfrm>
            <a:off x="1262900" y="3773235"/>
            <a:ext cx="1027882" cy="471555"/>
            <a:chOff x="2328257" y="4927865"/>
            <a:chExt cx="1537897" cy="726254"/>
          </a:xfrm>
        </p:grpSpPr>
        <p:sp>
          <p:nvSpPr>
            <p:cNvPr id="88" name="TextBox 111"/>
            <p:cNvSpPr txBox="1"/>
            <p:nvPr/>
          </p:nvSpPr>
          <p:spPr>
            <a:xfrm>
              <a:off x="2328257"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9" name="TextBox 112"/>
            <p:cNvSpPr txBox="1"/>
            <p:nvPr/>
          </p:nvSpPr>
          <p:spPr>
            <a:xfrm>
              <a:off x="2419469" y="5322308"/>
              <a:ext cx="1379770" cy="3318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8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0" name="组合 89"/>
          <p:cNvGrpSpPr/>
          <p:nvPr/>
        </p:nvGrpSpPr>
        <p:grpSpPr>
          <a:xfrm>
            <a:off x="2482430" y="2347116"/>
            <a:ext cx="1027882" cy="446865"/>
            <a:chOff x="4246958" y="2731461"/>
            <a:chExt cx="1537897" cy="688227"/>
          </a:xfrm>
        </p:grpSpPr>
        <p:sp>
          <p:nvSpPr>
            <p:cNvPr id="91" name="TextBox 114"/>
            <p:cNvSpPr txBox="1"/>
            <p:nvPr/>
          </p:nvSpPr>
          <p:spPr>
            <a:xfrm>
              <a:off x="4246958"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2" name="TextBox 115"/>
            <p:cNvSpPr txBox="1"/>
            <p:nvPr/>
          </p:nvSpPr>
          <p:spPr>
            <a:xfrm>
              <a:off x="4335082"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92"/>
          <p:cNvGrpSpPr/>
          <p:nvPr/>
        </p:nvGrpSpPr>
        <p:grpSpPr>
          <a:xfrm>
            <a:off x="3717422" y="3806223"/>
            <a:ext cx="1027882" cy="466656"/>
            <a:chOff x="5982926" y="4927865"/>
            <a:chExt cx="1537897" cy="718707"/>
          </a:xfrm>
        </p:grpSpPr>
        <p:sp>
          <p:nvSpPr>
            <p:cNvPr id="94" name="TextBox 117"/>
            <p:cNvSpPr txBox="1"/>
            <p:nvPr/>
          </p:nvSpPr>
          <p:spPr>
            <a:xfrm>
              <a:off x="5982926" y="4927865"/>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5" name="TextBox 118"/>
            <p:cNvSpPr txBox="1"/>
            <p:nvPr/>
          </p:nvSpPr>
          <p:spPr>
            <a:xfrm>
              <a:off x="6071050" y="5338463"/>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组合 95"/>
          <p:cNvGrpSpPr/>
          <p:nvPr/>
        </p:nvGrpSpPr>
        <p:grpSpPr>
          <a:xfrm>
            <a:off x="4883489" y="2347116"/>
            <a:ext cx="1027882" cy="446865"/>
            <a:chOff x="7839376" y="2731461"/>
            <a:chExt cx="1537897" cy="688227"/>
          </a:xfrm>
        </p:grpSpPr>
        <p:sp>
          <p:nvSpPr>
            <p:cNvPr id="97" name="TextBox 120"/>
            <p:cNvSpPr txBox="1"/>
            <p:nvPr/>
          </p:nvSpPr>
          <p:spPr>
            <a:xfrm>
              <a:off x="7839376" y="2731461"/>
              <a:ext cx="1537897" cy="4977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121"/>
            <p:cNvSpPr txBox="1"/>
            <p:nvPr/>
          </p:nvSpPr>
          <p:spPr>
            <a:xfrm>
              <a:off x="7947821" y="3111579"/>
              <a:ext cx="1286284" cy="3081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WORKREPORT</a:t>
              </a:r>
              <a:endParaRPr kumimoji="0" lang="zh-CN" altLang="en-US" sz="7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ppt_x"/>
                                          </p:val>
                                        </p:tav>
                                        <p:tav tm="100000">
                                          <p:val>
                                            <p:strVal val="#ppt_x"/>
                                          </p:val>
                                        </p:tav>
                                      </p:tavLst>
                                    </p:anim>
                                    <p:anim calcmode="lin" valueType="num">
                                      <p:cBhvr additive="base">
                                        <p:cTn id="8" dur="2000" fill="hold"/>
                                        <p:tgtEl>
                                          <p:spTgt spid="5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58"/>
                                        </p:tgtEl>
                                        <p:attrNameLst>
                                          <p:attrName>style.visibility</p:attrName>
                                        </p:attrNameLst>
                                      </p:cBhvr>
                                      <p:to>
                                        <p:strVal val="visible"/>
                                      </p:to>
                                    </p:set>
                                    <p:anim by="(-#ppt_w*2)" calcmode="lin" valueType="num">
                                      <p:cBhvr rctx="PPT">
                                        <p:cTn id="11" dur="500" autoRev="1" fill="hold">
                                          <p:stCondLst>
                                            <p:cond delay="0"/>
                                          </p:stCondLst>
                                        </p:cTn>
                                        <p:tgtEl>
                                          <p:spTgt spid="58"/>
                                        </p:tgtEl>
                                        <p:attrNameLst>
                                          <p:attrName>ppt_w</p:attrName>
                                        </p:attrNameLst>
                                      </p:cBhvr>
                                    </p:anim>
                                    <p:anim by="(#ppt_w*0.50)" calcmode="lin" valueType="num">
                                      <p:cBhvr>
                                        <p:cTn id="12" dur="500" decel="50000" autoRev="1" fill="hold">
                                          <p:stCondLst>
                                            <p:cond delay="0"/>
                                          </p:stCondLst>
                                        </p:cTn>
                                        <p:tgtEl>
                                          <p:spTgt spid="58"/>
                                        </p:tgtEl>
                                        <p:attrNameLst>
                                          <p:attrName>ppt_x</p:attrName>
                                        </p:attrNameLst>
                                      </p:cBhvr>
                                    </p:anim>
                                    <p:anim from="(-#ppt_h/2)" to="(#ppt_y)" calcmode="lin" valueType="num">
                                      <p:cBhvr>
                                        <p:cTn id="13" dur="1000" fill="hold">
                                          <p:stCondLst>
                                            <p:cond delay="0"/>
                                          </p:stCondLst>
                                        </p:cTn>
                                        <p:tgtEl>
                                          <p:spTgt spid="58"/>
                                        </p:tgtEl>
                                        <p:attrNameLst>
                                          <p:attrName>ppt_y</p:attrName>
                                        </p:attrNameLst>
                                      </p:cBhvr>
                                    </p:anim>
                                    <p:animRot by="21600000">
                                      <p:cBhvr>
                                        <p:cTn id="14" dur="1000" fill="hold">
                                          <p:stCondLst>
                                            <p:cond delay="0"/>
                                          </p:stCondLst>
                                        </p:cTn>
                                        <p:tgtEl>
                                          <p:spTgt spid="58"/>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nodeType="afterGroup">
                            <p:stCondLst>
                              <p:cond delay="2000"/>
                            </p:stCondLst>
                            <p:childTnLst>
                              <p:par>
                                <p:cTn id="19" presetID="2" presetClass="entr" presetSubtype="3" accel="5200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2000" fill="hold"/>
                                        <p:tgtEl>
                                          <p:spTgt spid="67"/>
                                        </p:tgtEl>
                                        <p:attrNameLst>
                                          <p:attrName>ppt_x</p:attrName>
                                        </p:attrNameLst>
                                      </p:cBhvr>
                                      <p:tavLst>
                                        <p:tav tm="0">
                                          <p:val>
                                            <p:strVal val="1+#ppt_w/2"/>
                                          </p:val>
                                        </p:tav>
                                        <p:tav tm="100000">
                                          <p:val>
                                            <p:strVal val="#ppt_x"/>
                                          </p:val>
                                        </p:tav>
                                      </p:tavLst>
                                    </p:anim>
                                    <p:anim calcmode="lin" valueType="num">
                                      <p:cBhvr additive="base">
                                        <p:cTn id="22" dur="2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2000" fill="hold"/>
                                        <p:tgtEl>
                                          <p:spTgt spid="73"/>
                                        </p:tgtEl>
                                        <p:attrNameLst>
                                          <p:attrName>ppt_x</p:attrName>
                                        </p:attrNameLst>
                                      </p:cBhvr>
                                      <p:tavLst>
                                        <p:tav tm="0">
                                          <p:val>
                                            <p:strVal val="0-#ppt_w/2"/>
                                          </p:val>
                                        </p:tav>
                                        <p:tav tm="100000">
                                          <p:val>
                                            <p:strVal val="#ppt_x"/>
                                          </p:val>
                                        </p:tav>
                                      </p:tavLst>
                                    </p:anim>
                                    <p:anim calcmode="lin" valueType="num">
                                      <p:cBhvr additive="base">
                                        <p:cTn id="26" dur="20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2000" fill="hold"/>
                                        <p:tgtEl>
                                          <p:spTgt spid="60"/>
                                        </p:tgtEl>
                                        <p:attrNameLst>
                                          <p:attrName>ppt_x</p:attrName>
                                        </p:attrNameLst>
                                      </p:cBhvr>
                                      <p:tavLst>
                                        <p:tav tm="0">
                                          <p:val>
                                            <p:strVal val="1+#ppt_w/2"/>
                                          </p:val>
                                        </p:tav>
                                        <p:tav tm="100000">
                                          <p:val>
                                            <p:strVal val="#ppt_x"/>
                                          </p:val>
                                        </p:tav>
                                      </p:tavLst>
                                    </p:anim>
                                    <p:anim calcmode="lin" valueType="num">
                                      <p:cBhvr additive="base">
                                        <p:cTn id="30" dur="2000" fill="hold"/>
                                        <p:tgtEl>
                                          <p:spTgt spid="60"/>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2000" fill="hold"/>
                                        <p:tgtEl>
                                          <p:spTgt spid="80"/>
                                        </p:tgtEl>
                                        <p:attrNameLst>
                                          <p:attrName>ppt_x</p:attrName>
                                        </p:attrNameLst>
                                      </p:cBhvr>
                                      <p:tavLst>
                                        <p:tav tm="0">
                                          <p:val>
                                            <p:strVal val="0-#ppt_w/2"/>
                                          </p:val>
                                        </p:tav>
                                        <p:tav tm="100000">
                                          <p:val>
                                            <p:strVal val="#ppt_x"/>
                                          </p:val>
                                        </p:tav>
                                      </p:tavLst>
                                    </p:anim>
                                    <p:anim calcmode="lin" valueType="num">
                                      <p:cBhvr additive="base">
                                        <p:cTn id="34" dur="20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1000"/>
                                        <p:tgtEl>
                                          <p:spTgt spid="93"/>
                                        </p:tgtEl>
                                      </p:cBhvr>
                                    </p:animEffect>
                                    <p:anim calcmode="lin" valueType="num">
                                      <p:cBhvr>
                                        <p:cTn id="48" dur="1000" fill="hold"/>
                                        <p:tgtEl>
                                          <p:spTgt spid="93"/>
                                        </p:tgtEl>
                                        <p:attrNameLst>
                                          <p:attrName>ppt_x</p:attrName>
                                        </p:attrNameLst>
                                      </p:cBhvr>
                                      <p:tavLst>
                                        <p:tav tm="0">
                                          <p:val>
                                            <p:strVal val="#ppt_x"/>
                                          </p:val>
                                        </p:tav>
                                        <p:tav tm="100000">
                                          <p:val>
                                            <p:strVal val="#ppt_x"/>
                                          </p:val>
                                        </p:tav>
                                      </p:tavLst>
                                    </p:anim>
                                    <p:anim calcmode="lin" valueType="num">
                                      <p:cBhvr>
                                        <p:cTn id="49" dur="1000" fill="hold"/>
                                        <p:tgtEl>
                                          <p:spTgt spid="9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4"/>
          <p:cNvSpPr/>
          <p:nvPr/>
        </p:nvSpPr>
        <p:spPr>
          <a:xfrm rot="5400000" flipV="1">
            <a:off x="6909553" y="3010963"/>
            <a:ext cx="1163726" cy="1476374"/>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rot="5400000">
            <a:off x="1231410" y="1071162"/>
            <a:ext cx="1146479" cy="1489544"/>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872660" y="1327501"/>
            <a:ext cx="5375990" cy="1224902"/>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908957" y="3179740"/>
            <a:ext cx="5375990" cy="1224902"/>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4351930" y="1330004"/>
              <a:ext cx="3742172" cy="26711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23"/>
          <p:cNvSpPr>
            <a:spLocks noChangeArrowheads="1"/>
          </p:cNvSpPr>
          <p:nvPr/>
        </p:nvSpPr>
        <p:spPr bwMode="auto">
          <a:xfrm>
            <a:off x="3184167" y="1596561"/>
            <a:ext cx="4752975" cy="5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4"/>
          <p:cNvSpPr>
            <a:spLocks noChangeArrowheads="1"/>
          </p:cNvSpPr>
          <p:nvPr/>
        </p:nvSpPr>
        <p:spPr bwMode="auto">
          <a:xfrm>
            <a:off x="1174964" y="1567801"/>
            <a:ext cx="874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内容</a:t>
            </a:r>
            <a:endPar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31"/>
          <p:cNvSpPr>
            <a:spLocks noChangeArrowheads="1"/>
          </p:cNvSpPr>
          <p:nvPr/>
        </p:nvSpPr>
        <p:spPr bwMode="auto">
          <a:xfrm>
            <a:off x="7236296" y="3481001"/>
            <a:ext cx="874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25"/>
          <p:cNvSpPr>
            <a:spLocks noChangeArrowheads="1"/>
          </p:cNvSpPr>
          <p:nvPr/>
        </p:nvSpPr>
        <p:spPr bwMode="auto">
          <a:xfrm>
            <a:off x="1165225" y="3373280"/>
            <a:ext cx="496728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nodeType="afterGroup">
                            <p:stCondLst>
                              <p:cond delay="12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1+#ppt_w/2"/>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0-#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0-#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1+#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H="1"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PART 04</a:t>
            </a:r>
            <a:endParaRPr kumimoji="0" lang="zh-CN" altLang="en-US"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04</a:t>
            </a:r>
            <a:endParaRPr kumimoji="0" lang="zh-CN" altLang="en-US"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H="1"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r:id="rId3"/>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39"/>
              <a:ext cx="10170365" cy="104643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4" dur="500"/>
                                        <p:tgtEl>
                                          <p:spTgt spid="4">
                                            <p:graphicEl>
                                              <a:chart seriesIdx="1" categoryIdx="-4" bldStep="series"/>
                                            </p:graphicEl>
                                          </p:spTgt>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8" dur="2000"/>
                                        <p:tgtEl>
                                          <p:spTgt spid="4">
                                            <p:graphicEl>
                                              <a:chart seriesIdx="2" categoryIdx="-4" bldStep="series"/>
                                            </p:graphicEl>
                                          </p:spTgt>
                                        </p:tgtEl>
                                      </p:cBhvr>
                                    </p:animEffect>
                                  </p:childTnLst>
                                </p:cTn>
                              </p:par>
                            </p:childTnLst>
                          </p:cTn>
                        </p:par>
                        <p:par>
                          <p:cTn id="19" fill="hold" nodeType="afterGroup">
                            <p:stCondLst>
                              <p:cond delay="3500"/>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2018</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H="1"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nodeType="afterGroup">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nodeType="afterGroup">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nodeType="afterGroup">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nodeType="afterGroup">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Monitor.png"/>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740" y="1376254"/>
            <a:ext cx="2839452" cy="1643580"/>
          </a:xfrm>
          <a:prstGeom prst="rect">
            <a:avLst/>
          </a:prstGeom>
          <a:blipFill>
            <a:blip r:embed="rId4"/>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6"/>
          <a:stretch>
            <a:fillRect/>
          </a:stretch>
        </p:blipFill>
        <p:spPr>
          <a:xfrm>
            <a:off x="5912198" y="1304794"/>
            <a:ext cx="1201718" cy="1470168"/>
          </a:xfrm>
          <a:prstGeom prst="rect">
            <a:avLst/>
          </a:prstGeom>
        </p:spPr>
      </p:pic>
      <p:pic>
        <p:nvPicPr>
          <p:cNvPr id="7" name="Picture 5" descr="ipad.png"/>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9277" y="1894469"/>
            <a:ext cx="1560546" cy="1959064"/>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endParaRPr kumimoji="0" lang="zh-CN" altLang="en-US" sz="1800" b="0" i="0" u="none" strike="noStrike" kern="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项目分析</a:t>
            </a:r>
            <a:endParaRPr kumimoji="0" lang="zh-CN" altLang="en-US" sz="1800" b="0" i="0" u="none" strike="noStrike" kern="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endParaRPr kumimoji="0" lang="zh-CN" altLang="en-US" sz="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cs typeface="+mn-cs"/>
            </a:endParaRP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这里可以添加主要内容这里可以添加主要内容这里可以添加主要内容这里可以添加主要内容可以添加主要内容这里可以添加主要内容</a:t>
            </a:r>
            <a:endParaRPr kumimoji="0" lang="zh-CN" altLang="en-US" sz="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nodeType="afterGroup">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5"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8"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Freeform 9"/>
          <p:cNvSpPr>
            <a:spLocks noEditPoints="1"/>
          </p:cNvSpPr>
          <p:nvPr/>
        </p:nvSpPr>
        <p:spPr bwMode="auto">
          <a:xfrm>
            <a:off x="1252315" y="1674242"/>
            <a:ext cx="583929" cy="581800"/>
          </a:xfrm>
          <a:custGeom>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 h="115">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8"/>
          <p:cNvSpPr>
            <a:spLocks noEditPoints="1"/>
          </p:cNvSpPr>
          <p:nvPr/>
        </p:nvSpPr>
        <p:spPr bwMode="auto">
          <a:xfrm>
            <a:off x="2250276" y="3527046"/>
            <a:ext cx="634333" cy="555779"/>
          </a:xfrm>
          <a:custGeom>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9668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p:nvPr/>
        </p:nvSpPr>
        <p:spPr>
          <a:xfrm>
            <a:off x="19702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14" name="组合 13"/>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Freeform 6"/>
          <p:cNvSpPr>
            <a:spLocks noEditPoints="1"/>
          </p:cNvSpPr>
          <p:nvPr/>
        </p:nvSpPr>
        <p:spPr bwMode="auto">
          <a:xfrm>
            <a:off x="4429041" y="1734344"/>
            <a:ext cx="664409" cy="417387"/>
          </a:xfrm>
          <a:custGeom>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51672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5170609" y="144698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 </a:t>
            </a:r>
            <a:endPar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0" name="TextBox 18"/>
          <p:cNvSpPr txBox="1"/>
          <p:nvPr/>
        </p:nvSpPr>
        <p:spPr>
          <a:xfrm>
            <a:off x="3037009"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040351"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22" name="组合 21"/>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3"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7"/>
          <p:cNvSpPr>
            <a:spLocks noEditPoints="1"/>
          </p:cNvSpPr>
          <p:nvPr/>
        </p:nvSpPr>
        <p:spPr bwMode="auto">
          <a:xfrm>
            <a:off x="5515454" y="3563144"/>
            <a:ext cx="605984" cy="489370"/>
          </a:xfrm>
          <a:custGeom>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6310267"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9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6313609" y="3346307"/>
            <a:ext cx="1395913" cy="346249"/>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15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500" fill="hold"/>
                                        <p:tgtEl>
                                          <p:spTgt spid="14"/>
                                        </p:tgtEl>
                                        <p:attrNameLst>
                                          <p:attrName>ppt_x</p:attrName>
                                        </p:attrNameLst>
                                      </p:cBhvr>
                                      <p:tavLst>
                                        <p:tav tm="0">
                                          <p:val>
                                            <p:strVal val="1+#ppt_w/2"/>
                                          </p:val>
                                        </p:tav>
                                        <p:tav tm="100000">
                                          <p:val>
                                            <p:strVal val="#ppt_x"/>
                                          </p:val>
                                        </p:tav>
                                      </p:tavLst>
                                    </p:anim>
                                    <p:anim calcmode="lin" valueType="num">
                                      <p:cBhvr additive="base">
                                        <p:cTn id="25" dur="1500" fill="hold"/>
                                        <p:tgtEl>
                                          <p:spTgt spid="14"/>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500" fill="hold"/>
                                        <p:tgtEl>
                                          <p:spTgt spid="4"/>
                                        </p:tgtEl>
                                        <p:attrNameLst>
                                          <p:attrName>ppt_x</p:attrName>
                                        </p:attrNameLst>
                                      </p:cBhvr>
                                      <p:tavLst>
                                        <p:tav tm="0">
                                          <p:val>
                                            <p:strVal val="0-#ppt_w/2"/>
                                          </p:val>
                                        </p:tav>
                                        <p:tav tm="100000">
                                          <p:val>
                                            <p:strVal val="#ppt_x"/>
                                          </p:val>
                                        </p:tav>
                                      </p:tavLst>
                                    </p:anim>
                                    <p:anim calcmode="lin" valueType="num">
                                      <p:cBhvr additive="base">
                                        <p:cTn id="42" dur="1500" fill="hold"/>
                                        <p:tgtEl>
                                          <p:spTgt spid="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nodeType="afterGroup">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1500" fill="hold"/>
                                        <p:tgtEl>
                                          <p:spTgt spid="22"/>
                                        </p:tgtEl>
                                        <p:attrNameLst>
                                          <p:attrName>ppt_x</p:attrName>
                                        </p:attrNameLst>
                                      </p:cBhvr>
                                      <p:tavLst>
                                        <p:tav tm="0">
                                          <p:val>
                                            <p:strVal val="1+#ppt_w/2"/>
                                          </p:val>
                                        </p:tav>
                                        <p:tav tm="100000">
                                          <p:val>
                                            <p:strVal val="#ppt_x"/>
                                          </p:val>
                                        </p:tav>
                                      </p:tavLst>
                                    </p:anim>
                                    <p:anim calcmode="lin" valueType="num">
                                      <p:cBhvr additive="base">
                                        <p:cTn id="59" dur="1500" fill="hold"/>
                                        <p:tgtEl>
                                          <p:spTgt spid="22"/>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nodeType="afterGroup">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7" grpId="0" animBg="1"/>
      <p:bldP spid="18" grpId="0"/>
      <p:bldP spid="19" grpId="0"/>
      <p:bldP spid="20" grpId="0"/>
      <p:bldP spid="21" grpId="0"/>
      <p:bldP spid="25" grpId="0" animBg="1"/>
      <p:bldP spid="26" grpId="0"/>
      <p:bldP spid="2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1" y="0"/>
            <a:ext cx="9144000" cy="4787900"/>
          </a:xfrm>
          <a:prstGeom prst="rect">
            <a:avLst/>
          </a:prstGeom>
        </p:spPr>
      </p:pic>
      <p:sp>
        <p:nvSpPr>
          <p:cNvPr id="6" name="文本框 5"/>
          <p:cNvSpPr txBox="1"/>
          <p:nvPr/>
        </p:nvSpPr>
        <p:spPr>
          <a:xfrm>
            <a:off x="546100" y="3318599"/>
            <a:ext cx="5061001" cy="769441"/>
          </a:xfrm>
          <a:prstGeom prst="rect">
            <a:avLst/>
          </a:prstGeom>
          <a:noFill/>
        </p:spPr>
        <p:txBody>
          <a:bodyPr wrap="none" rtlCol="0">
            <a:spAutoFit/>
          </a:bodyPr>
          <a:lstStyle/>
          <a:p>
            <a:r>
              <a:rPr lang="zh-CN" altLang="en-US" sz="4400" b="1">
                <a:solidFill>
                  <a:srgbClr val="178AC1"/>
                </a:solidFill>
                <a:latin typeface="+mj-ea"/>
                <a:ea typeface="+mj-ea"/>
              </a:rPr>
              <a:t>感谢观看 </a:t>
            </a:r>
            <a:r>
              <a:rPr lang="en-US" altLang="zh-CN" sz="4400" b="1">
                <a:solidFill>
                  <a:srgbClr val="178AC1"/>
                </a:solidFill>
                <a:latin typeface="+mj-ea"/>
                <a:ea typeface="+mj-ea"/>
              </a:rPr>
              <a:t>THANKS</a:t>
            </a:r>
            <a:endParaRPr lang="zh-CN" altLang="en-US" sz="4400" b="1">
              <a:solidFill>
                <a:srgbClr val="178AC1"/>
              </a:solidFill>
              <a:latin typeface="+mj-ea"/>
              <a:ea typeface="+mj-ea"/>
            </a:endParaRPr>
          </a:p>
        </p:txBody>
      </p:sp>
      <p:sp>
        <p:nvSpPr>
          <p:cNvPr id="15" name="文本框 14"/>
          <p:cNvSpPr txBox="1"/>
          <p:nvPr/>
        </p:nvSpPr>
        <p:spPr>
          <a:xfrm>
            <a:off x="1146425" y="4090551"/>
            <a:ext cx="3462807" cy="430887"/>
          </a:xfrm>
          <a:prstGeom prst="rect">
            <a:avLst/>
          </a:prstGeom>
          <a:noFill/>
        </p:spPr>
        <p:txBody>
          <a:bodyPr wrap="none" rtlCol="0">
            <a:spAutoFit/>
          </a:bodyPr>
          <a:lstStyle/>
          <a:p>
            <a:r>
              <a:rPr lang="zh-CN" altLang="en-US" sz="2200">
                <a:solidFill>
                  <a:srgbClr val="178AC1"/>
                </a:solidFill>
              </a:rPr>
              <a:t>企业职场文化建设</a:t>
            </a:r>
            <a:r>
              <a:rPr lang="en-US" altLang="zh-CN" sz="2200">
                <a:solidFill>
                  <a:srgbClr val="178AC1"/>
                </a:solidFill>
              </a:rPr>
              <a:t>PPT</a:t>
            </a:r>
            <a:r>
              <a:rPr lang="zh-CN" altLang="en-US" sz="2200">
                <a:solidFill>
                  <a:srgbClr val="178AC1"/>
                </a:solidFill>
              </a:rPr>
              <a:t>模板</a:t>
            </a:r>
            <a:endParaRPr lang="zh-CN" altLang="en-US" sz="2200">
              <a:solidFill>
                <a:srgbClr val="178AC1"/>
              </a:solidFill>
            </a:endParaRPr>
          </a:p>
        </p:txBody>
      </p:sp>
      <p:sp>
        <p:nvSpPr>
          <p:cNvPr id="7" name="文本框 6"/>
          <p:cNvSpPr txBox="1"/>
          <p:nvPr/>
        </p:nvSpPr>
        <p:spPr>
          <a:xfrm>
            <a:off x="1522329" y="2854424"/>
            <a:ext cx="2522855" cy="460375"/>
          </a:xfrm>
          <a:prstGeom prst="rect">
            <a:avLst/>
          </a:prstGeom>
          <a:noFill/>
        </p:spPr>
        <p:txBody>
          <a:bodyPr wrap="none" rtlCol="0">
            <a:spAutoFit/>
          </a:bodyPr>
          <a:lstStyle/>
          <a:p>
            <a:r>
              <a:rPr lang="en-US" altLang="zh-CN" sz="2400">
                <a:solidFill>
                  <a:srgbClr val="178AC1"/>
                </a:solidFill>
              </a:rPr>
              <a:t>2021POWERPOINT</a:t>
            </a:r>
            <a:endParaRPr lang="zh-CN" altLang="en-US" sz="2400">
              <a:solidFill>
                <a:srgbClr val="178AC1"/>
              </a:solidFill>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par>
                          <p:cTn id="14" fill="hold" nodeType="afterGroup">
                            <p:stCondLst>
                              <p:cond delay="1750"/>
                            </p:stCondLst>
                            <p:childTnLst>
                              <p:par>
                                <p:cTn id="15" presetID="12" presetClass="entr" presetSubtype="4" fill="hold" grpId="0" nodeType="afterEffect">
                                  <p:stCondLst>
                                    <p:cond delay="0"/>
                                  </p:stCondLst>
                                  <p:iterate type="lt">
                                    <p:tmPct val="12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nodeType="afterGroup">
                            <p:stCondLst>
                              <p:cond delay="2250"/>
                            </p:stCondLst>
                            <p:childTnLst>
                              <p:par>
                                <p:cTn id="20" presetID="16" presetClass="entr" presetSubtype="2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第一部分</a:t>
            </a:r>
            <a:endParaRPr kumimoji="0" lang="en-US" altLang="zh-CN"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H="1"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PART 01</a:t>
            </a:r>
            <a:endParaRPr kumimoji="0" lang="zh-CN" altLang="en-US"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01</a:t>
            </a:r>
            <a:endParaRPr kumimoji="0" lang="zh-CN" altLang="en-US"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7"/>
          <p:cNvSpPr/>
          <p:nvPr/>
        </p:nvSpPr>
        <p:spPr bwMode="auto">
          <a:xfrm>
            <a:off x="3136775" y="1205985"/>
            <a:ext cx="1005569" cy="3174831"/>
          </a:xfrm>
          <a:custGeom>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nodeType="afterGroup">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nodeType="afterGroup">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4">
            <a:off x="5060464" y="2119119"/>
            <a:ext cx="1214489" cy="945740"/>
          </a:xfrm>
          <a:custGeom>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05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nodeType="afterGroup">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nodeType="afterGroup">
                            <p:stCondLst>
                              <p:cond delay="4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nodeType="afterGroup">
                            <p:stCondLst>
                              <p:cond delay="50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nodeType="afterGroup">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nodeType="afterGroup">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nodeType="afterGroup">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nodeType="afterGroup">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200" b="0" i="0" u="none" strike="noStrike" kern="1200" cap="none" spc="75"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200" b="0" i="0" u="none" strike="noStrike" kern="1200" cap="none" spc="75"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endParaRPr kumimoji="0" lang="zh-CN" altLang="en-US" sz="1800" b="0" i="0" u="none" strike="noStrike" kern="1200" cap="none" spc="75"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8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nodeType="afterGroup">
                            <p:stCondLst>
                              <p:cond delay="13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18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nodeType="afterGroup">
                            <p:stCondLst>
                              <p:cond delay="23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nodeType="afterGroup">
                            <p:stCondLst>
                              <p:cond delay="28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nodeType="afterGroup">
                            <p:stCondLst>
                              <p:cond delay="33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nodeType="afterGroup">
                            <p:stCondLst>
                              <p:cond delay="38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nodeType="afterGroup">
                            <p:stCondLst>
                              <p:cond delay="46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nodeType="afterGroup">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nodeType="afterGroup">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nodeType="afterGroup">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168280" y="1085351"/>
            <a:ext cx="3171495" cy="3171495"/>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59172" y="2539810"/>
            <a:ext cx="1130909" cy="1130909"/>
            <a:chOff x="659172" y="2539810"/>
            <a:chExt cx="1130909" cy="1130909"/>
          </a:xfrm>
          <a:solidFill>
            <a:srgbClr val="1A3F6C"/>
          </a:solidFill>
        </p:grpSpPr>
        <p:sp>
          <p:nvSpPr>
            <p:cNvPr id="6" name="椭圆 5"/>
            <p:cNvSpPr/>
            <p:nvPr/>
          </p:nvSpPr>
          <p:spPr>
            <a:xfrm>
              <a:off x="659172" y="2539810"/>
              <a:ext cx="1130909" cy="113090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47"/>
            <p:cNvSpPr txBox="1"/>
            <p:nvPr/>
          </p:nvSpPr>
          <p:spPr>
            <a:xfrm>
              <a:off x="908957" y="2627556"/>
              <a:ext cx="5966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758454" y="3300716"/>
            <a:ext cx="1583943" cy="1583943"/>
            <a:chOff x="1758454" y="3300716"/>
            <a:chExt cx="1583943" cy="1583943"/>
          </a:xfrm>
        </p:grpSpPr>
        <p:grpSp>
          <p:nvGrpSpPr>
            <p:cNvPr id="9" name="组合 8"/>
            <p:cNvGrpSpPr/>
            <p:nvPr/>
          </p:nvGrpSpPr>
          <p:grpSpPr>
            <a:xfrm>
              <a:off x="1758454" y="3300716"/>
              <a:ext cx="1583943" cy="158394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48"/>
            <p:cNvSpPr txBox="1"/>
            <p:nvPr/>
          </p:nvSpPr>
          <p:spPr>
            <a:xfrm>
              <a:off x="2184500" y="3587733"/>
              <a:ext cx="771365"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D</a:t>
              </a:r>
              <a:endParaRPr kumimoji="0" lang="zh-CN" altLang="en-US" sz="6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939680" y="1458801"/>
            <a:ext cx="813432" cy="813432"/>
            <a:chOff x="939680" y="1458801"/>
            <a:chExt cx="813432" cy="813432"/>
          </a:xfrm>
        </p:grpSpPr>
        <p:grpSp>
          <p:nvGrpSpPr>
            <p:cNvPr id="14" name="组合 13"/>
            <p:cNvGrpSpPr/>
            <p:nvPr/>
          </p:nvGrpSpPr>
          <p:grpSpPr>
            <a:xfrm>
              <a:off x="939680" y="1458801"/>
              <a:ext cx="813432" cy="81343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49"/>
            <p:cNvSpPr txBox="1"/>
            <p:nvPr/>
          </p:nvSpPr>
          <p:spPr>
            <a:xfrm>
              <a:off x="1088748" y="1565452"/>
              <a:ext cx="44275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B</a:t>
              </a: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1732409" y="996451"/>
            <a:ext cx="559417" cy="559417"/>
            <a:chOff x="1732409" y="996451"/>
            <a:chExt cx="559417" cy="559417"/>
          </a:xfrm>
          <a:solidFill>
            <a:srgbClr val="1A3F6C"/>
          </a:solidFill>
        </p:grpSpPr>
        <p:sp>
          <p:nvSpPr>
            <p:cNvPr id="19" name="椭圆 18"/>
            <p:cNvSpPr/>
            <p:nvPr/>
          </p:nvSpPr>
          <p:spPr>
            <a:xfrm>
              <a:off x="1732409" y="996451"/>
              <a:ext cx="559417" cy="5594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50"/>
            <p:cNvSpPr txBox="1"/>
            <p:nvPr/>
          </p:nvSpPr>
          <p:spPr>
            <a:xfrm>
              <a:off x="1808937" y="1049342"/>
              <a:ext cx="36580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a:off x="3273321" y="1746824"/>
            <a:ext cx="2209109" cy="2209109"/>
            <a:chOff x="3273321" y="1746824"/>
            <a:chExt cx="2209109" cy="2209109"/>
          </a:xfrm>
          <a:solidFill>
            <a:srgbClr val="1A3F6C"/>
          </a:solidFill>
        </p:grpSpPr>
        <p:sp>
          <p:nvSpPr>
            <p:cNvPr id="22" name="椭圆 21"/>
            <p:cNvSpPr/>
            <p:nvPr/>
          </p:nvSpPr>
          <p:spPr>
            <a:xfrm>
              <a:off x="3273321" y="1746824"/>
              <a:ext cx="2209109" cy="220910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51"/>
            <p:cNvSpPr txBox="1"/>
            <p:nvPr/>
          </p:nvSpPr>
          <p:spPr>
            <a:xfrm>
              <a:off x="3949886" y="1997410"/>
              <a:ext cx="861133"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9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矩形 23"/>
          <p:cNvSpPr/>
          <p:nvPr/>
        </p:nvSpPr>
        <p:spPr>
          <a:xfrm>
            <a:off x="2000656" y="2271917"/>
            <a:ext cx="1107996" cy="646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标题</a:t>
            </a:r>
            <a:endParaRPr kumimoji="0" lang="zh-CN" altLang="en-US" sz="3600" b="0"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
        <p:nvSpPr>
          <p:cNvPr id="25" name="TextBox 59"/>
          <p:cNvSpPr txBox="1"/>
          <p:nvPr/>
        </p:nvSpPr>
        <p:spPr>
          <a:xfrm>
            <a:off x="5817337" y="116583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6" name="TextBox 60"/>
          <p:cNvSpPr txBox="1"/>
          <p:nvPr/>
        </p:nvSpPr>
        <p:spPr>
          <a:xfrm>
            <a:off x="5817337" y="1325154"/>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7" name="直接连接符 26"/>
          <p:cNvCxnSpPr/>
          <p:nvPr/>
        </p:nvCxnSpPr>
        <p:spPr>
          <a:xfrm flipH="1"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62"/>
          <p:cNvSpPr txBox="1"/>
          <p:nvPr/>
        </p:nvSpPr>
        <p:spPr>
          <a:xfrm>
            <a:off x="5817337" y="1894280"/>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TextBox 65"/>
          <p:cNvSpPr txBox="1"/>
          <p:nvPr/>
        </p:nvSpPr>
        <p:spPr>
          <a:xfrm>
            <a:off x="5817337" y="2053597"/>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0" name="直接连接符 29"/>
          <p:cNvCxnSpPr/>
          <p:nvPr/>
        </p:nvCxnSpPr>
        <p:spPr>
          <a:xfrm flipH="1"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81"/>
          <p:cNvSpPr txBox="1"/>
          <p:nvPr/>
        </p:nvSpPr>
        <p:spPr>
          <a:xfrm>
            <a:off x="5817337" y="262101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TextBox 87"/>
          <p:cNvSpPr txBox="1"/>
          <p:nvPr/>
        </p:nvSpPr>
        <p:spPr>
          <a:xfrm>
            <a:off x="5817337" y="278033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3" name="直接连接符 32"/>
          <p:cNvCxnSpPr/>
          <p:nvPr/>
        </p:nvCxnSpPr>
        <p:spPr>
          <a:xfrm flipH="1"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9"/>
          <p:cNvSpPr txBox="1"/>
          <p:nvPr/>
        </p:nvSpPr>
        <p:spPr>
          <a:xfrm>
            <a:off x="5817337" y="3390433"/>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TextBox 90"/>
          <p:cNvSpPr txBox="1"/>
          <p:nvPr/>
        </p:nvSpPr>
        <p:spPr>
          <a:xfrm>
            <a:off x="5817337" y="3549750"/>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6" name="直接连接符 35"/>
          <p:cNvCxnSpPr/>
          <p:nvPr/>
        </p:nvCxnSpPr>
        <p:spPr>
          <a:xfrm flipH="1"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92"/>
          <p:cNvSpPr txBox="1"/>
          <p:nvPr/>
        </p:nvSpPr>
        <p:spPr>
          <a:xfrm>
            <a:off x="5817337" y="4115248"/>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94"/>
          <p:cNvSpPr txBox="1"/>
          <p:nvPr/>
        </p:nvSpPr>
        <p:spPr>
          <a:xfrm>
            <a:off x="5817337" y="4274565"/>
            <a:ext cx="264687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39" name="直接连接符 38"/>
          <p:cNvCxnSpPr/>
          <p:nvPr/>
        </p:nvCxnSpPr>
        <p:spPr>
          <a:xfrm flipH="1"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4" presetClass="emph" presetSubtype="0" fill="hold" grpId="1" nodeType="afterEffect">
                                  <p:stCondLst>
                                    <p:cond delay="0"/>
                                  </p:stCondLst>
                                  <p:iterate type="lt">
                                    <p:tmPct val="10000"/>
                                  </p:iterate>
                                  <p:childTnLst>
                                    <p:animMotion origin="layout" path="M -2.77778E-07 -9.876539E-07 L -2.77778E-07 -0.07222"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nodeType="afterGroup">
                            <p:stCondLst>
                              <p:cond delay="1000"/>
                            </p:stCondLst>
                            <p:childTnLst>
                              <p:par>
                                <p:cTn id="22" presetID="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1+#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6914"/>
          <a:stretch>
            <a:fillRect/>
          </a:stretch>
        </p:blipFill>
        <p:spPr>
          <a:xfrm>
            <a:off x="2785847" y="1"/>
            <a:ext cx="6358153" cy="3329200"/>
          </a:xfrm>
          <a:prstGeom prst="rect">
            <a:avLst/>
          </a:prstGeom>
        </p:spPr>
      </p:pic>
      <p:sp>
        <p:nvSpPr>
          <p:cNvPr id="106" name="TextBox 11"/>
          <p:cNvSpPr txBox="1"/>
          <p:nvPr/>
        </p:nvSpPr>
        <p:spPr>
          <a:xfrm>
            <a:off x="3115322" y="2266454"/>
            <a:ext cx="2954655" cy="1077218"/>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2800"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标题文字内容</a:t>
            </a:r>
            <a:endParaRPr kumimoji="0" lang="en-US" altLang="zh-CN" sz="36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cxnSp>
        <p:nvCxnSpPr>
          <p:cNvPr id="107" name="直接连接符 106"/>
          <p:cNvCxnSpPr/>
          <p:nvPr/>
        </p:nvCxnSpPr>
        <p:spPr>
          <a:xfrm flipH="1" flipV="1">
            <a:off x="2899296" y="2194446"/>
            <a:ext cx="0" cy="1924424"/>
          </a:xfrm>
          <a:prstGeom prst="line">
            <a:avLst/>
          </a:prstGeom>
          <a:noFill/>
          <a:ln w="12700" cap="flat" cmpd="sng" algn="ctr">
            <a:solidFill>
              <a:srgbClr val="080808"/>
            </a:solidFill>
            <a:prstDash val="dash"/>
          </a:ln>
          <a:effectLst/>
        </p:spPr>
      </p:cxnSp>
      <p:sp>
        <p:nvSpPr>
          <p:cNvPr id="108" name="TextBox 13"/>
          <p:cNvSpPr txBox="1"/>
          <p:nvPr/>
        </p:nvSpPr>
        <p:spPr>
          <a:xfrm>
            <a:off x="1581296" y="3788530"/>
            <a:ext cx="902846" cy="24622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PART 02</a:t>
            </a:r>
            <a:endParaRPr kumimoji="0" lang="zh-CN" altLang="en-US" sz="16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9" name="组合 108"/>
          <p:cNvGrpSpPr/>
          <p:nvPr/>
        </p:nvGrpSpPr>
        <p:grpSpPr>
          <a:xfrm>
            <a:off x="1387128" y="2266456"/>
            <a:ext cx="1197175" cy="1197175"/>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2" name="TextBox 24"/>
          <p:cNvSpPr txBox="1"/>
          <p:nvPr/>
        </p:nvSpPr>
        <p:spPr>
          <a:xfrm>
            <a:off x="3211992"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3" name="TextBox 25"/>
          <p:cNvSpPr txBox="1"/>
          <p:nvPr/>
        </p:nvSpPr>
        <p:spPr>
          <a:xfrm>
            <a:off x="4264663" y="3346574"/>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TextBox 26"/>
          <p:cNvSpPr txBox="1"/>
          <p:nvPr/>
        </p:nvSpPr>
        <p:spPr>
          <a:xfrm>
            <a:off x="5274689" y="3346574"/>
            <a:ext cx="1027882"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TextBox 27"/>
          <p:cNvSpPr txBox="1"/>
          <p:nvPr/>
        </p:nvSpPr>
        <p:spPr>
          <a:xfrm>
            <a:off x="3211992"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TextBox 28"/>
          <p:cNvSpPr txBox="1"/>
          <p:nvPr/>
        </p:nvSpPr>
        <p:spPr>
          <a:xfrm>
            <a:off x="4264664"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TextBox 29"/>
          <p:cNvSpPr txBox="1"/>
          <p:nvPr/>
        </p:nvSpPr>
        <p:spPr>
          <a:xfrm>
            <a:off x="5274303" y="3693645"/>
            <a:ext cx="985236" cy="245726"/>
          </a:xfrm>
          <a:prstGeom prst="rect">
            <a:avLst/>
          </a:prstGeom>
          <a:noFill/>
        </p:spPr>
        <p:txBody>
          <a:bodyPr wrap="square" lIns="60469" tIns="30235" rIns="60469" bIns="3023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2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TextBox 13"/>
          <p:cNvSpPr txBox="1"/>
          <p:nvPr/>
        </p:nvSpPr>
        <p:spPr>
          <a:xfrm>
            <a:off x="1607738" y="2480322"/>
            <a:ext cx="902846" cy="76944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rPr>
              <a:t>02</a:t>
            </a:r>
            <a:endParaRPr kumimoji="0" lang="zh-CN" altLang="en-US" sz="5000" b="1" i="0" u="none" strike="noStrike" kern="1200" cap="none" spc="0" normalizeH="0" baseline="0" noProof="0">
              <a:ln>
                <a:noFill/>
              </a:ln>
              <a:solidFill>
                <a:srgbClr val="26AAD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anim calcmode="lin" valueType="num">
                                      <p:cBhvr>
                                        <p:cTn id="12" dur="500" fill="hold"/>
                                        <p:tgtEl>
                                          <p:spTgt spid="118"/>
                                        </p:tgtEl>
                                        <p:attrNameLst>
                                          <p:attrName>ppt_x</p:attrName>
                                        </p:attrNameLst>
                                      </p:cBhvr>
                                      <p:tavLst>
                                        <p:tav tm="0">
                                          <p:val>
                                            <p:strVal val="#ppt_x"/>
                                          </p:val>
                                        </p:tav>
                                        <p:tav tm="100000">
                                          <p:val>
                                            <p:strVal val="#ppt_x"/>
                                          </p:val>
                                        </p:tav>
                                      </p:tavLst>
                                    </p:anim>
                                    <p:anim calcmode="lin" valueType="num">
                                      <p:cBhvr>
                                        <p:cTn id="13" dur="500" fill="hold"/>
                                        <p:tgtEl>
                                          <p:spTgt spid="11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p:tgtEl>
                                          <p:spTgt spid="106"/>
                                        </p:tgtEl>
                                        <p:attrNameLst>
                                          <p:attrName>ppt_x</p:attrName>
                                        </p:attrNameLst>
                                      </p:cBhvr>
                                      <p:tavLst>
                                        <p:tav tm="0">
                                          <p:val>
                                            <p:strVal val="#ppt_x-#ppt_w*1.125000"/>
                                          </p:val>
                                        </p:tav>
                                        <p:tav tm="100000">
                                          <p:val>
                                            <p:strVal val="#ppt_x"/>
                                          </p:val>
                                        </p:tav>
                                      </p:tavLst>
                                    </p:anim>
                                    <p:animEffect transition="in" filter="wipe(right)">
                                      <p:cBhvr>
                                        <p:cTn id="22" dur="500"/>
                                        <p:tgtEl>
                                          <p:spTgt spid="106"/>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anim calcmode="lin" valueType="num">
                                      <p:cBhvr>
                                        <p:cTn id="27" dur="500" fill="hold"/>
                                        <p:tgtEl>
                                          <p:spTgt spid="108"/>
                                        </p:tgtEl>
                                        <p:attrNameLst>
                                          <p:attrName>ppt_x</p:attrName>
                                        </p:attrNameLst>
                                      </p:cBhvr>
                                      <p:tavLst>
                                        <p:tav tm="0">
                                          <p:val>
                                            <p:strVal val="#ppt_x"/>
                                          </p:val>
                                        </p:tav>
                                        <p:tav tm="100000">
                                          <p:val>
                                            <p:strVal val="#ppt_x"/>
                                          </p:val>
                                        </p:tav>
                                      </p:tavLst>
                                    </p:anim>
                                    <p:anim calcmode="lin" valueType="num">
                                      <p:cBhvr>
                                        <p:cTn id="28" dur="500" fill="hold"/>
                                        <p:tgtEl>
                                          <p:spTgt spid="10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ppt_x"/>
                                          </p:val>
                                        </p:tav>
                                        <p:tav tm="100000">
                                          <p:val>
                                            <p:strVal val="#ppt_x"/>
                                          </p:val>
                                        </p:tav>
                                      </p:tavLst>
                                    </p:anim>
                                    <p:anim calcmode="lin" valueType="num">
                                      <p:cBhvr additive="base">
                                        <p:cTn id="33" dur="500" fill="hold"/>
                                        <p:tgtEl>
                                          <p:spTgt spid="1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ppt_x"/>
                                          </p:val>
                                        </p:tav>
                                        <p:tav tm="100000">
                                          <p:val>
                                            <p:strVal val="#ppt_x"/>
                                          </p:val>
                                        </p:tav>
                                      </p:tavLst>
                                    </p:anim>
                                    <p:anim calcmode="lin" valueType="num">
                                      <p:cBhvr additive="base">
                                        <p:cTn id="37" dur="500" fill="hold"/>
                                        <p:tgtEl>
                                          <p:spTgt spid="1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ppt_x"/>
                                          </p:val>
                                        </p:tav>
                                        <p:tav tm="100000">
                                          <p:val>
                                            <p:strVal val="#ppt_x"/>
                                          </p:val>
                                        </p:tav>
                                      </p:tavLst>
                                    </p:anim>
                                    <p:anim calcmode="lin" valueType="num">
                                      <p:cBhvr additive="base">
                                        <p:cTn id="41" dur="500" fill="hold"/>
                                        <p:tgtEl>
                                          <p:spTgt spid="1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ppt_x"/>
                                          </p:val>
                                        </p:tav>
                                        <p:tav tm="100000">
                                          <p:val>
                                            <p:strVal val="#ppt_x"/>
                                          </p:val>
                                        </p:tav>
                                      </p:tavLst>
                                    </p:anim>
                                    <p:anim calcmode="lin" valueType="num">
                                      <p:cBhvr additive="base">
                                        <p:cTn id="45" dur="500" fill="hold"/>
                                        <p:tgtEl>
                                          <p:spTgt spid="1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12" grpId="0"/>
      <p:bldP spid="113" grpId="0"/>
      <p:bldP spid="114" grpId="0"/>
      <p:bldP spid="115" grpId="0"/>
      <p:bldP spid="116" grpId="0"/>
      <p:bldP spid="117" grpId="0"/>
      <p:bldP spid="11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Arial"/>
      </a:majorFont>
      <a:minorFont>
        <a:latin typeface="等线"/>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主题​​">
  <a:themeElements>
    <a:clrScheme name="自定义 265">
      <a:dk1>
        <a:sysClr val="windowText" lastClr="000000"/>
      </a:dk1>
      <a:lt1>
        <a:sysClr val="window" lastClr="FFFFFF"/>
      </a:lt1>
      <a:dk2>
        <a:srgbClr val="7F7F7F"/>
      </a:dk2>
      <a:lt2>
        <a:srgbClr val="7F7F7F"/>
      </a:lt2>
      <a:accent1>
        <a:srgbClr val="26AADB"/>
      </a:accent1>
      <a:accent2>
        <a:srgbClr val="26AADB"/>
      </a:accent2>
      <a:accent3>
        <a:srgbClr val="26AADB"/>
      </a:accent3>
      <a:accent4>
        <a:srgbClr val="26AADB"/>
      </a:accent4>
      <a:accent5>
        <a:srgbClr val="808080"/>
      </a:accent5>
      <a:accent6>
        <a:srgbClr val="80808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249</Paragraphs>
  <Slides>29</Slides>
  <Notes>22</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29</vt:i4>
      </vt:variant>
    </vt:vector>
  </HeadingPairs>
  <TitlesOfParts>
    <vt:vector baseType="lpstr" size="47">
      <vt:lpstr>Arial</vt:lpstr>
      <vt:lpstr>等线 Light</vt:lpstr>
      <vt:lpstr>微软雅黑</vt:lpstr>
      <vt:lpstr>等线</vt:lpstr>
      <vt:lpstr>Calibri Light</vt:lpstr>
      <vt:lpstr>Calibri</vt:lpstr>
      <vt:lpstr>宋体</vt:lpstr>
      <vt:lpstr>仿宋_GB2312</vt:lpstr>
      <vt:lpstr>Lato Light</vt:lpstr>
      <vt:lpstr>方正兰亭细黑_GBK_M</vt:lpstr>
      <vt:lpstr>华文黑体</vt:lpstr>
      <vt:lpstr>ITC Avant Garde Std Bk</vt:lpstr>
      <vt:lpstr>方正正纤黑简体</vt:lpstr>
      <vt:lpstr>Clear Sans Thin</vt:lpstr>
      <vt:lpstr>ITC Avant Garde Std Md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2016-12-25T02:27:00Z</dcterms:created>
  <dcterms:modified xsi:type="dcterms:W3CDTF">2023-05-08T06:26:00Z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DB2E6713390F470FB2C724098821EA6C</vt:lpwstr>
  </property>
  <property fmtid="{D5CDD505-2E9C-101B-9397-08002B2CF9AE}" pid="3" name="KSOProductBuildVer">
    <vt:lpwstr>2052-11.1.0.10495</vt:lpwstr>
  </property>
</Properties>
</file>