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2"/>
    <p:sldMasterId id="2147483667" r:id="rId3"/>
  </p:sldMasterIdLst>
  <p:notesMasterIdLst>
    <p:notesMasterId r:id="rId4"/>
  </p:notesMasterIdLst>
  <p:sldIdLst>
    <p:sldId id="256" r:id="rId5"/>
    <p:sldId id="257" r:id="rId6"/>
    <p:sldId id="258" r:id="rId7"/>
    <p:sldId id="273" r:id="rId8"/>
    <p:sldId id="259" r:id="rId9"/>
    <p:sldId id="272" r:id="rId10"/>
    <p:sldId id="262" r:id="rId11"/>
    <p:sldId id="263" r:id="rId12"/>
    <p:sldId id="270" r:id="rId13"/>
    <p:sldId id="271" r:id="rId14"/>
    <p:sldId id="264" r:id="rId15"/>
    <p:sldId id="265" r:id="rId16"/>
    <p:sldId id="269" r:id="rId17"/>
    <p:sldId id="266" r:id="rId18"/>
    <p:sldId id="267" r:id="rId19"/>
    <p:sldId id="268" r:id="rId20"/>
    <p:sldId id="274" r:id="rId21"/>
    <p:sldId id="289" r:id="rId22"/>
    <p:sldId id="304" r:id="rId23"/>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p="http://schemas.openxmlformats.org/presentationml/2006/main">
  <p:cmAuthor id="1" name="刘 宇" initials="刘" lastIdx="0" clrIdx="0"/>
</p:cmAuthorLst>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57" autoAdjust="0"/>
    <p:restoredTop sz="94660"/>
  </p:normalViewPr>
  <p:slideViewPr>
    <p:cSldViewPr snapToGrid="0">
      <p:cViewPr varScale="1">
        <p:scale>
          <a:sx n="114" d="100"/>
          <a:sy n="114" d="100"/>
        </p:scale>
        <p:origin x="792" y="108"/>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1.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tags" Target="tags/tag61.xml" /><Relationship Id="rId25" Type="http://schemas.openxmlformats.org/officeDocument/2006/relationships/presProps" Target="presProps.xml" /><Relationship Id="rId26" Type="http://schemas.openxmlformats.org/officeDocument/2006/relationships/viewProps" Target="viewProps.xml" /><Relationship Id="rId27" Type="http://schemas.openxmlformats.org/officeDocument/2006/relationships/theme" Target="theme/theme1.xml" /><Relationship Id="rId28" Type="http://schemas.openxmlformats.org/officeDocument/2006/relationships/tableStyles" Target="tableStyles.xml" /><Relationship Id="rId3" Type="http://schemas.openxmlformats.org/officeDocument/2006/relationships/slideMaster" Target="slideMasters/slideMaster2.xml" /><Relationship Id="rId4" Type="http://schemas.openxmlformats.org/officeDocument/2006/relationships/notesMaster" Target="notesMasters/notes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pitchFamily="18" charset="-122"/>
                <a:ea typeface="阿里巴巴普惠体 R" panose="00020600040101010101" pitchFamily="18" charset="-122"/>
              </a:defRPr>
            </a:lvl1pPr>
          </a:lstStyle>
          <a:p>
            <a:fld id="{15A8DE25-AEE6-459D-A256-9DDABD76E562}"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pitchFamily="18" charset="-122"/>
                <a:ea typeface="阿里巴巴普惠体 R" panose="00020600040101010101" pitchFamily="18" charset="-122"/>
              </a:defRPr>
            </a:lvl1pPr>
          </a:lstStyle>
          <a:p>
            <a:fld id="{4CFFC326-F0C9-4C7C-8828-25DF1E48B455}"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1pPr>
    <a:lvl2pPr marL="4572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2pPr>
    <a:lvl3pPr marL="9144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3pPr>
    <a:lvl4pPr marL="13716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4pPr>
    <a:lvl5pPr marL="18288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t>18</a:t>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19</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spd="slow"/>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slideLayout" Target="../slideLayouts/slideLayout17.xml" /><Relationship Id="rId11" Type="http://schemas.openxmlformats.org/officeDocument/2006/relationships/slideLayout" Target="../slideLayouts/slideLayout18.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9.xml" /><Relationship Id="rId3" Type="http://schemas.openxmlformats.org/officeDocument/2006/relationships/slideLayout" Target="../slideLayouts/slideLayout10.xml" /><Relationship Id="rId4" Type="http://schemas.openxmlformats.org/officeDocument/2006/relationships/slideLayout" Target="../slideLayouts/slideLayout11.xml" /><Relationship Id="rId5" Type="http://schemas.openxmlformats.org/officeDocument/2006/relationships/slideLayout" Target="../slideLayouts/slideLayout12.xml" /><Relationship Id="rId6" Type="http://schemas.openxmlformats.org/officeDocument/2006/relationships/slideLayout" Target="../slideLayouts/slideLayout13.xml" /><Relationship Id="rId7" Type="http://schemas.openxmlformats.org/officeDocument/2006/relationships/slideLayout" Target="../slideLayouts/slideLayout14.xml" /><Relationship Id="rId8" Type="http://schemas.openxmlformats.org/officeDocument/2006/relationships/slideLayout" Target="../slideLayouts/slideLayout15.xml" /><Relationship Id="rId9" Type="http://schemas.openxmlformats.org/officeDocument/2006/relationships/slideLayout" Target="../slideLayouts/slideLayout16.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ea typeface="阿里巴巴普惠体 R" panose="00020600040101010101" pitchFamily="18" charset="-122"/>
              </a:defRPr>
            </a:lvl1p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阿里巴巴普惠体 R" panose="00020600040101010101" pitchFamily="18"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ea typeface="阿里巴巴普惠体 R" panose="00020600040101010101" pitchFamily="18" charset="-122"/>
              </a:defRPr>
            </a:lvl1pPr>
          </a:lstStyle>
          <a:p>
            <a:fld id="{565CE74E-AB26-4998-AD42-012C4C1AD076}" type="slidenum">
              <a:rPr lang="zh-CN" altLang="en-US" smtClean="0"/>
              <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slow"/>
  <p:timing/>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阿里巴巴普惠体 R" panose="00020600040101010101"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阿里巴巴普惠体 R"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阿里巴巴普惠体 R"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阿里巴巴普惠体 R"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阿里巴巴普惠体 R"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 Id="rId3"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 Id="rId3" Type="http://schemas.openxmlformats.org/officeDocument/2006/relationships/image" Target="../media/image2.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3.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4.xml" /><Relationship Id="rId10" Type="http://schemas.openxmlformats.org/officeDocument/2006/relationships/image" Target="../media/image3.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2.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1"/>
        </a:solidFill>
        <a:effectLst/>
      </p:bgPr>
    </p:bg>
    <p:spTree>
      <p:nvGrpSpPr>
        <p:cNvPr id="1" name=""/>
        <p:cNvGrpSpPr/>
        <p:nvPr/>
      </p:nvGrpSpPr>
      <p:grpSpPr>
        <a:xfrm>
          <a:off x="0" y="0"/>
          <a:ext cx="0" cy="0"/>
        </a:xfrm>
      </p:grpSpPr>
      <p:sp>
        <p:nvSpPr>
          <p:cNvPr id="10" name="AutoShape0"/>
          <p:cNvSpPr/>
          <p:nvPr/>
        </p:nvSpPr>
        <p:spPr>
          <a:xfrm flipH="1">
            <a:off x="1019163" y="1544845"/>
            <a:ext cx="704329" cy="704329"/>
          </a:xfrm>
          <a:prstGeom prst="ellipse">
            <a:avLst/>
          </a:prstGeom>
          <a:gradFill flip="none" rotWithShape="1">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grpSp>
        <p:nvGrpSpPr>
          <p:cNvPr id="7" name="组合 6"/>
          <p:cNvGrpSpPr/>
          <p:nvPr/>
        </p:nvGrpSpPr>
        <p:grpSpPr>
          <a:xfrm>
            <a:off x="258388" y="1463769"/>
            <a:ext cx="7205877" cy="4510337"/>
            <a:chOff x="594984" y="1352403"/>
            <a:chExt cx="7205877" cy="4510337"/>
          </a:xfrm>
        </p:grpSpPr>
        <p:pic>
          <p:nvPicPr>
            <p:cNvPr id="12" name="Picture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94984" y="1352403"/>
              <a:ext cx="7205877" cy="4510337"/>
            </a:xfrm>
            <a:prstGeom prst="rect">
              <a:avLst/>
            </a:prstGeom>
          </p:spPr>
        </p:pic>
        <p:pic>
          <p:nvPicPr>
            <p:cNvPr id="6" name="图片 5" descr="图片包含 桌子, 船, 许多, 充满&#10;&#10;描述已自动生成"/>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1901371"/>
              <a:ext cx="4568371" cy="3045581"/>
            </a:xfrm>
            <a:prstGeom prst="rect">
              <a:avLst/>
            </a:prstGeom>
          </p:spPr>
        </p:pic>
      </p:gr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sp>
        <p:nvSpPr>
          <p:cNvPr id="11" name="AutoShape1"/>
          <p:cNvSpPr/>
          <p:nvPr/>
        </p:nvSpPr>
        <p:spPr>
          <a:xfrm flipH="1">
            <a:off x="10804919" y="5509555"/>
            <a:ext cx="1101045" cy="1101045"/>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4" name="Text box0"/>
          <p:cNvSpPr txBox="1"/>
          <p:nvPr/>
        </p:nvSpPr>
        <p:spPr>
          <a:xfrm flipH="1">
            <a:off x="372745" y="321255"/>
            <a:ext cx="1148806" cy="307777"/>
          </a:xfrm>
          <a:prstGeom prst="rect">
            <a:avLst/>
          </a:prstGeom>
          <a:noFill/>
        </p:spPr>
        <p:txBody>
          <a:bodyPr wrap="square" rtlCol="0">
            <a:spAutoFit/>
          </a:bodyPr>
          <a:lstStyle/>
          <a:p>
            <a:pPr algn="ctr"/>
            <a:r>
              <a:rPr lang="en-US" altLang="zh-CN" sz="1400">
                <a:solidFill>
                  <a:schemeClr val="tx1">
                    <a:lumMod val="50000"/>
                    <a:lumOff val="50000"/>
                  </a:schemeClr>
                </a:solidFill>
                <a:latin typeface="思源黑体 CN Light" panose="020b0300000000000000" pitchFamily="34" charset="-122"/>
                <a:ea typeface="思源黑体 CN Light" panose="020b0300000000000000" pitchFamily="34" charset="-122"/>
              </a:rPr>
              <a:t>YOUR LOGO</a:t>
            </a:r>
            <a:endParaRPr lang="zh-CN" altLang="en-US" sz="1400">
              <a:solidFill>
                <a:schemeClr val="tx1">
                  <a:lumMod val="50000"/>
                  <a:lumOff val="50000"/>
                </a:schemeClr>
              </a:solidFill>
              <a:latin typeface="思源黑体 CN Light" panose="020b0300000000000000" pitchFamily="34" charset="-122"/>
              <a:ea typeface="思源黑体 CN Light" panose="020b0300000000000000" pitchFamily="34" charset="-122"/>
            </a:endParaRPr>
          </a:p>
        </p:txBody>
      </p:sp>
      <p:sp>
        <p:nvSpPr>
          <p:cNvPr id="17" name="Freeform0"/>
          <p:cNvSpPr/>
          <p:nvPr/>
        </p:nvSpPr>
        <p:spPr>
          <a:xfrm flipV="1">
            <a:off x="6646199" y="0"/>
            <a:ext cx="5545801" cy="2471981"/>
          </a:xfrm>
          <a:custGeom>
            <a:gdLst>
              <a:gd name="connsiteX0" fmla="*/ 0 w 5657850"/>
              <a:gd name="connsiteY0" fmla="*/ 0 h 4929550"/>
              <a:gd name="connsiteX1" fmla="*/ 5657850 w 5657850"/>
              <a:gd name="connsiteY1" fmla="*/ 0 h 4929550"/>
              <a:gd name="connsiteX2" fmla="*/ 5657850 w 5657850"/>
              <a:gd name="connsiteY2" fmla="*/ 4929550 h 4929550"/>
              <a:gd name="connsiteX3" fmla="*/ 0 w 5657850"/>
              <a:gd name="connsiteY3" fmla="*/ 4929550 h 4929550"/>
              <a:gd name="connsiteX4" fmla="*/ 0 w 5657850"/>
              <a:gd name="connsiteY4" fmla="*/ 0 h 4929550"/>
              <a:gd name="connsiteX0-1" fmla="*/ 0 w 5657850"/>
              <a:gd name="connsiteY0-2" fmla="*/ 1003300 h 5932850"/>
              <a:gd name="connsiteX1-3" fmla="*/ 5657850 w 5657850"/>
              <a:gd name="connsiteY1-4" fmla="*/ 1003300 h 5932850"/>
              <a:gd name="connsiteX2-5" fmla="*/ 5657850 w 5657850"/>
              <a:gd name="connsiteY2-6" fmla="*/ 5932850 h 5932850"/>
              <a:gd name="connsiteX3-7" fmla="*/ 0 w 5657850"/>
              <a:gd name="connsiteY3-8" fmla="*/ 5932850 h 5932850"/>
              <a:gd name="connsiteX4-9" fmla="*/ 0 w 5657850"/>
              <a:gd name="connsiteY4-10" fmla="*/ 1003300 h 5932850"/>
              <a:gd name="connsiteX0-11" fmla="*/ 660400 w 6318250"/>
              <a:gd name="connsiteY0-12" fmla="*/ 1003300 h 5932850"/>
              <a:gd name="connsiteX1-13" fmla="*/ 6318250 w 6318250"/>
              <a:gd name="connsiteY1-14" fmla="*/ 1003300 h 5932850"/>
              <a:gd name="connsiteX2-15" fmla="*/ 6318250 w 6318250"/>
              <a:gd name="connsiteY2-16" fmla="*/ 5932850 h 5932850"/>
              <a:gd name="connsiteX3-17" fmla="*/ 660400 w 6318250"/>
              <a:gd name="connsiteY3-18" fmla="*/ 5932850 h 5932850"/>
              <a:gd name="connsiteX4-19" fmla="*/ 660400 w 6318250"/>
              <a:gd name="connsiteY4-20" fmla="*/ 1003300 h 5932850"/>
              <a:gd name="connsiteX0-21" fmla="*/ 660400 w 6318250"/>
              <a:gd name="connsiteY0-22" fmla="*/ 965201 h 5894751"/>
              <a:gd name="connsiteX1-23" fmla="*/ 6318250 w 6318250"/>
              <a:gd name="connsiteY1-24" fmla="*/ 965201 h 5894751"/>
              <a:gd name="connsiteX2-25" fmla="*/ 6318250 w 6318250"/>
              <a:gd name="connsiteY2-26" fmla="*/ 5894751 h 5894751"/>
              <a:gd name="connsiteX3-27" fmla="*/ 660400 w 6318250"/>
              <a:gd name="connsiteY3-28" fmla="*/ 5894751 h 5894751"/>
              <a:gd name="connsiteX4-29" fmla="*/ 660400 w 6318250"/>
              <a:gd name="connsiteY4-30" fmla="*/ 965201 h 5894751"/>
              <a:gd name="connsiteX0-31" fmla="*/ 711200 w 6369050"/>
              <a:gd name="connsiteY0-32" fmla="*/ 965200 h 5894750"/>
              <a:gd name="connsiteX1-33" fmla="*/ 6369050 w 6369050"/>
              <a:gd name="connsiteY1-34" fmla="*/ 965200 h 5894750"/>
              <a:gd name="connsiteX2-35" fmla="*/ 6369050 w 6369050"/>
              <a:gd name="connsiteY2-36" fmla="*/ 5894750 h 5894750"/>
              <a:gd name="connsiteX3-37" fmla="*/ 711200 w 6369050"/>
              <a:gd name="connsiteY3-38" fmla="*/ 5894750 h 5894750"/>
              <a:gd name="connsiteX4-39" fmla="*/ 711200 w 6369050"/>
              <a:gd name="connsiteY4-40" fmla="*/ 965200 h 5894750"/>
              <a:gd name="connsiteX0-41" fmla="*/ 4371975 w 10029825"/>
              <a:gd name="connsiteY0-42" fmla="*/ 965200 h 5894750"/>
              <a:gd name="connsiteX1-43" fmla="*/ 10029825 w 10029825"/>
              <a:gd name="connsiteY1-44" fmla="*/ 965200 h 5894750"/>
              <a:gd name="connsiteX2-45" fmla="*/ 10029825 w 10029825"/>
              <a:gd name="connsiteY2-46" fmla="*/ 5894750 h 5894750"/>
              <a:gd name="connsiteX3-47" fmla="*/ 0 w 10029825"/>
              <a:gd name="connsiteY3-48" fmla="*/ 5894750 h 5894750"/>
              <a:gd name="connsiteX4-49" fmla="*/ 4371975 w 10029825"/>
              <a:gd name="connsiteY4-50" fmla="*/ 965200 h 5894750"/>
              <a:gd name="connsiteX0-51" fmla="*/ 4406541 w 10064391"/>
              <a:gd name="connsiteY0-52" fmla="*/ 965200 h 5894750"/>
              <a:gd name="connsiteX1-53" fmla="*/ 10064391 w 10064391"/>
              <a:gd name="connsiteY1-54" fmla="*/ 965200 h 5894750"/>
              <a:gd name="connsiteX2-55" fmla="*/ 10064391 w 10064391"/>
              <a:gd name="connsiteY2-56" fmla="*/ 5894750 h 5894750"/>
              <a:gd name="connsiteX3-57" fmla="*/ 34566 w 10064391"/>
              <a:gd name="connsiteY3-58" fmla="*/ 5894750 h 5894750"/>
              <a:gd name="connsiteX4-59" fmla="*/ 4406541 w 10064391"/>
              <a:gd name="connsiteY4-60" fmla="*/ 965200 h 5894750"/>
              <a:gd name="connsiteX0-61" fmla="*/ 4604702 w 10062527"/>
              <a:gd name="connsiteY0-62" fmla="*/ 1302342 h 5260342"/>
              <a:gd name="connsiteX1-63" fmla="*/ 10062527 w 10062527"/>
              <a:gd name="connsiteY1-64" fmla="*/ 330792 h 5260342"/>
              <a:gd name="connsiteX2-65" fmla="*/ 10062527 w 10062527"/>
              <a:gd name="connsiteY2-66" fmla="*/ 5260342 h 5260342"/>
              <a:gd name="connsiteX3-67" fmla="*/ 32702 w 10062527"/>
              <a:gd name="connsiteY3-68" fmla="*/ 5260342 h 5260342"/>
              <a:gd name="connsiteX4-69" fmla="*/ 4604702 w 10062527"/>
              <a:gd name="connsiteY4-70" fmla="*/ 1302342 h 5260342"/>
              <a:gd name="connsiteX0-71" fmla="*/ 4604702 w 10062527"/>
              <a:gd name="connsiteY0-72" fmla="*/ 1690387 h 5648387"/>
              <a:gd name="connsiteX1-73" fmla="*/ 10062527 w 10062527"/>
              <a:gd name="connsiteY1-74" fmla="*/ 718837 h 5648387"/>
              <a:gd name="connsiteX2-75" fmla="*/ 10062527 w 10062527"/>
              <a:gd name="connsiteY2-76" fmla="*/ 5648387 h 5648387"/>
              <a:gd name="connsiteX3-77" fmla="*/ 32702 w 10062527"/>
              <a:gd name="connsiteY3-78" fmla="*/ 5648387 h 5648387"/>
              <a:gd name="connsiteX4-79" fmla="*/ 4604702 w 10062527"/>
              <a:gd name="connsiteY4-80" fmla="*/ 1690387 h 5648387"/>
              <a:gd name="connsiteX0-81" fmla="*/ 4603976 w 10061801"/>
              <a:gd name="connsiteY0-82" fmla="*/ 1690387 h 5648387"/>
              <a:gd name="connsiteX1-83" fmla="*/ 10061801 w 10061801"/>
              <a:gd name="connsiteY1-84" fmla="*/ 718837 h 5648387"/>
              <a:gd name="connsiteX2-85" fmla="*/ 10061801 w 10061801"/>
              <a:gd name="connsiteY2-86" fmla="*/ 5648387 h 5648387"/>
              <a:gd name="connsiteX3-87" fmla="*/ 31976 w 10061801"/>
              <a:gd name="connsiteY3-88" fmla="*/ 5648387 h 5648387"/>
              <a:gd name="connsiteX4-89" fmla="*/ 4603976 w 10061801"/>
              <a:gd name="connsiteY4-90" fmla="*/ 1690387 h 5648387"/>
              <a:gd name="connsiteX0-91" fmla="*/ 4603976 w 10061801"/>
              <a:gd name="connsiteY0-92" fmla="*/ 1392426 h 5350426"/>
              <a:gd name="connsiteX1-93" fmla="*/ 10061801 w 10061801"/>
              <a:gd name="connsiteY1-94" fmla="*/ 420876 h 5350426"/>
              <a:gd name="connsiteX2-95" fmla="*/ 10061801 w 10061801"/>
              <a:gd name="connsiteY2-96" fmla="*/ 5350426 h 5350426"/>
              <a:gd name="connsiteX3-97" fmla="*/ 31976 w 10061801"/>
              <a:gd name="connsiteY3-98" fmla="*/ 5350426 h 5350426"/>
              <a:gd name="connsiteX4-99" fmla="*/ 4603976 w 10061801"/>
              <a:gd name="connsiteY4-100" fmla="*/ 1392426 h 5350426"/>
              <a:gd name="connsiteX0-101" fmla="*/ 4595548 w 10053373"/>
              <a:gd name="connsiteY0-102" fmla="*/ 1392426 h 5350426"/>
              <a:gd name="connsiteX1-103" fmla="*/ 10053373 w 10053373"/>
              <a:gd name="connsiteY1-104" fmla="*/ 420876 h 5350426"/>
              <a:gd name="connsiteX2-105" fmla="*/ 10053373 w 10053373"/>
              <a:gd name="connsiteY2-106" fmla="*/ 5350426 h 5350426"/>
              <a:gd name="connsiteX3-107" fmla="*/ 23548 w 10053373"/>
              <a:gd name="connsiteY3-108" fmla="*/ 5350426 h 5350426"/>
              <a:gd name="connsiteX4-109" fmla="*/ 4595548 w 10053373"/>
              <a:gd name="connsiteY4-110" fmla="*/ 1392426 h 5350426"/>
              <a:gd name="connsiteX0-111" fmla="*/ 4595548 w 10053373"/>
              <a:gd name="connsiteY0-112" fmla="*/ 1367261 h 5325261"/>
              <a:gd name="connsiteX1-113" fmla="*/ 10053373 w 10053373"/>
              <a:gd name="connsiteY1-114" fmla="*/ 395711 h 5325261"/>
              <a:gd name="connsiteX2-115" fmla="*/ 10053373 w 10053373"/>
              <a:gd name="connsiteY2-116" fmla="*/ 5325261 h 5325261"/>
              <a:gd name="connsiteX3-117" fmla="*/ 23548 w 10053373"/>
              <a:gd name="connsiteY3-118" fmla="*/ 5325261 h 5325261"/>
              <a:gd name="connsiteX4-119" fmla="*/ 4595548 w 10053373"/>
              <a:gd name="connsiteY4-120" fmla="*/ 1367261 h 5325261"/>
              <a:gd name="connsiteX0-121" fmla="*/ 9240363 w 14698188"/>
              <a:gd name="connsiteY0-122" fmla="*/ 1367261 h 5325261"/>
              <a:gd name="connsiteX1-123" fmla="*/ 14698188 w 14698188"/>
              <a:gd name="connsiteY1-124" fmla="*/ 395711 h 5325261"/>
              <a:gd name="connsiteX2-125" fmla="*/ 14698188 w 14698188"/>
              <a:gd name="connsiteY2-126" fmla="*/ 5325261 h 5325261"/>
              <a:gd name="connsiteX3-127" fmla="*/ 12308 w 14698188"/>
              <a:gd name="connsiteY3-128" fmla="*/ 5325261 h 5325261"/>
              <a:gd name="connsiteX4-129" fmla="*/ 9240363 w 14698188"/>
              <a:gd name="connsiteY4-130" fmla="*/ 1367261 h 5325261"/>
              <a:gd name="connsiteX0-131" fmla="*/ 9240363 w 14698188"/>
              <a:gd name="connsiteY0-132" fmla="*/ 1076000 h 5034000"/>
              <a:gd name="connsiteX1-133" fmla="*/ 14698188 w 14698188"/>
              <a:gd name="connsiteY1-134" fmla="*/ 104450 h 5034000"/>
              <a:gd name="connsiteX2-135" fmla="*/ 14698188 w 14698188"/>
              <a:gd name="connsiteY2-136" fmla="*/ 5034000 h 5034000"/>
              <a:gd name="connsiteX3-137" fmla="*/ 12308 w 14698188"/>
              <a:gd name="connsiteY3-138" fmla="*/ 5034000 h 5034000"/>
              <a:gd name="connsiteX4-139" fmla="*/ 9240363 w 14698188"/>
              <a:gd name="connsiteY4-140" fmla="*/ 1076000 h 5034000"/>
              <a:gd name="connsiteX0-141" fmla="*/ 9247695 w 14705520"/>
              <a:gd name="connsiteY0-142" fmla="*/ 1076000 h 5034000"/>
              <a:gd name="connsiteX1-143" fmla="*/ 14705520 w 14705520"/>
              <a:gd name="connsiteY1-144" fmla="*/ 104450 h 5034000"/>
              <a:gd name="connsiteX2-145" fmla="*/ 14705520 w 14705520"/>
              <a:gd name="connsiteY2-146" fmla="*/ 5034000 h 5034000"/>
              <a:gd name="connsiteX3-147" fmla="*/ 19640 w 14705520"/>
              <a:gd name="connsiteY3-148" fmla="*/ 5034000 h 5034000"/>
              <a:gd name="connsiteX4-149" fmla="*/ 9247695 w 14705520"/>
              <a:gd name="connsiteY4-150" fmla="*/ 1076000 h 5034000"/>
              <a:gd name="connsiteX0-151" fmla="*/ 9251946 w 14709771"/>
              <a:gd name="connsiteY0-152" fmla="*/ 1076000 h 5034000"/>
              <a:gd name="connsiteX1-153" fmla="*/ 14709771 w 14709771"/>
              <a:gd name="connsiteY1-154" fmla="*/ 104450 h 5034000"/>
              <a:gd name="connsiteX2-155" fmla="*/ 14709771 w 14709771"/>
              <a:gd name="connsiteY2-156" fmla="*/ 5034000 h 5034000"/>
              <a:gd name="connsiteX3-157" fmla="*/ 23891 w 14709771"/>
              <a:gd name="connsiteY3-158" fmla="*/ 5034000 h 5034000"/>
              <a:gd name="connsiteX4-159" fmla="*/ 9251946 w 14709771"/>
              <a:gd name="connsiteY4-160" fmla="*/ 1076000 h 5034000"/>
              <a:gd name="connsiteX0-161" fmla="*/ 9251946 w 14709771"/>
              <a:gd name="connsiteY0-162" fmla="*/ 1273721 h 5231721"/>
              <a:gd name="connsiteX1-163" fmla="*/ 14709771 w 14709771"/>
              <a:gd name="connsiteY1-164" fmla="*/ 302171 h 5231721"/>
              <a:gd name="connsiteX2-165" fmla="*/ 14709771 w 14709771"/>
              <a:gd name="connsiteY2-166" fmla="*/ 5231721 h 5231721"/>
              <a:gd name="connsiteX3-167" fmla="*/ 23891 w 14709771"/>
              <a:gd name="connsiteY3-168" fmla="*/ 5231721 h 5231721"/>
              <a:gd name="connsiteX4-169" fmla="*/ 9251946 w 14709771"/>
              <a:gd name="connsiteY4-170" fmla="*/ 1273721 h 5231721"/>
              <a:gd name="connsiteX0-171" fmla="*/ 10013250 w 14706648"/>
              <a:gd name="connsiteY0-172" fmla="*/ 2312727 h 4929550"/>
              <a:gd name="connsiteX1-173" fmla="*/ 14706648 w 14706648"/>
              <a:gd name="connsiteY1-174" fmla="*/ 0 h 4929550"/>
              <a:gd name="connsiteX2-175" fmla="*/ 14706648 w 14706648"/>
              <a:gd name="connsiteY2-176" fmla="*/ 4929550 h 4929550"/>
              <a:gd name="connsiteX3-177" fmla="*/ 20768 w 14706648"/>
              <a:gd name="connsiteY3-178" fmla="*/ 4929550 h 4929550"/>
              <a:gd name="connsiteX4-179" fmla="*/ 10013250 w 14706648"/>
              <a:gd name="connsiteY4-180" fmla="*/ 2312727 h 4929550"/>
              <a:gd name="connsiteX0-181" fmla="*/ 10011463 w 14704861"/>
              <a:gd name="connsiteY0-182" fmla="*/ 2312727 h 4929550"/>
              <a:gd name="connsiteX1-183" fmla="*/ 14704861 w 14704861"/>
              <a:gd name="connsiteY1-184" fmla="*/ 0 h 4929550"/>
              <a:gd name="connsiteX2-185" fmla="*/ 14704861 w 14704861"/>
              <a:gd name="connsiteY2-186" fmla="*/ 4929550 h 4929550"/>
              <a:gd name="connsiteX3-187" fmla="*/ 18981 w 14704861"/>
              <a:gd name="connsiteY3-188" fmla="*/ 4929550 h 4929550"/>
              <a:gd name="connsiteX4-189" fmla="*/ 10011463 w 14704861"/>
              <a:gd name="connsiteY4-190" fmla="*/ 2312727 h 4929550"/>
              <a:gd name="connsiteX0-191" fmla="*/ 10011463 w 14704861"/>
              <a:gd name="connsiteY0-192" fmla="*/ 2312727 h 4929550"/>
              <a:gd name="connsiteX1-193" fmla="*/ 14704861 w 14704861"/>
              <a:gd name="connsiteY1-194" fmla="*/ 0 h 4929550"/>
              <a:gd name="connsiteX2-195" fmla="*/ 14704861 w 14704861"/>
              <a:gd name="connsiteY2-196" fmla="*/ 4929550 h 4929550"/>
              <a:gd name="connsiteX3-197" fmla="*/ 18981 w 14704861"/>
              <a:gd name="connsiteY3-198" fmla="*/ 4929550 h 4929550"/>
              <a:gd name="connsiteX4-199" fmla="*/ 10011463 w 14704861"/>
              <a:gd name="connsiteY4-200" fmla="*/ 2312727 h 4929550"/>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704861" h="4929550">
                <a:moveTo>
                  <a:pt x="10011463" y="2312727"/>
                </a:moveTo>
                <a:cubicBezTo>
                  <a:pt x="13111336" y="451021"/>
                  <a:pt x="12818911" y="0"/>
                  <a:pt x="14704861" y="0"/>
                </a:cubicBezTo>
                <a:lnTo>
                  <a:pt x="14704861" y="4929550"/>
                </a:lnTo>
                <a:lnTo>
                  <a:pt x="18981" y="4929550"/>
                </a:lnTo>
                <a:cubicBezTo>
                  <a:pt x="-381069" y="2314817"/>
                  <a:pt x="5627810" y="4476055"/>
                  <a:pt x="10011463" y="2312727"/>
                </a:cubicBezTo>
                <a:close/>
              </a:path>
            </a:pathLst>
          </a:custGeom>
          <a:gradFill flip="none" rotWithShape="1">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8" name="AutoShape5"/>
          <p:cNvSpPr/>
          <p:nvPr/>
        </p:nvSpPr>
        <p:spPr>
          <a:xfrm flipH="1">
            <a:off x="4128987" y="724197"/>
            <a:ext cx="293263" cy="293263"/>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9" name="AutoShape6"/>
          <p:cNvSpPr/>
          <p:nvPr/>
        </p:nvSpPr>
        <p:spPr>
          <a:xfrm flipH="1">
            <a:off x="6268097" y="6006688"/>
            <a:ext cx="378102" cy="378102"/>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20" name="AutoShape7"/>
          <p:cNvSpPr/>
          <p:nvPr/>
        </p:nvSpPr>
        <p:spPr>
          <a:xfrm flipH="1">
            <a:off x="7221041" y="1408094"/>
            <a:ext cx="111351" cy="111351"/>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21" name="AutoShape8"/>
          <p:cNvSpPr/>
          <p:nvPr/>
        </p:nvSpPr>
        <p:spPr>
          <a:xfrm flipH="1">
            <a:off x="9680293" y="5715629"/>
            <a:ext cx="180331" cy="180331"/>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25" name="Freeform1"/>
          <p:cNvSpPr/>
          <p:nvPr/>
        </p:nvSpPr>
        <p:spPr>
          <a:xfrm flipH="1">
            <a:off x="-1" y="3181193"/>
            <a:ext cx="4572805" cy="3685999"/>
          </a:xfrm>
          <a:custGeom>
            <a:gdLst>
              <a:gd name="connsiteX0" fmla="*/ 0 w 5657850"/>
              <a:gd name="connsiteY0" fmla="*/ 0 h 4929550"/>
              <a:gd name="connsiteX1" fmla="*/ 5657850 w 5657850"/>
              <a:gd name="connsiteY1" fmla="*/ 0 h 4929550"/>
              <a:gd name="connsiteX2" fmla="*/ 5657850 w 5657850"/>
              <a:gd name="connsiteY2" fmla="*/ 4929550 h 4929550"/>
              <a:gd name="connsiteX3" fmla="*/ 0 w 5657850"/>
              <a:gd name="connsiteY3" fmla="*/ 4929550 h 4929550"/>
              <a:gd name="connsiteX4" fmla="*/ 0 w 5657850"/>
              <a:gd name="connsiteY4" fmla="*/ 0 h 4929550"/>
              <a:gd name="connsiteX0-1" fmla="*/ 0 w 5657850"/>
              <a:gd name="connsiteY0-2" fmla="*/ 1003300 h 5932850"/>
              <a:gd name="connsiteX1-3" fmla="*/ 5657850 w 5657850"/>
              <a:gd name="connsiteY1-4" fmla="*/ 1003300 h 5932850"/>
              <a:gd name="connsiteX2-5" fmla="*/ 5657850 w 5657850"/>
              <a:gd name="connsiteY2-6" fmla="*/ 5932850 h 5932850"/>
              <a:gd name="connsiteX3-7" fmla="*/ 0 w 5657850"/>
              <a:gd name="connsiteY3-8" fmla="*/ 5932850 h 5932850"/>
              <a:gd name="connsiteX4-9" fmla="*/ 0 w 5657850"/>
              <a:gd name="connsiteY4-10" fmla="*/ 1003300 h 5932850"/>
              <a:gd name="connsiteX0-11" fmla="*/ 660400 w 6318250"/>
              <a:gd name="connsiteY0-12" fmla="*/ 1003300 h 5932850"/>
              <a:gd name="connsiteX1-13" fmla="*/ 6318250 w 6318250"/>
              <a:gd name="connsiteY1-14" fmla="*/ 1003300 h 5932850"/>
              <a:gd name="connsiteX2-15" fmla="*/ 6318250 w 6318250"/>
              <a:gd name="connsiteY2-16" fmla="*/ 5932850 h 5932850"/>
              <a:gd name="connsiteX3-17" fmla="*/ 660400 w 6318250"/>
              <a:gd name="connsiteY3-18" fmla="*/ 5932850 h 5932850"/>
              <a:gd name="connsiteX4-19" fmla="*/ 660400 w 6318250"/>
              <a:gd name="connsiteY4-20" fmla="*/ 1003300 h 5932850"/>
              <a:gd name="connsiteX0-21" fmla="*/ 660400 w 6318250"/>
              <a:gd name="connsiteY0-22" fmla="*/ 965201 h 5894751"/>
              <a:gd name="connsiteX1-23" fmla="*/ 6318250 w 6318250"/>
              <a:gd name="connsiteY1-24" fmla="*/ 965201 h 5894751"/>
              <a:gd name="connsiteX2-25" fmla="*/ 6318250 w 6318250"/>
              <a:gd name="connsiteY2-26" fmla="*/ 5894751 h 5894751"/>
              <a:gd name="connsiteX3-27" fmla="*/ 660400 w 6318250"/>
              <a:gd name="connsiteY3-28" fmla="*/ 5894751 h 5894751"/>
              <a:gd name="connsiteX4-29" fmla="*/ 660400 w 6318250"/>
              <a:gd name="connsiteY4-30" fmla="*/ 965201 h 5894751"/>
              <a:gd name="connsiteX0-31" fmla="*/ 711200 w 6369050"/>
              <a:gd name="connsiteY0-32" fmla="*/ 965200 h 5894750"/>
              <a:gd name="connsiteX1-33" fmla="*/ 6369050 w 6369050"/>
              <a:gd name="connsiteY1-34" fmla="*/ 965200 h 5894750"/>
              <a:gd name="connsiteX2-35" fmla="*/ 6369050 w 6369050"/>
              <a:gd name="connsiteY2-36" fmla="*/ 5894750 h 5894750"/>
              <a:gd name="connsiteX3-37" fmla="*/ 711200 w 6369050"/>
              <a:gd name="connsiteY3-38" fmla="*/ 5894750 h 5894750"/>
              <a:gd name="connsiteX4-39" fmla="*/ 711200 w 6369050"/>
              <a:gd name="connsiteY4-40" fmla="*/ 965200 h 5894750"/>
              <a:gd name="connsiteX0-41" fmla="*/ 4371975 w 10029825"/>
              <a:gd name="connsiteY0-42" fmla="*/ 965200 h 5894750"/>
              <a:gd name="connsiteX1-43" fmla="*/ 10029825 w 10029825"/>
              <a:gd name="connsiteY1-44" fmla="*/ 965200 h 5894750"/>
              <a:gd name="connsiteX2-45" fmla="*/ 10029825 w 10029825"/>
              <a:gd name="connsiteY2-46" fmla="*/ 5894750 h 5894750"/>
              <a:gd name="connsiteX3-47" fmla="*/ 0 w 10029825"/>
              <a:gd name="connsiteY3-48" fmla="*/ 5894750 h 5894750"/>
              <a:gd name="connsiteX4-49" fmla="*/ 4371975 w 10029825"/>
              <a:gd name="connsiteY4-50" fmla="*/ 965200 h 5894750"/>
              <a:gd name="connsiteX0-51" fmla="*/ 4406541 w 10064391"/>
              <a:gd name="connsiteY0-52" fmla="*/ 965200 h 5894750"/>
              <a:gd name="connsiteX1-53" fmla="*/ 10064391 w 10064391"/>
              <a:gd name="connsiteY1-54" fmla="*/ 965200 h 5894750"/>
              <a:gd name="connsiteX2-55" fmla="*/ 10064391 w 10064391"/>
              <a:gd name="connsiteY2-56" fmla="*/ 5894750 h 5894750"/>
              <a:gd name="connsiteX3-57" fmla="*/ 34566 w 10064391"/>
              <a:gd name="connsiteY3-58" fmla="*/ 5894750 h 5894750"/>
              <a:gd name="connsiteX4-59" fmla="*/ 4406541 w 10064391"/>
              <a:gd name="connsiteY4-60" fmla="*/ 965200 h 5894750"/>
              <a:gd name="connsiteX0-61" fmla="*/ 4604702 w 10062527"/>
              <a:gd name="connsiteY0-62" fmla="*/ 1302342 h 5260342"/>
              <a:gd name="connsiteX1-63" fmla="*/ 10062527 w 10062527"/>
              <a:gd name="connsiteY1-64" fmla="*/ 330792 h 5260342"/>
              <a:gd name="connsiteX2-65" fmla="*/ 10062527 w 10062527"/>
              <a:gd name="connsiteY2-66" fmla="*/ 5260342 h 5260342"/>
              <a:gd name="connsiteX3-67" fmla="*/ 32702 w 10062527"/>
              <a:gd name="connsiteY3-68" fmla="*/ 5260342 h 5260342"/>
              <a:gd name="connsiteX4-69" fmla="*/ 4604702 w 10062527"/>
              <a:gd name="connsiteY4-70" fmla="*/ 1302342 h 5260342"/>
              <a:gd name="connsiteX0-71" fmla="*/ 4604702 w 10062527"/>
              <a:gd name="connsiteY0-72" fmla="*/ 1690387 h 5648387"/>
              <a:gd name="connsiteX1-73" fmla="*/ 10062527 w 10062527"/>
              <a:gd name="connsiteY1-74" fmla="*/ 718837 h 5648387"/>
              <a:gd name="connsiteX2-75" fmla="*/ 10062527 w 10062527"/>
              <a:gd name="connsiteY2-76" fmla="*/ 5648387 h 5648387"/>
              <a:gd name="connsiteX3-77" fmla="*/ 32702 w 10062527"/>
              <a:gd name="connsiteY3-78" fmla="*/ 5648387 h 5648387"/>
              <a:gd name="connsiteX4-79" fmla="*/ 4604702 w 10062527"/>
              <a:gd name="connsiteY4-80" fmla="*/ 1690387 h 5648387"/>
              <a:gd name="connsiteX0-81" fmla="*/ 4603976 w 10061801"/>
              <a:gd name="connsiteY0-82" fmla="*/ 1690387 h 5648387"/>
              <a:gd name="connsiteX1-83" fmla="*/ 10061801 w 10061801"/>
              <a:gd name="connsiteY1-84" fmla="*/ 718837 h 5648387"/>
              <a:gd name="connsiteX2-85" fmla="*/ 10061801 w 10061801"/>
              <a:gd name="connsiteY2-86" fmla="*/ 5648387 h 5648387"/>
              <a:gd name="connsiteX3-87" fmla="*/ 31976 w 10061801"/>
              <a:gd name="connsiteY3-88" fmla="*/ 5648387 h 5648387"/>
              <a:gd name="connsiteX4-89" fmla="*/ 4603976 w 10061801"/>
              <a:gd name="connsiteY4-90" fmla="*/ 1690387 h 5648387"/>
              <a:gd name="connsiteX0-91" fmla="*/ 4603976 w 10061801"/>
              <a:gd name="connsiteY0-92" fmla="*/ 1392426 h 5350426"/>
              <a:gd name="connsiteX1-93" fmla="*/ 10061801 w 10061801"/>
              <a:gd name="connsiteY1-94" fmla="*/ 420876 h 5350426"/>
              <a:gd name="connsiteX2-95" fmla="*/ 10061801 w 10061801"/>
              <a:gd name="connsiteY2-96" fmla="*/ 5350426 h 5350426"/>
              <a:gd name="connsiteX3-97" fmla="*/ 31976 w 10061801"/>
              <a:gd name="connsiteY3-98" fmla="*/ 5350426 h 5350426"/>
              <a:gd name="connsiteX4-99" fmla="*/ 4603976 w 10061801"/>
              <a:gd name="connsiteY4-100" fmla="*/ 1392426 h 5350426"/>
              <a:gd name="connsiteX0-101" fmla="*/ 4595548 w 10053373"/>
              <a:gd name="connsiteY0-102" fmla="*/ 1392426 h 5350426"/>
              <a:gd name="connsiteX1-103" fmla="*/ 10053373 w 10053373"/>
              <a:gd name="connsiteY1-104" fmla="*/ 420876 h 5350426"/>
              <a:gd name="connsiteX2-105" fmla="*/ 10053373 w 10053373"/>
              <a:gd name="connsiteY2-106" fmla="*/ 5350426 h 5350426"/>
              <a:gd name="connsiteX3-107" fmla="*/ 23548 w 10053373"/>
              <a:gd name="connsiteY3-108" fmla="*/ 5350426 h 5350426"/>
              <a:gd name="connsiteX4-109" fmla="*/ 4595548 w 10053373"/>
              <a:gd name="connsiteY4-110" fmla="*/ 1392426 h 5350426"/>
              <a:gd name="connsiteX0-111" fmla="*/ 4595548 w 10053373"/>
              <a:gd name="connsiteY0-112" fmla="*/ 1367261 h 5325261"/>
              <a:gd name="connsiteX1-113" fmla="*/ 10053373 w 10053373"/>
              <a:gd name="connsiteY1-114" fmla="*/ 395711 h 5325261"/>
              <a:gd name="connsiteX2-115" fmla="*/ 10053373 w 10053373"/>
              <a:gd name="connsiteY2-116" fmla="*/ 5325261 h 5325261"/>
              <a:gd name="connsiteX3-117" fmla="*/ 23548 w 10053373"/>
              <a:gd name="connsiteY3-118" fmla="*/ 5325261 h 5325261"/>
              <a:gd name="connsiteX4-119" fmla="*/ 4595548 w 10053373"/>
              <a:gd name="connsiteY4-120" fmla="*/ 1367261 h 5325261"/>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53373" h="5325261">
                <a:moveTo>
                  <a:pt x="4595548" y="1367261"/>
                </a:moveTo>
                <a:cubicBezTo>
                  <a:pt x="4985179" y="-967801"/>
                  <a:pt x="8167423" y="395711"/>
                  <a:pt x="10053373" y="395711"/>
                </a:cubicBezTo>
                <a:lnTo>
                  <a:pt x="10053373" y="5325261"/>
                </a:lnTo>
                <a:lnTo>
                  <a:pt x="23548" y="5325261"/>
                </a:lnTo>
                <a:cubicBezTo>
                  <a:pt x="-376502" y="2710528"/>
                  <a:pt x="4450989" y="4358963"/>
                  <a:pt x="4595548" y="1367261"/>
                </a:cubicBezTo>
                <a:close/>
              </a:path>
            </a:pathLst>
          </a:custGeom>
          <a:gradFill flip="none" rotWithShape="1">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grpSp>
        <p:nvGrpSpPr>
          <p:cNvPr id="3" name="组合 2"/>
          <p:cNvGrpSpPr/>
          <p:nvPr/>
        </p:nvGrpSpPr>
        <p:grpSpPr>
          <a:xfrm>
            <a:off x="6848140" y="2229468"/>
            <a:ext cx="4031873" cy="2667580"/>
            <a:chOff x="7226873" y="2188973"/>
            <a:chExt cx="4031873" cy="2667580"/>
          </a:xfrm>
        </p:grpSpPr>
        <p:sp>
          <p:nvSpPr>
            <p:cNvPr id="13" name="AutoShape2"/>
            <p:cNvSpPr/>
            <p:nvPr/>
          </p:nvSpPr>
          <p:spPr>
            <a:xfrm flipH="1">
              <a:off x="7226873" y="2755643"/>
              <a:ext cx="4031873" cy="1246495"/>
            </a:xfrm>
            <a:prstGeom prst="rect">
              <a:avLst/>
            </a:prstGeom>
          </p:spPr>
          <p:txBody>
            <a:bodyPr wrap="none">
              <a:spAutoFit/>
            </a:bodyPr>
            <a:lstStyle/>
            <a:p>
              <a:pPr algn="ctr"/>
              <a:r>
                <a:rPr lang="zh-CN" altLang="en-US" sz="7500">
                  <a:gradFill flip="none" rotWithShape="1">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入职培训</a:t>
              </a:r>
              <a:endParaRPr lang="zh-CN" altLang="en-US" sz="7500">
                <a:gradFill flip="none" rotWithShape="1">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sp>
          <p:nvSpPr>
            <p:cNvPr id="15" name="AutoShape3"/>
            <p:cNvSpPr/>
            <p:nvPr/>
          </p:nvSpPr>
          <p:spPr>
            <a:xfrm flipH="1">
              <a:off x="7366080" y="4043043"/>
              <a:ext cx="3753458" cy="369332"/>
            </a:xfrm>
            <a:prstGeom prst="rect">
              <a:avLst/>
            </a:prstGeom>
            <a:gradFill flip="none" rotWithShape="0">
              <a:gsLst>
                <a:gs pos="100000">
                  <a:srgbClr val="EE471E"/>
                </a:gs>
                <a:gs pos="0">
                  <a:srgbClr val="FA920D"/>
                </a:gs>
              </a:gsLst>
              <a:lin ang="2700000" scaled="1"/>
            </a:gradFill>
            <a:ln w="12700" cap="flat" cmpd="sng" algn="ctr">
              <a:noFill/>
              <a:prstDash val="solid"/>
              <a:miter lim="800000"/>
            </a:ln>
            <a:effectLst>
              <a:outerShdw blurRad="609600" dist="152400" dir="13500000" sx="55000" sy="55000" algn="br"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a:ea typeface="思源黑体 CN Bold"/>
                <a:cs typeface="阿里巴巴普惠体 R" panose="00020600040101010101" pitchFamily="18" charset="-122"/>
              </a:endParaRPr>
            </a:p>
          </p:txBody>
        </p:sp>
        <p:sp>
          <p:nvSpPr>
            <p:cNvPr id="16" name="AutoShape4"/>
            <p:cNvSpPr/>
            <p:nvPr/>
          </p:nvSpPr>
          <p:spPr>
            <a:xfrm flipH="1">
              <a:off x="7366079" y="4089210"/>
              <a:ext cx="3753460" cy="276999"/>
            </a:xfrm>
            <a:prstGeom prst="rect">
              <a:avLst/>
            </a:prstGeom>
          </p:spPr>
          <p:txBody>
            <a:bodyPr wrap="square" anchor="ctr">
              <a:spAutoFit/>
            </a:bodyPr>
            <a:lstStyle/>
            <a:p>
              <a:pPr algn="dist"/>
              <a:r>
                <a:rPr lang="en-US" altLang="zh-CN" sz="1200">
                  <a:solidFill>
                    <a:prstClr val="white"/>
                  </a:solidFill>
                  <a:latin typeface="思源黑体 CN Light" panose="020b0300000000000000" pitchFamily="34" charset="-122"/>
                  <a:ea typeface="思源黑体 CN Light" panose="020b0300000000000000" pitchFamily="34" charset="-122"/>
                </a:rPr>
                <a:t>SKILLS TRAINING FOR NEW EMPLOYEES</a:t>
              </a:r>
              <a:endParaRPr lang="zh-CN" altLang="en-US" sz="1200">
                <a:solidFill>
                  <a:prstClr val="white"/>
                </a:solidFill>
                <a:latin typeface="思源黑体 CN Light" panose="020b0300000000000000" pitchFamily="34" charset="-122"/>
                <a:ea typeface="思源黑体 CN Light" panose="020b0300000000000000" pitchFamily="34" charset="-122"/>
              </a:endParaRPr>
            </a:p>
          </p:txBody>
        </p:sp>
        <p:sp>
          <p:nvSpPr>
            <p:cNvPr id="22" name="Text box1"/>
            <p:cNvSpPr txBox="1"/>
            <p:nvPr/>
          </p:nvSpPr>
          <p:spPr>
            <a:xfrm flipH="1">
              <a:off x="7636985" y="4596203"/>
              <a:ext cx="3365344" cy="260350"/>
            </a:xfrm>
            <a:prstGeom prst="rect">
              <a:avLst/>
            </a:prstGeom>
            <a:noFill/>
          </p:spPr>
          <p:txBody>
            <a:bodyPr wrap="square" rtlCol="0">
              <a:spAutoFit/>
              <a:scene3d>
                <a:camera prst="orthographicFront"/>
                <a:lightRig rig="threePt" dir="t"/>
              </a:scene3d>
              <a:sp3d contourW="12700"/>
            </a:bodyPr>
            <a:lstStyle/>
            <a:p>
              <a:pPr algn="ctr"/>
              <a:r>
                <a:rPr lang="zh-CN" altLang="en-US" sz="1100">
                  <a:solidFill>
                    <a:prstClr val="black"/>
                  </a:solidFill>
                  <a:latin typeface="思源黑体 CN Light" panose="020b0300000000000000" pitchFamily="34" charset="-122"/>
                  <a:ea typeface="思源黑体 CN Light" panose="020b0300000000000000" pitchFamily="34" charset="-122"/>
                </a:rPr>
                <a:t>汇报人：</a:t>
              </a:r>
              <a:r>
                <a:rPr lang="en-US" altLang="zh-CN" sz="1100">
                  <a:solidFill>
                    <a:prstClr val="black"/>
                  </a:solidFill>
                  <a:latin typeface="思源黑体 CN Light" panose="020b0300000000000000" pitchFamily="34" charset="-122"/>
                  <a:ea typeface="思源黑体 CN Light" panose="020b0300000000000000" pitchFamily="34" charset="-122"/>
                </a:rPr>
                <a:t>PPT</a:t>
              </a:r>
              <a:r>
                <a:rPr lang="zh-CN" altLang="en-US" sz="1100">
                  <a:solidFill>
                    <a:prstClr val="black"/>
                  </a:solidFill>
                  <a:latin typeface="思源黑体 CN Light" panose="020b0300000000000000" pitchFamily="34" charset="-122"/>
                  <a:ea typeface="思源黑体 CN Light" panose="020b0300000000000000" pitchFamily="34" charset="-122"/>
                </a:rPr>
                <a:t>汇      汇报日期：</a:t>
              </a:r>
              <a:r>
                <a:rPr lang="en-US" altLang="zh-CN" sz="1100">
                  <a:solidFill>
                    <a:prstClr val="black"/>
                  </a:solidFill>
                  <a:latin typeface="思源黑体 CN Light" panose="020b0300000000000000" pitchFamily="34" charset="-122"/>
                  <a:ea typeface="思源黑体 CN Light" panose="020b0300000000000000" pitchFamily="34" charset="-122"/>
                </a:rPr>
                <a:t>xx</a:t>
              </a:r>
              <a:r>
                <a:rPr lang="zh-CN" altLang="en-US" sz="1100">
                  <a:solidFill>
                    <a:prstClr val="black"/>
                  </a:solidFill>
                  <a:latin typeface="思源黑体 CN Light" panose="020b0300000000000000" pitchFamily="34" charset="-122"/>
                  <a:ea typeface="思源黑体 CN Light" panose="020b0300000000000000" pitchFamily="34" charset="-122"/>
                </a:rPr>
                <a:t>年</a:t>
              </a:r>
              <a:r>
                <a:rPr lang="en-US" altLang="zh-CN" sz="1100">
                  <a:solidFill>
                    <a:prstClr val="black"/>
                  </a:solidFill>
                  <a:latin typeface="思源黑体 CN Light" panose="020b0300000000000000" pitchFamily="34" charset="-122"/>
                  <a:ea typeface="思源黑体 CN Light" panose="020b0300000000000000" pitchFamily="34" charset="-122"/>
                </a:rPr>
                <a:t>xx</a:t>
              </a:r>
              <a:r>
                <a:rPr lang="zh-CN" altLang="en-US" sz="1100">
                  <a:solidFill>
                    <a:prstClr val="black"/>
                  </a:solidFill>
                  <a:latin typeface="思源黑体 CN Light" panose="020b0300000000000000" pitchFamily="34" charset="-122"/>
                  <a:ea typeface="思源黑体 CN Light" panose="020b0300000000000000" pitchFamily="34" charset="-122"/>
                </a:rPr>
                <a:t>月</a:t>
              </a:r>
              <a:r>
                <a:rPr lang="en-US" altLang="zh-CN" sz="1100">
                  <a:solidFill>
                    <a:prstClr val="black"/>
                  </a:solidFill>
                  <a:latin typeface="思源黑体 CN Light" panose="020b0300000000000000" pitchFamily="34" charset="-122"/>
                  <a:ea typeface="思源黑体 CN Light" panose="020b0300000000000000" pitchFamily="34" charset="-122"/>
                </a:rPr>
                <a:t>xx</a:t>
              </a:r>
              <a:r>
                <a:rPr lang="zh-CN" altLang="en-US" sz="1100">
                  <a:solidFill>
                    <a:prstClr val="black"/>
                  </a:solidFill>
                  <a:latin typeface="思源黑体 CN Light" panose="020b0300000000000000" pitchFamily="34" charset="-122"/>
                  <a:ea typeface="思源黑体 CN Light" panose="020b0300000000000000" pitchFamily="34" charset="-122"/>
                </a:rPr>
                <a:t>日</a:t>
              </a:r>
              <a:endParaRPr lang="zh-CN" altLang="en-US" sz="1100">
                <a:solidFill>
                  <a:prstClr val="black"/>
                </a:solidFill>
                <a:latin typeface="思源黑体 CN Light" panose="020b0300000000000000" pitchFamily="34" charset="-122"/>
                <a:ea typeface="思源黑体 CN Light" panose="020b0300000000000000" pitchFamily="34" charset="-122"/>
              </a:endParaRPr>
            </a:p>
          </p:txBody>
        </p:sp>
        <p:sp>
          <p:nvSpPr>
            <p:cNvPr id="27" name="AutoShape2"/>
            <p:cNvSpPr/>
            <p:nvPr/>
          </p:nvSpPr>
          <p:spPr>
            <a:xfrm flipH="1">
              <a:off x="7332392" y="2188973"/>
              <a:ext cx="3877985" cy="584775"/>
            </a:xfrm>
            <a:prstGeom prst="rect">
              <a:avLst/>
            </a:prstGeom>
          </p:spPr>
          <p:txBody>
            <a:bodyPr wrap="none">
              <a:spAutoFit/>
            </a:bodyPr>
            <a:lstStyle/>
            <a:p>
              <a:pPr algn="ctr"/>
              <a:r>
                <a:rPr lang="zh-CN" altLang="en-US" sz="3200">
                  <a:solidFill>
                    <a:schemeClr val="tx1">
                      <a:lumMod val="75000"/>
                      <a:lumOff val="25000"/>
                    </a:schemeClr>
                  </a:solidFill>
                  <a:latin typeface="思源黑体 CN Bold" panose="020b0800000000000000" pitchFamily="34" charset="-122"/>
                  <a:ea typeface="思源黑体 CN Bold" panose="020b0800000000000000" pitchFamily="34" charset="-122"/>
                </a:rPr>
                <a:t>公司新员工技能培训</a:t>
              </a:r>
              <a:endParaRPr lang="zh-CN" altLang="en-US" sz="32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anim calcmode="lin" valueType="num">
                                      <p:cBhvr>
                                        <p:cTn id="14" dur="500" fill="hold"/>
                                        <p:tgtEl>
                                          <p:spTgt spid="7"/>
                                        </p:tgtEl>
                                        <p:attrNameLst>
                                          <p:attrName>ppt_x</p:attrName>
                                        </p:attrNameLst>
                                      </p:cBhvr>
                                      <p:tavLst>
                                        <p:tav tm="0">
                                          <p:val>
                                            <p:strVal val="#ppt_x"/>
                                          </p:val>
                                        </p:tav>
                                        <p:tav tm="100000">
                                          <p:val>
                                            <p:strVal val="#ppt_x"/>
                                          </p:val>
                                        </p:tav>
                                      </p:tavLst>
                                    </p:anim>
                                    <p:anim calcmode="lin" valueType="num">
                                      <p:cBhvr>
                                        <p:cTn id="15"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grpSp>
        <p:nvGrpSpPr>
          <p:cNvPr id="3" name="组合 2"/>
          <p:cNvGrpSpPr/>
          <p:nvPr/>
        </p:nvGrpSpPr>
        <p:grpSpPr>
          <a:xfrm>
            <a:off x="410946" y="148817"/>
            <a:ext cx="2736852" cy="780022"/>
            <a:chOff x="7224773" y="1342617"/>
            <a:chExt cx="2736852" cy="780022"/>
          </a:xfrm>
        </p:grpSpPr>
        <p:sp>
          <p:nvSpPr>
            <p:cNvPr id="5" name="文本框 4"/>
            <p:cNvSpPr txBox="1"/>
            <p:nvPr/>
          </p:nvSpPr>
          <p:spPr>
            <a:xfrm>
              <a:off x="8050753" y="1446141"/>
              <a:ext cx="1910872" cy="461665"/>
            </a:xfrm>
            <a:prstGeom prst="rect">
              <a:avLst/>
            </a:prstGeom>
            <a:noFill/>
          </p:spPr>
          <p:txBody>
            <a:bodyPr wrap="square" rtlCol="0">
              <a:spAutoFit/>
              <a:scene3d>
                <a:camera prst="orthographicFront"/>
                <a:lightRig rig="threePt" dir="t"/>
              </a:scene3d>
              <a:sp3d contourW="12700"/>
            </a:bodyPr>
            <a:lstStyle/>
            <a:p>
              <a:pPr defTabSz="457200"/>
              <a:r>
                <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rPr>
                <a:t>制度介绍</a:t>
              </a:r>
              <a:endPar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endParaRPr>
            </a:p>
          </p:txBody>
        </p:sp>
        <p:sp>
          <p:nvSpPr>
            <p:cNvPr id="6" name="矩形 5"/>
            <p:cNvSpPr/>
            <p:nvPr/>
          </p:nvSpPr>
          <p:spPr bwMode="auto">
            <a:xfrm>
              <a:off x="8073613" y="1843116"/>
              <a:ext cx="1845722" cy="215444"/>
            </a:xfrm>
            <a:prstGeom prst="rect">
              <a:avLst/>
            </a:prstGeom>
          </p:spPr>
          <p:txBody>
            <a:bodyPr wrap="square">
              <a:spAutoFit/>
              <a:scene3d>
                <a:camera prst="orthographicFront"/>
                <a:lightRig rig="threePt" dir="t"/>
              </a:scene3d>
              <a:sp3d contourW="12700"/>
            </a:bodyPr>
            <a:lstStyle/>
            <a:p>
              <a:pPr algn="dist" defTabSz="457200">
                <a:defRPr/>
              </a:pPr>
              <a:r>
                <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rPr>
                <a:t>INTRODUCTION OF THE SYSTEM</a:t>
              </a:r>
              <a:endPar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endParaRPr>
            </a:p>
          </p:txBody>
        </p:sp>
        <p:sp>
          <p:nvSpPr>
            <p:cNvPr id="7" name="矩形 6"/>
            <p:cNvSpPr/>
            <p:nvPr/>
          </p:nvSpPr>
          <p:spPr bwMode="auto">
            <a:xfrm>
              <a:off x="7224773" y="1342617"/>
              <a:ext cx="783690" cy="780022"/>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02.</a:t>
              </a:r>
              <a:endPar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sp>
        <p:nvSpPr>
          <p:cNvPr id="13" name="箭头: V 形 22"/>
          <p:cNvSpPr/>
          <p:nvPr/>
        </p:nvSpPr>
        <p:spPr>
          <a:xfrm>
            <a:off x="3214067" y="3429000"/>
            <a:ext cx="291546" cy="438150"/>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思源黑体 CN Bold"/>
              <a:cs typeface="阿里巴巴普惠体 R" panose="00020600040101010101" pitchFamily="18" charset="-122"/>
              <a:sym typeface="+mn-lt"/>
            </a:endParaRPr>
          </a:p>
        </p:txBody>
      </p:sp>
      <p:sp>
        <p:nvSpPr>
          <p:cNvPr id="14" name="箭头: V 形 23"/>
          <p:cNvSpPr/>
          <p:nvPr/>
        </p:nvSpPr>
        <p:spPr>
          <a:xfrm>
            <a:off x="4808202" y="3429000"/>
            <a:ext cx="291546" cy="438150"/>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思源黑体 CN Bold"/>
              <a:cs typeface="阿里巴巴普惠体 R" panose="00020600040101010101" pitchFamily="18" charset="-122"/>
              <a:sym typeface="+mn-lt"/>
            </a:endParaRPr>
          </a:p>
        </p:txBody>
      </p:sp>
      <p:sp>
        <p:nvSpPr>
          <p:cNvPr id="15" name="箭头: V 形 24"/>
          <p:cNvSpPr/>
          <p:nvPr/>
        </p:nvSpPr>
        <p:spPr>
          <a:xfrm>
            <a:off x="7092251" y="3429000"/>
            <a:ext cx="291546" cy="438150"/>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思源黑体 CN Bold"/>
              <a:cs typeface="阿里巴巴普惠体 R" panose="00020600040101010101" pitchFamily="18" charset="-122"/>
              <a:sym typeface="+mn-lt"/>
            </a:endParaRPr>
          </a:p>
        </p:txBody>
      </p:sp>
      <p:sp>
        <p:nvSpPr>
          <p:cNvPr id="16" name="箭头: V 形 25"/>
          <p:cNvSpPr/>
          <p:nvPr/>
        </p:nvSpPr>
        <p:spPr>
          <a:xfrm>
            <a:off x="8686386" y="3429000"/>
            <a:ext cx="291546" cy="438150"/>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思源黑体 CN Bold"/>
              <a:cs typeface="阿里巴巴普惠体 R" panose="00020600040101010101" pitchFamily="18" charset="-122"/>
              <a:sym typeface="+mn-lt"/>
            </a:endParaRPr>
          </a:p>
        </p:txBody>
      </p:sp>
      <p:grpSp>
        <p:nvGrpSpPr>
          <p:cNvPr id="40" name="组合 39"/>
          <p:cNvGrpSpPr/>
          <p:nvPr/>
        </p:nvGrpSpPr>
        <p:grpSpPr>
          <a:xfrm>
            <a:off x="3035283" y="1549700"/>
            <a:ext cx="2243252" cy="2482984"/>
            <a:chOff x="3035283" y="1807033"/>
            <a:chExt cx="2243252" cy="2482984"/>
          </a:xfrm>
        </p:grpSpPr>
        <p:sp>
          <p:nvSpPr>
            <p:cNvPr id="11" name="矩形: 圆角 4"/>
            <p:cNvSpPr/>
            <p:nvPr/>
          </p:nvSpPr>
          <p:spPr>
            <a:xfrm rot="2700000">
              <a:off x="3776592" y="3529383"/>
              <a:ext cx="760634" cy="760634"/>
            </a:xfrm>
            <a:prstGeom prst="roundRect">
              <a:avLst/>
            </a:prstGeom>
            <a:solidFill>
              <a:schemeClr val="tx1">
                <a:lumMod val="75000"/>
                <a:lumOff val="2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Bold"/>
                <a:cs typeface="阿里巴巴普惠体 R" panose="00020600040101010101" pitchFamily="18" charset="-122"/>
                <a:sym typeface="+mn-lt"/>
              </a:endParaRPr>
            </a:p>
          </p:txBody>
        </p:sp>
        <p:sp>
          <p:nvSpPr>
            <p:cNvPr id="20" name="椭圆 29"/>
            <p:cNvSpPr/>
            <p:nvPr/>
          </p:nvSpPr>
          <p:spPr>
            <a:xfrm>
              <a:off x="4010701" y="3759439"/>
              <a:ext cx="292416" cy="291939"/>
            </a:xfrm>
            <a:custGeom>
              <a:gdLst>
                <a:gd name="connsiteX0" fmla="*/ 140017 w 606581"/>
                <a:gd name="connsiteY0" fmla="*/ 411043 h 605592"/>
                <a:gd name="connsiteX1" fmla="*/ 178821 w 606581"/>
                <a:gd name="connsiteY1" fmla="*/ 427078 h 605592"/>
                <a:gd name="connsiteX2" fmla="*/ 178821 w 606581"/>
                <a:gd name="connsiteY2" fmla="*/ 504564 h 605592"/>
                <a:gd name="connsiteX3" fmla="*/ 93692 w 606581"/>
                <a:gd name="connsiteY3" fmla="*/ 589557 h 605592"/>
                <a:gd name="connsiteX4" fmla="*/ 54887 w 606581"/>
                <a:gd name="connsiteY4" fmla="*/ 605592 h 605592"/>
                <a:gd name="connsiteX5" fmla="*/ 16083 w 606581"/>
                <a:gd name="connsiteY5" fmla="*/ 589557 h 605592"/>
                <a:gd name="connsiteX6" fmla="*/ 16083 w 606581"/>
                <a:gd name="connsiteY6" fmla="*/ 511979 h 605592"/>
                <a:gd name="connsiteX7" fmla="*/ 101212 w 606581"/>
                <a:gd name="connsiteY7" fmla="*/ 427078 h 605592"/>
                <a:gd name="connsiteX8" fmla="*/ 140017 w 606581"/>
                <a:gd name="connsiteY8" fmla="*/ 411043 h 605592"/>
                <a:gd name="connsiteX9" fmla="*/ 382501 w 606581"/>
                <a:gd name="connsiteY9" fmla="*/ 49537 h 605592"/>
                <a:gd name="connsiteX10" fmla="*/ 557044 w 606581"/>
                <a:gd name="connsiteY10" fmla="*/ 223798 h 605592"/>
                <a:gd name="connsiteX11" fmla="*/ 382501 w 606581"/>
                <a:gd name="connsiteY11" fmla="*/ 398059 h 605592"/>
                <a:gd name="connsiteX12" fmla="*/ 207957 w 606581"/>
                <a:gd name="connsiteY12" fmla="*/ 223798 h 605592"/>
                <a:gd name="connsiteX13" fmla="*/ 382501 w 606581"/>
                <a:gd name="connsiteY13" fmla="*/ 49537 h 605592"/>
                <a:gd name="connsiteX14" fmla="*/ 382536 w 606581"/>
                <a:gd name="connsiteY14" fmla="*/ 24750 h 605592"/>
                <a:gd name="connsiteX15" fmla="*/ 304914 w 606581"/>
                <a:gd name="connsiteY15" fmla="*/ 40417 h 605592"/>
                <a:gd name="connsiteX16" fmla="*/ 241591 w 606581"/>
                <a:gd name="connsiteY16" fmla="*/ 83058 h 605592"/>
                <a:gd name="connsiteX17" fmla="*/ 198880 w 606581"/>
                <a:gd name="connsiteY17" fmla="*/ 146278 h 605592"/>
                <a:gd name="connsiteX18" fmla="*/ 183189 w 606581"/>
                <a:gd name="connsiteY18" fmla="*/ 223774 h 605592"/>
                <a:gd name="connsiteX19" fmla="*/ 198880 w 606581"/>
                <a:gd name="connsiteY19" fmla="*/ 301177 h 605592"/>
                <a:gd name="connsiteX20" fmla="*/ 241591 w 606581"/>
                <a:gd name="connsiteY20" fmla="*/ 364490 h 605592"/>
                <a:gd name="connsiteX21" fmla="*/ 304914 w 606581"/>
                <a:gd name="connsiteY21" fmla="*/ 407131 h 605592"/>
                <a:gd name="connsiteX22" fmla="*/ 382536 w 606581"/>
                <a:gd name="connsiteY22" fmla="*/ 422705 h 605592"/>
                <a:gd name="connsiteX23" fmla="*/ 460158 w 606581"/>
                <a:gd name="connsiteY23" fmla="*/ 407131 h 605592"/>
                <a:gd name="connsiteX24" fmla="*/ 523481 w 606581"/>
                <a:gd name="connsiteY24" fmla="*/ 364490 h 605592"/>
                <a:gd name="connsiteX25" fmla="*/ 566192 w 606581"/>
                <a:gd name="connsiteY25" fmla="*/ 301177 h 605592"/>
                <a:gd name="connsiteX26" fmla="*/ 581883 w 606581"/>
                <a:gd name="connsiteY26" fmla="*/ 223774 h 605592"/>
                <a:gd name="connsiteX27" fmla="*/ 566192 w 606581"/>
                <a:gd name="connsiteY27" fmla="*/ 146278 h 605592"/>
                <a:gd name="connsiteX28" fmla="*/ 523481 w 606581"/>
                <a:gd name="connsiteY28" fmla="*/ 83058 h 605592"/>
                <a:gd name="connsiteX29" fmla="*/ 460158 w 606581"/>
                <a:gd name="connsiteY29" fmla="*/ 40417 h 605592"/>
                <a:gd name="connsiteX30" fmla="*/ 382536 w 606581"/>
                <a:gd name="connsiteY30" fmla="*/ 24750 h 605592"/>
                <a:gd name="connsiteX31" fmla="*/ 382536 w 606581"/>
                <a:gd name="connsiteY31" fmla="*/ 0 h 605592"/>
                <a:gd name="connsiteX32" fmla="*/ 469721 w 606581"/>
                <a:gd name="connsiteY32" fmla="*/ 17613 h 605592"/>
                <a:gd name="connsiteX33" fmla="*/ 540937 w 606581"/>
                <a:gd name="connsiteY33" fmla="*/ 65538 h 605592"/>
                <a:gd name="connsiteX34" fmla="*/ 588940 w 606581"/>
                <a:gd name="connsiteY34" fmla="*/ 136637 h 605592"/>
                <a:gd name="connsiteX35" fmla="*/ 606581 w 606581"/>
                <a:gd name="connsiteY35" fmla="*/ 223774 h 605592"/>
                <a:gd name="connsiteX36" fmla="*/ 588940 w 606581"/>
                <a:gd name="connsiteY36" fmla="*/ 310818 h 605592"/>
                <a:gd name="connsiteX37" fmla="*/ 540937 w 606581"/>
                <a:gd name="connsiteY37" fmla="*/ 381917 h 605592"/>
                <a:gd name="connsiteX38" fmla="*/ 469721 w 606581"/>
                <a:gd name="connsiteY38" fmla="*/ 429842 h 605592"/>
                <a:gd name="connsiteX39" fmla="*/ 382536 w 606581"/>
                <a:gd name="connsiteY39" fmla="*/ 447455 h 605592"/>
                <a:gd name="connsiteX40" fmla="*/ 295258 w 606581"/>
                <a:gd name="connsiteY40" fmla="*/ 429842 h 605592"/>
                <a:gd name="connsiteX41" fmla="*/ 240105 w 606581"/>
                <a:gd name="connsiteY41" fmla="*/ 396471 h 605592"/>
                <a:gd name="connsiteX42" fmla="*/ 209558 w 606581"/>
                <a:gd name="connsiteY42" fmla="*/ 427061 h 605592"/>
                <a:gd name="connsiteX43" fmla="*/ 196373 w 606581"/>
                <a:gd name="connsiteY43" fmla="*/ 409541 h 605592"/>
                <a:gd name="connsiteX44" fmla="*/ 178918 w 606581"/>
                <a:gd name="connsiteY44" fmla="*/ 396378 h 605592"/>
                <a:gd name="connsiteX45" fmla="*/ 209465 w 606581"/>
                <a:gd name="connsiteY45" fmla="*/ 365880 h 605592"/>
                <a:gd name="connsiteX46" fmla="*/ 176040 w 606581"/>
                <a:gd name="connsiteY46" fmla="*/ 310818 h 605592"/>
                <a:gd name="connsiteX47" fmla="*/ 158491 w 606581"/>
                <a:gd name="connsiteY47" fmla="*/ 223774 h 605592"/>
                <a:gd name="connsiteX48" fmla="*/ 176040 w 606581"/>
                <a:gd name="connsiteY48" fmla="*/ 136637 h 605592"/>
                <a:gd name="connsiteX49" fmla="*/ 224043 w 606581"/>
                <a:gd name="connsiteY49" fmla="*/ 65538 h 605592"/>
                <a:gd name="connsiteX50" fmla="*/ 295258 w 606581"/>
                <a:gd name="connsiteY50" fmla="*/ 17613 h 605592"/>
                <a:gd name="connsiteX51" fmla="*/ 382536 w 606581"/>
                <a:gd name="connsiteY51" fmla="*/ 0 h 60559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6581" h="605592">
                  <a:moveTo>
                    <a:pt x="140017" y="411043"/>
                  </a:moveTo>
                  <a:cubicBezTo>
                    <a:pt x="154035" y="411043"/>
                    <a:pt x="168053" y="416326"/>
                    <a:pt x="178821" y="427078"/>
                  </a:cubicBezTo>
                  <a:cubicBezTo>
                    <a:pt x="200266" y="448488"/>
                    <a:pt x="200266" y="483153"/>
                    <a:pt x="178821" y="504564"/>
                  </a:cubicBezTo>
                  <a:lnTo>
                    <a:pt x="93692" y="589557"/>
                  </a:lnTo>
                  <a:cubicBezTo>
                    <a:pt x="83016" y="600216"/>
                    <a:pt x="68905" y="605592"/>
                    <a:pt x="54887" y="605592"/>
                  </a:cubicBezTo>
                  <a:cubicBezTo>
                    <a:pt x="40870" y="605592"/>
                    <a:pt x="26759" y="600216"/>
                    <a:pt x="16083" y="589557"/>
                  </a:cubicBezTo>
                  <a:cubicBezTo>
                    <a:pt x="-5362" y="568147"/>
                    <a:pt x="-5362" y="533389"/>
                    <a:pt x="16083" y="511979"/>
                  </a:cubicBezTo>
                  <a:lnTo>
                    <a:pt x="101212" y="427078"/>
                  </a:lnTo>
                  <a:cubicBezTo>
                    <a:pt x="111888" y="416326"/>
                    <a:pt x="125999" y="411043"/>
                    <a:pt x="140017" y="411043"/>
                  </a:cubicBezTo>
                  <a:close/>
                  <a:moveTo>
                    <a:pt x="382501" y="49537"/>
                  </a:moveTo>
                  <a:cubicBezTo>
                    <a:pt x="478871" y="49537"/>
                    <a:pt x="557044" y="127491"/>
                    <a:pt x="557044" y="223798"/>
                  </a:cubicBezTo>
                  <a:cubicBezTo>
                    <a:pt x="557044" y="320012"/>
                    <a:pt x="478871" y="398059"/>
                    <a:pt x="382501" y="398059"/>
                  </a:cubicBezTo>
                  <a:cubicBezTo>
                    <a:pt x="286130" y="398059"/>
                    <a:pt x="207957" y="320012"/>
                    <a:pt x="207957" y="223798"/>
                  </a:cubicBezTo>
                  <a:cubicBezTo>
                    <a:pt x="207957" y="127491"/>
                    <a:pt x="286130" y="49537"/>
                    <a:pt x="382501" y="49537"/>
                  </a:cubicBezTo>
                  <a:close/>
                  <a:moveTo>
                    <a:pt x="382536" y="24750"/>
                  </a:moveTo>
                  <a:cubicBezTo>
                    <a:pt x="355610" y="24750"/>
                    <a:pt x="329519" y="30034"/>
                    <a:pt x="304914" y="40417"/>
                  </a:cubicBezTo>
                  <a:cubicBezTo>
                    <a:pt x="281238" y="50428"/>
                    <a:pt x="259882" y="64796"/>
                    <a:pt x="241591" y="83058"/>
                  </a:cubicBezTo>
                  <a:cubicBezTo>
                    <a:pt x="223300" y="101319"/>
                    <a:pt x="208908" y="122547"/>
                    <a:pt x="198880" y="146278"/>
                  </a:cubicBezTo>
                  <a:cubicBezTo>
                    <a:pt x="188481" y="170843"/>
                    <a:pt x="183189" y="196891"/>
                    <a:pt x="183189" y="223774"/>
                  </a:cubicBezTo>
                  <a:cubicBezTo>
                    <a:pt x="183189" y="250564"/>
                    <a:pt x="188481" y="276705"/>
                    <a:pt x="198880" y="301177"/>
                  </a:cubicBezTo>
                  <a:cubicBezTo>
                    <a:pt x="208908" y="324908"/>
                    <a:pt x="223300" y="346228"/>
                    <a:pt x="241591" y="364490"/>
                  </a:cubicBezTo>
                  <a:cubicBezTo>
                    <a:pt x="259882" y="382752"/>
                    <a:pt x="281238" y="397027"/>
                    <a:pt x="304914" y="407131"/>
                  </a:cubicBezTo>
                  <a:cubicBezTo>
                    <a:pt x="329519" y="417513"/>
                    <a:pt x="355610" y="422705"/>
                    <a:pt x="382536" y="422705"/>
                  </a:cubicBezTo>
                  <a:cubicBezTo>
                    <a:pt x="409462" y="422705"/>
                    <a:pt x="435553" y="417513"/>
                    <a:pt x="460158" y="407131"/>
                  </a:cubicBezTo>
                  <a:cubicBezTo>
                    <a:pt x="483834" y="397027"/>
                    <a:pt x="505190" y="382752"/>
                    <a:pt x="523481" y="364490"/>
                  </a:cubicBezTo>
                  <a:cubicBezTo>
                    <a:pt x="541772" y="346228"/>
                    <a:pt x="556164" y="324908"/>
                    <a:pt x="566192" y="301177"/>
                  </a:cubicBezTo>
                  <a:cubicBezTo>
                    <a:pt x="576591" y="276705"/>
                    <a:pt x="581883" y="250564"/>
                    <a:pt x="581883" y="223774"/>
                  </a:cubicBezTo>
                  <a:cubicBezTo>
                    <a:pt x="581883" y="196891"/>
                    <a:pt x="576591" y="170843"/>
                    <a:pt x="566192" y="146278"/>
                  </a:cubicBezTo>
                  <a:cubicBezTo>
                    <a:pt x="556164" y="122547"/>
                    <a:pt x="541772" y="101319"/>
                    <a:pt x="523481" y="83058"/>
                  </a:cubicBezTo>
                  <a:cubicBezTo>
                    <a:pt x="505190" y="64796"/>
                    <a:pt x="483834" y="50428"/>
                    <a:pt x="460158" y="40417"/>
                  </a:cubicBezTo>
                  <a:cubicBezTo>
                    <a:pt x="435553" y="30034"/>
                    <a:pt x="409462" y="24750"/>
                    <a:pt x="382536" y="24750"/>
                  </a:cubicBezTo>
                  <a:close/>
                  <a:moveTo>
                    <a:pt x="382536" y="0"/>
                  </a:moveTo>
                  <a:cubicBezTo>
                    <a:pt x="412712" y="0"/>
                    <a:pt x="442145" y="5933"/>
                    <a:pt x="469721" y="17613"/>
                  </a:cubicBezTo>
                  <a:cubicBezTo>
                    <a:pt x="496462" y="28922"/>
                    <a:pt x="520417" y="45051"/>
                    <a:pt x="540937" y="65538"/>
                  </a:cubicBezTo>
                  <a:cubicBezTo>
                    <a:pt x="561549" y="86117"/>
                    <a:pt x="577705" y="110033"/>
                    <a:pt x="588940" y="136637"/>
                  </a:cubicBezTo>
                  <a:cubicBezTo>
                    <a:pt x="600639" y="164262"/>
                    <a:pt x="606581" y="193554"/>
                    <a:pt x="606581" y="223774"/>
                  </a:cubicBezTo>
                  <a:cubicBezTo>
                    <a:pt x="606581" y="253901"/>
                    <a:pt x="600639" y="283194"/>
                    <a:pt x="588940" y="310818"/>
                  </a:cubicBezTo>
                  <a:cubicBezTo>
                    <a:pt x="577705" y="337515"/>
                    <a:pt x="561549" y="361431"/>
                    <a:pt x="540937" y="381917"/>
                  </a:cubicBezTo>
                  <a:cubicBezTo>
                    <a:pt x="520417" y="402496"/>
                    <a:pt x="496462" y="418626"/>
                    <a:pt x="469721" y="429842"/>
                  </a:cubicBezTo>
                  <a:cubicBezTo>
                    <a:pt x="442145" y="441522"/>
                    <a:pt x="412805" y="447455"/>
                    <a:pt x="382536" y="447455"/>
                  </a:cubicBezTo>
                  <a:cubicBezTo>
                    <a:pt x="352267" y="447455"/>
                    <a:pt x="322927" y="441522"/>
                    <a:pt x="295258" y="429842"/>
                  </a:cubicBezTo>
                  <a:cubicBezTo>
                    <a:pt x="275295" y="421407"/>
                    <a:pt x="256818" y="410190"/>
                    <a:pt x="240105" y="396471"/>
                  </a:cubicBezTo>
                  <a:lnTo>
                    <a:pt x="209558" y="427061"/>
                  </a:lnTo>
                  <a:cubicBezTo>
                    <a:pt x="206030" y="420758"/>
                    <a:pt x="201666" y="414918"/>
                    <a:pt x="196373" y="409541"/>
                  </a:cubicBezTo>
                  <a:cubicBezTo>
                    <a:pt x="191081" y="404350"/>
                    <a:pt x="185232" y="399901"/>
                    <a:pt x="178918" y="396378"/>
                  </a:cubicBezTo>
                  <a:lnTo>
                    <a:pt x="209465" y="365880"/>
                  </a:lnTo>
                  <a:cubicBezTo>
                    <a:pt x="195724" y="349287"/>
                    <a:pt x="184582" y="330840"/>
                    <a:pt x="176040" y="310818"/>
                  </a:cubicBezTo>
                  <a:cubicBezTo>
                    <a:pt x="164341" y="283194"/>
                    <a:pt x="158491" y="253901"/>
                    <a:pt x="158491" y="223774"/>
                  </a:cubicBezTo>
                  <a:cubicBezTo>
                    <a:pt x="158491" y="193554"/>
                    <a:pt x="164341" y="164262"/>
                    <a:pt x="176040" y="136637"/>
                  </a:cubicBezTo>
                  <a:cubicBezTo>
                    <a:pt x="187367" y="110033"/>
                    <a:pt x="203523" y="86117"/>
                    <a:pt x="224043" y="65538"/>
                  </a:cubicBezTo>
                  <a:cubicBezTo>
                    <a:pt x="244655" y="45051"/>
                    <a:pt x="268610" y="28922"/>
                    <a:pt x="295258" y="17613"/>
                  </a:cubicBezTo>
                  <a:cubicBezTo>
                    <a:pt x="322927" y="5933"/>
                    <a:pt x="352267" y="0"/>
                    <a:pt x="38253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Arial" panose="020b0604020202020204" pitchFamily="34" charset="0"/>
                <a:ea typeface="思源黑体 CN Bold"/>
                <a:cs typeface="阿里巴巴普惠体 R" panose="00020600040101010101" pitchFamily="18" charset="-122"/>
                <a:sym typeface="+mn-lt"/>
              </a:endParaRPr>
            </a:p>
          </p:txBody>
        </p:sp>
        <p:grpSp>
          <p:nvGrpSpPr>
            <p:cNvPr id="2" name="组合 1"/>
            <p:cNvGrpSpPr/>
            <p:nvPr/>
          </p:nvGrpSpPr>
          <p:grpSpPr>
            <a:xfrm>
              <a:off x="3035283" y="1807033"/>
              <a:ext cx="2243252" cy="1168645"/>
              <a:chOff x="2913787" y="1739571"/>
              <a:chExt cx="2243252" cy="1168645"/>
            </a:xfrm>
          </p:grpSpPr>
          <p:sp>
            <p:nvSpPr>
              <p:cNvPr id="22" name="Rectangle 16"/>
              <p:cNvSpPr/>
              <p:nvPr/>
            </p:nvSpPr>
            <p:spPr>
              <a:xfrm flipH="1">
                <a:off x="2913787" y="2113896"/>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3" name="Title 11"/>
              <p:cNvSpPr txBox="1"/>
              <p:nvPr/>
            </p:nvSpPr>
            <p:spPr>
              <a:xfrm flipH="1">
                <a:off x="3062120" y="1739571"/>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grpSp>
        <p:nvGrpSpPr>
          <p:cNvPr id="39" name="组合 38"/>
          <p:cNvGrpSpPr/>
          <p:nvPr/>
        </p:nvGrpSpPr>
        <p:grpSpPr>
          <a:xfrm>
            <a:off x="6913467" y="1549700"/>
            <a:ext cx="2243252" cy="2482984"/>
            <a:chOff x="6913467" y="1807033"/>
            <a:chExt cx="2243252" cy="2482984"/>
          </a:xfrm>
        </p:grpSpPr>
        <p:sp>
          <p:nvSpPr>
            <p:cNvPr id="12" name="矩形: 圆角 5"/>
            <p:cNvSpPr/>
            <p:nvPr/>
          </p:nvSpPr>
          <p:spPr>
            <a:xfrm rot="2700000">
              <a:off x="7654776" y="3529383"/>
              <a:ext cx="760634" cy="760634"/>
            </a:xfrm>
            <a:prstGeom prst="roundRect">
              <a:avLst/>
            </a:prstGeom>
            <a:solidFill>
              <a:schemeClr val="tx1">
                <a:lumMod val="75000"/>
                <a:lumOff val="2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Bold"/>
                <a:cs typeface="阿里巴巴普惠体 R" panose="00020600040101010101" pitchFamily="18" charset="-122"/>
                <a:sym typeface="+mn-lt"/>
              </a:endParaRPr>
            </a:p>
          </p:txBody>
        </p:sp>
        <p:sp>
          <p:nvSpPr>
            <p:cNvPr id="21" name="椭圆 30"/>
            <p:cNvSpPr/>
            <p:nvPr/>
          </p:nvSpPr>
          <p:spPr>
            <a:xfrm>
              <a:off x="7910465" y="3759200"/>
              <a:ext cx="249257" cy="292416"/>
            </a:xfrm>
            <a:custGeom>
              <a:gdLst>
                <a:gd name="T0" fmla="*/ 4448 w 5811"/>
                <a:gd name="T1" fmla="*/ 4374 h 6827"/>
                <a:gd name="T2" fmla="*/ 4640 w 5811"/>
                <a:gd name="T3" fmla="*/ 4074 h 6827"/>
                <a:gd name="T4" fmla="*/ 5160 w 5811"/>
                <a:gd name="T5" fmla="*/ 2255 h 6827"/>
                <a:gd name="T6" fmla="*/ 2905 w 5811"/>
                <a:gd name="T7" fmla="*/ 0 h 6827"/>
                <a:gd name="T8" fmla="*/ 650 w 5811"/>
                <a:gd name="T9" fmla="*/ 2255 h 6827"/>
                <a:gd name="T10" fmla="*/ 1363 w 5811"/>
                <a:gd name="T11" fmla="*/ 4373 h 6827"/>
                <a:gd name="T12" fmla="*/ 0 w 5811"/>
                <a:gd name="T13" fmla="*/ 5506 h 6827"/>
                <a:gd name="T14" fmla="*/ 939 w 5811"/>
                <a:gd name="T15" fmla="*/ 6498 h 6827"/>
                <a:gd name="T16" fmla="*/ 2905 w 5811"/>
                <a:gd name="T17" fmla="*/ 6827 h 6827"/>
                <a:gd name="T18" fmla="*/ 4871 w 5811"/>
                <a:gd name="T19" fmla="*/ 6498 h 6827"/>
                <a:gd name="T20" fmla="*/ 5811 w 5811"/>
                <a:gd name="T21" fmla="*/ 5506 h 6827"/>
                <a:gd name="T22" fmla="*/ 4448 w 5811"/>
                <a:gd name="T23" fmla="*/ 4374 h 6827"/>
                <a:gd name="T24" fmla="*/ 2905 w 5811"/>
                <a:gd name="T25" fmla="*/ 1551 h 6827"/>
                <a:gd name="T26" fmla="*/ 3610 w 5811"/>
                <a:gd name="T27" fmla="*/ 2255 h 6827"/>
                <a:gd name="T28" fmla="*/ 2905 w 5811"/>
                <a:gd name="T29" fmla="*/ 2960 h 6827"/>
                <a:gd name="T30" fmla="*/ 2201 w 5811"/>
                <a:gd name="T31" fmla="*/ 2255 h 6827"/>
                <a:gd name="T32" fmla="*/ 2905 w 5811"/>
                <a:gd name="T33" fmla="*/ 1551 h 6827"/>
                <a:gd name="T34" fmla="*/ 4675 w 5811"/>
                <a:gd name="T35" fmla="*/ 6008 h 6827"/>
                <a:gd name="T36" fmla="*/ 2905 w 5811"/>
                <a:gd name="T37" fmla="*/ 6298 h 6827"/>
                <a:gd name="T38" fmla="*/ 1136 w 5811"/>
                <a:gd name="T39" fmla="*/ 6008 h 6827"/>
                <a:gd name="T40" fmla="*/ 528 w 5811"/>
                <a:gd name="T41" fmla="*/ 5506 h 6827"/>
                <a:gd name="T42" fmla="*/ 1719 w 5811"/>
                <a:gd name="T43" fmla="*/ 4831 h 6827"/>
                <a:gd name="T44" fmla="*/ 2761 w 5811"/>
                <a:gd name="T45" fmla="*/ 5768 h 6827"/>
                <a:gd name="T46" fmla="*/ 2905 w 5811"/>
                <a:gd name="T47" fmla="*/ 5812 h 6827"/>
                <a:gd name="T48" fmla="*/ 3050 w 5811"/>
                <a:gd name="T49" fmla="*/ 5768 h 6827"/>
                <a:gd name="T50" fmla="*/ 3666 w 5811"/>
                <a:gd name="T51" fmla="*/ 5270 h 6827"/>
                <a:gd name="T52" fmla="*/ 4092 w 5811"/>
                <a:gd name="T53" fmla="*/ 4831 h 6827"/>
                <a:gd name="T54" fmla="*/ 5283 w 5811"/>
                <a:gd name="T55" fmla="*/ 5506 h 6827"/>
                <a:gd name="T56" fmla="*/ 4675 w 5811"/>
                <a:gd name="T57" fmla="*/ 6008 h 68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811" h="6826">
                  <a:moveTo>
                    <a:pt x="4448" y="4374"/>
                  </a:moveTo>
                  <a:cubicBezTo>
                    <a:pt x="4517" y="4275"/>
                    <a:pt x="4581" y="4175"/>
                    <a:pt x="4640" y="4074"/>
                  </a:cubicBezTo>
                  <a:cubicBezTo>
                    <a:pt x="4985" y="3483"/>
                    <a:pt x="5160" y="2871"/>
                    <a:pt x="5160" y="2255"/>
                  </a:cubicBezTo>
                  <a:cubicBezTo>
                    <a:pt x="5160" y="1012"/>
                    <a:pt x="4149" y="0"/>
                    <a:pt x="2905" y="0"/>
                  </a:cubicBezTo>
                  <a:cubicBezTo>
                    <a:pt x="1662" y="0"/>
                    <a:pt x="650" y="1012"/>
                    <a:pt x="650" y="2255"/>
                  </a:cubicBezTo>
                  <a:cubicBezTo>
                    <a:pt x="650" y="2973"/>
                    <a:pt x="895" y="3696"/>
                    <a:pt x="1363" y="4373"/>
                  </a:cubicBezTo>
                  <a:cubicBezTo>
                    <a:pt x="501" y="4604"/>
                    <a:pt x="0" y="5014"/>
                    <a:pt x="0" y="5506"/>
                  </a:cubicBezTo>
                  <a:cubicBezTo>
                    <a:pt x="0" y="5903"/>
                    <a:pt x="333" y="6256"/>
                    <a:pt x="939" y="6498"/>
                  </a:cubicBezTo>
                  <a:cubicBezTo>
                    <a:pt x="1469" y="6710"/>
                    <a:pt x="2167" y="6827"/>
                    <a:pt x="2905" y="6827"/>
                  </a:cubicBezTo>
                  <a:cubicBezTo>
                    <a:pt x="3644" y="6827"/>
                    <a:pt x="4342" y="6710"/>
                    <a:pt x="4871" y="6498"/>
                  </a:cubicBezTo>
                  <a:cubicBezTo>
                    <a:pt x="5477" y="6256"/>
                    <a:pt x="5811" y="5903"/>
                    <a:pt x="5811" y="5506"/>
                  </a:cubicBezTo>
                  <a:cubicBezTo>
                    <a:pt x="5811" y="5014"/>
                    <a:pt x="5310" y="4604"/>
                    <a:pt x="4448" y="4374"/>
                  </a:cubicBezTo>
                  <a:close/>
                  <a:moveTo>
                    <a:pt x="2905" y="1551"/>
                  </a:moveTo>
                  <a:cubicBezTo>
                    <a:pt x="3294" y="1551"/>
                    <a:pt x="3610" y="1866"/>
                    <a:pt x="3610" y="2255"/>
                  </a:cubicBezTo>
                  <a:cubicBezTo>
                    <a:pt x="3610" y="2644"/>
                    <a:pt x="3294" y="2960"/>
                    <a:pt x="2905" y="2960"/>
                  </a:cubicBezTo>
                  <a:cubicBezTo>
                    <a:pt x="2516" y="2960"/>
                    <a:pt x="2201" y="2644"/>
                    <a:pt x="2201" y="2255"/>
                  </a:cubicBezTo>
                  <a:cubicBezTo>
                    <a:pt x="2201" y="1866"/>
                    <a:pt x="2516" y="1551"/>
                    <a:pt x="2905" y="1551"/>
                  </a:cubicBezTo>
                  <a:close/>
                  <a:moveTo>
                    <a:pt x="4675" y="6008"/>
                  </a:moveTo>
                  <a:cubicBezTo>
                    <a:pt x="4207" y="6195"/>
                    <a:pt x="3578" y="6298"/>
                    <a:pt x="2905" y="6298"/>
                  </a:cubicBezTo>
                  <a:cubicBezTo>
                    <a:pt x="2233" y="6298"/>
                    <a:pt x="1604" y="6195"/>
                    <a:pt x="1136" y="6008"/>
                  </a:cubicBezTo>
                  <a:cubicBezTo>
                    <a:pt x="766" y="5860"/>
                    <a:pt x="528" y="5663"/>
                    <a:pt x="528" y="5506"/>
                  </a:cubicBezTo>
                  <a:cubicBezTo>
                    <a:pt x="528" y="5295"/>
                    <a:pt x="944" y="4996"/>
                    <a:pt x="1719" y="4831"/>
                  </a:cubicBezTo>
                  <a:cubicBezTo>
                    <a:pt x="2232" y="5420"/>
                    <a:pt x="2739" y="5754"/>
                    <a:pt x="2761" y="5768"/>
                  </a:cubicBezTo>
                  <a:cubicBezTo>
                    <a:pt x="2805" y="5797"/>
                    <a:pt x="2855" y="5812"/>
                    <a:pt x="2905" y="5812"/>
                  </a:cubicBezTo>
                  <a:cubicBezTo>
                    <a:pt x="2956" y="5812"/>
                    <a:pt x="3006" y="5797"/>
                    <a:pt x="3050" y="5768"/>
                  </a:cubicBezTo>
                  <a:cubicBezTo>
                    <a:pt x="3061" y="5761"/>
                    <a:pt x="3327" y="5586"/>
                    <a:pt x="3666" y="5270"/>
                  </a:cubicBezTo>
                  <a:cubicBezTo>
                    <a:pt x="3819" y="5128"/>
                    <a:pt x="3961" y="4982"/>
                    <a:pt x="4092" y="4831"/>
                  </a:cubicBezTo>
                  <a:cubicBezTo>
                    <a:pt x="4866" y="4997"/>
                    <a:pt x="5283" y="5295"/>
                    <a:pt x="5283" y="5506"/>
                  </a:cubicBezTo>
                  <a:cubicBezTo>
                    <a:pt x="5283" y="5663"/>
                    <a:pt x="5044" y="5860"/>
                    <a:pt x="4675" y="600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Arial" panose="020b0604020202020204" pitchFamily="34" charset="0"/>
                <a:ea typeface="思源黑体 CN Bold"/>
                <a:cs typeface="阿里巴巴普惠体 R" panose="00020600040101010101" pitchFamily="18" charset="-122"/>
                <a:sym typeface="+mn-lt"/>
              </a:endParaRPr>
            </a:p>
          </p:txBody>
        </p:sp>
        <p:grpSp>
          <p:nvGrpSpPr>
            <p:cNvPr id="24" name="组合 23"/>
            <p:cNvGrpSpPr/>
            <p:nvPr/>
          </p:nvGrpSpPr>
          <p:grpSpPr>
            <a:xfrm>
              <a:off x="6913467" y="1807033"/>
              <a:ext cx="2243252" cy="1168645"/>
              <a:chOff x="2913787" y="1739571"/>
              <a:chExt cx="2243252" cy="1168645"/>
            </a:xfrm>
          </p:grpSpPr>
          <p:sp>
            <p:nvSpPr>
              <p:cNvPr id="25" name="Rectangle 16"/>
              <p:cNvSpPr/>
              <p:nvPr/>
            </p:nvSpPr>
            <p:spPr>
              <a:xfrm flipH="1">
                <a:off x="2913787" y="2113896"/>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6" name="Title 11"/>
              <p:cNvSpPr txBox="1"/>
              <p:nvPr/>
            </p:nvSpPr>
            <p:spPr>
              <a:xfrm flipH="1">
                <a:off x="3062120" y="1739571"/>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grpSp>
        <p:nvGrpSpPr>
          <p:cNvPr id="37" name="组合 36"/>
          <p:cNvGrpSpPr/>
          <p:nvPr/>
        </p:nvGrpSpPr>
        <p:grpSpPr>
          <a:xfrm>
            <a:off x="4994772" y="3028128"/>
            <a:ext cx="2243252" cy="2909667"/>
            <a:chOff x="4994772" y="3285461"/>
            <a:chExt cx="2243252" cy="2909667"/>
          </a:xfrm>
        </p:grpSpPr>
        <p:sp>
          <p:nvSpPr>
            <p:cNvPr id="9" name="矩形: 圆角 2"/>
            <p:cNvSpPr/>
            <p:nvPr/>
          </p:nvSpPr>
          <p:spPr>
            <a:xfrm rot="2700000">
              <a:off x="5492160" y="3285461"/>
              <a:ext cx="1248477" cy="1248477"/>
            </a:xfrm>
            <a:prstGeom prst="roundRect">
              <a:avLst/>
            </a:pr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sym typeface="+mn-lt"/>
              </a:endParaRPr>
            </a:p>
          </p:txBody>
        </p:sp>
        <p:sp>
          <p:nvSpPr>
            <p:cNvPr id="18" name="椭圆 27"/>
            <p:cNvSpPr/>
            <p:nvPr/>
          </p:nvSpPr>
          <p:spPr>
            <a:xfrm>
              <a:off x="5856571" y="3670718"/>
              <a:ext cx="519654" cy="469380"/>
            </a:xfrm>
            <a:custGeom>
              <a:gdLst>
                <a:gd name="connsiteX0" fmla="*/ 0 w 609050"/>
                <a:gd name="connsiteY0" fmla="*/ 411255 h 550128"/>
                <a:gd name="connsiteX1" fmla="*/ 25953 w 609050"/>
                <a:gd name="connsiteY1" fmla="*/ 426310 h 550128"/>
                <a:gd name="connsiteX2" fmla="*/ 202989 w 609050"/>
                <a:gd name="connsiteY2" fmla="*/ 463367 h 550128"/>
                <a:gd name="connsiteX3" fmla="*/ 219808 w 609050"/>
                <a:gd name="connsiteY3" fmla="*/ 462933 h 550128"/>
                <a:gd name="connsiteX4" fmla="*/ 251707 w 609050"/>
                <a:gd name="connsiteY4" fmla="*/ 518375 h 550128"/>
                <a:gd name="connsiteX5" fmla="*/ 202989 w 609050"/>
                <a:gd name="connsiteY5" fmla="*/ 521125 h 550128"/>
                <a:gd name="connsiteX6" fmla="*/ 0 w 609050"/>
                <a:gd name="connsiteY6" fmla="*/ 434416 h 550128"/>
                <a:gd name="connsiteX7" fmla="*/ 0 w 609050"/>
                <a:gd name="connsiteY7" fmla="*/ 295387 h 550128"/>
                <a:gd name="connsiteX8" fmla="*/ 25960 w 609050"/>
                <a:gd name="connsiteY8" fmla="*/ 310451 h 550128"/>
                <a:gd name="connsiteX9" fmla="*/ 203040 w 609050"/>
                <a:gd name="connsiteY9" fmla="*/ 347531 h 550128"/>
                <a:gd name="connsiteX10" fmla="*/ 204781 w 609050"/>
                <a:gd name="connsiteY10" fmla="*/ 347531 h 550128"/>
                <a:gd name="connsiteX11" fmla="*/ 203040 w 609050"/>
                <a:gd name="connsiteY11" fmla="*/ 376355 h 550128"/>
                <a:gd name="connsiteX12" fmla="*/ 204781 w 609050"/>
                <a:gd name="connsiteY12" fmla="*/ 405469 h 550128"/>
                <a:gd name="connsiteX13" fmla="*/ 203040 w 609050"/>
                <a:gd name="connsiteY13" fmla="*/ 405469 h 550128"/>
                <a:gd name="connsiteX14" fmla="*/ 0 w 609050"/>
                <a:gd name="connsiteY14" fmla="*/ 318562 h 550128"/>
                <a:gd name="connsiteX15" fmla="*/ 435036 w 609050"/>
                <a:gd name="connsiteY15" fmla="*/ 202593 h 550128"/>
                <a:gd name="connsiteX16" fmla="*/ 609050 w 609050"/>
                <a:gd name="connsiteY16" fmla="*/ 376361 h 550128"/>
                <a:gd name="connsiteX17" fmla="*/ 435036 w 609050"/>
                <a:gd name="connsiteY17" fmla="*/ 550128 h 550128"/>
                <a:gd name="connsiteX18" fmla="*/ 317721 w 609050"/>
                <a:gd name="connsiteY18" fmla="*/ 504659 h 550128"/>
                <a:gd name="connsiteX19" fmla="*/ 280888 w 609050"/>
                <a:gd name="connsiteY19" fmla="*/ 457018 h 550128"/>
                <a:gd name="connsiteX20" fmla="*/ 262761 w 609050"/>
                <a:gd name="connsiteY20" fmla="*/ 401267 h 550128"/>
                <a:gd name="connsiteX21" fmla="*/ 261021 w 609050"/>
                <a:gd name="connsiteY21" fmla="*/ 376361 h 550128"/>
                <a:gd name="connsiteX22" fmla="*/ 264067 w 609050"/>
                <a:gd name="connsiteY22" fmla="*/ 343634 h 550128"/>
                <a:gd name="connsiteX23" fmla="*/ 290024 w 609050"/>
                <a:gd name="connsiteY23" fmla="*/ 280499 h 550128"/>
                <a:gd name="connsiteX24" fmla="*/ 405888 w 609050"/>
                <a:gd name="connsiteY24" fmla="*/ 205055 h 550128"/>
                <a:gd name="connsiteX25" fmla="*/ 435036 w 609050"/>
                <a:gd name="connsiteY25" fmla="*/ 202593 h 550128"/>
                <a:gd name="connsiteX26" fmla="*/ 0 w 609050"/>
                <a:gd name="connsiteY26" fmla="*/ 179589 h 550128"/>
                <a:gd name="connsiteX27" fmla="*/ 25955 w 609050"/>
                <a:gd name="connsiteY27" fmla="*/ 194643 h 550128"/>
                <a:gd name="connsiteX28" fmla="*/ 203003 w 609050"/>
                <a:gd name="connsiteY28" fmla="*/ 231699 h 550128"/>
                <a:gd name="connsiteX29" fmla="*/ 256364 w 609050"/>
                <a:gd name="connsiteY29" fmla="*/ 228804 h 550128"/>
                <a:gd name="connsiteX30" fmla="*/ 219968 w 609050"/>
                <a:gd name="connsiteY30" fmla="*/ 289166 h 550128"/>
                <a:gd name="connsiteX31" fmla="*/ 203003 w 609050"/>
                <a:gd name="connsiteY31" fmla="*/ 289600 h 550128"/>
                <a:gd name="connsiteX32" fmla="*/ 0 w 609050"/>
                <a:gd name="connsiteY32" fmla="*/ 202749 h 550128"/>
                <a:gd name="connsiteX33" fmla="*/ 203017 w 609050"/>
                <a:gd name="connsiteY33" fmla="*/ 0 h 550128"/>
                <a:gd name="connsiteX34" fmla="*/ 406034 w 609050"/>
                <a:gd name="connsiteY34" fmla="*/ 86902 h 550128"/>
                <a:gd name="connsiteX35" fmla="*/ 203017 w 609050"/>
                <a:gd name="connsiteY35" fmla="*/ 173804 h 550128"/>
                <a:gd name="connsiteX36" fmla="*/ 0 w 609050"/>
                <a:gd name="connsiteY36" fmla="*/ 86902 h 550128"/>
                <a:gd name="connsiteX37" fmla="*/ 203017 w 609050"/>
                <a:gd name="connsiteY37" fmla="*/ 0 h 55012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09050" h="550128">
                  <a:moveTo>
                    <a:pt x="0" y="411255"/>
                  </a:moveTo>
                  <a:cubicBezTo>
                    <a:pt x="7974" y="416611"/>
                    <a:pt x="16529" y="421677"/>
                    <a:pt x="25953" y="426310"/>
                  </a:cubicBezTo>
                  <a:cubicBezTo>
                    <a:pt x="73656" y="450194"/>
                    <a:pt x="136583" y="463367"/>
                    <a:pt x="202989" y="463367"/>
                  </a:cubicBezTo>
                  <a:cubicBezTo>
                    <a:pt x="208644" y="463367"/>
                    <a:pt x="214154" y="463222"/>
                    <a:pt x="219808" y="462933"/>
                  </a:cubicBezTo>
                  <a:cubicBezTo>
                    <a:pt x="227783" y="483054"/>
                    <a:pt x="238657" y="501583"/>
                    <a:pt x="251707" y="518375"/>
                  </a:cubicBezTo>
                  <a:cubicBezTo>
                    <a:pt x="236193" y="520256"/>
                    <a:pt x="219953" y="521125"/>
                    <a:pt x="202989" y="521125"/>
                  </a:cubicBezTo>
                  <a:cubicBezTo>
                    <a:pt x="86850" y="521125"/>
                    <a:pt x="0" y="475382"/>
                    <a:pt x="0" y="434416"/>
                  </a:cubicBezTo>
                  <a:close/>
                  <a:moveTo>
                    <a:pt x="0" y="295387"/>
                  </a:moveTo>
                  <a:cubicBezTo>
                    <a:pt x="7976" y="300746"/>
                    <a:pt x="16533" y="305816"/>
                    <a:pt x="25960" y="310451"/>
                  </a:cubicBezTo>
                  <a:cubicBezTo>
                    <a:pt x="73675" y="334350"/>
                    <a:pt x="136617" y="347531"/>
                    <a:pt x="203040" y="347531"/>
                  </a:cubicBezTo>
                  <a:cubicBezTo>
                    <a:pt x="203621" y="347531"/>
                    <a:pt x="204201" y="347531"/>
                    <a:pt x="204781" y="347531"/>
                  </a:cubicBezTo>
                  <a:cubicBezTo>
                    <a:pt x="203621" y="356946"/>
                    <a:pt x="203040" y="366651"/>
                    <a:pt x="203040" y="376355"/>
                  </a:cubicBezTo>
                  <a:cubicBezTo>
                    <a:pt x="203040" y="386205"/>
                    <a:pt x="203621" y="395909"/>
                    <a:pt x="204781" y="405469"/>
                  </a:cubicBezTo>
                  <a:cubicBezTo>
                    <a:pt x="204201" y="405469"/>
                    <a:pt x="203621" y="405469"/>
                    <a:pt x="203040" y="405469"/>
                  </a:cubicBezTo>
                  <a:cubicBezTo>
                    <a:pt x="86872" y="405469"/>
                    <a:pt x="0" y="359553"/>
                    <a:pt x="0" y="318562"/>
                  </a:cubicBezTo>
                  <a:close/>
                  <a:moveTo>
                    <a:pt x="435036" y="202593"/>
                  </a:moveTo>
                  <a:cubicBezTo>
                    <a:pt x="530889" y="202593"/>
                    <a:pt x="609050" y="280644"/>
                    <a:pt x="609050" y="376361"/>
                  </a:cubicBezTo>
                  <a:cubicBezTo>
                    <a:pt x="609050" y="472222"/>
                    <a:pt x="530889" y="550128"/>
                    <a:pt x="435036" y="550128"/>
                  </a:cubicBezTo>
                  <a:cubicBezTo>
                    <a:pt x="389792" y="550128"/>
                    <a:pt x="348754" y="532896"/>
                    <a:pt x="317721" y="504659"/>
                  </a:cubicBezTo>
                  <a:cubicBezTo>
                    <a:pt x="302785" y="491192"/>
                    <a:pt x="290314" y="474974"/>
                    <a:pt x="280888" y="457018"/>
                  </a:cubicBezTo>
                  <a:cubicBezTo>
                    <a:pt x="271897" y="439930"/>
                    <a:pt x="265517" y="421106"/>
                    <a:pt x="262761" y="401267"/>
                  </a:cubicBezTo>
                  <a:cubicBezTo>
                    <a:pt x="261601" y="393158"/>
                    <a:pt x="261021" y="384904"/>
                    <a:pt x="261021" y="376361"/>
                  </a:cubicBezTo>
                  <a:cubicBezTo>
                    <a:pt x="261021" y="365210"/>
                    <a:pt x="262036" y="354350"/>
                    <a:pt x="264067" y="343634"/>
                  </a:cubicBezTo>
                  <a:cubicBezTo>
                    <a:pt x="268417" y="320755"/>
                    <a:pt x="277408" y="299324"/>
                    <a:pt x="290024" y="280499"/>
                  </a:cubicBezTo>
                  <a:cubicBezTo>
                    <a:pt x="316126" y="241256"/>
                    <a:pt x="357599" y="213309"/>
                    <a:pt x="405888" y="205055"/>
                  </a:cubicBezTo>
                  <a:cubicBezTo>
                    <a:pt x="415314" y="203462"/>
                    <a:pt x="425030" y="202593"/>
                    <a:pt x="435036" y="202593"/>
                  </a:cubicBezTo>
                  <a:close/>
                  <a:moveTo>
                    <a:pt x="0" y="179589"/>
                  </a:moveTo>
                  <a:cubicBezTo>
                    <a:pt x="7975" y="184945"/>
                    <a:pt x="16530" y="190011"/>
                    <a:pt x="25955" y="194643"/>
                  </a:cubicBezTo>
                  <a:cubicBezTo>
                    <a:pt x="73661" y="218527"/>
                    <a:pt x="136592" y="231699"/>
                    <a:pt x="203003" y="231699"/>
                  </a:cubicBezTo>
                  <a:cubicBezTo>
                    <a:pt x="221128" y="231699"/>
                    <a:pt x="238963" y="230686"/>
                    <a:pt x="256364" y="228804"/>
                  </a:cubicBezTo>
                  <a:cubicBezTo>
                    <a:pt x="241284" y="246754"/>
                    <a:pt x="228958" y="267164"/>
                    <a:pt x="219968" y="289166"/>
                  </a:cubicBezTo>
                  <a:cubicBezTo>
                    <a:pt x="214458" y="289455"/>
                    <a:pt x="208658" y="289600"/>
                    <a:pt x="203003" y="289600"/>
                  </a:cubicBezTo>
                  <a:cubicBezTo>
                    <a:pt x="86856" y="289600"/>
                    <a:pt x="0" y="243714"/>
                    <a:pt x="0" y="202749"/>
                  </a:cubicBezTo>
                  <a:close/>
                  <a:moveTo>
                    <a:pt x="203017" y="0"/>
                  </a:moveTo>
                  <a:cubicBezTo>
                    <a:pt x="315140" y="0"/>
                    <a:pt x="406034" y="38907"/>
                    <a:pt x="406034" y="86902"/>
                  </a:cubicBezTo>
                  <a:cubicBezTo>
                    <a:pt x="406034" y="134897"/>
                    <a:pt x="315140" y="173804"/>
                    <a:pt x="203017" y="173804"/>
                  </a:cubicBezTo>
                  <a:cubicBezTo>
                    <a:pt x="90894" y="173804"/>
                    <a:pt x="0" y="134897"/>
                    <a:pt x="0" y="86902"/>
                  </a:cubicBezTo>
                  <a:cubicBezTo>
                    <a:pt x="0" y="38907"/>
                    <a:pt x="90894" y="0"/>
                    <a:pt x="20301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Arial" panose="020b0604020202020204" pitchFamily="34" charset="0"/>
                <a:ea typeface="思源黑体 CN Bold"/>
                <a:cs typeface="阿里巴巴普惠体 R" panose="00020600040101010101" pitchFamily="18" charset="-122"/>
                <a:sym typeface="+mn-lt"/>
              </a:endParaRPr>
            </a:p>
          </p:txBody>
        </p:sp>
        <p:grpSp>
          <p:nvGrpSpPr>
            <p:cNvPr id="27" name="组合 26"/>
            <p:cNvGrpSpPr/>
            <p:nvPr/>
          </p:nvGrpSpPr>
          <p:grpSpPr>
            <a:xfrm>
              <a:off x="4994772" y="5026483"/>
              <a:ext cx="2243252" cy="1168645"/>
              <a:chOff x="2913787" y="1739571"/>
              <a:chExt cx="2243252" cy="1168645"/>
            </a:xfrm>
          </p:grpSpPr>
          <p:sp>
            <p:nvSpPr>
              <p:cNvPr id="28" name="Rectangle 16"/>
              <p:cNvSpPr/>
              <p:nvPr/>
            </p:nvSpPr>
            <p:spPr>
              <a:xfrm flipH="1">
                <a:off x="2913787" y="2113896"/>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9" name="Title 11"/>
              <p:cNvSpPr txBox="1"/>
              <p:nvPr/>
            </p:nvSpPr>
            <p:spPr>
              <a:xfrm flipH="1">
                <a:off x="3062120" y="1739571"/>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grpSp>
      <p:grpSp>
        <p:nvGrpSpPr>
          <p:cNvPr id="36" name="组合 35"/>
          <p:cNvGrpSpPr/>
          <p:nvPr/>
        </p:nvGrpSpPr>
        <p:grpSpPr>
          <a:xfrm>
            <a:off x="1061021" y="3028128"/>
            <a:ext cx="2243252" cy="2909667"/>
            <a:chOff x="1061021" y="3285461"/>
            <a:chExt cx="2243252" cy="2909667"/>
          </a:xfrm>
        </p:grpSpPr>
        <p:sp>
          <p:nvSpPr>
            <p:cNvPr id="8" name="矩形: 圆角 1"/>
            <p:cNvSpPr/>
            <p:nvPr/>
          </p:nvSpPr>
          <p:spPr>
            <a:xfrm rot="2700000">
              <a:off x="1558409" y="3285461"/>
              <a:ext cx="1248477" cy="1248477"/>
            </a:xfrm>
            <a:prstGeom prst="roundRect">
              <a:avLst/>
            </a:pr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sym typeface="+mn-lt"/>
              </a:endParaRPr>
            </a:p>
          </p:txBody>
        </p:sp>
        <p:sp>
          <p:nvSpPr>
            <p:cNvPr id="17" name="椭圆 26"/>
            <p:cNvSpPr/>
            <p:nvPr/>
          </p:nvSpPr>
          <p:spPr>
            <a:xfrm>
              <a:off x="1922820" y="3664137"/>
              <a:ext cx="519654" cy="482543"/>
            </a:xfrm>
            <a:custGeom>
              <a:gdLst>
                <a:gd name="connsiteX0" fmla="*/ 200709 w 571189"/>
                <a:gd name="connsiteY0" fmla="*/ 404730 h 530398"/>
                <a:gd name="connsiteX1" fmla="*/ 357464 w 571189"/>
                <a:gd name="connsiteY1" fmla="*/ 404730 h 530398"/>
                <a:gd name="connsiteX2" fmla="*/ 372008 w 571189"/>
                <a:gd name="connsiteY2" fmla="*/ 467435 h 530398"/>
                <a:gd name="connsiteX3" fmla="*/ 187781 w 571189"/>
                <a:gd name="connsiteY3" fmla="*/ 467435 h 530398"/>
                <a:gd name="connsiteX4" fmla="*/ 76465 w 571189"/>
                <a:gd name="connsiteY4" fmla="*/ 325655 h 530398"/>
                <a:gd name="connsiteX5" fmla="*/ 76465 w 571189"/>
                <a:gd name="connsiteY5" fmla="*/ 327267 h 530398"/>
                <a:gd name="connsiteX6" fmla="*/ 39322 w 571189"/>
                <a:gd name="connsiteY6" fmla="*/ 467524 h 530398"/>
                <a:gd name="connsiteX7" fmla="*/ 42552 w 571189"/>
                <a:gd name="connsiteY7" fmla="*/ 485258 h 530398"/>
                <a:gd name="connsiteX8" fmla="*/ 58701 w 571189"/>
                <a:gd name="connsiteY8" fmla="*/ 491706 h 530398"/>
                <a:gd name="connsiteX9" fmla="*/ 512488 w 571189"/>
                <a:gd name="connsiteY9" fmla="*/ 491706 h 530398"/>
                <a:gd name="connsiteX10" fmla="*/ 530252 w 571189"/>
                <a:gd name="connsiteY10" fmla="*/ 485258 h 530398"/>
                <a:gd name="connsiteX11" fmla="*/ 531867 w 571189"/>
                <a:gd name="connsiteY11" fmla="*/ 467524 h 530398"/>
                <a:gd name="connsiteX12" fmla="*/ 494724 w 571189"/>
                <a:gd name="connsiteY12" fmla="*/ 327267 h 530398"/>
                <a:gd name="connsiteX13" fmla="*/ 494724 w 571189"/>
                <a:gd name="connsiteY13" fmla="*/ 325655 h 530398"/>
                <a:gd name="connsiteX14" fmla="*/ 108719 w 571189"/>
                <a:gd name="connsiteY14" fmla="*/ 58041 h 530398"/>
                <a:gd name="connsiteX15" fmla="*/ 462471 w 571189"/>
                <a:gd name="connsiteY15" fmla="*/ 58041 h 530398"/>
                <a:gd name="connsiteX16" fmla="*/ 475393 w 571189"/>
                <a:gd name="connsiteY16" fmla="*/ 70929 h 530398"/>
                <a:gd name="connsiteX17" fmla="*/ 475393 w 571189"/>
                <a:gd name="connsiteY17" fmla="*/ 281979 h 530398"/>
                <a:gd name="connsiteX18" fmla="*/ 462471 w 571189"/>
                <a:gd name="connsiteY18" fmla="*/ 294867 h 530398"/>
                <a:gd name="connsiteX19" fmla="*/ 108719 w 571189"/>
                <a:gd name="connsiteY19" fmla="*/ 294867 h 530398"/>
                <a:gd name="connsiteX20" fmla="*/ 95797 w 571189"/>
                <a:gd name="connsiteY20" fmla="*/ 281979 h 530398"/>
                <a:gd name="connsiteX21" fmla="*/ 95797 w 571189"/>
                <a:gd name="connsiteY21" fmla="*/ 70929 h 530398"/>
                <a:gd name="connsiteX22" fmla="*/ 108719 w 571189"/>
                <a:gd name="connsiteY22" fmla="*/ 58041 h 530398"/>
                <a:gd name="connsiteX23" fmla="*/ 108763 w 571189"/>
                <a:gd name="connsiteY23" fmla="*/ 38692 h 530398"/>
                <a:gd name="connsiteX24" fmla="*/ 78080 w 571189"/>
                <a:gd name="connsiteY24" fmla="*/ 69323 h 530398"/>
                <a:gd name="connsiteX25" fmla="*/ 78080 w 571189"/>
                <a:gd name="connsiteY25" fmla="*/ 312757 h 530398"/>
                <a:gd name="connsiteX26" fmla="*/ 494724 w 571189"/>
                <a:gd name="connsiteY26" fmla="*/ 312757 h 530398"/>
                <a:gd name="connsiteX27" fmla="*/ 494724 w 571189"/>
                <a:gd name="connsiteY27" fmla="*/ 69323 h 530398"/>
                <a:gd name="connsiteX28" fmla="*/ 462426 w 571189"/>
                <a:gd name="connsiteY28" fmla="*/ 38692 h 530398"/>
                <a:gd name="connsiteX29" fmla="*/ 108763 w 571189"/>
                <a:gd name="connsiteY29" fmla="*/ 0 h 530398"/>
                <a:gd name="connsiteX30" fmla="*/ 462426 w 571189"/>
                <a:gd name="connsiteY30" fmla="*/ 0 h 530398"/>
                <a:gd name="connsiteX31" fmla="*/ 531867 w 571189"/>
                <a:gd name="connsiteY31" fmla="*/ 69323 h 530398"/>
                <a:gd name="connsiteX32" fmla="*/ 531867 w 571189"/>
                <a:gd name="connsiteY32" fmla="*/ 319206 h 530398"/>
                <a:gd name="connsiteX33" fmla="*/ 569010 w 571189"/>
                <a:gd name="connsiteY33" fmla="*/ 457851 h 530398"/>
                <a:gd name="connsiteX34" fmla="*/ 559320 w 571189"/>
                <a:gd name="connsiteY34" fmla="*/ 507828 h 530398"/>
                <a:gd name="connsiteX35" fmla="*/ 512488 w 571189"/>
                <a:gd name="connsiteY35" fmla="*/ 530398 h 530398"/>
                <a:gd name="connsiteX36" fmla="*/ 58701 w 571189"/>
                <a:gd name="connsiteY36" fmla="*/ 530398 h 530398"/>
                <a:gd name="connsiteX37" fmla="*/ 11869 w 571189"/>
                <a:gd name="connsiteY37" fmla="*/ 507828 h 530398"/>
                <a:gd name="connsiteX38" fmla="*/ 2179 w 571189"/>
                <a:gd name="connsiteY38" fmla="*/ 457851 h 530398"/>
                <a:gd name="connsiteX39" fmla="*/ 39322 w 571189"/>
                <a:gd name="connsiteY39" fmla="*/ 319206 h 530398"/>
                <a:gd name="connsiteX40" fmla="*/ 39322 w 571189"/>
                <a:gd name="connsiteY40" fmla="*/ 69323 h 530398"/>
                <a:gd name="connsiteX41" fmla="*/ 108763 w 571189"/>
                <a:gd name="connsiteY41" fmla="*/ 0 h 53039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571189" h="530398">
                  <a:moveTo>
                    <a:pt x="200709" y="404730"/>
                  </a:moveTo>
                  <a:lnTo>
                    <a:pt x="357464" y="404730"/>
                  </a:lnTo>
                  <a:lnTo>
                    <a:pt x="372008" y="467435"/>
                  </a:lnTo>
                  <a:lnTo>
                    <a:pt x="187781" y="467435"/>
                  </a:lnTo>
                  <a:close/>
                  <a:moveTo>
                    <a:pt x="76465" y="325655"/>
                  </a:moveTo>
                  <a:lnTo>
                    <a:pt x="76465" y="327267"/>
                  </a:lnTo>
                  <a:lnTo>
                    <a:pt x="39322" y="467524"/>
                  </a:lnTo>
                  <a:cubicBezTo>
                    <a:pt x="37707" y="473973"/>
                    <a:pt x="37707" y="480421"/>
                    <a:pt x="42552" y="485258"/>
                  </a:cubicBezTo>
                  <a:cubicBezTo>
                    <a:pt x="45782" y="490094"/>
                    <a:pt x="50626" y="491706"/>
                    <a:pt x="58701" y="491706"/>
                  </a:cubicBezTo>
                  <a:lnTo>
                    <a:pt x="512488" y="491706"/>
                  </a:lnTo>
                  <a:cubicBezTo>
                    <a:pt x="520563" y="491706"/>
                    <a:pt x="527022" y="490094"/>
                    <a:pt x="530252" y="485258"/>
                  </a:cubicBezTo>
                  <a:cubicBezTo>
                    <a:pt x="533482" y="480421"/>
                    <a:pt x="533482" y="473973"/>
                    <a:pt x="531867" y="467524"/>
                  </a:cubicBezTo>
                  <a:lnTo>
                    <a:pt x="494724" y="327267"/>
                  </a:lnTo>
                  <a:lnTo>
                    <a:pt x="494724" y="325655"/>
                  </a:lnTo>
                  <a:close/>
                  <a:moveTo>
                    <a:pt x="108719" y="58041"/>
                  </a:moveTo>
                  <a:lnTo>
                    <a:pt x="462471" y="58041"/>
                  </a:lnTo>
                  <a:cubicBezTo>
                    <a:pt x="468932" y="58041"/>
                    <a:pt x="475393" y="64485"/>
                    <a:pt x="475393" y="70929"/>
                  </a:cubicBezTo>
                  <a:lnTo>
                    <a:pt x="475393" y="281979"/>
                  </a:lnTo>
                  <a:cubicBezTo>
                    <a:pt x="475393" y="288423"/>
                    <a:pt x="468932" y="294867"/>
                    <a:pt x="462471" y="294867"/>
                  </a:cubicBezTo>
                  <a:lnTo>
                    <a:pt x="108719" y="294867"/>
                  </a:lnTo>
                  <a:cubicBezTo>
                    <a:pt x="102258" y="294867"/>
                    <a:pt x="95797" y="288423"/>
                    <a:pt x="95797" y="281979"/>
                  </a:cubicBezTo>
                  <a:lnTo>
                    <a:pt x="95797" y="70929"/>
                  </a:lnTo>
                  <a:cubicBezTo>
                    <a:pt x="95797" y="64485"/>
                    <a:pt x="102258" y="58041"/>
                    <a:pt x="108719" y="58041"/>
                  </a:cubicBezTo>
                  <a:close/>
                  <a:moveTo>
                    <a:pt x="108763" y="38692"/>
                  </a:moveTo>
                  <a:cubicBezTo>
                    <a:pt x="90999" y="38692"/>
                    <a:pt x="78080" y="53201"/>
                    <a:pt x="78080" y="69323"/>
                  </a:cubicBezTo>
                  <a:lnTo>
                    <a:pt x="78080" y="312757"/>
                  </a:lnTo>
                  <a:lnTo>
                    <a:pt x="494724" y="312757"/>
                  </a:lnTo>
                  <a:lnTo>
                    <a:pt x="494724" y="69323"/>
                  </a:lnTo>
                  <a:cubicBezTo>
                    <a:pt x="494724" y="53201"/>
                    <a:pt x="480190" y="38692"/>
                    <a:pt x="462426" y="38692"/>
                  </a:cubicBezTo>
                  <a:close/>
                  <a:moveTo>
                    <a:pt x="108763" y="0"/>
                  </a:moveTo>
                  <a:lnTo>
                    <a:pt x="462426" y="0"/>
                  </a:lnTo>
                  <a:cubicBezTo>
                    <a:pt x="501184" y="0"/>
                    <a:pt x="531867" y="32243"/>
                    <a:pt x="531867" y="69323"/>
                  </a:cubicBezTo>
                  <a:lnTo>
                    <a:pt x="531867" y="319206"/>
                  </a:lnTo>
                  <a:lnTo>
                    <a:pt x="569010" y="457851"/>
                  </a:lnTo>
                  <a:cubicBezTo>
                    <a:pt x="573854" y="475585"/>
                    <a:pt x="570624" y="494931"/>
                    <a:pt x="559320" y="507828"/>
                  </a:cubicBezTo>
                  <a:cubicBezTo>
                    <a:pt x="549631" y="522337"/>
                    <a:pt x="531867" y="530398"/>
                    <a:pt x="512488" y="530398"/>
                  </a:cubicBezTo>
                  <a:lnTo>
                    <a:pt x="58701" y="530398"/>
                  </a:lnTo>
                  <a:cubicBezTo>
                    <a:pt x="39322" y="530398"/>
                    <a:pt x="23173" y="522337"/>
                    <a:pt x="11869" y="507828"/>
                  </a:cubicBezTo>
                  <a:cubicBezTo>
                    <a:pt x="565" y="494931"/>
                    <a:pt x="-2665" y="475585"/>
                    <a:pt x="2179" y="457851"/>
                  </a:cubicBezTo>
                  <a:lnTo>
                    <a:pt x="39322" y="319206"/>
                  </a:lnTo>
                  <a:lnTo>
                    <a:pt x="39322" y="69323"/>
                  </a:lnTo>
                  <a:cubicBezTo>
                    <a:pt x="39322" y="32243"/>
                    <a:pt x="71620" y="0"/>
                    <a:pt x="1087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Arial" panose="020b0604020202020204" pitchFamily="34" charset="0"/>
                <a:ea typeface="思源黑体 CN Bold"/>
                <a:cs typeface="阿里巴巴普惠体 R" panose="00020600040101010101" pitchFamily="18" charset="-122"/>
                <a:sym typeface="+mn-lt"/>
              </a:endParaRPr>
            </a:p>
          </p:txBody>
        </p:sp>
        <p:grpSp>
          <p:nvGrpSpPr>
            <p:cNvPr id="30" name="组合 29"/>
            <p:cNvGrpSpPr/>
            <p:nvPr/>
          </p:nvGrpSpPr>
          <p:grpSpPr>
            <a:xfrm>
              <a:off x="1061021" y="5026483"/>
              <a:ext cx="2243252" cy="1168645"/>
              <a:chOff x="2913787" y="1739571"/>
              <a:chExt cx="2243252" cy="1168645"/>
            </a:xfrm>
          </p:grpSpPr>
          <p:sp>
            <p:nvSpPr>
              <p:cNvPr id="31" name="Rectangle 16"/>
              <p:cNvSpPr/>
              <p:nvPr/>
            </p:nvSpPr>
            <p:spPr>
              <a:xfrm flipH="1">
                <a:off x="2913787" y="2113896"/>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2" name="Title 11"/>
              <p:cNvSpPr txBox="1"/>
              <p:nvPr/>
            </p:nvSpPr>
            <p:spPr>
              <a:xfrm flipH="1">
                <a:off x="3062120" y="1739571"/>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grpSp>
      <p:grpSp>
        <p:nvGrpSpPr>
          <p:cNvPr id="38" name="组合 37"/>
          <p:cNvGrpSpPr/>
          <p:nvPr/>
        </p:nvGrpSpPr>
        <p:grpSpPr>
          <a:xfrm>
            <a:off x="8852557" y="3028128"/>
            <a:ext cx="2243252" cy="2909667"/>
            <a:chOff x="8852557" y="3285461"/>
            <a:chExt cx="2243252" cy="2909667"/>
          </a:xfrm>
        </p:grpSpPr>
        <p:sp>
          <p:nvSpPr>
            <p:cNvPr id="10" name="矩形: 圆角 3"/>
            <p:cNvSpPr/>
            <p:nvPr/>
          </p:nvSpPr>
          <p:spPr>
            <a:xfrm rot="2700000">
              <a:off x="9349945" y="3285461"/>
              <a:ext cx="1248477" cy="1248477"/>
            </a:xfrm>
            <a:prstGeom prst="roundRect">
              <a:avLst/>
            </a:pr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sym typeface="+mn-lt"/>
              </a:endParaRPr>
            </a:p>
          </p:txBody>
        </p:sp>
        <p:sp>
          <p:nvSpPr>
            <p:cNvPr id="19" name="椭圆 28"/>
            <p:cNvSpPr/>
            <p:nvPr/>
          </p:nvSpPr>
          <p:spPr>
            <a:xfrm>
              <a:off x="9714356" y="3645974"/>
              <a:ext cx="519654" cy="518869"/>
            </a:xfrm>
            <a:custGeom>
              <a:gdLst>
                <a:gd name="T0" fmla="*/ 2283 w 4567"/>
                <a:gd name="T1" fmla="*/ 0 h 4567"/>
                <a:gd name="T2" fmla="*/ 0 w 4567"/>
                <a:gd name="T3" fmla="*/ 2283 h 4567"/>
                <a:gd name="T4" fmla="*/ 2283 w 4567"/>
                <a:gd name="T5" fmla="*/ 4567 h 4567"/>
                <a:gd name="T6" fmla="*/ 4567 w 4567"/>
                <a:gd name="T7" fmla="*/ 2283 h 4567"/>
                <a:gd name="T8" fmla="*/ 2283 w 4567"/>
                <a:gd name="T9" fmla="*/ 0 h 4567"/>
                <a:gd name="T10" fmla="*/ 3272 w 4567"/>
                <a:gd name="T11" fmla="*/ 1815 h 4567"/>
                <a:gd name="T12" fmla="*/ 2076 w 4567"/>
                <a:gd name="T13" fmla="*/ 3011 h 4567"/>
                <a:gd name="T14" fmla="*/ 1946 w 4567"/>
                <a:gd name="T15" fmla="*/ 3065 h 4567"/>
                <a:gd name="T16" fmla="*/ 1815 w 4567"/>
                <a:gd name="T17" fmla="*/ 3011 h 4567"/>
                <a:gd name="T18" fmla="*/ 1295 w 4567"/>
                <a:gd name="T19" fmla="*/ 2491 h 4567"/>
                <a:gd name="T20" fmla="*/ 1295 w 4567"/>
                <a:gd name="T21" fmla="*/ 2231 h 4567"/>
                <a:gd name="T22" fmla="*/ 1556 w 4567"/>
                <a:gd name="T23" fmla="*/ 2231 h 4567"/>
                <a:gd name="T24" fmla="*/ 1946 w 4567"/>
                <a:gd name="T25" fmla="*/ 2621 h 4567"/>
                <a:gd name="T26" fmla="*/ 3012 w 4567"/>
                <a:gd name="T27" fmla="*/ 1555 h 4567"/>
                <a:gd name="T28" fmla="*/ 3272 w 4567"/>
                <a:gd name="T29" fmla="*/ 1555 h 4567"/>
                <a:gd name="T30" fmla="*/ 3272 w 4567"/>
                <a:gd name="T31" fmla="*/ 1815 h 45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67" h="4567">
                  <a:moveTo>
                    <a:pt x="2283" y="0"/>
                  </a:moveTo>
                  <a:cubicBezTo>
                    <a:pt x="1024" y="0"/>
                    <a:pt x="0" y="1024"/>
                    <a:pt x="0" y="2283"/>
                  </a:cubicBezTo>
                  <a:cubicBezTo>
                    <a:pt x="0" y="3542"/>
                    <a:pt x="1024" y="4567"/>
                    <a:pt x="2283" y="4567"/>
                  </a:cubicBezTo>
                  <a:cubicBezTo>
                    <a:pt x="3543" y="4567"/>
                    <a:pt x="4567" y="3542"/>
                    <a:pt x="4567" y="2283"/>
                  </a:cubicBezTo>
                  <a:cubicBezTo>
                    <a:pt x="4567" y="1024"/>
                    <a:pt x="3543" y="0"/>
                    <a:pt x="2283" y="0"/>
                  </a:cubicBezTo>
                  <a:close/>
                  <a:moveTo>
                    <a:pt x="3272" y="1815"/>
                  </a:moveTo>
                  <a:lnTo>
                    <a:pt x="2076" y="3011"/>
                  </a:lnTo>
                  <a:cubicBezTo>
                    <a:pt x="2040" y="3047"/>
                    <a:pt x="1993" y="3065"/>
                    <a:pt x="1946" y="3065"/>
                  </a:cubicBezTo>
                  <a:cubicBezTo>
                    <a:pt x="1898" y="3065"/>
                    <a:pt x="1852" y="3047"/>
                    <a:pt x="1815" y="3011"/>
                  </a:cubicBezTo>
                  <a:lnTo>
                    <a:pt x="1295" y="2491"/>
                  </a:lnTo>
                  <a:cubicBezTo>
                    <a:pt x="1223" y="2419"/>
                    <a:pt x="1223" y="2303"/>
                    <a:pt x="1295" y="2231"/>
                  </a:cubicBezTo>
                  <a:cubicBezTo>
                    <a:pt x="1367" y="2159"/>
                    <a:pt x="1484" y="2159"/>
                    <a:pt x="1556" y="2231"/>
                  </a:cubicBezTo>
                  <a:lnTo>
                    <a:pt x="1946" y="2621"/>
                  </a:lnTo>
                  <a:lnTo>
                    <a:pt x="3012" y="1555"/>
                  </a:lnTo>
                  <a:cubicBezTo>
                    <a:pt x="3083" y="1483"/>
                    <a:pt x="3200" y="1483"/>
                    <a:pt x="3272" y="1555"/>
                  </a:cubicBezTo>
                  <a:cubicBezTo>
                    <a:pt x="3344" y="1627"/>
                    <a:pt x="3344" y="1744"/>
                    <a:pt x="3272" y="18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Arial" panose="020b0604020202020204" pitchFamily="34" charset="0"/>
                <a:ea typeface="思源黑体 CN Bold"/>
                <a:cs typeface="阿里巴巴普惠体 R" panose="00020600040101010101" pitchFamily="18" charset="-122"/>
                <a:sym typeface="+mn-lt"/>
              </a:endParaRPr>
            </a:p>
          </p:txBody>
        </p:sp>
        <p:grpSp>
          <p:nvGrpSpPr>
            <p:cNvPr id="33" name="组合 32"/>
            <p:cNvGrpSpPr/>
            <p:nvPr/>
          </p:nvGrpSpPr>
          <p:grpSpPr>
            <a:xfrm>
              <a:off x="8852557" y="5026483"/>
              <a:ext cx="2243252" cy="1168645"/>
              <a:chOff x="2913787" y="1739571"/>
              <a:chExt cx="2243252" cy="1168645"/>
            </a:xfrm>
          </p:grpSpPr>
          <p:sp>
            <p:nvSpPr>
              <p:cNvPr id="34" name="Rectangle 16"/>
              <p:cNvSpPr/>
              <p:nvPr/>
            </p:nvSpPr>
            <p:spPr>
              <a:xfrm flipH="1">
                <a:off x="2913787" y="2113896"/>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5" name="Title 11"/>
              <p:cNvSpPr txBox="1"/>
              <p:nvPr/>
            </p:nvSpPr>
            <p:spPr>
              <a:xfrm flipH="1">
                <a:off x="3062120" y="1739571"/>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anim calcmode="lin" valueType="num">
                                      <p:cBhvr>
                                        <p:cTn id="14" dur="500" fill="hold"/>
                                        <p:tgtEl>
                                          <p:spTgt spid="13"/>
                                        </p:tgtEl>
                                        <p:attrNameLst>
                                          <p:attrName>ppt_x</p:attrName>
                                        </p:attrNameLst>
                                      </p:cBhvr>
                                      <p:tavLst>
                                        <p:tav tm="0">
                                          <p:val>
                                            <p:strVal val="#ppt_x"/>
                                          </p:val>
                                        </p:tav>
                                        <p:tav tm="100000">
                                          <p:val>
                                            <p:strVal val="#ppt_x"/>
                                          </p:val>
                                        </p:tav>
                                      </p:tavLst>
                                    </p:anim>
                                    <p:anim calcmode="lin" valueType="num">
                                      <p:cBhvr>
                                        <p:cTn id="15" dur="500" fill="hold"/>
                                        <p:tgtEl>
                                          <p:spTgt spid="13"/>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anim calcmode="lin" valueType="num">
                                      <p:cBhvr>
                                        <p:cTn id="20" dur="500" fill="hold"/>
                                        <p:tgtEl>
                                          <p:spTgt spid="14"/>
                                        </p:tgtEl>
                                        <p:attrNameLst>
                                          <p:attrName>ppt_x</p:attrName>
                                        </p:attrNameLst>
                                      </p:cBhvr>
                                      <p:tavLst>
                                        <p:tav tm="0">
                                          <p:val>
                                            <p:strVal val="#ppt_x"/>
                                          </p:val>
                                        </p:tav>
                                        <p:tav tm="100000">
                                          <p:val>
                                            <p:strVal val="#ppt_x"/>
                                          </p:val>
                                        </p:tav>
                                      </p:tavLst>
                                    </p:anim>
                                    <p:anim calcmode="lin" valueType="num">
                                      <p:cBhvr>
                                        <p:cTn id="21" dur="500" fill="hold"/>
                                        <p:tgtEl>
                                          <p:spTgt spid="14"/>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anim calcmode="lin" valueType="num">
                                      <p:cBhvr>
                                        <p:cTn id="26" dur="500" fill="hold"/>
                                        <p:tgtEl>
                                          <p:spTgt spid="15"/>
                                        </p:tgtEl>
                                        <p:attrNameLst>
                                          <p:attrName>ppt_x</p:attrName>
                                        </p:attrNameLst>
                                      </p:cBhvr>
                                      <p:tavLst>
                                        <p:tav tm="0">
                                          <p:val>
                                            <p:strVal val="#ppt_x"/>
                                          </p:val>
                                        </p:tav>
                                        <p:tav tm="100000">
                                          <p:val>
                                            <p:strVal val="#ppt_x"/>
                                          </p:val>
                                        </p:tav>
                                      </p:tavLst>
                                    </p:anim>
                                    <p:anim calcmode="lin" valueType="num">
                                      <p:cBhvr>
                                        <p:cTn id="27" dur="500" fill="hold"/>
                                        <p:tgtEl>
                                          <p:spTgt spid="15"/>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anim calcmode="lin" valueType="num">
                                      <p:cBhvr>
                                        <p:cTn id="32" dur="500" fill="hold"/>
                                        <p:tgtEl>
                                          <p:spTgt spid="16"/>
                                        </p:tgtEl>
                                        <p:attrNameLst>
                                          <p:attrName>ppt_x</p:attrName>
                                        </p:attrNameLst>
                                      </p:cBhvr>
                                      <p:tavLst>
                                        <p:tav tm="0">
                                          <p:val>
                                            <p:strVal val="#ppt_x"/>
                                          </p:val>
                                        </p:tav>
                                        <p:tav tm="100000">
                                          <p:val>
                                            <p:strVal val="#ppt_x"/>
                                          </p:val>
                                        </p:tav>
                                      </p:tavLst>
                                    </p:anim>
                                    <p:anim calcmode="lin" valueType="num">
                                      <p:cBhvr>
                                        <p:cTn id="33" dur="500" fill="hold"/>
                                        <p:tgtEl>
                                          <p:spTgt spid="16"/>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500"/>
                                        <p:tgtEl>
                                          <p:spTgt spid="36"/>
                                        </p:tgtEl>
                                      </p:cBhvr>
                                    </p:animEffect>
                                    <p:anim calcmode="lin" valueType="num">
                                      <p:cBhvr>
                                        <p:cTn id="38" dur="500" fill="hold"/>
                                        <p:tgtEl>
                                          <p:spTgt spid="36"/>
                                        </p:tgtEl>
                                        <p:attrNameLst>
                                          <p:attrName>ppt_x</p:attrName>
                                        </p:attrNameLst>
                                      </p:cBhvr>
                                      <p:tavLst>
                                        <p:tav tm="0">
                                          <p:val>
                                            <p:strVal val="#ppt_x"/>
                                          </p:val>
                                        </p:tav>
                                        <p:tav tm="100000">
                                          <p:val>
                                            <p:strVal val="#ppt_x"/>
                                          </p:val>
                                        </p:tav>
                                      </p:tavLst>
                                    </p:anim>
                                    <p:anim calcmode="lin" valueType="num">
                                      <p:cBhvr>
                                        <p:cTn id="39" dur="500" fill="hold"/>
                                        <p:tgtEl>
                                          <p:spTgt spid="36"/>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000"/>
                            </p:stCondLst>
                            <p:childTnLst>
                              <p:par>
                                <p:cTn id="41" presetID="42" presetClass="entr" presetSubtype="0" fill="hold"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500"/>
                                        <p:tgtEl>
                                          <p:spTgt spid="40"/>
                                        </p:tgtEl>
                                      </p:cBhvr>
                                    </p:animEffect>
                                    <p:anim calcmode="lin" valueType="num">
                                      <p:cBhvr>
                                        <p:cTn id="44" dur="500" fill="hold"/>
                                        <p:tgtEl>
                                          <p:spTgt spid="40"/>
                                        </p:tgtEl>
                                        <p:attrNameLst>
                                          <p:attrName>ppt_x</p:attrName>
                                        </p:attrNameLst>
                                      </p:cBhvr>
                                      <p:tavLst>
                                        <p:tav tm="0">
                                          <p:val>
                                            <p:strVal val="#ppt_x"/>
                                          </p:val>
                                        </p:tav>
                                        <p:tav tm="100000">
                                          <p:val>
                                            <p:strVal val="#ppt_x"/>
                                          </p:val>
                                        </p:tav>
                                      </p:tavLst>
                                    </p:anim>
                                    <p:anim calcmode="lin" valueType="num">
                                      <p:cBhvr>
                                        <p:cTn id="45" dur="500" fill="hold"/>
                                        <p:tgtEl>
                                          <p:spTgt spid="40"/>
                                        </p:tgtEl>
                                        <p:attrNameLst>
                                          <p:attrName>ppt_y</p:attrName>
                                        </p:attrNameLst>
                                      </p:cBhvr>
                                      <p:tavLst>
                                        <p:tav tm="0">
                                          <p:val>
                                            <p:strVal val="#ppt_y+.1"/>
                                          </p:val>
                                        </p:tav>
                                        <p:tav tm="100000">
                                          <p:val>
                                            <p:strVal val="#ppt_y"/>
                                          </p:val>
                                        </p:tav>
                                      </p:tavLst>
                                    </p:anim>
                                  </p:childTnLst>
                                </p:cTn>
                              </p:par>
                            </p:childTnLst>
                          </p:cTn>
                        </p:par>
                        <p:par>
                          <p:cTn id="46" fill="hold" nodeType="afterGroup">
                            <p:stCondLst>
                              <p:cond delay="3500"/>
                            </p:stCondLst>
                            <p:childTnLst>
                              <p:par>
                                <p:cTn id="47" presetID="42" presetClass="entr" presetSubtype="0" fill="hold"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500"/>
                                        <p:tgtEl>
                                          <p:spTgt spid="37"/>
                                        </p:tgtEl>
                                      </p:cBhvr>
                                    </p:animEffect>
                                    <p:anim calcmode="lin" valueType="num">
                                      <p:cBhvr>
                                        <p:cTn id="50" dur="500" fill="hold"/>
                                        <p:tgtEl>
                                          <p:spTgt spid="37"/>
                                        </p:tgtEl>
                                        <p:attrNameLst>
                                          <p:attrName>ppt_x</p:attrName>
                                        </p:attrNameLst>
                                      </p:cBhvr>
                                      <p:tavLst>
                                        <p:tav tm="0">
                                          <p:val>
                                            <p:strVal val="#ppt_x"/>
                                          </p:val>
                                        </p:tav>
                                        <p:tav tm="100000">
                                          <p:val>
                                            <p:strVal val="#ppt_x"/>
                                          </p:val>
                                        </p:tav>
                                      </p:tavLst>
                                    </p:anim>
                                    <p:anim calcmode="lin" valueType="num">
                                      <p:cBhvr>
                                        <p:cTn id="51" dur="500" fill="hold"/>
                                        <p:tgtEl>
                                          <p:spTgt spid="37"/>
                                        </p:tgtEl>
                                        <p:attrNameLst>
                                          <p:attrName>ppt_y</p:attrName>
                                        </p:attrNameLst>
                                      </p:cBhvr>
                                      <p:tavLst>
                                        <p:tav tm="0">
                                          <p:val>
                                            <p:strVal val="#ppt_y+.1"/>
                                          </p:val>
                                        </p:tav>
                                        <p:tav tm="100000">
                                          <p:val>
                                            <p:strVal val="#ppt_y"/>
                                          </p:val>
                                        </p:tav>
                                      </p:tavLst>
                                    </p:anim>
                                  </p:childTnLst>
                                </p:cTn>
                              </p:par>
                            </p:childTnLst>
                          </p:cTn>
                        </p:par>
                        <p:par>
                          <p:cTn id="52" fill="hold" nodeType="afterGroup">
                            <p:stCondLst>
                              <p:cond delay="4000"/>
                            </p:stCondLst>
                            <p:childTnLst>
                              <p:par>
                                <p:cTn id="53" presetID="42" presetClass="entr" presetSubtype="0" fill="hold"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fade">
                                      <p:cBhvr>
                                        <p:cTn id="55" dur="500"/>
                                        <p:tgtEl>
                                          <p:spTgt spid="39"/>
                                        </p:tgtEl>
                                      </p:cBhvr>
                                    </p:animEffect>
                                    <p:anim calcmode="lin" valueType="num">
                                      <p:cBhvr>
                                        <p:cTn id="56" dur="500" fill="hold"/>
                                        <p:tgtEl>
                                          <p:spTgt spid="39"/>
                                        </p:tgtEl>
                                        <p:attrNameLst>
                                          <p:attrName>ppt_x</p:attrName>
                                        </p:attrNameLst>
                                      </p:cBhvr>
                                      <p:tavLst>
                                        <p:tav tm="0">
                                          <p:val>
                                            <p:strVal val="#ppt_x"/>
                                          </p:val>
                                        </p:tav>
                                        <p:tav tm="100000">
                                          <p:val>
                                            <p:strVal val="#ppt_x"/>
                                          </p:val>
                                        </p:tav>
                                      </p:tavLst>
                                    </p:anim>
                                    <p:anim calcmode="lin" valueType="num">
                                      <p:cBhvr>
                                        <p:cTn id="57" dur="500" fill="hold"/>
                                        <p:tgtEl>
                                          <p:spTgt spid="39"/>
                                        </p:tgtEl>
                                        <p:attrNameLst>
                                          <p:attrName>ppt_y</p:attrName>
                                        </p:attrNameLst>
                                      </p:cBhvr>
                                      <p:tavLst>
                                        <p:tav tm="0">
                                          <p:val>
                                            <p:strVal val="#ppt_y+.1"/>
                                          </p:val>
                                        </p:tav>
                                        <p:tav tm="100000">
                                          <p:val>
                                            <p:strVal val="#ppt_y"/>
                                          </p:val>
                                        </p:tav>
                                      </p:tavLst>
                                    </p:anim>
                                  </p:childTnLst>
                                </p:cTn>
                              </p:par>
                            </p:childTnLst>
                          </p:cTn>
                        </p:par>
                        <p:par>
                          <p:cTn id="58" fill="hold" nodeType="afterGroup">
                            <p:stCondLst>
                              <p:cond delay="4500"/>
                            </p:stCondLst>
                            <p:childTnLst>
                              <p:par>
                                <p:cTn id="59" presetID="42" presetClass="entr" presetSubtype="0" fill="hold" nodeType="after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fade">
                                      <p:cBhvr>
                                        <p:cTn id="61" dur="500"/>
                                        <p:tgtEl>
                                          <p:spTgt spid="38"/>
                                        </p:tgtEl>
                                      </p:cBhvr>
                                    </p:animEffect>
                                    <p:anim calcmode="lin" valueType="num">
                                      <p:cBhvr>
                                        <p:cTn id="62" dur="500" fill="hold"/>
                                        <p:tgtEl>
                                          <p:spTgt spid="38"/>
                                        </p:tgtEl>
                                        <p:attrNameLst>
                                          <p:attrName>ppt_x</p:attrName>
                                        </p:attrNameLst>
                                      </p:cBhvr>
                                      <p:tavLst>
                                        <p:tav tm="0">
                                          <p:val>
                                            <p:strVal val="#ppt_x"/>
                                          </p:val>
                                        </p:tav>
                                        <p:tav tm="100000">
                                          <p:val>
                                            <p:strVal val="#ppt_x"/>
                                          </p:val>
                                        </p:tav>
                                      </p:tavLst>
                                    </p:anim>
                                    <p:anim calcmode="lin" valueType="num">
                                      <p:cBhvr>
                                        <p:cTn id="63" dur="5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2" name="Freeform1"/>
          <p:cNvSpPr/>
          <p:nvPr/>
        </p:nvSpPr>
        <p:spPr>
          <a:xfrm rot="10800000" flipH="1">
            <a:off x="4254501" y="-1"/>
            <a:ext cx="7937500" cy="6398177"/>
          </a:xfrm>
          <a:custGeom>
            <a:gdLst>
              <a:gd name="connsiteX0" fmla="*/ 0 w 5657850"/>
              <a:gd name="connsiteY0" fmla="*/ 0 h 4929550"/>
              <a:gd name="connsiteX1" fmla="*/ 5657850 w 5657850"/>
              <a:gd name="connsiteY1" fmla="*/ 0 h 4929550"/>
              <a:gd name="connsiteX2" fmla="*/ 5657850 w 5657850"/>
              <a:gd name="connsiteY2" fmla="*/ 4929550 h 4929550"/>
              <a:gd name="connsiteX3" fmla="*/ 0 w 5657850"/>
              <a:gd name="connsiteY3" fmla="*/ 4929550 h 4929550"/>
              <a:gd name="connsiteX4" fmla="*/ 0 w 5657850"/>
              <a:gd name="connsiteY4" fmla="*/ 0 h 4929550"/>
              <a:gd name="connsiteX0-1" fmla="*/ 0 w 5657850"/>
              <a:gd name="connsiteY0-2" fmla="*/ 1003300 h 5932850"/>
              <a:gd name="connsiteX1-3" fmla="*/ 5657850 w 5657850"/>
              <a:gd name="connsiteY1-4" fmla="*/ 1003300 h 5932850"/>
              <a:gd name="connsiteX2-5" fmla="*/ 5657850 w 5657850"/>
              <a:gd name="connsiteY2-6" fmla="*/ 5932850 h 5932850"/>
              <a:gd name="connsiteX3-7" fmla="*/ 0 w 5657850"/>
              <a:gd name="connsiteY3-8" fmla="*/ 5932850 h 5932850"/>
              <a:gd name="connsiteX4-9" fmla="*/ 0 w 5657850"/>
              <a:gd name="connsiteY4-10" fmla="*/ 1003300 h 5932850"/>
              <a:gd name="connsiteX0-11" fmla="*/ 660400 w 6318250"/>
              <a:gd name="connsiteY0-12" fmla="*/ 1003300 h 5932850"/>
              <a:gd name="connsiteX1-13" fmla="*/ 6318250 w 6318250"/>
              <a:gd name="connsiteY1-14" fmla="*/ 1003300 h 5932850"/>
              <a:gd name="connsiteX2-15" fmla="*/ 6318250 w 6318250"/>
              <a:gd name="connsiteY2-16" fmla="*/ 5932850 h 5932850"/>
              <a:gd name="connsiteX3-17" fmla="*/ 660400 w 6318250"/>
              <a:gd name="connsiteY3-18" fmla="*/ 5932850 h 5932850"/>
              <a:gd name="connsiteX4-19" fmla="*/ 660400 w 6318250"/>
              <a:gd name="connsiteY4-20" fmla="*/ 1003300 h 5932850"/>
              <a:gd name="connsiteX0-21" fmla="*/ 660400 w 6318250"/>
              <a:gd name="connsiteY0-22" fmla="*/ 965201 h 5894751"/>
              <a:gd name="connsiteX1-23" fmla="*/ 6318250 w 6318250"/>
              <a:gd name="connsiteY1-24" fmla="*/ 965201 h 5894751"/>
              <a:gd name="connsiteX2-25" fmla="*/ 6318250 w 6318250"/>
              <a:gd name="connsiteY2-26" fmla="*/ 5894751 h 5894751"/>
              <a:gd name="connsiteX3-27" fmla="*/ 660400 w 6318250"/>
              <a:gd name="connsiteY3-28" fmla="*/ 5894751 h 5894751"/>
              <a:gd name="connsiteX4-29" fmla="*/ 660400 w 6318250"/>
              <a:gd name="connsiteY4-30" fmla="*/ 965201 h 5894751"/>
              <a:gd name="connsiteX0-31" fmla="*/ 711200 w 6369050"/>
              <a:gd name="connsiteY0-32" fmla="*/ 965200 h 5894750"/>
              <a:gd name="connsiteX1-33" fmla="*/ 6369050 w 6369050"/>
              <a:gd name="connsiteY1-34" fmla="*/ 965200 h 5894750"/>
              <a:gd name="connsiteX2-35" fmla="*/ 6369050 w 6369050"/>
              <a:gd name="connsiteY2-36" fmla="*/ 5894750 h 5894750"/>
              <a:gd name="connsiteX3-37" fmla="*/ 711200 w 6369050"/>
              <a:gd name="connsiteY3-38" fmla="*/ 5894750 h 5894750"/>
              <a:gd name="connsiteX4-39" fmla="*/ 711200 w 6369050"/>
              <a:gd name="connsiteY4-40" fmla="*/ 965200 h 5894750"/>
              <a:gd name="connsiteX0-41" fmla="*/ 4371975 w 10029825"/>
              <a:gd name="connsiteY0-42" fmla="*/ 965200 h 5894750"/>
              <a:gd name="connsiteX1-43" fmla="*/ 10029825 w 10029825"/>
              <a:gd name="connsiteY1-44" fmla="*/ 965200 h 5894750"/>
              <a:gd name="connsiteX2-45" fmla="*/ 10029825 w 10029825"/>
              <a:gd name="connsiteY2-46" fmla="*/ 5894750 h 5894750"/>
              <a:gd name="connsiteX3-47" fmla="*/ 0 w 10029825"/>
              <a:gd name="connsiteY3-48" fmla="*/ 5894750 h 5894750"/>
              <a:gd name="connsiteX4-49" fmla="*/ 4371975 w 10029825"/>
              <a:gd name="connsiteY4-50" fmla="*/ 965200 h 5894750"/>
              <a:gd name="connsiteX0-51" fmla="*/ 4406541 w 10064391"/>
              <a:gd name="connsiteY0-52" fmla="*/ 965200 h 5894750"/>
              <a:gd name="connsiteX1-53" fmla="*/ 10064391 w 10064391"/>
              <a:gd name="connsiteY1-54" fmla="*/ 965200 h 5894750"/>
              <a:gd name="connsiteX2-55" fmla="*/ 10064391 w 10064391"/>
              <a:gd name="connsiteY2-56" fmla="*/ 5894750 h 5894750"/>
              <a:gd name="connsiteX3-57" fmla="*/ 34566 w 10064391"/>
              <a:gd name="connsiteY3-58" fmla="*/ 5894750 h 5894750"/>
              <a:gd name="connsiteX4-59" fmla="*/ 4406541 w 10064391"/>
              <a:gd name="connsiteY4-60" fmla="*/ 965200 h 5894750"/>
              <a:gd name="connsiteX0-61" fmla="*/ 4604702 w 10062527"/>
              <a:gd name="connsiteY0-62" fmla="*/ 1302342 h 5260342"/>
              <a:gd name="connsiteX1-63" fmla="*/ 10062527 w 10062527"/>
              <a:gd name="connsiteY1-64" fmla="*/ 330792 h 5260342"/>
              <a:gd name="connsiteX2-65" fmla="*/ 10062527 w 10062527"/>
              <a:gd name="connsiteY2-66" fmla="*/ 5260342 h 5260342"/>
              <a:gd name="connsiteX3-67" fmla="*/ 32702 w 10062527"/>
              <a:gd name="connsiteY3-68" fmla="*/ 5260342 h 5260342"/>
              <a:gd name="connsiteX4-69" fmla="*/ 4604702 w 10062527"/>
              <a:gd name="connsiteY4-70" fmla="*/ 1302342 h 5260342"/>
              <a:gd name="connsiteX0-71" fmla="*/ 4604702 w 10062527"/>
              <a:gd name="connsiteY0-72" fmla="*/ 1690387 h 5648387"/>
              <a:gd name="connsiteX1-73" fmla="*/ 10062527 w 10062527"/>
              <a:gd name="connsiteY1-74" fmla="*/ 718837 h 5648387"/>
              <a:gd name="connsiteX2-75" fmla="*/ 10062527 w 10062527"/>
              <a:gd name="connsiteY2-76" fmla="*/ 5648387 h 5648387"/>
              <a:gd name="connsiteX3-77" fmla="*/ 32702 w 10062527"/>
              <a:gd name="connsiteY3-78" fmla="*/ 5648387 h 5648387"/>
              <a:gd name="connsiteX4-79" fmla="*/ 4604702 w 10062527"/>
              <a:gd name="connsiteY4-80" fmla="*/ 1690387 h 5648387"/>
              <a:gd name="connsiteX0-81" fmla="*/ 4603976 w 10061801"/>
              <a:gd name="connsiteY0-82" fmla="*/ 1690387 h 5648387"/>
              <a:gd name="connsiteX1-83" fmla="*/ 10061801 w 10061801"/>
              <a:gd name="connsiteY1-84" fmla="*/ 718837 h 5648387"/>
              <a:gd name="connsiteX2-85" fmla="*/ 10061801 w 10061801"/>
              <a:gd name="connsiteY2-86" fmla="*/ 5648387 h 5648387"/>
              <a:gd name="connsiteX3-87" fmla="*/ 31976 w 10061801"/>
              <a:gd name="connsiteY3-88" fmla="*/ 5648387 h 5648387"/>
              <a:gd name="connsiteX4-89" fmla="*/ 4603976 w 10061801"/>
              <a:gd name="connsiteY4-90" fmla="*/ 1690387 h 5648387"/>
              <a:gd name="connsiteX0-91" fmla="*/ 4603976 w 10061801"/>
              <a:gd name="connsiteY0-92" fmla="*/ 1392426 h 5350426"/>
              <a:gd name="connsiteX1-93" fmla="*/ 10061801 w 10061801"/>
              <a:gd name="connsiteY1-94" fmla="*/ 420876 h 5350426"/>
              <a:gd name="connsiteX2-95" fmla="*/ 10061801 w 10061801"/>
              <a:gd name="connsiteY2-96" fmla="*/ 5350426 h 5350426"/>
              <a:gd name="connsiteX3-97" fmla="*/ 31976 w 10061801"/>
              <a:gd name="connsiteY3-98" fmla="*/ 5350426 h 5350426"/>
              <a:gd name="connsiteX4-99" fmla="*/ 4603976 w 10061801"/>
              <a:gd name="connsiteY4-100" fmla="*/ 1392426 h 5350426"/>
              <a:gd name="connsiteX0-101" fmla="*/ 4595548 w 10053373"/>
              <a:gd name="connsiteY0-102" fmla="*/ 1392426 h 5350426"/>
              <a:gd name="connsiteX1-103" fmla="*/ 10053373 w 10053373"/>
              <a:gd name="connsiteY1-104" fmla="*/ 420876 h 5350426"/>
              <a:gd name="connsiteX2-105" fmla="*/ 10053373 w 10053373"/>
              <a:gd name="connsiteY2-106" fmla="*/ 5350426 h 5350426"/>
              <a:gd name="connsiteX3-107" fmla="*/ 23548 w 10053373"/>
              <a:gd name="connsiteY3-108" fmla="*/ 5350426 h 5350426"/>
              <a:gd name="connsiteX4-109" fmla="*/ 4595548 w 10053373"/>
              <a:gd name="connsiteY4-110" fmla="*/ 1392426 h 5350426"/>
              <a:gd name="connsiteX0-111" fmla="*/ 4595548 w 10053373"/>
              <a:gd name="connsiteY0-112" fmla="*/ 1367261 h 5325261"/>
              <a:gd name="connsiteX1-113" fmla="*/ 10053373 w 10053373"/>
              <a:gd name="connsiteY1-114" fmla="*/ 395711 h 5325261"/>
              <a:gd name="connsiteX2-115" fmla="*/ 10053373 w 10053373"/>
              <a:gd name="connsiteY2-116" fmla="*/ 5325261 h 5325261"/>
              <a:gd name="connsiteX3-117" fmla="*/ 23548 w 10053373"/>
              <a:gd name="connsiteY3-118" fmla="*/ 5325261 h 5325261"/>
              <a:gd name="connsiteX4-119" fmla="*/ 4595548 w 10053373"/>
              <a:gd name="connsiteY4-120" fmla="*/ 1367261 h 5325261"/>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53373" h="5325261">
                <a:moveTo>
                  <a:pt x="4595548" y="1367261"/>
                </a:moveTo>
                <a:cubicBezTo>
                  <a:pt x="4985179" y="-967801"/>
                  <a:pt x="8167423" y="395711"/>
                  <a:pt x="10053373" y="395711"/>
                </a:cubicBezTo>
                <a:lnTo>
                  <a:pt x="10053373" y="5325261"/>
                </a:lnTo>
                <a:lnTo>
                  <a:pt x="23548" y="5325261"/>
                </a:lnTo>
                <a:cubicBezTo>
                  <a:pt x="-376502" y="2710528"/>
                  <a:pt x="4450989" y="4358963"/>
                  <a:pt x="4595548" y="1367261"/>
                </a:cubicBez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sp>
        <p:nvSpPr>
          <p:cNvPr id="8" name="Text box0"/>
          <p:cNvSpPr txBox="1"/>
          <p:nvPr/>
        </p:nvSpPr>
        <p:spPr>
          <a:xfrm>
            <a:off x="8223251" y="769246"/>
            <a:ext cx="2946974" cy="1862048"/>
          </a:xfrm>
          <a:prstGeom prst="rect">
            <a:avLst/>
          </a:prstGeom>
        </p:spPr>
        <p:txBody>
          <a:bodyPr wrap="square">
            <a:spAutoFit/>
          </a:bodyPr>
          <a:lstStyle>
            <a:defPPr>
              <a:defRPr lang="en-US"/>
            </a:defPPr>
            <a:lvl1pPr>
              <a:defRPr sz="7500">
                <a:gradFill>
                  <a:gsLst>
                    <a:gs pos="60000">
                      <a:srgbClr val="C92E40"/>
                    </a:gs>
                    <a:gs pos="100000">
                      <a:srgbClr val="8F124D"/>
                    </a:gs>
                    <a:gs pos="85000">
                      <a:srgbClr val="A61D48"/>
                    </a:gs>
                    <a:gs pos="0">
                      <a:srgbClr val="F14237"/>
                    </a:gs>
                  </a:gsLst>
                  <a:lin ang="3600000" scaled="0"/>
                </a:gradFill>
                <a:latin typeface="思源黑体 CN Bold" panose="020b0800000000000000" pitchFamily="34" charset="-122"/>
                <a:ea typeface="思源黑体 CN Bold" panose="020b0800000000000000" pitchFamily="34" charset="-122"/>
              </a:defRPr>
            </a:lvl1p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11500" b="0" i="0" u="none" strike="noStrike" kern="0" cap="none" spc="0" normalizeH="0" baseline="0" noProof="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rPr>
              <a:t>03</a:t>
            </a:r>
            <a:endParaRPr kumimoji="0" lang="zh-CN" altLang="en-US" sz="11500" b="0" i="0" u="none" strike="noStrike" kern="0" cap="none" spc="0" normalizeH="0" baseline="0" noProof="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endParaRPr>
          </a:p>
        </p:txBody>
      </p:sp>
      <p:sp>
        <p:nvSpPr>
          <p:cNvPr id="13" name="AutoShape1"/>
          <p:cNvSpPr/>
          <p:nvPr/>
        </p:nvSpPr>
        <p:spPr>
          <a:xfrm flipH="1">
            <a:off x="415075" y="1084866"/>
            <a:ext cx="1101045" cy="1101045"/>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4" name="AutoShape1"/>
          <p:cNvSpPr/>
          <p:nvPr/>
        </p:nvSpPr>
        <p:spPr>
          <a:xfrm flipH="1">
            <a:off x="5147829" y="6376758"/>
            <a:ext cx="1101045" cy="1101045"/>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5" name="AutoShape1"/>
          <p:cNvSpPr/>
          <p:nvPr/>
        </p:nvSpPr>
        <p:spPr>
          <a:xfrm flipH="1">
            <a:off x="3614593" y="1700270"/>
            <a:ext cx="461138" cy="461138"/>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6" name="AutoShape1"/>
          <p:cNvSpPr/>
          <p:nvPr/>
        </p:nvSpPr>
        <p:spPr>
          <a:xfrm flipH="1">
            <a:off x="2536283" y="5600447"/>
            <a:ext cx="349028" cy="349028"/>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8" name="AutoShape2"/>
          <p:cNvSpPr/>
          <p:nvPr/>
        </p:nvSpPr>
        <p:spPr>
          <a:xfrm flipH="1">
            <a:off x="1097975" y="2819781"/>
            <a:ext cx="4031873" cy="1246495"/>
          </a:xfrm>
          <a:prstGeom prst="rect">
            <a:avLst/>
          </a:prstGeom>
        </p:spPr>
        <p:txBody>
          <a:bodyPr wrap="none">
            <a:spAutoFit/>
          </a:bodyPr>
          <a:lstStyle/>
          <a:p>
            <a:pPr algn="ctr"/>
            <a:r>
              <a:rPr lang="zh-CN" altLang="en-US" sz="7500">
                <a:gradFill flip="none" rotWithShape="1">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产品介绍</a:t>
            </a:r>
            <a:endParaRPr lang="zh-CN" altLang="en-US" sz="7500">
              <a:gradFill flip="none" rotWithShape="1">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nvGrpSpPr>
          <p:cNvPr id="2" name="组合 1"/>
          <p:cNvGrpSpPr/>
          <p:nvPr/>
        </p:nvGrpSpPr>
        <p:grpSpPr>
          <a:xfrm>
            <a:off x="1237181" y="4117120"/>
            <a:ext cx="3753460" cy="369332"/>
            <a:chOff x="1237181" y="4117120"/>
            <a:chExt cx="3753460" cy="369332"/>
          </a:xfrm>
        </p:grpSpPr>
        <p:sp>
          <p:nvSpPr>
            <p:cNvPr id="19" name="AutoShape3"/>
            <p:cNvSpPr/>
            <p:nvPr/>
          </p:nvSpPr>
          <p:spPr>
            <a:xfrm flipH="1">
              <a:off x="1237182" y="4117120"/>
              <a:ext cx="3753458" cy="369332"/>
            </a:xfrm>
            <a:prstGeom prst="rect">
              <a:avLst/>
            </a:prstGeom>
            <a:solidFill>
              <a:schemeClr val="tx1">
                <a:lumMod val="75000"/>
                <a:lumOff val="25000"/>
              </a:schemeClr>
            </a:solidFill>
            <a:ln w="12700" cap="flat" cmpd="sng" algn="ctr">
              <a:noFill/>
              <a:prstDash val="solid"/>
              <a:miter lim="800000"/>
            </a:ln>
            <a:effectLst>
              <a:outerShdw blurRad="609600" dist="152400" dir="13500000" sx="55000" sy="55000" algn="br"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a:ea typeface="思源黑体 CN Bold"/>
                <a:cs typeface="阿里巴巴普惠体 R" panose="00020600040101010101" pitchFamily="18" charset="-122"/>
              </a:endParaRPr>
            </a:p>
          </p:txBody>
        </p:sp>
        <p:sp>
          <p:nvSpPr>
            <p:cNvPr id="20" name="AutoShape4"/>
            <p:cNvSpPr/>
            <p:nvPr/>
          </p:nvSpPr>
          <p:spPr>
            <a:xfrm flipH="1">
              <a:off x="1237181" y="4163287"/>
              <a:ext cx="3753460" cy="276999"/>
            </a:xfrm>
            <a:prstGeom prst="rect">
              <a:avLst/>
            </a:prstGeom>
          </p:spPr>
          <p:txBody>
            <a:bodyPr wrap="square" anchor="ctr">
              <a:spAutoFit/>
            </a:bodyPr>
            <a:lstStyle/>
            <a:p>
              <a:pPr algn="dist"/>
              <a:r>
                <a:rPr lang="en-US" altLang="zh-CN" sz="1200">
                  <a:solidFill>
                    <a:prstClr val="white"/>
                  </a:solidFill>
                  <a:latin typeface="思源黑体 CN Light" panose="020b0300000000000000" pitchFamily="34" charset="-122"/>
                  <a:ea typeface="思源黑体 CN Light" panose="020b0300000000000000" pitchFamily="34" charset="-122"/>
                </a:rPr>
                <a:t>PRODUCT INTRODUCTION</a:t>
              </a:r>
              <a:endParaRPr lang="en-US" altLang="zh-CN" sz="1200">
                <a:solidFill>
                  <a:prstClr val="white"/>
                </a:solidFill>
                <a:latin typeface="思源黑体 CN Light" panose="020b0300000000000000" pitchFamily="34" charset="-122"/>
                <a:ea typeface="思源黑体 CN Light" panose="020b0300000000000000" pitchFamily="34" charset="-122"/>
              </a:endParaRPr>
            </a:p>
          </p:txBody>
        </p:sp>
      </p:grpSp>
      <p:sp>
        <p:nvSpPr>
          <p:cNvPr id="23" name="Text box0"/>
          <p:cNvSpPr txBox="1"/>
          <p:nvPr/>
        </p:nvSpPr>
        <p:spPr>
          <a:xfrm flipH="1">
            <a:off x="372745" y="321255"/>
            <a:ext cx="1148806" cy="307777"/>
          </a:xfrm>
          <a:prstGeom prst="rect">
            <a:avLst/>
          </a:prstGeom>
          <a:noFill/>
        </p:spPr>
        <p:txBody>
          <a:bodyPr wrap="square" rtlCol="0">
            <a:spAutoFit/>
          </a:bodyPr>
          <a:lstStyle/>
          <a:p>
            <a:pPr algn="ctr"/>
            <a:r>
              <a:rPr lang="en-US" altLang="zh-CN" sz="1400">
                <a:solidFill>
                  <a:schemeClr val="tx1">
                    <a:lumMod val="50000"/>
                    <a:lumOff val="50000"/>
                  </a:schemeClr>
                </a:solidFill>
                <a:latin typeface="思源黑体 CN Light" panose="020b0300000000000000" pitchFamily="34" charset="-122"/>
                <a:ea typeface="思源黑体 CN Light" panose="020b0300000000000000" pitchFamily="34" charset="-122"/>
              </a:rPr>
              <a:t>YOUR LOGO</a:t>
            </a:r>
            <a:endParaRPr lang="zh-CN" altLang="en-US" sz="1400">
              <a:solidFill>
                <a:schemeClr val="tx1">
                  <a:lumMod val="50000"/>
                  <a:lumOff val="50000"/>
                </a:schemeClr>
              </a:solidFill>
              <a:latin typeface="思源黑体 CN Light" panose="020b0300000000000000" pitchFamily="34" charset="-122"/>
              <a:ea typeface="思源黑体 CN Light" panose="020b0300000000000000"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anim calcmode="lin" valueType="num">
                                      <p:cBhvr>
                                        <p:cTn id="14" dur="500" fill="hold"/>
                                        <p:tgtEl>
                                          <p:spTgt spid="18"/>
                                        </p:tgtEl>
                                        <p:attrNameLst>
                                          <p:attrName>ppt_x</p:attrName>
                                        </p:attrNameLst>
                                      </p:cBhvr>
                                      <p:tavLst>
                                        <p:tav tm="0">
                                          <p:val>
                                            <p:strVal val="#ppt_x"/>
                                          </p:val>
                                        </p:tav>
                                        <p:tav tm="100000">
                                          <p:val>
                                            <p:strVal val="#ppt_x"/>
                                          </p:val>
                                        </p:tav>
                                      </p:tavLst>
                                    </p:anim>
                                    <p:anim calcmode="lin" valueType="num">
                                      <p:cBhvr>
                                        <p:cTn id="15" dur="500" fill="hold"/>
                                        <p:tgtEl>
                                          <p:spTgt spid="18"/>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anim calcmode="lin" valueType="num">
                                      <p:cBhvr>
                                        <p:cTn id="20" dur="500" fill="hold"/>
                                        <p:tgtEl>
                                          <p:spTgt spid="2"/>
                                        </p:tgtEl>
                                        <p:attrNameLst>
                                          <p:attrName>ppt_x</p:attrName>
                                        </p:attrNameLst>
                                      </p:cBhvr>
                                      <p:tavLst>
                                        <p:tav tm="0">
                                          <p:val>
                                            <p:strVal val="#ppt_x"/>
                                          </p:val>
                                        </p:tav>
                                        <p:tav tm="100000">
                                          <p:val>
                                            <p:strVal val="#ppt_x"/>
                                          </p:val>
                                        </p:tav>
                                      </p:tavLst>
                                    </p:anim>
                                    <p:anim calcmode="lin" valueType="num">
                                      <p:cBhvr>
                                        <p:cTn id="21"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8"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grpSp>
        <p:nvGrpSpPr>
          <p:cNvPr id="3" name="组合 2"/>
          <p:cNvGrpSpPr/>
          <p:nvPr/>
        </p:nvGrpSpPr>
        <p:grpSpPr>
          <a:xfrm>
            <a:off x="410946" y="148817"/>
            <a:ext cx="2736852" cy="780022"/>
            <a:chOff x="7224773" y="1342617"/>
            <a:chExt cx="2736852" cy="780022"/>
          </a:xfrm>
        </p:grpSpPr>
        <p:sp>
          <p:nvSpPr>
            <p:cNvPr id="5" name="文本框 4"/>
            <p:cNvSpPr txBox="1"/>
            <p:nvPr/>
          </p:nvSpPr>
          <p:spPr>
            <a:xfrm>
              <a:off x="8050753" y="1446141"/>
              <a:ext cx="1910872" cy="461665"/>
            </a:xfrm>
            <a:prstGeom prst="rect">
              <a:avLst/>
            </a:prstGeom>
            <a:noFill/>
          </p:spPr>
          <p:txBody>
            <a:bodyPr wrap="square" rtlCol="0">
              <a:spAutoFit/>
              <a:scene3d>
                <a:camera prst="orthographicFront"/>
                <a:lightRig rig="threePt" dir="t"/>
              </a:scene3d>
              <a:sp3d contourW="12700"/>
            </a:bodyPr>
            <a:lstStyle/>
            <a:p>
              <a:pPr defTabSz="457200"/>
              <a:r>
                <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rPr>
                <a:t>产品介绍</a:t>
              </a:r>
              <a:endPar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endParaRPr>
            </a:p>
          </p:txBody>
        </p:sp>
        <p:sp>
          <p:nvSpPr>
            <p:cNvPr id="6" name="矩形 5"/>
            <p:cNvSpPr/>
            <p:nvPr/>
          </p:nvSpPr>
          <p:spPr bwMode="auto">
            <a:xfrm>
              <a:off x="8073613" y="1843116"/>
              <a:ext cx="1845722" cy="215444"/>
            </a:xfrm>
            <a:prstGeom prst="rect">
              <a:avLst/>
            </a:prstGeom>
          </p:spPr>
          <p:txBody>
            <a:bodyPr wrap="square">
              <a:spAutoFit/>
              <a:scene3d>
                <a:camera prst="orthographicFront"/>
                <a:lightRig rig="threePt" dir="t"/>
              </a:scene3d>
              <a:sp3d contourW="12700"/>
            </a:bodyPr>
            <a:lstStyle/>
            <a:p>
              <a:pPr algn="dist" defTabSz="457200">
                <a:defRPr/>
              </a:pPr>
              <a:r>
                <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rPr>
                <a:t>PRODUCT INTRODUCTION</a:t>
              </a:r>
              <a:endPar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endParaRPr>
            </a:p>
          </p:txBody>
        </p:sp>
        <p:sp>
          <p:nvSpPr>
            <p:cNvPr id="7" name="矩形 6"/>
            <p:cNvSpPr/>
            <p:nvPr/>
          </p:nvSpPr>
          <p:spPr bwMode="auto">
            <a:xfrm>
              <a:off x="7224773" y="1342617"/>
              <a:ext cx="783690" cy="780022"/>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03.</a:t>
              </a:r>
              <a:endPar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33" name="组合 32"/>
          <p:cNvGrpSpPr/>
          <p:nvPr/>
        </p:nvGrpSpPr>
        <p:grpSpPr>
          <a:xfrm>
            <a:off x="4395539" y="1943101"/>
            <a:ext cx="3465094" cy="3457073"/>
            <a:chOff x="4395539" y="2286001"/>
            <a:chExt cx="3465094" cy="3457073"/>
          </a:xfrm>
        </p:grpSpPr>
        <p:grpSp>
          <p:nvGrpSpPr>
            <p:cNvPr id="30" name="组合 29"/>
            <p:cNvGrpSpPr/>
            <p:nvPr/>
          </p:nvGrpSpPr>
          <p:grpSpPr>
            <a:xfrm>
              <a:off x="4395539" y="4138864"/>
              <a:ext cx="1604210" cy="1604210"/>
              <a:chOff x="4395539" y="4138864"/>
              <a:chExt cx="1604210" cy="1604210"/>
            </a:xfrm>
          </p:grpSpPr>
          <p:sp>
            <p:nvSpPr>
              <p:cNvPr id="8" name="泪滴形 7"/>
              <p:cNvSpPr/>
              <p:nvPr/>
            </p:nvSpPr>
            <p:spPr>
              <a:xfrm>
                <a:off x="4395539" y="4138864"/>
                <a:ext cx="1604210" cy="1604210"/>
              </a:xfrm>
              <a:prstGeom prst="teardrop">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阿里巴巴普惠体 R" panose="00020600040101010101" pitchFamily="18" charset="-122"/>
                </a:endParaRPr>
              </a:p>
            </p:txBody>
          </p:sp>
          <p:sp>
            <p:nvSpPr>
              <p:cNvPr id="12" name="man-succesing_75727"/>
              <p:cNvSpPr>
                <a:spLocks noChangeAspect="1"/>
              </p:cNvSpPr>
              <p:nvPr/>
            </p:nvSpPr>
            <p:spPr bwMode="auto">
              <a:xfrm>
                <a:off x="4882816" y="4519384"/>
                <a:ext cx="629656" cy="615728"/>
              </a:xfrm>
              <a:custGeom>
                <a:gdLst>
                  <a:gd name="connsiteX0" fmla="*/ 454143 w 606157"/>
                  <a:gd name="connsiteY0" fmla="*/ 386956 h 592750"/>
                  <a:gd name="connsiteX1" fmla="*/ 454143 w 606157"/>
                  <a:gd name="connsiteY1" fmla="*/ 559114 h 592750"/>
                  <a:gd name="connsiteX2" fmla="*/ 456800 w 606157"/>
                  <a:gd name="connsiteY2" fmla="*/ 561957 h 592750"/>
                  <a:gd name="connsiteX3" fmla="*/ 466005 w 606157"/>
                  <a:gd name="connsiteY3" fmla="*/ 561957 h 592750"/>
                  <a:gd name="connsiteX4" fmla="*/ 467997 w 606157"/>
                  <a:gd name="connsiteY4" fmla="*/ 559114 h 592750"/>
                  <a:gd name="connsiteX5" fmla="*/ 467997 w 606157"/>
                  <a:gd name="connsiteY5" fmla="*/ 386956 h 592750"/>
                  <a:gd name="connsiteX6" fmla="*/ 242918 w 606157"/>
                  <a:gd name="connsiteY6" fmla="*/ 134357 h 592750"/>
                  <a:gd name="connsiteX7" fmla="*/ 256203 w 606157"/>
                  <a:gd name="connsiteY7" fmla="*/ 141463 h 592750"/>
                  <a:gd name="connsiteX8" fmla="*/ 323764 w 606157"/>
                  <a:gd name="connsiteY8" fmla="*/ 230906 h 592750"/>
                  <a:gd name="connsiteX9" fmla="*/ 326327 w 606157"/>
                  <a:gd name="connsiteY9" fmla="*/ 244644 h 592750"/>
                  <a:gd name="connsiteX10" fmla="*/ 313801 w 606157"/>
                  <a:gd name="connsiteY10" fmla="*/ 250803 h 592750"/>
                  <a:gd name="connsiteX11" fmla="*/ 286757 w 606157"/>
                  <a:gd name="connsiteY11" fmla="*/ 250803 h 592750"/>
                  <a:gd name="connsiteX12" fmla="*/ 286757 w 606157"/>
                  <a:gd name="connsiteY12" fmla="*/ 561957 h 592750"/>
                  <a:gd name="connsiteX13" fmla="*/ 386202 w 606157"/>
                  <a:gd name="connsiteY13" fmla="*/ 561957 h 592750"/>
                  <a:gd name="connsiteX14" fmla="*/ 389144 w 606157"/>
                  <a:gd name="connsiteY14" fmla="*/ 559114 h 592750"/>
                  <a:gd name="connsiteX15" fmla="*/ 389144 w 606157"/>
                  <a:gd name="connsiteY15" fmla="*/ 332760 h 592750"/>
                  <a:gd name="connsiteX16" fmla="*/ 389144 w 606157"/>
                  <a:gd name="connsiteY16" fmla="*/ 306799 h 592750"/>
                  <a:gd name="connsiteX17" fmla="*/ 378136 w 606157"/>
                  <a:gd name="connsiteY17" fmla="*/ 332192 h 592750"/>
                  <a:gd name="connsiteX18" fmla="*/ 350998 w 606157"/>
                  <a:gd name="connsiteY18" fmla="*/ 350004 h 592750"/>
                  <a:gd name="connsiteX19" fmla="*/ 339232 w 606157"/>
                  <a:gd name="connsiteY19" fmla="*/ 347541 h 592750"/>
                  <a:gd name="connsiteX20" fmla="*/ 323575 w 606157"/>
                  <a:gd name="connsiteY20" fmla="*/ 331339 h 592750"/>
                  <a:gd name="connsiteX21" fmla="*/ 323859 w 606157"/>
                  <a:gd name="connsiteY21" fmla="*/ 308789 h 592750"/>
                  <a:gd name="connsiteX22" fmla="*/ 380793 w 606157"/>
                  <a:gd name="connsiteY22" fmla="*/ 177278 h 592750"/>
                  <a:gd name="connsiteX23" fmla="*/ 404041 w 606157"/>
                  <a:gd name="connsiteY23" fmla="*/ 159750 h 592750"/>
                  <a:gd name="connsiteX24" fmla="*/ 514683 w 606157"/>
                  <a:gd name="connsiteY24" fmla="*/ 159465 h 592750"/>
                  <a:gd name="connsiteX25" fmla="*/ 542296 w 606157"/>
                  <a:gd name="connsiteY25" fmla="*/ 177278 h 592750"/>
                  <a:gd name="connsiteX26" fmla="*/ 599230 w 606157"/>
                  <a:gd name="connsiteY26" fmla="*/ 308789 h 592750"/>
                  <a:gd name="connsiteX27" fmla="*/ 599610 w 606157"/>
                  <a:gd name="connsiteY27" fmla="*/ 331339 h 592750"/>
                  <a:gd name="connsiteX28" fmla="*/ 583858 w 606157"/>
                  <a:gd name="connsiteY28" fmla="*/ 347541 h 592750"/>
                  <a:gd name="connsiteX29" fmla="*/ 572092 w 606157"/>
                  <a:gd name="connsiteY29" fmla="*/ 350004 h 592750"/>
                  <a:gd name="connsiteX30" fmla="*/ 544953 w 606157"/>
                  <a:gd name="connsiteY30" fmla="*/ 332192 h 592750"/>
                  <a:gd name="connsiteX31" fmla="*/ 532997 w 606157"/>
                  <a:gd name="connsiteY31" fmla="*/ 304525 h 592750"/>
                  <a:gd name="connsiteX32" fmla="*/ 532997 w 606157"/>
                  <a:gd name="connsiteY32" fmla="*/ 332760 h 592750"/>
                  <a:gd name="connsiteX33" fmla="*/ 532997 w 606157"/>
                  <a:gd name="connsiteY33" fmla="*/ 559114 h 592750"/>
                  <a:gd name="connsiteX34" fmla="*/ 536887 w 606157"/>
                  <a:gd name="connsiteY34" fmla="*/ 561957 h 592750"/>
                  <a:gd name="connsiteX35" fmla="*/ 590785 w 606157"/>
                  <a:gd name="connsiteY35" fmla="*/ 561957 h 592750"/>
                  <a:gd name="connsiteX36" fmla="*/ 606157 w 606157"/>
                  <a:gd name="connsiteY36" fmla="*/ 577401 h 592750"/>
                  <a:gd name="connsiteX37" fmla="*/ 590785 w 606157"/>
                  <a:gd name="connsiteY37" fmla="*/ 592750 h 592750"/>
                  <a:gd name="connsiteX38" fmla="*/ 15372 w 606157"/>
                  <a:gd name="connsiteY38" fmla="*/ 592750 h 592750"/>
                  <a:gd name="connsiteX39" fmla="*/ 0 w 606157"/>
                  <a:gd name="connsiteY39" fmla="*/ 577401 h 592750"/>
                  <a:gd name="connsiteX40" fmla="*/ 15372 w 606157"/>
                  <a:gd name="connsiteY40" fmla="*/ 561957 h 592750"/>
                  <a:gd name="connsiteX41" fmla="*/ 50766 w 606157"/>
                  <a:gd name="connsiteY41" fmla="*/ 561957 h 592750"/>
                  <a:gd name="connsiteX42" fmla="*/ 50766 w 606157"/>
                  <a:gd name="connsiteY42" fmla="*/ 369617 h 592750"/>
                  <a:gd name="connsiteX43" fmla="*/ 23628 w 606157"/>
                  <a:gd name="connsiteY43" fmla="*/ 369617 h 592750"/>
                  <a:gd name="connsiteX44" fmla="*/ 11102 w 606157"/>
                  <a:gd name="connsiteY44" fmla="*/ 363459 h 592750"/>
                  <a:gd name="connsiteX45" fmla="*/ 13759 w 606157"/>
                  <a:gd name="connsiteY45" fmla="*/ 349720 h 592750"/>
                  <a:gd name="connsiteX46" fmla="*/ 81226 w 606157"/>
                  <a:gd name="connsiteY46" fmla="*/ 260278 h 592750"/>
                  <a:gd name="connsiteX47" fmla="*/ 94605 w 606157"/>
                  <a:gd name="connsiteY47" fmla="*/ 253172 h 592750"/>
                  <a:gd name="connsiteX48" fmla="*/ 107890 w 606157"/>
                  <a:gd name="connsiteY48" fmla="*/ 260278 h 592750"/>
                  <a:gd name="connsiteX49" fmla="*/ 175452 w 606157"/>
                  <a:gd name="connsiteY49" fmla="*/ 349720 h 592750"/>
                  <a:gd name="connsiteX50" fmla="*/ 178014 w 606157"/>
                  <a:gd name="connsiteY50" fmla="*/ 363459 h 592750"/>
                  <a:gd name="connsiteX51" fmla="*/ 165488 w 606157"/>
                  <a:gd name="connsiteY51" fmla="*/ 369617 h 592750"/>
                  <a:gd name="connsiteX52" fmla="*/ 138350 w 606157"/>
                  <a:gd name="connsiteY52" fmla="*/ 369617 h 592750"/>
                  <a:gd name="connsiteX53" fmla="*/ 138350 w 606157"/>
                  <a:gd name="connsiteY53" fmla="*/ 561957 h 592750"/>
                  <a:gd name="connsiteX54" fmla="*/ 199079 w 606157"/>
                  <a:gd name="connsiteY54" fmla="*/ 561957 h 592750"/>
                  <a:gd name="connsiteX55" fmla="*/ 199079 w 606157"/>
                  <a:gd name="connsiteY55" fmla="*/ 250803 h 592750"/>
                  <a:gd name="connsiteX56" fmla="*/ 172035 w 606157"/>
                  <a:gd name="connsiteY56" fmla="*/ 250803 h 592750"/>
                  <a:gd name="connsiteX57" fmla="*/ 159510 w 606157"/>
                  <a:gd name="connsiteY57" fmla="*/ 244644 h 592750"/>
                  <a:gd name="connsiteX58" fmla="*/ 162072 w 606157"/>
                  <a:gd name="connsiteY58" fmla="*/ 230906 h 592750"/>
                  <a:gd name="connsiteX59" fmla="*/ 229539 w 606157"/>
                  <a:gd name="connsiteY59" fmla="*/ 141463 h 592750"/>
                  <a:gd name="connsiteX60" fmla="*/ 242918 w 606157"/>
                  <a:gd name="connsiteY60" fmla="*/ 134357 h 592750"/>
                  <a:gd name="connsiteX61" fmla="*/ 458182 w 606157"/>
                  <a:gd name="connsiteY61" fmla="*/ 0 h 592750"/>
                  <a:gd name="connsiteX62" fmla="*/ 532629 w 606157"/>
                  <a:gd name="connsiteY62" fmla="*/ 74306 h 592750"/>
                  <a:gd name="connsiteX63" fmla="*/ 458182 w 606157"/>
                  <a:gd name="connsiteY63" fmla="*/ 148612 h 592750"/>
                  <a:gd name="connsiteX64" fmla="*/ 383735 w 606157"/>
                  <a:gd name="connsiteY64" fmla="*/ 74306 h 592750"/>
                  <a:gd name="connsiteX65" fmla="*/ 458182 w 606157"/>
                  <a:gd name="connsiteY65" fmla="*/ 0 h 5927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592750">
                    <a:moveTo>
                      <a:pt x="454143" y="386956"/>
                    </a:moveTo>
                    <a:lnTo>
                      <a:pt x="454143" y="559114"/>
                    </a:lnTo>
                    <a:cubicBezTo>
                      <a:pt x="454143" y="560062"/>
                      <a:pt x="454048" y="561957"/>
                      <a:pt x="456800" y="561957"/>
                    </a:cubicBezTo>
                    <a:lnTo>
                      <a:pt x="466005" y="561957"/>
                    </a:lnTo>
                    <a:cubicBezTo>
                      <a:pt x="468282" y="561957"/>
                      <a:pt x="467997" y="560062"/>
                      <a:pt x="467997" y="559114"/>
                    </a:cubicBezTo>
                    <a:lnTo>
                      <a:pt x="467997" y="386956"/>
                    </a:lnTo>
                    <a:close/>
                    <a:moveTo>
                      <a:pt x="242918" y="134357"/>
                    </a:moveTo>
                    <a:cubicBezTo>
                      <a:pt x="247947" y="134357"/>
                      <a:pt x="252787" y="136915"/>
                      <a:pt x="256203" y="141463"/>
                    </a:cubicBezTo>
                    <a:lnTo>
                      <a:pt x="323764" y="230906"/>
                    </a:lnTo>
                    <a:cubicBezTo>
                      <a:pt x="328699" y="237443"/>
                      <a:pt x="327465" y="242275"/>
                      <a:pt x="326327" y="244644"/>
                    </a:cubicBezTo>
                    <a:cubicBezTo>
                      <a:pt x="325188" y="246918"/>
                      <a:pt x="322056" y="250803"/>
                      <a:pt x="313801" y="250803"/>
                    </a:cubicBezTo>
                    <a:lnTo>
                      <a:pt x="286757" y="250803"/>
                    </a:lnTo>
                    <a:lnTo>
                      <a:pt x="286757" y="561957"/>
                    </a:lnTo>
                    <a:lnTo>
                      <a:pt x="386202" y="561957"/>
                    </a:lnTo>
                    <a:cubicBezTo>
                      <a:pt x="389713" y="561957"/>
                      <a:pt x="389144" y="560062"/>
                      <a:pt x="389144" y="559114"/>
                    </a:cubicBezTo>
                    <a:lnTo>
                      <a:pt x="389144" y="332760"/>
                    </a:lnTo>
                    <a:lnTo>
                      <a:pt x="389144" y="306799"/>
                    </a:lnTo>
                    <a:lnTo>
                      <a:pt x="378136" y="332192"/>
                    </a:lnTo>
                    <a:cubicBezTo>
                      <a:pt x="373392" y="342993"/>
                      <a:pt x="362764" y="350004"/>
                      <a:pt x="350998" y="350004"/>
                    </a:cubicBezTo>
                    <a:cubicBezTo>
                      <a:pt x="346918" y="350004"/>
                      <a:pt x="343027" y="349152"/>
                      <a:pt x="339232" y="347541"/>
                    </a:cubicBezTo>
                    <a:cubicBezTo>
                      <a:pt x="332020" y="344414"/>
                      <a:pt x="326421" y="338635"/>
                      <a:pt x="323575" y="331339"/>
                    </a:cubicBezTo>
                    <a:cubicBezTo>
                      <a:pt x="320633" y="324043"/>
                      <a:pt x="320728" y="315990"/>
                      <a:pt x="323859" y="308789"/>
                    </a:cubicBezTo>
                    <a:lnTo>
                      <a:pt x="380793" y="177278"/>
                    </a:lnTo>
                    <a:cubicBezTo>
                      <a:pt x="384969" y="167708"/>
                      <a:pt x="393224" y="159750"/>
                      <a:pt x="404041" y="159750"/>
                    </a:cubicBezTo>
                    <a:cubicBezTo>
                      <a:pt x="404990" y="159750"/>
                      <a:pt x="514304" y="159465"/>
                      <a:pt x="514683" y="159465"/>
                    </a:cubicBezTo>
                    <a:cubicBezTo>
                      <a:pt x="526544" y="159465"/>
                      <a:pt x="537552" y="166477"/>
                      <a:pt x="542296" y="177278"/>
                    </a:cubicBezTo>
                    <a:lnTo>
                      <a:pt x="599230" y="308789"/>
                    </a:lnTo>
                    <a:cubicBezTo>
                      <a:pt x="602361" y="315990"/>
                      <a:pt x="602456" y="324043"/>
                      <a:pt x="599610" y="331339"/>
                    </a:cubicBezTo>
                    <a:cubicBezTo>
                      <a:pt x="596668" y="338635"/>
                      <a:pt x="591070" y="344414"/>
                      <a:pt x="583858" y="347541"/>
                    </a:cubicBezTo>
                    <a:cubicBezTo>
                      <a:pt x="580062" y="349152"/>
                      <a:pt x="576172" y="350004"/>
                      <a:pt x="572092" y="350004"/>
                    </a:cubicBezTo>
                    <a:cubicBezTo>
                      <a:pt x="560325" y="350004"/>
                      <a:pt x="549698" y="342993"/>
                      <a:pt x="544953" y="332192"/>
                    </a:cubicBezTo>
                    <a:lnTo>
                      <a:pt x="532997" y="304525"/>
                    </a:lnTo>
                    <a:lnTo>
                      <a:pt x="532997" y="332760"/>
                    </a:lnTo>
                    <a:lnTo>
                      <a:pt x="532997" y="559114"/>
                    </a:lnTo>
                    <a:cubicBezTo>
                      <a:pt x="532997" y="560062"/>
                      <a:pt x="533282" y="561957"/>
                      <a:pt x="536887" y="561957"/>
                    </a:cubicBezTo>
                    <a:lnTo>
                      <a:pt x="590785" y="561957"/>
                    </a:lnTo>
                    <a:cubicBezTo>
                      <a:pt x="599230" y="561957"/>
                      <a:pt x="606157" y="568873"/>
                      <a:pt x="606157" y="577401"/>
                    </a:cubicBezTo>
                    <a:cubicBezTo>
                      <a:pt x="606157" y="585928"/>
                      <a:pt x="599230" y="592750"/>
                      <a:pt x="590785" y="592750"/>
                    </a:cubicBezTo>
                    <a:lnTo>
                      <a:pt x="15372" y="592750"/>
                    </a:lnTo>
                    <a:cubicBezTo>
                      <a:pt x="6927" y="592750"/>
                      <a:pt x="0" y="585833"/>
                      <a:pt x="0" y="577401"/>
                    </a:cubicBezTo>
                    <a:cubicBezTo>
                      <a:pt x="0" y="568873"/>
                      <a:pt x="6927" y="561957"/>
                      <a:pt x="15372" y="561957"/>
                    </a:cubicBezTo>
                    <a:lnTo>
                      <a:pt x="50766" y="561957"/>
                    </a:lnTo>
                    <a:lnTo>
                      <a:pt x="50766" y="369617"/>
                    </a:lnTo>
                    <a:lnTo>
                      <a:pt x="23628" y="369617"/>
                    </a:lnTo>
                    <a:cubicBezTo>
                      <a:pt x="15467" y="369617"/>
                      <a:pt x="12336" y="365733"/>
                      <a:pt x="11102" y="363459"/>
                    </a:cubicBezTo>
                    <a:cubicBezTo>
                      <a:pt x="9963" y="361090"/>
                      <a:pt x="8825" y="356258"/>
                      <a:pt x="13759" y="349720"/>
                    </a:cubicBezTo>
                    <a:lnTo>
                      <a:pt x="81226" y="260278"/>
                    </a:lnTo>
                    <a:cubicBezTo>
                      <a:pt x="84642" y="255730"/>
                      <a:pt x="89481" y="253172"/>
                      <a:pt x="94605" y="253172"/>
                    </a:cubicBezTo>
                    <a:cubicBezTo>
                      <a:pt x="99634" y="253172"/>
                      <a:pt x="104474" y="255730"/>
                      <a:pt x="107890" y="260278"/>
                    </a:cubicBezTo>
                    <a:lnTo>
                      <a:pt x="175452" y="349720"/>
                    </a:lnTo>
                    <a:cubicBezTo>
                      <a:pt x="180386" y="356258"/>
                      <a:pt x="179152" y="361090"/>
                      <a:pt x="178014" y="363459"/>
                    </a:cubicBezTo>
                    <a:cubicBezTo>
                      <a:pt x="176875" y="365733"/>
                      <a:pt x="173649" y="369617"/>
                      <a:pt x="165488" y="369617"/>
                    </a:cubicBezTo>
                    <a:lnTo>
                      <a:pt x="138350" y="369617"/>
                    </a:lnTo>
                    <a:lnTo>
                      <a:pt x="138350" y="561957"/>
                    </a:lnTo>
                    <a:lnTo>
                      <a:pt x="199079" y="561957"/>
                    </a:lnTo>
                    <a:lnTo>
                      <a:pt x="199079" y="250803"/>
                    </a:lnTo>
                    <a:lnTo>
                      <a:pt x="172035" y="250803"/>
                    </a:lnTo>
                    <a:cubicBezTo>
                      <a:pt x="163780" y="250803"/>
                      <a:pt x="160649" y="246918"/>
                      <a:pt x="159510" y="244644"/>
                    </a:cubicBezTo>
                    <a:cubicBezTo>
                      <a:pt x="158276" y="242275"/>
                      <a:pt x="157138" y="237443"/>
                      <a:pt x="162072" y="230906"/>
                    </a:cubicBezTo>
                    <a:lnTo>
                      <a:pt x="229539" y="141463"/>
                    </a:lnTo>
                    <a:cubicBezTo>
                      <a:pt x="232955" y="136915"/>
                      <a:pt x="237889" y="134357"/>
                      <a:pt x="242918" y="134357"/>
                    </a:cubicBezTo>
                    <a:close/>
                    <a:moveTo>
                      <a:pt x="458182" y="0"/>
                    </a:moveTo>
                    <a:cubicBezTo>
                      <a:pt x="499298" y="0"/>
                      <a:pt x="532629" y="33268"/>
                      <a:pt x="532629" y="74306"/>
                    </a:cubicBezTo>
                    <a:cubicBezTo>
                      <a:pt x="532629" y="115344"/>
                      <a:pt x="499298" y="148612"/>
                      <a:pt x="458182" y="148612"/>
                    </a:cubicBezTo>
                    <a:cubicBezTo>
                      <a:pt x="417066" y="148612"/>
                      <a:pt x="383735" y="115344"/>
                      <a:pt x="383735" y="74306"/>
                    </a:cubicBezTo>
                    <a:cubicBezTo>
                      <a:pt x="383735" y="33268"/>
                      <a:pt x="417066" y="0"/>
                      <a:pt x="458182" y="0"/>
                    </a:cubicBezTo>
                    <a:close/>
                  </a:path>
                </a:pathLst>
              </a:custGeom>
              <a:solidFill>
                <a:schemeClr val="bg1"/>
              </a:solidFill>
              <a:ln>
                <a:noFill/>
              </a:ln>
            </p:spPr>
            <p:txBody>
              <a:bodyPr/>
              <a:lstStyle/>
              <a:p/>
            </p:txBody>
          </p:sp>
        </p:grpSp>
        <p:grpSp>
          <p:nvGrpSpPr>
            <p:cNvPr id="29" name="组合 28"/>
            <p:cNvGrpSpPr/>
            <p:nvPr/>
          </p:nvGrpSpPr>
          <p:grpSpPr>
            <a:xfrm>
              <a:off x="6256423" y="2286001"/>
              <a:ext cx="1604210" cy="1604210"/>
              <a:chOff x="6256423" y="2286001"/>
              <a:chExt cx="1604210" cy="1604210"/>
            </a:xfrm>
          </p:grpSpPr>
          <p:sp>
            <p:nvSpPr>
              <p:cNvPr id="11" name="泪滴形 10"/>
              <p:cNvSpPr/>
              <p:nvPr/>
            </p:nvSpPr>
            <p:spPr>
              <a:xfrm flipH="1" flipV="1">
                <a:off x="6256423" y="2286001"/>
                <a:ext cx="1604210" cy="1604210"/>
              </a:xfrm>
              <a:prstGeom prst="teardrop">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阿里巴巴普惠体 R" panose="00020600040101010101" pitchFamily="18" charset="-122"/>
                </a:endParaRPr>
              </a:p>
            </p:txBody>
          </p:sp>
          <p:sp>
            <p:nvSpPr>
              <p:cNvPr id="13" name="settings_102018"/>
              <p:cNvSpPr>
                <a:spLocks noChangeAspect="1"/>
              </p:cNvSpPr>
              <p:nvPr/>
            </p:nvSpPr>
            <p:spPr bwMode="auto">
              <a:xfrm>
                <a:off x="6743700" y="2920190"/>
                <a:ext cx="629656" cy="610398"/>
              </a:xfrm>
              <a:custGeom>
                <a:gdLst>
                  <a:gd name="connsiteX0" fmla="*/ 279390 w 602276"/>
                  <a:gd name="connsiteY0" fmla="*/ 338996 h 583858"/>
                  <a:gd name="connsiteX1" fmla="*/ 297799 w 602276"/>
                  <a:gd name="connsiteY1" fmla="*/ 348283 h 583858"/>
                  <a:gd name="connsiteX2" fmla="*/ 300456 w 602276"/>
                  <a:gd name="connsiteY2" fmla="*/ 352263 h 583858"/>
                  <a:gd name="connsiteX3" fmla="*/ 307478 w 602276"/>
                  <a:gd name="connsiteY3" fmla="*/ 352831 h 583858"/>
                  <a:gd name="connsiteX4" fmla="*/ 310704 w 602276"/>
                  <a:gd name="connsiteY4" fmla="*/ 349041 h 583858"/>
                  <a:gd name="connsiteX5" fmla="*/ 327595 w 602276"/>
                  <a:gd name="connsiteY5" fmla="*/ 341649 h 583858"/>
                  <a:gd name="connsiteX6" fmla="*/ 336895 w 602276"/>
                  <a:gd name="connsiteY6" fmla="*/ 343734 h 583858"/>
                  <a:gd name="connsiteX7" fmla="*/ 364603 w 602276"/>
                  <a:gd name="connsiteY7" fmla="*/ 357001 h 583858"/>
                  <a:gd name="connsiteX8" fmla="*/ 375801 w 602276"/>
                  <a:gd name="connsiteY8" fmla="*/ 369699 h 583858"/>
                  <a:gd name="connsiteX9" fmla="*/ 376939 w 602276"/>
                  <a:gd name="connsiteY9" fmla="*/ 380691 h 583858"/>
                  <a:gd name="connsiteX10" fmla="*/ 375990 w 602276"/>
                  <a:gd name="connsiteY10" fmla="*/ 385429 h 583858"/>
                  <a:gd name="connsiteX11" fmla="*/ 379786 w 602276"/>
                  <a:gd name="connsiteY11" fmla="*/ 390925 h 583858"/>
                  <a:gd name="connsiteX12" fmla="*/ 388326 w 602276"/>
                  <a:gd name="connsiteY12" fmla="*/ 391114 h 583858"/>
                  <a:gd name="connsiteX13" fmla="*/ 410341 w 602276"/>
                  <a:gd name="connsiteY13" fmla="*/ 405708 h 583858"/>
                  <a:gd name="connsiteX14" fmla="*/ 420590 w 602276"/>
                  <a:gd name="connsiteY14" fmla="*/ 434704 h 583858"/>
                  <a:gd name="connsiteX15" fmla="*/ 412429 w 602276"/>
                  <a:gd name="connsiteY15" fmla="*/ 460290 h 583858"/>
                  <a:gd name="connsiteX16" fmla="*/ 407684 w 602276"/>
                  <a:gd name="connsiteY16" fmla="*/ 463512 h 583858"/>
                  <a:gd name="connsiteX17" fmla="*/ 406925 w 602276"/>
                  <a:gd name="connsiteY17" fmla="*/ 471851 h 583858"/>
                  <a:gd name="connsiteX18" fmla="*/ 410721 w 602276"/>
                  <a:gd name="connsiteY18" fmla="*/ 474883 h 583858"/>
                  <a:gd name="connsiteX19" fmla="*/ 416984 w 602276"/>
                  <a:gd name="connsiteY19" fmla="*/ 484170 h 583858"/>
                  <a:gd name="connsiteX20" fmla="*/ 416225 w 602276"/>
                  <a:gd name="connsiteY20" fmla="*/ 501227 h 583858"/>
                  <a:gd name="connsiteX21" fmla="*/ 402940 w 602276"/>
                  <a:gd name="connsiteY21" fmla="*/ 528897 h 583858"/>
                  <a:gd name="connsiteX22" fmla="*/ 382823 w 602276"/>
                  <a:gd name="connsiteY22" fmla="*/ 541405 h 583858"/>
                  <a:gd name="connsiteX23" fmla="*/ 379217 w 602276"/>
                  <a:gd name="connsiteY23" fmla="*/ 541216 h 583858"/>
                  <a:gd name="connsiteX24" fmla="*/ 374092 w 602276"/>
                  <a:gd name="connsiteY24" fmla="*/ 540268 h 583858"/>
                  <a:gd name="connsiteX25" fmla="*/ 368778 w 602276"/>
                  <a:gd name="connsiteY25" fmla="*/ 544817 h 583858"/>
                  <a:gd name="connsiteX26" fmla="*/ 369158 w 602276"/>
                  <a:gd name="connsiteY26" fmla="*/ 550123 h 583858"/>
                  <a:gd name="connsiteX27" fmla="*/ 354545 w 602276"/>
                  <a:gd name="connsiteY27" fmla="*/ 572487 h 583858"/>
                  <a:gd name="connsiteX28" fmla="*/ 325507 w 602276"/>
                  <a:gd name="connsiteY28" fmla="*/ 582721 h 583858"/>
                  <a:gd name="connsiteX29" fmla="*/ 318485 w 602276"/>
                  <a:gd name="connsiteY29" fmla="*/ 583858 h 583858"/>
                  <a:gd name="connsiteX30" fmla="*/ 300076 w 602276"/>
                  <a:gd name="connsiteY30" fmla="*/ 574571 h 583858"/>
                  <a:gd name="connsiteX31" fmla="*/ 296470 w 602276"/>
                  <a:gd name="connsiteY31" fmla="*/ 569644 h 583858"/>
                  <a:gd name="connsiteX32" fmla="*/ 289258 w 602276"/>
                  <a:gd name="connsiteY32" fmla="*/ 569644 h 583858"/>
                  <a:gd name="connsiteX33" fmla="*/ 286222 w 602276"/>
                  <a:gd name="connsiteY33" fmla="*/ 573055 h 583858"/>
                  <a:gd name="connsiteX34" fmla="*/ 269331 w 602276"/>
                  <a:gd name="connsiteY34" fmla="*/ 580636 h 583858"/>
                  <a:gd name="connsiteX35" fmla="*/ 259842 w 602276"/>
                  <a:gd name="connsiteY35" fmla="*/ 578551 h 583858"/>
                  <a:gd name="connsiteX36" fmla="*/ 232133 w 602276"/>
                  <a:gd name="connsiteY36" fmla="*/ 565285 h 583858"/>
                  <a:gd name="connsiteX37" fmla="*/ 220936 w 602276"/>
                  <a:gd name="connsiteY37" fmla="*/ 552587 h 583858"/>
                  <a:gd name="connsiteX38" fmla="*/ 219987 w 602276"/>
                  <a:gd name="connsiteY38" fmla="*/ 541595 h 583858"/>
                  <a:gd name="connsiteX39" fmla="*/ 220746 w 602276"/>
                  <a:gd name="connsiteY39" fmla="*/ 537236 h 583858"/>
                  <a:gd name="connsiteX40" fmla="*/ 215242 w 602276"/>
                  <a:gd name="connsiteY40" fmla="*/ 531171 h 583858"/>
                  <a:gd name="connsiteX41" fmla="*/ 210308 w 602276"/>
                  <a:gd name="connsiteY41" fmla="*/ 531550 h 583858"/>
                  <a:gd name="connsiteX42" fmla="*/ 187913 w 602276"/>
                  <a:gd name="connsiteY42" fmla="*/ 516957 h 583858"/>
                  <a:gd name="connsiteX43" fmla="*/ 177665 w 602276"/>
                  <a:gd name="connsiteY43" fmla="*/ 487960 h 583858"/>
                  <a:gd name="connsiteX44" fmla="*/ 185825 w 602276"/>
                  <a:gd name="connsiteY44" fmla="*/ 462564 h 583858"/>
                  <a:gd name="connsiteX45" fmla="*/ 190001 w 602276"/>
                  <a:gd name="connsiteY45" fmla="*/ 459532 h 583858"/>
                  <a:gd name="connsiteX46" fmla="*/ 190570 w 602276"/>
                  <a:gd name="connsiteY46" fmla="*/ 451003 h 583858"/>
                  <a:gd name="connsiteX47" fmla="*/ 187533 w 602276"/>
                  <a:gd name="connsiteY47" fmla="*/ 448350 h 583858"/>
                  <a:gd name="connsiteX48" fmla="*/ 181271 w 602276"/>
                  <a:gd name="connsiteY48" fmla="*/ 439063 h 583858"/>
                  <a:gd name="connsiteX49" fmla="*/ 182030 w 602276"/>
                  <a:gd name="connsiteY49" fmla="*/ 422196 h 583858"/>
                  <a:gd name="connsiteX50" fmla="*/ 195315 w 602276"/>
                  <a:gd name="connsiteY50" fmla="*/ 394526 h 583858"/>
                  <a:gd name="connsiteX51" fmla="*/ 215432 w 602276"/>
                  <a:gd name="connsiteY51" fmla="*/ 381828 h 583858"/>
                  <a:gd name="connsiteX52" fmla="*/ 219228 w 602276"/>
                  <a:gd name="connsiteY52" fmla="*/ 382207 h 583858"/>
                  <a:gd name="connsiteX53" fmla="*/ 223403 w 602276"/>
                  <a:gd name="connsiteY53" fmla="*/ 382965 h 583858"/>
                  <a:gd name="connsiteX54" fmla="*/ 228907 w 602276"/>
                  <a:gd name="connsiteY54" fmla="*/ 378037 h 583858"/>
                  <a:gd name="connsiteX55" fmla="*/ 228527 w 602276"/>
                  <a:gd name="connsiteY55" fmla="*/ 372731 h 583858"/>
                  <a:gd name="connsiteX56" fmla="*/ 243330 w 602276"/>
                  <a:gd name="connsiteY56" fmla="*/ 350367 h 583858"/>
                  <a:gd name="connsiteX57" fmla="*/ 272368 w 602276"/>
                  <a:gd name="connsiteY57" fmla="*/ 340133 h 583858"/>
                  <a:gd name="connsiteX58" fmla="*/ 279390 w 602276"/>
                  <a:gd name="connsiteY58" fmla="*/ 338996 h 583858"/>
                  <a:gd name="connsiteX59" fmla="*/ 481176 w 602276"/>
                  <a:gd name="connsiteY59" fmla="*/ 227025 h 583858"/>
                  <a:gd name="connsiteX60" fmla="*/ 443783 w 602276"/>
                  <a:gd name="connsiteY60" fmla="*/ 242562 h 583858"/>
                  <a:gd name="connsiteX61" fmla="*/ 443783 w 602276"/>
                  <a:gd name="connsiteY61" fmla="*/ 316840 h 583858"/>
                  <a:gd name="connsiteX62" fmla="*/ 481176 w 602276"/>
                  <a:gd name="connsiteY62" fmla="*/ 332188 h 583858"/>
                  <a:gd name="connsiteX63" fmla="*/ 518379 w 602276"/>
                  <a:gd name="connsiteY63" fmla="*/ 316840 h 583858"/>
                  <a:gd name="connsiteX64" fmla="*/ 518379 w 602276"/>
                  <a:gd name="connsiteY64" fmla="*/ 242562 h 583858"/>
                  <a:gd name="connsiteX65" fmla="*/ 481176 w 602276"/>
                  <a:gd name="connsiteY65" fmla="*/ 227025 h 583858"/>
                  <a:gd name="connsiteX66" fmla="*/ 464283 w 602276"/>
                  <a:gd name="connsiteY66" fmla="*/ 156726 h 583858"/>
                  <a:gd name="connsiteX67" fmla="*/ 495222 w 602276"/>
                  <a:gd name="connsiteY67" fmla="*/ 156726 h 583858"/>
                  <a:gd name="connsiteX68" fmla="*/ 510787 w 602276"/>
                  <a:gd name="connsiteY68" fmla="*/ 163547 h 583858"/>
                  <a:gd name="connsiteX69" fmla="*/ 516481 w 602276"/>
                  <a:gd name="connsiteY69" fmla="*/ 173401 h 583858"/>
                  <a:gd name="connsiteX70" fmla="*/ 518000 w 602276"/>
                  <a:gd name="connsiteY70" fmla="*/ 178706 h 583858"/>
                  <a:gd name="connsiteX71" fmla="*/ 523314 w 602276"/>
                  <a:gd name="connsiteY71" fmla="*/ 181359 h 583858"/>
                  <a:gd name="connsiteX72" fmla="*/ 531287 w 602276"/>
                  <a:gd name="connsiteY72" fmla="*/ 177948 h 583858"/>
                  <a:gd name="connsiteX73" fmla="*/ 541726 w 602276"/>
                  <a:gd name="connsiteY73" fmla="*/ 175295 h 583858"/>
                  <a:gd name="connsiteX74" fmla="*/ 557481 w 602276"/>
                  <a:gd name="connsiteY74" fmla="*/ 181738 h 583858"/>
                  <a:gd name="connsiteX75" fmla="*/ 579309 w 602276"/>
                  <a:gd name="connsiteY75" fmla="*/ 203339 h 583858"/>
                  <a:gd name="connsiteX76" fmla="*/ 582915 w 602276"/>
                  <a:gd name="connsiteY76" fmla="*/ 229867 h 583858"/>
                  <a:gd name="connsiteX77" fmla="*/ 579878 w 602276"/>
                  <a:gd name="connsiteY77" fmla="*/ 234793 h 583858"/>
                  <a:gd name="connsiteX78" fmla="*/ 582726 w 602276"/>
                  <a:gd name="connsiteY78" fmla="*/ 242752 h 583858"/>
                  <a:gd name="connsiteX79" fmla="*/ 587281 w 602276"/>
                  <a:gd name="connsiteY79" fmla="*/ 243889 h 583858"/>
                  <a:gd name="connsiteX80" fmla="*/ 596582 w 602276"/>
                  <a:gd name="connsiteY80" fmla="*/ 249573 h 583858"/>
                  <a:gd name="connsiteX81" fmla="*/ 602276 w 602276"/>
                  <a:gd name="connsiteY81" fmla="*/ 265111 h 583858"/>
                  <a:gd name="connsiteX82" fmla="*/ 602276 w 602276"/>
                  <a:gd name="connsiteY82" fmla="*/ 295997 h 583858"/>
                  <a:gd name="connsiteX83" fmla="*/ 586901 w 602276"/>
                  <a:gd name="connsiteY83" fmla="*/ 317219 h 583858"/>
                  <a:gd name="connsiteX84" fmla="*/ 582915 w 602276"/>
                  <a:gd name="connsiteY84" fmla="*/ 318545 h 583858"/>
                  <a:gd name="connsiteX85" fmla="*/ 580068 w 602276"/>
                  <a:gd name="connsiteY85" fmla="*/ 324988 h 583858"/>
                  <a:gd name="connsiteX86" fmla="*/ 582726 w 602276"/>
                  <a:gd name="connsiteY86" fmla="*/ 329536 h 583858"/>
                  <a:gd name="connsiteX87" fmla="*/ 579119 w 602276"/>
                  <a:gd name="connsiteY87" fmla="*/ 356063 h 583858"/>
                  <a:gd name="connsiteX88" fmla="*/ 557291 w 602276"/>
                  <a:gd name="connsiteY88" fmla="*/ 377854 h 583858"/>
                  <a:gd name="connsiteX89" fmla="*/ 541536 w 602276"/>
                  <a:gd name="connsiteY89" fmla="*/ 384107 h 583858"/>
                  <a:gd name="connsiteX90" fmla="*/ 530907 w 602276"/>
                  <a:gd name="connsiteY90" fmla="*/ 381454 h 583858"/>
                  <a:gd name="connsiteX91" fmla="*/ 525592 w 602276"/>
                  <a:gd name="connsiteY91" fmla="*/ 378422 h 583858"/>
                  <a:gd name="connsiteX92" fmla="*/ 518949 w 602276"/>
                  <a:gd name="connsiteY92" fmla="*/ 381454 h 583858"/>
                  <a:gd name="connsiteX93" fmla="*/ 517620 w 602276"/>
                  <a:gd name="connsiteY93" fmla="*/ 385812 h 583858"/>
                  <a:gd name="connsiteX94" fmla="*/ 496361 w 602276"/>
                  <a:gd name="connsiteY94" fmla="*/ 401729 h 583858"/>
                  <a:gd name="connsiteX95" fmla="*/ 465612 w 602276"/>
                  <a:gd name="connsiteY95" fmla="*/ 401729 h 583858"/>
                  <a:gd name="connsiteX96" fmla="*/ 449857 w 602276"/>
                  <a:gd name="connsiteY96" fmla="*/ 395287 h 583858"/>
                  <a:gd name="connsiteX97" fmla="*/ 444353 w 602276"/>
                  <a:gd name="connsiteY97" fmla="*/ 386191 h 583858"/>
                  <a:gd name="connsiteX98" fmla="*/ 443024 w 602276"/>
                  <a:gd name="connsiteY98" fmla="*/ 381833 h 583858"/>
                  <a:gd name="connsiteX99" fmla="*/ 435621 w 602276"/>
                  <a:gd name="connsiteY99" fmla="*/ 378801 h 583858"/>
                  <a:gd name="connsiteX100" fmla="*/ 431256 w 602276"/>
                  <a:gd name="connsiteY100" fmla="*/ 381265 h 583858"/>
                  <a:gd name="connsiteX101" fmla="*/ 420436 w 602276"/>
                  <a:gd name="connsiteY101" fmla="*/ 384107 h 583858"/>
                  <a:gd name="connsiteX102" fmla="*/ 404682 w 602276"/>
                  <a:gd name="connsiteY102" fmla="*/ 377665 h 583858"/>
                  <a:gd name="connsiteX103" fmla="*/ 383043 w 602276"/>
                  <a:gd name="connsiteY103" fmla="*/ 355874 h 583858"/>
                  <a:gd name="connsiteX104" fmla="*/ 379247 w 602276"/>
                  <a:gd name="connsiteY104" fmla="*/ 329346 h 583858"/>
                  <a:gd name="connsiteX105" fmla="*/ 381715 w 602276"/>
                  <a:gd name="connsiteY105" fmla="*/ 324988 h 583858"/>
                  <a:gd name="connsiteX106" fmla="*/ 378298 w 602276"/>
                  <a:gd name="connsiteY106" fmla="*/ 317030 h 583858"/>
                  <a:gd name="connsiteX107" fmla="*/ 374312 w 602276"/>
                  <a:gd name="connsiteY107" fmla="*/ 316082 h 583858"/>
                  <a:gd name="connsiteX108" fmla="*/ 364442 w 602276"/>
                  <a:gd name="connsiteY108" fmla="*/ 310398 h 583858"/>
                  <a:gd name="connsiteX109" fmla="*/ 356849 w 602276"/>
                  <a:gd name="connsiteY109" fmla="*/ 294670 h 583858"/>
                  <a:gd name="connsiteX110" fmla="*/ 356849 w 602276"/>
                  <a:gd name="connsiteY110" fmla="*/ 263974 h 583858"/>
                  <a:gd name="connsiteX111" fmla="*/ 373932 w 602276"/>
                  <a:gd name="connsiteY111" fmla="*/ 242752 h 583858"/>
                  <a:gd name="connsiteX112" fmla="*/ 378867 w 602276"/>
                  <a:gd name="connsiteY112" fmla="*/ 241615 h 583858"/>
                  <a:gd name="connsiteX113" fmla="*/ 381904 w 602276"/>
                  <a:gd name="connsiteY113" fmla="*/ 234604 h 583858"/>
                  <a:gd name="connsiteX114" fmla="*/ 379247 w 602276"/>
                  <a:gd name="connsiteY114" fmla="*/ 230056 h 583858"/>
                  <a:gd name="connsiteX115" fmla="*/ 382854 w 602276"/>
                  <a:gd name="connsiteY115" fmla="*/ 203529 h 583858"/>
                  <a:gd name="connsiteX116" fmla="*/ 404492 w 602276"/>
                  <a:gd name="connsiteY116" fmla="*/ 181927 h 583858"/>
                  <a:gd name="connsiteX117" fmla="*/ 420436 w 602276"/>
                  <a:gd name="connsiteY117" fmla="*/ 175485 h 583858"/>
                  <a:gd name="connsiteX118" fmla="*/ 431066 w 602276"/>
                  <a:gd name="connsiteY118" fmla="*/ 178138 h 583858"/>
                  <a:gd name="connsiteX119" fmla="*/ 435242 w 602276"/>
                  <a:gd name="connsiteY119" fmla="*/ 180601 h 583858"/>
                  <a:gd name="connsiteX120" fmla="*/ 441695 w 602276"/>
                  <a:gd name="connsiteY120" fmla="*/ 177948 h 583858"/>
                  <a:gd name="connsiteX121" fmla="*/ 443024 w 602276"/>
                  <a:gd name="connsiteY121" fmla="*/ 173211 h 583858"/>
                  <a:gd name="connsiteX122" fmla="*/ 464283 w 602276"/>
                  <a:gd name="connsiteY122" fmla="*/ 156726 h 583858"/>
                  <a:gd name="connsiteX123" fmla="*/ 175373 w 602276"/>
                  <a:gd name="connsiteY123" fmla="*/ 93230 h 583858"/>
                  <a:gd name="connsiteX124" fmla="*/ 118813 w 602276"/>
                  <a:gd name="connsiteY124" fmla="*/ 116727 h 583858"/>
                  <a:gd name="connsiteX125" fmla="*/ 118813 w 602276"/>
                  <a:gd name="connsiteY125" fmla="*/ 229853 h 583858"/>
                  <a:gd name="connsiteX126" fmla="*/ 175373 w 602276"/>
                  <a:gd name="connsiteY126" fmla="*/ 253350 h 583858"/>
                  <a:gd name="connsiteX127" fmla="*/ 232123 w 602276"/>
                  <a:gd name="connsiteY127" fmla="*/ 229853 h 583858"/>
                  <a:gd name="connsiteX128" fmla="*/ 232123 w 602276"/>
                  <a:gd name="connsiteY128" fmla="*/ 116727 h 583858"/>
                  <a:gd name="connsiteX129" fmla="*/ 175373 w 602276"/>
                  <a:gd name="connsiteY129" fmla="*/ 93230 h 583858"/>
                  <a:gd name="connsiteX130" fmla="*/ 151079 w 602276"/>
                  <a:gd name="connsiteY130" fmla="*/ 0 h 583858"/>
                  <a:gd name="connsiteX131" fmla="*/ 195872 w 602276"/>
                  <a:gd name="connsiteY131" fmla="*/ 0 h 583858"/>
                  <a:gd name="connsiteX132" fmla="*/ 216180 w 602276"/>
                  <a:gd name="connsiteY132" fmla="*/ 7959 h 583858"/>
                  <a:gd name="connsiteX133" fmla="*/ 223392 w 602276"/>
                  <a:gd name="connsiteY133" fmla="*/ 19707 h 583858"/>
                  <a:gd name="connsiteX134" fmla="*/ 225670 w 602276"/>
                  <a:gd name="connsiteY134" fmla="*/ 28045 h 583858"/>
                  <a:gd name="connsiteX135" fmla="*/ 236868 w 602276"/>
                  <a:gd name="connsiteY135" fmla="*/ 34108 h 583858"/>
                  <a:gd name="connsiteX136" fmla="*/ 249964 w 602276"/>
                  <a:gd name="connsiteY136" fmla="*/ 28424 h 583858"/>
                  <a:gd name="connsiteX137" fmla="*/ 263629 w 602276"/>
                  <a:gd name="connsiteY137" fmla="*/ 25013 h 583858"/>
                  <a:gd name="connsiteX138" fmla="*/ 284128 w 602276"/>
                  <a:gd name="connsiteY138" fmla="*/ 33161 h 583858"/>
                  <a:gd name="connsiteX139" fmla="*/ 315634 w 602276"/>
                  <a:gd name="connsiteY139" fmla="*/ 64806 h 583858"/>
                  <a:gd name="connsiteX140" fmla="*/ 320379 w 602276"/>
                  <a:gd name="connsiteY140" fmla="*/ 99104 h 583858"/>
                  <a:gd name="connsiteX141" fmla="*/ 315444 w 602276"/>
                  <a:gd name="connsiteY141" fmla="*/ 107821 h 583858"/>
                  <a:gd name="connsiteX142" fmla="*/ 320759 w 602276"/>
                  <a:gd name="connsiteY142" fmla="*/ 122601 h 583858"/>
                  <a:gd name="connsiteX143" fmla="*/ 329110 w 602276"/>
                  <a:gd name="connsiteY143" fmla="*/ 124685 h 583858"/>
                  <a:gd name="connsiteX144" fmla="*/ 341257 w 602276"/>
                  <a:gd name="connsiteY144" fmla="*/ 131886 h 583858"/>
                  <a:gd name="connsiteX145" fmla="*/ 349228 w 602276"/>
                  <a:gd name="connsiteY145" fmla="*/ 152162 h 583858"/>
                  <a:gd name="connsiteX146" fmla="*/ 349228 w 602276"/>
                  <a:gd name="connsiteY146" fmla="*/ 196881 h 583858"/>
                  <a:gd name="connsiteX147" fmla="*/ 328920 w 602276"/>
                  <a:gd name="connsiteY147" fmla="*/ 224358 h 583858"/>
                  <a:gd name="connsiteX148" fmla="*/ 320759 w 602276"/>
                  <a:gd name="connsiteY148" fmla="*/ 226821 h 583858"/>
                  <a:gd name="connsiteX149" fmla="*/ 315444 w 602276"/>
                  <a:gd name="connsiteY149" fmla="*/ 239517 h 583858"/>
                  <a:gd name="connsiteX150" fmla="*/ 320189 w 602276"/>
                  <a:gd name="connsiteY150" fmla="*/ 247665 h 583858"/>
                  <a:gd name="connsiteX151" fmla="*/ 315444 w 602276"/>
                  <a:gd name="connsiteY151" fmla="*/ 281963 h 583858"/>
                  <a:gd name="connsiteX152" fmla="*/ 283748 w 602276"/>
                  <a:gd name="connsiteY152" fmla="*/ 313608 h 583858"/>
                  <a:gd name="connsiteX153" fmla="*/ 263440 w 602276"/>
                  <a:gd name="connsiteY153" fmla="*/ 321756 h 583858"/>
                  <a:gd name="connsiteX154" fmla="*/ 249395 w 602276"/>
                  <a:gd name="connsiteY154" fmla="*/ 318156 h 583858"/>
                  <a:gd name="connsiteX155" fmla="*/ 240094 w 602276"/>
                  <a:gd name="connsiteY155" fmla="*/ 313040 h 583858"/>
                  <a:gd name="connsiteX156" fmla="*/ 227378 w 602276"/>
                  <a:gd name="connsiteY156" fmla="*/ 319103 h 583858"/>
                  <a:gd name="connsiteX157" fmla="*/ 225100 w 602276"/>
                  <a:gd name="connsiteY157" fmla="*/ 327441 h 583858"/>
                  <a:gd name="connsiteX158" fmla="*/ 197580 w 602276"/>
                  <a:gd name="connsiteY158" fmla="*/ 348664 h 583858"/>
                  <a:gd name="connsiteX159" fmla="*/ 152787 w 602276"/>
                  <a:gd name="connsiteY159" fmla="*/ 348664 h 583858"/>
                  <a:gd name="connsiteX160" fmla="*/ 132479 w 602276"/>
                  <a:gd name="connsiteY160" fmla="*/ 339758 h 583858"/>
                  <a:gd name="connsiteX161" fmla="*/ 125266 w 602276"/>
                  <a:gd name="connsiteY161" fmla="*/ 327062 h 583858"/>
                  <a:gd name="connsiteX162" fmla="*/ 122989 w 602276"/>
                  <a:gd name="connsiteY162" fmla="*/ 319293 h 583858"/>
                  <a:gd name="connsiteX163" fmla="*/ 109134 w 602276"/>
                  <a:gd name="connsiteY163" fmla="*/ 313419 h 583858"/>
                  <a:gd name="connsiteX164" fmla="*/ 101162 w 602276"/>
                  <a:gd name="connsiteY164" fmla="*/ 317966 h 583858"/>
                  <a:gd name="connsiteX165" fmla="*/ 87307 w 602276"/>
                  <a:gd name="connsiteY165" fmla="*/ 321567 h 583858"/>
                  <a:gd name="connsiteX166" fmla="*/ 66809 w 602276"/>
                  <a:gd name="connsiteY166" fmla="*/ 313229 h 583858"/>
                  <a:gd name="connsiteX167" fmla="*/ 35112 w 602276"/>
                  <a:gd name="connsiteY167" fmla="*/ 281584 h 583858"/>
                  <a:gd name="connsiteX168" fmla="*/ 30557 w 602276"/>
                  <a:gd name="connsiteY168" fmla="*/ 247286 h 583858"/>
                  <a:gd name="connsiteX169" fmla="*/ 34923 w 602276"/>
                  <a:gd name="connsiteY169" fmla="*/ 239517 h 583858"/>
                  <a:gd name="connsiteX170" fmla="*/ 28849 w 602276"/>
                  <a:gd name="connsiteY170" fmla="*/ 224737 h 583858"/>
                  <a:gd name="connsiteX171" fmla="*/ 21637 w 602276"/>
                  <a:gd name="connsiteY171" fmla="*/ 222652 h 583858"/>
                  <a:gd name="connsiteX172" fmla="*/ 9110 w 602276"/>
                  <a:gd name="connsiteY172" fmla="*/ 215452 h 583858"/>
                  <a:gd name="connsiteX173" fmla="*/ 0 w 602276"/>
                  <a:gd name="connsiteY173" fmla="*/ 195176 h 583858"/>
                  <a:gd name="connsiteX174" fmla="*/ 0 w 602276"/>
                  <a:gd name="connsiteY174" fmla="*/ 150456 h 583858"/>
                  <a:gd name="connsiteX175" fmla="*/ 21447 w 602276"/>
                  <a:gd name="connsiteY175" fmla="*/ 122790 h 583858"/>
                  <a:gd name="connsiteX176" fmla="*/ 29418 w 602276"/>
                  <a:gd name="connsiteY176" fmla="*/ 120706 h 583858"/>
                  <a:gd name="connsiteX177" fmla="*/ 34923 w 602276"/>
                  <a:gd name="connsiteY177" fmla="*/ 107631 h 583858"/>
                  <a:gd name="connsiteX178" fmla="*/ 30367 w 602276"/>
                  <a:gd name="connsiteY178" fmla="*/ 99483 h 583858"/>
                  <a:gd name="connsiteX179" fmla="*/ 34923 w 602276"/>
                  <a:gd name="connsiteY179" fmla="*/ 65185 h 583858"/>
                  <a:gd name="connsiteX180" fmla="*/ 66619 w 602276"/>
                  <a:gd name="connsiteY180" fmla="*/ 33540 h 583858"/>
                  <a:gd name="connsiteX181" fmla="*/ 87117 w 602276"/>
                  <a:gd name="connsiteY181" fmla="*/ 25202 h 583858"/>
                  <a:gd name="connsiteX182" fmla="*/ 100972 w 602276"/>
                  <a:gd name="connsiteY182" fmla="*/ 28803 h 583858"/>
                  <a:gd name="connsiteX183" fmla="*/ 101352 w 602276"/>
                  <a:gd name="connsiteY183" fmla="*/ 29182 h 583858"/>
                  <a:gd name="connsiteX184" fmla="*/ 110462 w 602276"/>
                  <a:gd name="connsiteY184" fmla="*/ 35245 h 583858"/>
                  <a:gd name="connsiteX185" fmla="*/ 120901 w 602276"/>
                  <a:gd name="connsiteY185" fmla="*/ 29371 h 583858"/>
                  <a:gd name="connsiteX186" fmla="*/ 123368 w 602276"/>
                  <a:gd name="connsiteY186" fmla="*/ 20276 h 583858"/>
                  <a:gd name="connsiteX187" fmla="*/ 151079 w 602276"/>
                  <a:gd name="connsiteY187" fmla="*/ 0 h 58385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602276" h="583858">
                    <a:moveTo>
                      <a:pt x="279390" y="338996"/>
                    </a:moveTo>
                    <a:cubicBezTo>
                      <a:pt x="286791" y="338996"/>
                      <a:pt x="293813" y="342597"/>
                      <a:pt x="297799" y="348283"/>
                    </a:cubicBezTo>
                    <a:lnTo>
                      <a:pt x="300456" y="352263"/>
                    </a:lnTo>
                    <a:lnTo>
                      <a:pt x="307478" y="352831"/>
                    </a:lnTo>
                    <a:lnTo>
                      <a:pt x="310704" y="349041"/>
                    </a:lnTo>
                    <a:cubicBezTo>
                      <a:pt x="314690" y="344492"/>
                      <a:pt x="320953" y="341649"/>
                      <a:pt x="327595" y="341649"/>
                    </a:cubicBezTo>
                    <a:cubicBezTo>
                      <a:pt x="330821" y="341649"/>
                      <a:pt x="334048" y="342218"/>
                      <a:pt x="336895" y="343734"/>
                    </a:cubicBezTo>
                    <a:lnTo>
                      <a:pt x="364603" y="357001"/>
                    </a:lnTo>
                    <a:cubicBezTo>
                      <a:pt x="369727" y="359464"/>
                      <a:pt x="373903" y="364013"/>
                      <a:pt x="375801" y="369699"/>
                    </a:cubicBezTo>
                    <a:cubicBezTo>
                      <a:pt x="377129" y="373299"/>
                      <a:pt x="377509" y="377090"/>
                      <a:pt x="376939" y="380691"/>
                    </a:cubicBezTo>
                    <a:lnTo>
                      <a:pt x="375990" y="385429"/>
                    </a:lnTo>
                    <a:cubicBezTo>
                      <a:pt x="376939" y="386945"/>
                      <a:pt x="378458" y="388840"/>
                      <a:pt x="379786" y="390925"/>
                    </a:cubicBezTo>
                    <a:lnTo>
                      <a:pt x="388326" y="391114"/>
                    </a:lnTo>
                    <a:cubicBezTo>
                      <a:pt x="398005" y="390546"/>
                      <a:pt x="407115" y="396800"/>
                      <a:pt x="410341" y="405708"/>
                    </a:cubicBezTo>
                    <a:lnTo>
                      <a:pt x="420590" y="434704"/>
                    </a:lnTo>
                    <a:cubicBezTo>
                      <a:pt x="423816" y="443991"/>
                      <a:pt x="420400" y="454604"/>
                      <a:pt x="412429" y="460290"/>
                    </a:cubicBezTo>
                    <a:lnTo>
                      <a:pt x="407684" y="463512"/>
                    </a:lnTo>
                    <a:lnTo>
                      <a:pt x="406925" y="471851"/>
                    </a:lnTo>
                    <a:lnTo>
                      <a:pt x="410721" y="474883"/>
                    </a:lnTo>
                    <a:cubicBezTo>
                      <a:pt x="413568" y="477347"/>
                      <a:pt x="415655" y="480569"/>
                      <a:pt x="416984" y="484170"/>
                    </a:cubicBezTo>
                    <a:cubicBezTo>
                      <a:pt x="419072" y="489855"/>
                      <a:pt x="418692" y="495920"/>
                      <a:pt x="416225" y="501227"/>
                    </a:cubicBezTo>
                    <a:lnTo>
                      <a:pt x="402940" y="528897"/>
                    </a:lnTo>
                    <a:cubicBezTo>
                      <a:pt x="399334" y="536478"/>
                      <a:pt x="391363" y="541405"/>
                      <a:pt x="382823" y="541405"/>
                    </a:cubicBezTo>
                    <a:cubicBezTo>
                      <a:pt x="381684" y="541405"/>
                      <a:pt x="380355" y="541405"/>
                      <a:pt x="379217" y="541216"/>
                    </a:cubicBezTo>
                    <a:lnTo>
                      <a:pt x="374092" y="540268"/>
                    </a:lnTo>
                    <a:lnTo>
                      <a:pt x="368778" y="544817"/>
                    </a:lnTo>
                    <a:lnTo>
                      <a:pt x="369158" y="550123"/>
                    </a:lnTo>
                    <a:cubicBezTo>
                      <a:pt x="369917" y="559789"/>
                      <a:pt x="363654" y="569265"/>
                      <a:pt x="354545" y="572487"/>
                    </a:cubicBezTo>
                    <a:lnTo>
                      <a:pt x="325507" y="582721"/>
                    </a:lnTo>
                    <a:cubicBezTo>
                      <a:pt x="323230" y="583479"/>
                      <a:pt x="320953" y="583858"/>
                      <a:pt x="318485" y="583858"/>
                    </a:cubicBezTo>
                    <a:cubicBezTo>
                      <a:pt x="311084" y="583858"/>
                      <a:pt x="304062" y="580447"/>
                      <a:pt x="300076" y="574571"/>
                    </a:cubicBezTo>
                    <a:lnTo>
                      <a:pt x="296470" y="569644"/>
                    </a:lnTo>
                    <a:lnTo>
                      <a:pt x="289258" y="569644"/>
                    </a:lnTo>
                    <a:lnTo>
                      <a:pt x="286222" y="573055"/>
                    </a:lnTo>
                    <a:cubicBezTo>
                      <a:pt x="282047" y="577793"/>
                      <a:pt x="275784" y="580636"/>
                      <a:pt x="269331" y="580636"/>
                    </a:cubicBezTo>
                    <a:cubicBezTo>
                      <a:pt x="265915" y="580636"/>
                      <a:pt x="262688" y="579878"/>
                      <a:pt x="259842" y="578551"/>
                    </a:cubicBezTo>
                    <a:lnTo>
                      <a:pt x="232133" y="565285"/>
                    </a:lnTo>
                    <a:cubicBezTo>
                      <a:pt x="227009" y="562821"/>
                      <a:pt x="222834" y="558273"/>
                      <a:pt x="220936" y="552587"/>
                    </a:cubicBezTo>
                    <a:cubicBezTo>
                      <a:pt x="219607" y="548986"/>
                      <a:pt x="219228" y="545196"/>
                      <a:pt x="219987" y="541595"/>
                    </a:cubicBezTo>
                    <a:lnTo>
                      <a:pt x="220746" y="537236"/>
                    </a:lnTo>
                    <a:lnTo>
                      <a:pt x="215242" y="531171"/>
                    </a:lnTo>
                    <a:lnTo>
                      <a:pt x="210308" y="531550"/>
                    </a:lnTo>
                    <a:cubicBezTo>
                      <a:pt x="200629" y="532308"/>
                      <a:pt x="191139" y="526054"/>
                      <a:pt x="187913" y="516957"/>
                    </a:cubicBezTo>
                    <a:lnTo>
                      <a:pt x="177665" y="487960"/>
                    </a:lnTo>
                    <a:cubicBezTo>
                      <a:pt x="174438" y="478673"/>
                      <a:pt x="177854" y="468060"/>
                      <a:pt x="185825" y="462564"/>
                    </a:cubicBezTo>
                    <a:lnTo>
                      <a:pt x="190001" y="459532"/>
                    </a:lnTo>
                    <a:lnTo>
                      <a:pt x="190570" y="451003"/>
                    </a:lnTo>
                    <a:lnTo>
                      <a:pt x="187533" y="448350"/>
                    </a:lnTo>
                    <a:cubicBezTo>
                      <a:pt x="184687" y="445886"/>
                      <a:pt x="182599" y="442854"/>
                      <a:pt x="181271" y="439063"/>
                    </a:cubicBezTo>
                    <a:cubicBezTo>
                      <a:pt x="179373" y="433567"/>
                      <a:pt x="179562" y="427313"/>
                      <a:pt x="182030" y="422196"/>
                    </a:cubicBezTo>
                    <a:lnTo>
                      <a:pt x="195315" y="394526"/>
                    </a:lnTo>
                    <a:cubicBezTo>
                      <a:pt x="198921" y="386945"/>
                      <a:pt x="207081" y="381828"/>
                      <a:pt x="215432" y="381828"/>
                    </a:cubicBezTo>
                    <a:cubicBezTo>
                      <a:pt x="216760" y="381828"/>
                      <a:pt x="217899" y="382017"/>
                      <a:pt x="219228" y="382207"/>
                    </a:cubicBezTo>
                    <a:lnTo>
                      <a:pt x="223403" y="382965"/>
                    </a:lnTo>
                    <a:lnTo>
                      <a:pt x="228907" y="378037"/>
                    </a:lnTo>
                    <a:lnTo>
                      <a:pt x="228527" y="372731"/>
                    </a:lnTo>
                    <a:cubicBezTo>
                      <a:pt x="227958" y="363065"/>
                      <a:pt x="234031" y="353589"/>
                      <a:pt x="243330" y="350367"/>
                    </a:cubicBezTo>
                    <a:lnTo>
                      <a:pt x="272368" y="340133"/>
                    </a:lnTo>
                    <a:cubicBezTo>
                      <a:pt x="274645" y="339375"/>
                      <a:pt x="276922" y="338996"/>
                      <a:pt x="279390" y="338996"/>
                    </a:cubicBezTo>
                    <a:close/>
                    <a:moveTo>
                      <a:pt x="481176" y="227025"/>
                    </a:moveTo>
                    <a:cubicBezTo>
                      <a:pt x="467130" y="227025"/>
                      <a:pt x="453843" y="232520"/>
                      <a:pt x="443783" y="242562"/>
                    </a:cubicBezTo>
                    <a:cubicBezTo>
                      <a:pt x="423283" y="263027"/>
                      <a:pt x="423283" y="296376"/>
                      <a:pt x="443783" y="316840"/>
                    </a:cubicBezTo>
                    <a:cubicBezTo>
                      <a:pt x="453843" y="326883"/>
                      <a:pt x="467130" y="332188"/>
                      <a:pt x="481176" y="332188"/>
                    </a:cubicBezTo>
                    <a:cubicBezTo>
                      <a:pt x="495222" y="332188"/>
                      <a:pt x="508509" y="326883"/>
                      <a:pt x="518379" y="316840"/>
                    </a:cubicBezTo>
                    <a:cubicBezTo>
                      <a:pt x="538879" y="296376"/>
                      <a:pt x="538879" y="263027"/>
                      <a:pt x="518379" y="242562"/>
                    </a:cubicBezTo>
                    <a:cubicBezTo>
                      <a:pt x="508509" y="232520"/>
                      <a:pt x="495222" y="227025"/>
                      <a:pt x="481176" y="227025"/>
                    </a:cubicBezTo>
                    <a:close/>
                    <a:moveTo>
                      <a:pt x="464283" y="156726"/>
                    </a:moveTo>
                    <a:lnTo>
                      <a:pt x="495222" y="156726"/>
                    </a:lnTo>
                    <a:cubicBezTo>
                      <a:pt x="500917" y="156726"/>
                      <a:pt x="506611" y="159379"/>
                      <a:pt x="510787" y="163547"/>
                    </a:cubicBezTo>
                    <a:cubicBezTo>
                      <a:pt x="513444" y="166390"/>
                      <a:pt x="515532" y="169990"/>
                      <a:pt x="516481" y="173401"/>
                    </a:cubicBezTo>
                    <a:lnTo>
                      <a:pt x="518000" y="178706"/>
                    </a:lnTo>
                    <a:lnTo>
                      <a:pt x="523314" y="181359"/>
                    </a:lnTo>
                    <a:lnTo>
                      <a:pt x="531287" y="177948"/>
                    </a:lnTo>
                    <a:cubicBezTo>
                      <a:pt x="534513" y="176243"/>
                      <a:pt x="538120" y="175295"/>
                      <a:pt x="541726" y="175295"/>
                    </a:cubicBezTo>
                    <a:cubicBezTo>
                      <a:pt x="547800" y="175295"/>
                      <a:pt x="553495" y="177569"/>
                      <a:pt x="557481" y="181738"/>
                    </a:cubicBezTo>
                    <a:lnTo>
                      <a:pt x="579309" y="203339"/>
                    </a:lnTo>
                    <a:cubicBezTo>
                      <a:pt x="586142" y="210350"/>
                      <a:pt x="587661" y="221530"/>
                      <a:pt x="582915" y="229867"/>
                    </a:cubicBezTo>
                    <a:lnTo>
                      <a:pt x="579878" y="234793"/>
                    </a:lnTo>
                    <a:lnTo>
                      <a:pt x="582726" y="242752"/>
                    </a:lnTo>
                    <a:lnTo>
                      <a:pt x="587281" y="243889"/>
                    </a:lnTo>
                    <a:cubicBezTo>
                      <a:pt x="590888" y="244836"/>
                      <a:pt x="593735" y="246920"/>
                      <a:pt x="596582" y="249573"/>
                    </a:cubicBezTo>
                    <a:cubicBezTo>
                      <a:pt x="600758" y="253742"/>
                      <a:pt x="602276" y="259426"/>
                      <a:pt x="602276" y="265111"/>
                    </a:cubicBezTo>
                    <a:lnTo>
                      <a:pt x="602276" y="295997"/>
                    </a:lnTo>
                    <a:cubicBezTo>
                      <a:pt x="602276" y="305661"/>
                      <a:pt x="596392" y="314566"/>
                      <a:pt x="586901" y="317219"/>
                    </a:cubicBezTo>
                    <a:lnTo>
                      <a:pt x="582915" y="318545"/>
                    </a:lnTo>
                    <a:lnTo>
                      <a:pt x="580068" y="324988"/>
                    </a:lnTo>
                    <a:lnTo>
                      <a:pt x="582726" y="329536"/>
                    </a:lnTo>
                    <a:cubicBezTo>
                      <a:pt x="587471" y="338062"/>
                      <a:pt x="585952" y="349242"/>
                      <a:pt x="579119" y="356063"/>
                    </a:cubicBezTo>
                    <a:lnTo>
                      <a:pt x="557291" y="377854"/>
                    </a:lnTo>
                    <a:cubicBezTo>
                      <a:pt x="553305" y="381833"/>
                      <a:pt x="547610" y="384107"/>
                      <a:pt x="541536" y="384107"/>
                    </a:cubicBezTo>
                    <a:cubicBezTo>
                      <a:pt x="537740" y="384107"/>
                      <a:pt x="533944" y="383160"/>
                      <a:pt x="530907" y="381454"/>
                    </a:cubicBezTo>
                    <a:lnTo>
                      <a:pt x="525592" y="378422"/>
                    </a:lnTo>
                    <a:lnTo>
                      <a:pt x="518949" y="381454"/>
                    </a:lnTo>
                    <a:lnTo>
                      <a:pt x="517620" y="385812"/>
                    </a:lnTo>
                    <a:cubicBezTo>
                      <a:pt x="515153" y="395287"/>
                      <a:pt x="506042" y="401729"/>
                      <a:pt x="496361" y="401729"/>
                    </a:cubicBezTo>
                    <a:lnTo>
                      <a:pt x="465612" y="401729"/>
                    </a:lnTo>
                    <a:cubicBezTo>
                      <a:pt x="459917" y="401729"/>
                      <a:pt x="454223" y="399645"/>
                      <a:pt x="449857" y="395287"/>
                    </a:cubicBezTo>
                    <a:cubicBezTo>
                      <a:pt x="447200" y="392634"/>
                      <a:pt x="445302" y="389602"/>
                      <a:pt x="444353" y="386191"/>
                    </a:cubicBezTo>
                    <a:lnTo>
                      <a:pt x="443024" y="381833"/>
                    </a:lnTo>
                    <a:lnTo>
                      <a:pt x="435621" y="378801"/>
                    </a:lnTo>
                    <a:lnTo>
                      <a:pt x="431256" y="381265"/>
                    </a:lnTo>
                    <a:cubicBezTo>
                      <a:pt x="428029" y="383160"/>
                      <a:pt x="424422" y="384107"/>
                      <a:pt x="420436" y="384107"/>
                    </a:cubicBezTo>
                    <a:cubicBezTo>
                      <a:pt x="414552" y="384107"/>
                      <a:pt x="408858" y="381644"/>
                      <a:pt x="404682" y="377665"/>
                    </a:cubicBezTo>
                    <a:lnTo>
                      <a:pt x="383043" y="355874"/>
                    </a:lnTo>
                    <a:cubicBezTo>
                      <a:pt x="376020" y="349052"/>
                      <a:pt x="374502" y="337873"/>
                      <a:pt x="379247" y="329346"/>
                    </a:cubicBezTo>
                    <a:lnTo>
                      <a:pt x="381715" y="324988"/>
                    </a:lnTo>
                    <a:lnTo>
                      <a:pt x="378298" y="317030"/>
                    </a:lnTo>
                    <a:lnTo>
                      <a:pt x="374312" y="316082"/>
                    </a:lnTo>
                    <a:cubicBezTo>
                      <a:pt x="370895" y="314945"/>
                      <a:pt x="367099" y="313050"/>
                      <a:pt x="364442" y="310398"/>
                    </a:cubicBezTo>
                    <a:cubicBezTo>
                      <a:pt x="360076" y="306229"/>
                      <a:pt x="356849" y="300355"/>
                      <a:pt x="356849" y="294670"/>
                    </a:cubicBezTo>
                    <a:lnTo>
                      <a:pt x="356849" y="263974"/>
                    </a:lnTo>
                    <a:cubicBezTo>
                      <a:pt x="356849" y="254310"/>
                      <a:pt x="364632" y="245215"/>
                      <a:pt x="373932" y="242752"/>
                    </a:cubicBezTo>
                    <a:lnTo>
                      <a:pt x="378867" y="241615"/>
                    </a:lnTo>
                    <a:lnTo>
                      <a:pt x="381904" y="234604"/>
                    </a:lnTo>
                    <a:lnTo>
                      <a:pt x="379247" y="230056"/>
                    </a:lnTo>
                    <a:cubicBezTo>
                      <a:pt x="374312" y="221530"/>
                      <a:pt x="375830" y="210540"/>
                      <a:pt x="382854" y="203529"/>
                    </a:cubicBezTo>
                    <a:lnTo>
                      <a:pt x="404492" y="181927"/>
                    </a:lnTo>
                    <a:cubicBezTo>
                      <a:pt x="408668" y="177759"/>
                      <a:pt x="414362" y="175485"/>
                      <a:pt x="420436" y="175485"/>
                    </a:cubicBezTo>
                    <a:cubicBezTo>
                      <a:pt x="424233" y="175485"/>
                      <a:pt x="427839" y="176432"/>
                      <a:pt x="431066" y="178138"/>
                    </a:cubicBezTo>
                    <a:lnTo>
                      <a:pt x="435242" y="180601"/>
                    </a:lnTo>
                    <a:lnTo>
                      <a:pt x="441695" y="177948"/>
                    </a:lnTo>
                    <a:lnTo>
                      <a:pt x="443024" y="173211"/>
                    </a:lnTo>
                    <a:cubicBezTo>
                      <a:pt x="445681" y="163737"/>
                      <a:pt x="454602" y="156726"/>
                      <a:pt x="464283" y="156726"/>
                    </a:cubicBezTo>
                    <a:close/>
                    <a:moveTo>
                      <a:pt x="175373" y="93230"/>
                    </a:moveTo>
                    <a:cubicBezTo>
                      <a:pt x="154116" y="93230"/>
                      <a:pt x="133997" y="101567"/>
                      <a:pt x="118813" y="116727"/>
                    </a:cubicBezTo>
                    <a:cubicBezTo>
                      <a:pt x="87497" y="147803"/>
                      <a:pt x="87497" y="198587"/>
                      <a:pt x="118813" y="229853"/>
                    </a:cubicBezTo>
                    <a:cubicBezTo>
                      <a:pt x="133997" y="245012"/>
                      <a:pt x="154116" y="253350"/>
                      <a:pt x="175373" y="253350"/>
                    </a:cubicBezTo>
                    <a:cubicBezTo>
                      <a:pt x="196821" y="253350"/>
                      <a:pt x="216939" y="245012"/>
                      <a:pt x="232123" y="229853"/>
                    </a:cubicBezTo>
                    <a:cubicBezTo>
                      <a:pt x="263440" y="198587"/>
                      <a:pt x="263440" y="147803"/>
                      <a:pt x="232123" y="116727"/>
                    </a:cubicBezTo>
                    <a:cubicBezTo>
                      <a:pt x="216939" y="101567"/>
                      <a:pt x="196821" y="93230"/>
                      <a:pt x="175373" y="93230"/>
                    </a:cubicBezTo>
                    <a:close/>
                    <a:moveTo>
                      <a:pt x="151079" y="0"/>
                    </a:moveTo>
                    <a:lnTo>
                      <a:pt x="195872" y="0"/>
                    </a:lnTo>
                    <a:cubicBezTo>
                      <a:pt x="203274" y="0"/>
                      <a:pt x="210676" y="2463"/>
                      <a:pt x="216180" y="7959"/>
                    </a:cubicBezTo>
                    <a:cubicBezTo>
                      <a:pt x="219596" y="11559"/>
                      <a:pt x="222064" y="15159"/>
                      <a:pt x="223392" y="19707"/>
                    </a:cubicBezTo>
                    <a:lnTo>
                      <a:pt x="225670" y="28045"/>
                    </a:lnTo>
                    <a:cubicBezTo>
                      <a:pt x="228137" y="29371"/>
                      <a:pt x="232503" y="31835"/>
                      <a:pt x="236868" y="34108"/>
                    </a:cubicBezTo>
                    <a:lnTo>
                      <a:pt x="249964" y="28424"/>
                    </a:lnTo>
                    <a:cubicBezTo>
                      <a:pt x="254140" y="26150"/>
                      <a:pt x="258695" y="25013"/>
                      <a:pt x="263629" y="25013"/>
                    </a:cubicBezTo>
                    <a:cubicBezTo>
                      <a:pt x="271411" y="25013"/>
                      <a:pt x="278813" y="28045"/>
                      <a:pt x="284128" y="33161"/>
                    </a:cubicBezTo>
                    <a:lnTo>
                      <a:pt x="315634" y="64806"/>
                    </a:lnTo>
                    <a:cubicBezTo>
                      <a:pt x="324555" y="73712"/>
                      <a:pt x="326642" y="88113"/>
                      <a:pt x="320379" y="99104"/>
                    </a:cubicBezTo>
                    <a:lnTo>
                      <a:pt x="315444" y="107821"/>
                    </a:lnTo>
                    <a:lnTo>
                      <a:pt x="320759" y="122601"/>
                    </a:lnTo>
                    <a:lnTo>
                      <a:pt x="329110" y="124685"/>
                    </a:lnTo>
                    <a:cubicBezTo>
                      <a:pt x="333855" y="125822"/>
                      <a:pt x="337840" y="128475"/>
                      <a:pt x="341257" y="131886"/>
                    </a:cubicBezTo>
                    <a:cubicBezTo>
                      <a:pt x="346761" y="137381"/>
                      <a:pt x="349228" y="144771"/>
                      <a:pt x="349228" y="152162"/>
                    </a:cubicBezTo>
                    <a:lnTo>
                      <a:pt x="349228" y="196881"/>
                    </a:lnTo>
                    <a:cubicBezTo>
                      <a:pt x="349228" y="209577"/>
                      <a:pt x="341067" y="221136"/>
                      <a:pt x="328920" y="224358"/>
                    </a:cubicBezTo>
                    <a:lnTo>
                      <a:pt x="320759" y="226821"/>
                    </a:lnTo>
                    <a:lnTo>
                      <a:pt x="315444" y="239517"/>
                    </a:lnTo>
                    <a:lnTo>
                      <a:pt x="320189" y="247665"/>
                    </a:lnTo>
                    <a:cubicBezTo>
                      <a:pt x="326263" y="258656"/>
                      <a:pt x="324365" y="273057"/>
                      <a:pt x="315444" y="281963"/>
                    </a:cubicBezTo>
                    <a:lnTo>
                      <a:pt x="283748" y="313608"/>
                    </a:lnTo>
                    <a:cubicBezTo>
                      <a:pt x="278623" y="318724"/>
                      <a:pt x="271032" y="321756"/>
                      <a:pt x="263440" y="321756"/>
                    </a:cubicBezTo>
                    <a:cubicBezTo>
                      <a:pt x="258315" y="321756"/>
                      <a:pt x="253570" y="320619"/>
                      <a:pt x="249395" y="318156"/>
                    </a:cubicBezTo>
                    <a:lnTo>
                      <a:pt x="240094" y="313040"/>
                    </a:lnTo>
                    <a:lnTo>
                      <a:pt x="227378" y="319103"/>
                    </a:lnTo>
                    <a:lnTo>
                      <a:pt x="225100" y="327441"/>
                    </a:lnTo>
                    <a:cubicBezTo>
                      <a:pt x="221874" y="339568"/>
                      <a:pt x="210296" y="348664"/>
                      <a:pt x="197580" y="348664"/>
                    </a:cubicBezTo>
                    <a:lnTo>
                      <a:pt x="152787" y="348664"/>
                    </a:lnTo>
                    <a:cubicBezTo>
                      <a:pt x="145385" y="348664"/>
                      <a:pt x="137983" y="345253"/>
                      <a:pt x="132479" y="339758"/>
                    </a:cubicBezTo>
                    <a:cubicBezTo>
                      <a:pt x="129062" y="336158"/>
                      <a:pt x="126405" y="331799"/>
                      <a:pt x="125266" y="327062"/>
                    </a:cubicBezTo>
                    <a:lnTo>
                      <a:pt x="122989" y="319293"/>
                    </a:lnTo>
                    <a:lnTo>
                      <a:pt x="109134" y="313419"/>
                    </a:lnTo>
                    <a:lnTo>
                      <a:pt x="101162" y="317966"/>
                    </a:lnTo>
                    <a:cubicBezTo>
                      <a:pt x="97176" y="320240"/>
                      <a:pt x="92241" y="321567"/>
                      <a:pt x="87307" y="321567"/>
                    </a:cubicBezTo>
                    <a:cubicBezTo>
                      <a:pt x="79525" y="321567"/>
                      <a:pt x="72123" y="318535"/>
                      <a:pt x="66809" y="313229"/>
                    </a:cubicBezTo>
                    <a:lnTo>
                      <a:pt x="35112" y="281584"/>
                    </a:lnTo>
                    <a:cubicBezTo>
                      <a:pt x="26192" y="272678"/>
                      <a:pt x="24294" y="258277"/>
                      <a:pt x="30557" y="247286"/>
                    </a:cubicBezTo>
                    <a:lnTo>
                      <a:pt x="34923" y="239517"/>
                    </a:lnTo>
                    <a:lnTo>
                      <a:pt x="28849" y="224737"/>
                    </a:lnTo>
                    <a:lnTo>
                      <a:pt x="21637" y="222652"/>
                    </a:lnTo>
                    <a:cubicBezTo>
                      <a:pt x="17082" y="221326"/>
                      <a:pt x="12526" y="218862"/>
                      <a:pt x="9110" y="215452"/>
                    </a:cubicBezTo>
                    <a:cubicBezTo>
                      <a:pt x="3606" y="209956"/>
                      <a:pt x="0" y="202566"/>
                      <a:pt x="0" y="195176"/>
                    </a:cubicBezTo>
                    <a:lnTo>
                      <a:pt x="0" y="150456"/>
                    </a:lnTo>
                    <a:cubicBezTo>
                      <a:pt x="0" y="137760"/>
                      <a:pt x="9300" y="126201"/>
                      <a:pt x="21447" y="122790"/>
                    </a:cubicBezTo>
                    <a:lnTo>
                      <a:pt x="29418" y="120706"/>
                    </a:lnTo>
                    <a:lnTo>
                      <a:pt x="34923" y="107631"/>
                    </a:lnTo>
                    <a:lnTo>
                      <a:pt x="30367" y="99483"/>
                    </a:lnTo>
                    <a:cubicBezTo>
                      <a:pt x="24104" y="88492"/>
                      <a:pt x="26002" y="74091"/>
                      <a:pt x="34923" y="65185"/>
                    </a:cubicBezTo>
                    <a:lnTo>
                      <a:pt x="66619" y="33540"/>
                    </a:lnTo>
                    <a:cubicBezTo>
                      <a:pt x="71933" y="28234"/>
                      <a:pt x="79335" y="25202"/>
                      <a:pt x="87117" y="25202"/>
                    </a:cubicBezTo>
                    <a:cubicBezTo>
                      <a:pt x="92052" y="25202"/>
                      <a:pt x="96797" y="26529"/>
                      <a:pt x="100972" y="28803"/>
                    </a:cubicBezTo>
                    <a:lnTo>
                      <a:pt x="101352" y="29182"/>
                    </a:lnTo>
                    <a:lnTo>
                      <a:pt x="110462" y="35245"/>
                    </a:lnTo>
                    <a:lnTo>
                      <a:pt x="120901" y="29371"/>
                    </a:lnTo>
                    <a:lnTo>
                      <a:pt x="123368" y="20276"/>
                    </a:lnTo>
                    <a:cubicBezTo>
                      <a:pt x="126785" y="8148"/>
                      <a:pt x="138362" y="0"/>
                      <a:pt x="151079" y="0"/>
                    </a:cubicBezTo>
                    <a:close/>
                  </a:path>
                </a:pathLst>
              </a:custGeom>
              <a:solidFill>
                <a:schemeClr val="bg1"/>
              </a:solidFill>
              <a:ln>
                <a:noFill/>
              </a:ln>
            </p:spPr>
            <p:txBody>
              <a:bodyPr/>
              <a:lstStyle/>
              <a:p/>
            </p:txBody>
          </p:sp>
        </p:grpSp>
        <p:grpSp>
          <p:nvGrpSpPr>
            <p:cNvPr id="31" name="组合 30"/>
            <p:cNvGrpSpPr/>
            <p:nvPr/>
          </p:nvGrpSpPr>
          <p:grpSpPr>
            <a:xfrm>
              <a:off x="6256423" y="4138864"/>
              <a:ext cx="1604210" cy="1604210"/>
              <a:chOff x="6256423" y="4138864"/>
              <a:chExt cx="1604210" cy="1604210"/>
            </a:xfrm>
          </p:grpSpPr>
          <p:sp>
            <p:nvSpPr>
              <p:cNvPr id="9" name="泪滴形 8"/>
              <p:cNvSpPr/>
              <p:nvPr/>
            </p:nvSpPr>
            <p:spPr>
              <a:xfrm flipH="1">
                <a:off x="6256423" y="4138864"/>
                <a:ext cx="1604210" cy="1604210"/>
              </a:xfrm>
              <a:prstGeom prst="teardrop">
                <a:avLst/>
              </a:pr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sp>
            <p:nvSpPr>
              <p:cNvPr id="14" name="teacher_90477"/>
              <p:cNvSpPr>
                <a:spLocks noChangeAspect="1"/>
              </p:cNvSpPr>
              <p:nvPr/>
            </p:nvSpPr>
            <p:spPr bwMode="auto">
              <a:xfrm>
                <a:off x="6743701" y="4523316"/>
                <a:ext cx="629654" cy="623524"/>
              </a:xfrm>
              <a:custGeom>
                <a:gdLst>
                  <a:gd name="connsiteX0" fmla="*/ 114571 w 605823"/>
                  <a:gd name="connsiteY0" fmla="*/ 128217 h 599924"/>
                  <a:gd name="connsiteX1" fmla="*/ 136110 w 605823"/>
                  <a:gd name="connsiteY1" fmla="*/ 128217 h 599924"/>
                  <a:gd name="connsiteX2" fmla="*/ 186523 w 605823"/>
                  <a:gd name="connsiteY2" fmla="*/ 178646 h 599924"/>
                  <a:gd name="connsiteX3" fmla="*/ 186523 w 605823"/>
                  <a:gd name="connsiteY3" fmla="*/ 569934 h 599924"/>
                  <a:gd name="connsiteX4" fmla="*/ 156442 w 605823"/>
                  <a:gd name="connsiteY4" fmla="*/ 599876 h 599924"/>
                  <a:gd name="connsiteX5" fmla="*/ 138245 w 605823"/>
                  <a:gd name="connsiteY5" fmla="*/ 593665 h 599924"/>
                  <a:gd name="connsiteX6" fmla="*/ 144559 w 605823"/>
                  <a:gd name="connsiteY6" fmla="*/ 569934 h 599924"/>
                  <a:gd name="connsiteX7" fmla="*/ 144559 w 605823"/>
                  <a:gd name="connsiteY7" fmla="*/ 390930 h 599924"/>
                  <a:gd name="connsiteX8" fmla="*/ 124505 w 605823"/>
                  <a:gd name="connsiteY8" fmla="*/ 390930 h 599924"/>
                  <a:gd name="connsiteX9" fmla="*/ 124505 w 605823"/>
                  <a:gd name="connsiteY9" fmla="*/ 569934 h 599924"/>
                  <a:gd name="connsiteX10" fmla="*/ 94424 w 605823"/>
                  <a:gd name="connsiteY10" fmla="*/ 599876 h 599924"/>
                  <a:gd name="connsiteX11" fmla="*/ 64343 w 605823"/>
                  <a:gd name="connsiteY11" fmla="*/ 569934 h 599924"/>
                  <a:gd name="connsiteX12" fmla="*/ 64065 w 605823"/>
                  <a:gd name="connsiteY12" fmla="*/ 330118 h 599924"/>
                  <a:gd name="connsiteX13" fmla="*/ 109000 w 605823"/>
                  <a:gd name="connsiteY13" fmla="*/ 321404 h 599924"/>
                  <a:gd name="connsiteX14" fmla="*/ 112528 w 605823"/>
                  <a:gd name="connsiteY14" fmla="*/ 257812 h 599924"/>
                  <a:gd name="connsiteX15" fmla="*/ 82448 w 605823"/>
                  <a:gd name="connsiteY15" fmla="*/ 224254 h 599924"/>
                  <a:gd name="connsiteX16" fmla="*/ 113178 w 605823"/>
                  <a:gd name="connsiteY16" fmla="*/ 182632 h 599924"/>
                  <a:gd name="connsiteX17" fmla="*/ 60444 w 605823"/>
                  <a:gd name="connsiteY17" fmla="*/ 229724 h 599924"/>
                  <a:gd name="connsiteX18" fmla="*/ 97581 w 605823"/>
                  <a:gd name="connsiteY18" fmla="*/ 271161 h 599924"/>
                  <a:gd name="connsiteX19" fmla="*/ 95631 w 605823"/>
                  <a:gd name="connsiteY19" fmla="*/ 306480 h 599924"/>
                  <a:gd name="connsiteX20" fmla="*/ 60258 w 605823"/>
                  <a:gd name="connsiteY20" fmla="*/ 304533 h 599924"/>
                  <a:gd name="connsiteX21" fmla="*/ 6410 w 605823"/>
                  <a:gd name="connsiteY21" fmla="*/ 244463 h 599924"/>
                  <a:gd name="connsiteX22" fmla="*/ 8360 w 605823"/>
                  <a:gd name="connsiteY22" fmla="*/ 209144 h 599924"/>
                  <a:gd name="connsiteX23" fmla="*/ 74370 w 605823"/>
                  <a:gd name="connsiteY23" fmla="*/ 148426 h 599924"/>
                  <a:gd name="connsiteX24" fmla="*/ 114571 w 605823"/>
                  <a:gd name="connsiteY24" fmla="*/ 128217 h 599924"/>
                  <a:gd name="connsiteX25" fmla="*/ 422807 w 605823"/>
                  <a:gd name="connsiteY25" fmla="*/ 113329 h 599924"/>
                  <a:gd name="connsiteX26" fmla="*/ 432463 w 605823"/>
                  <a:gd name="connsiteY26" fmla="*/ 117592 h 599924"/>
                  <a:gd name="connsiteX27" fmla="*/ 429306 w 605823"/>
                  <a:gd name="connsiteY27" fmla="*/ 126768 h 599924"/>
                  <a:gd name="connsiteX28" fmla="*/ 337764 w 605823"/>
                  <a:gd name="connsiteY28" fmla="*/ 180247 h 599924"/>
                  <a:gd name="connsiteX29" fmla="*/ 302949 w 605823"/>
                  <a:gd name="connsiteY29" fmla="*/ 200545 h 599924"/>
                  <a:gd name="connsiteX30" fmla="*/ 259777 w 605823"/>
                  <a:gd name="connsiteY30" fmla="*/ 250873 h 599924"/>
                  <a:gd name="connsiteX31" fmla="*/ 224497 w 605823"/>
                  <a:gd name="connsiteY31" fmla="*/ 253654 h 599924"/>
                  <a:gd name="connsiteX32" fmla="*/ 206579 w 605823"/>
                  <a:gd name="connsiteY32" fmla="*/ 238361 h 599924"/>
                  <a:gd name="connsiteX33" fmla="*/ 206579 w 605823"/>
                  <a:gd name="connsiteY33" fmla="*/ 178672 h 599924"/>
                  <a:gd name="connsiteX34" fmla="*/ 205929 w 605823"/>
                  <a:gd name="connsiteY34" fmla="*/ 171813 h 599924"/>
                  <a:gd name="connsiteX35" fmla="*/ 238052 w 605823"/>
                  <a:gd name="connsiteY35" fmla="*/ 199340 h 599924"/>
                  <a:gd name="connsiteX36" fmla="*/ 274261 w 605823"/>
                  <a:gd name="connsiteY36" fmla="*/ 157076 h 599924"/>
                  <a:gd name="connsiteX37" fmla="*/ 308612 w 605823"/>
                  <a:gd name="connsiteY37" fmla="*/ 153647 h 599924"/>
                  <a:gd name="connsiteX38" fmla="*/ 264427 w 605823"/>
                  <a:gd name="connsiteY38" fmla="*/ 4516 h 599924"/>
                  <a:gd name="connsiteX39" fmla="*/ 586418 w 605823"/>
                  <a:gd name="connsiteY39" fmla="*/ 4516 h 599924"/>
                  <a:gd name="connsiteX40" fmla="*/ 605823 w 605823"/>
                  <a:gd name="connsiteY40" fmla="*/ 23890 h 599924"/>
                  <a:gd name="connsiteX41" fmla="*/ 605823 w 605823"/>
                  <a:gd name="connsiteY41" fmla="*/ 315420 h 599924"/>
                  <a:gd name="connsiteX42" fmla="*/ 586418 w 605823"/>
                  <a:gd name="connsiteY42" fmla="*/ 334793 h 599924"/>
                  <a:gd name="connsiteX43" fmla="*/ 483080 w 605823"/>
                  <a:gd name="connsiteY43" fmla="*/ 334793 h 599924"/>
                  <a:gd name="connsiteX44" fmla="*/ 536281 w 605823"/>
                  <a:gd name="connsiteY44" fmla="*/ 575619 h 599924"/>
                  <a:gd name="connsiteX45" fmla="*/ 520962 w 605823"/>
                  <a:gd name="connsiteY45" fmla="*/ 599442 h 599924"/>
                  <a:gd name="connsiteX46" fmla="*/ 516598 w 605823"/>
                  <a:gd name="connsiteY46" fmla="*/ 599905 h 599924"/>
                  <a:gd name="connsiteX47" fmla="*/ 497100 w 605823"/>
                  <a:gd name="connsiteY47" fmla="*/ 584240 h 599924"/>
                  <a:gd name="connsiteX48" fmla="*/ 442042 w 605823"/>
                  <a:gd name="connsiteY48" fmla="*/ 334793 h 599924"/>
                  <a:gd name="connsiteX49" fmla="*/ 410010 w 605823"/>
                  <a:gd name="connsiteY49" fmla="*/ 334793 h 599924"/>
                  <a:gd name="connsiteX50" fmla="*/ 355045 w 605823"/>
                  <a:gd name="connsiteY50" fmla="*/ 584240 h 599924"/>
                  <a:gd name="connsiteX51" fmla="*/ 331091 w 605823"/>
                  <a:gd name="connsiteY51" fmla="*/ 599442 h 599924"/>
                  <a:gd name="connsiteX52" fmla="*/ 315864 w 605823"/>
                  <a:gd name="connsiteY52" fmla="*/ 575619 h 599924"/>
                  <a:gd name="connsiteX53" fmla="*/ 368972 w 605823"/>
                  <a:gd name="connsiteY53" fmla="*/ 334793 h 599924"/>
                  <a:gd name="connsiteX54" fmla="*/ 264427 w 605823"/>
                  <a:gd name="connsiteY54" fmla="*/ 334793 h 599924"/>
                  <a:gd name="connsiteX55" fmla="*/ 245022 w 605823"/>
                  <a:gd name="connsiteY55" fmla="*/ 315420 h 599924"/>
                  <a:gd name="connsiteX56" fmla="*/ 245022 w 605823"/>
                  <a:gd name="connsiteY56" fmla="*/ 279454 h 599924"/>
                  <a:gd name="connsiteX57" fmla="*/ 275012 w 605823"/>
                  <a:gd name="connsiteY57" fmla="*/ 263973 h 599924"/>
                  <a:gd name="connsiteX58" fmla="*/ 283739 w 605823"/>
                  <a:gd name="connsiteY58" fmla="*/ 253777 h 599924"/>
                  <a:gd name="connsiteX59" fmla="*/ 283739 w 605823"/>
                  <a:gd name="connsiteY59" fmla="*/ 296046 h 599924"/>
                  <a:gd name="connsiteX60" fmla="*/ 567106 w 605823"/>
                  <a:gd name="connsiteY60" fmla="*/ 296046 h 599924"/>
                  <a:gd name="connsiteX61" fmla="*/ 567106 w 605823"/>
                  <a:gd name="connsiteY61" fmla="*/ 43263 h 599924"/>
                  <a:gd name="connsiteX62" fmla="*/ 283739 w 605823"/>
                  <a:gd name="connsiteY62" fmla="*/ 43263 h 599924"/>
                  <a:gd name="connsiteX63" fmla="*/ 283739 w 605823"/>
                  <a:gd name="connsiteY63" fmla="*/ 129564 h 599924"/>
                  <a:gd name="connsiteX64" fmla="*/ 259042 w 605823"/>
                  <a:gd name="connsiteY64" fmla="*/ 144117 h 599924"/>
                  <a:gd name="connsiteX65" fmla="*/ 245022 w 605823"/>
                  <a:gd name="connsiteY65" fmla="*/ 160431 h 599924"/>
                  <a:gd name="connsiteX66" fmla="*/ 245022 w 605823"/>
                  <a:gd name="connsiteY66" fmla="*/ 23890 h 599924"/>
                  <a:gd name="connsiteX67" fmla="*/ 264427 w 605823"/>
                  <a:gd name="connsiteY67" fmla="*/ 4516 h 599924"/>
                  <a:gd name="connsiteX68" fmla="*/ 125261 w 605823"/>
                  <a:gd name="connsiteY68" fmla="*/ 0 h 599924"/>
                  <a:gd name="connsiteX69" fmla="*/ 183912 w 605823"/>
                  <a:gd name="connsiteY69" fmla="*/ 58499 h 599924"/>
                  <a:gd name="connsiteX70" fmla="*/ 152081 w 605823"/>
                  <a:gd name="connsiteY70" fmla="*/ 110229 h 599924"/>
                  <a:gd name="connsiteX71" fmla="*/ 125261 w 605823"/>
                  <a:gd name="connsiteY71" fmla="*/ 116997 h 599924"/>
                  <a:gd name="connsiteX72" fmla="*/ 98534 w 605823"/>
                  <a:gd name="connsiteY72" fmla="*/ 110229 h 599924"/>
                  <a:gd name="connsiteX73" fmla="*/ 66703 w 605823"/>
                  <a:gd name="connsiteY73" fmla="*/ 58499 h 599924"/>
                  <a:gd name="connsiteX74" fmla="*/ 125261 w 605823"/>
                  <a:gd name="connsiteY74" fmla="*/ 0 h 59992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605823" h="599924">
                    <a:moveTo>
                      <a:pt x="114571" y="128217"/>
                    </a:moveTo>
                    <a:lnTo>
                      <a:pt x="136110" y="128217"/>
                    </a:lnTo>
                    <a:cubicBezTo>
                      <a:pt x="163963" y="128217"/>
                      <a:pt x="186523" y="150836"/>
                      <a:pt x="186523" y="178646"/>
                    </a:cubicBezTo>
                    <a:cubicBezTo>
                      <a:pt x="186523" y="497906"/>
                      <a:pt x="186523" y="445994"/>
                      <a:pt x="186523" y="569934"/>
                    </a:cubicBezTo>
                    <a:cubicBezTo>
                      <a:pt x="186523" y="586434"/>
                      <a:pt x="173061" y="599876"/>
                      <a:pt x="156442" y="599876"/>
                    </a:cubicBezTo>
                    <a:cubicBezTo>
                      <a:pt x="149572" y="599876"/>
                      <a:pt x="143352" y="597559"/>
                      <a:pt x="138245" y="593665"/>
                    </a:cubicBezTo>
                    <a:cubicBezTo>
                      <a:pt x="142145" y="586527"/>
                      <a:pt x="144559" y="578555"/>
                      <a:pt x="144559" y="569934"/>
                    </a:cubicBezTo>
                    <a:lnTo>
                      <a:pt x="144559" y="390930"/>
                    </a:lnTo>
                    <a:lnTo>
                      <a:pt x="124505" y="390930"/>
                    </a:lnTo>
                    <a:lnTo>
                      <a:pt x="124505" y="569934"/>
                    </a:lnTo>
                    <a:cubicBezTo>
                      <a:pt x="124505" y="586434"/>
                      <a:pt x="111043" y="599876"/>
                      <a:pt x="94424" y="599876"/>
                    </a:cubicBezTo>
                    <a:cubicBezTo>
                      <a:pt x="77806" y="599876"/>
                      <a:pt x="64343" y="586434"/>
                      <a:pt x="64343" y="569934"/>
                    </a:cubicBezTo>
                    <a:cubicBezTo>
                      <a:pt x="64343" y="445901"/>
                      <a:pt x="64065" y="330118"/>
                      <a:pt x="64065" y="330118"/>
                    </a:cubicBezTo>
                    <a:cubicBezTo>
                      <a:pt x="79105" y="335402"/>
                      <a:pt x="96374" y="332714"/>
                      <a:pt x="109000" y="321404"/>
                    </a:cubicBezTo>
                    <a:cubicBezTo>
                      <a:pt x="127569" y="304811"/>
                      <a:pt x="129147" y="276352"/>
                      <a:pt x="112528" y="257812"/>
                    </a:cubicBezTo>
                    <a:lnTo>
                      <a:pt x="82448" y="224254"/>
                    </a:lnTo>
                    <a:lnTo>
                      <a:pt x="113178" y="182632"/>
                    </a:lnTo>
                    <a:lnTo>
                      <a:pt x="60444" y="229724"/>
                    </a:lnTo>
                    <a:lnTo>
                      <a:pt x="97581" y="271161"/>
                    </a:lnTo>
                    <a:cubicBezTo>
                      <a:pt x="106865" y="281451"/>
                      <a:pt x="105937" y="297210"/>
                      <a:pt x="95631" y="306480"/>
                    </a:cubicBezTo>
                    <a:cubicBezTo>
                      <a:pt x="85326" y="315750"/>
                      <a:pt x="69450" y="314823"/>
                      <a:pt x="60258" y="304533"/>
                    </a:cubicBezTo>
                    <a:lnTo>
                      <a:pt x="6410" y="244463"/>
                    </a:lnTo>
                    <a:cubicBezTo>
                      <a:pt x="-2874" y="234173"/>
                      <a:pt x="-1946" y="218322"/>
                      <a:pt x="8360" y="209144"/>
                    </a:cubicBezTo>
                    <a:lnTo>
                      <a:pt x="74370" y="148426"/>
                    </a:lnTo>
                    <a:cubicBezTo>
                      <a:pt x="83562" y="136282"/>
                      <a:pt x="98138" y="128217"/>
                      <a:pt x="114571" y="128217"/>
                    </a:cubicBezTo>
                    <a:close/>
                    <a:moveTo>
                      <a:pt x="422807" y="113329"/>
                    </a:moveTo>
                    <a:cubicBezTo>
                      <a:pt x="426613" y="111846"/>
                      <a:pt x="430977" y="113700"/>
                      <a:pt x="432463" y="117592"/>
                    </a:cubicBezTo>
                    <a:cubicBezTo>
                      <a:pt x="433855" y="121022"/>
                      <a:pt x="432463" y="124915"/>
                      <a:pt x="429306" y="126768"/>
                    </a:cubicBezTo>
                    <a:lnTo>
                      <a:pt x="337764" y="180247"/>
                    </a:lnTo>
                    <a:lnTo>
                      <a:pt x="302949" y="200545"/>
                    </a:lnTo>
                    <a:lnTo>
                      <a:pt x="259777" y="250873"/>
                    </a:lnTo>
                    <a:cubicBezTo>
                      <a:pt x="250957" y="261254"/>
                      <a:pt x="235081" y="262644"/>
                      <a:pt x="224497" y="253654"/>
                    </a:cubicBezTo>
                    <a:lnTo>
                      <a:pt x="206579" y="238361"/>
                    </a:lnTo>
                    <a:lnTo>
                      <a:pt x="206579" y="178672"/>
                    </a:lnTo>
                    <a:cubicBezTo>
                      <a:pt x="206579" y="176355"/>
                      <a:pt x="206115" y="174130"/>
                      <a:pt x="205929" y="171813"/>
                    </a:cubicBezTo>
                    <a:lnTo>
                      <a:pt x="238052" y="199340"/>
                    </a:lnTo>
                    <a:lnTo>
                      <a:pt x="274261" y="157076"/>
                    </a:lnTo>
                    <a:cubicBezTo>
                      <a:pt x="282988" y="146973"/>
                      <a:pt x="298121" y="145491"/>
                      <a:pt x="308612" y="153647"/>
                    </a:cubicBezTo>
                    <a:close/>
                    <a:moveTo>
                      <a:pt x="264427" y="4516"/>
                    </a:moveTo>
                    <a:lnTo>
                      <a:pt x="586418" y="4516"/>
                    </a:lnTo>
                    <a:cubicBezTo>
                      <a:pt x="597188" y="4516"/>
                      <a:pt x="605823" y="13229"/>
                      <a:pt x="605823" y="23890"/>
                    </a:cubicBezTo>
                    <a:lnTo>
                      <a:pt x="605823" y="315420"/>
                    </a:lnTo>
                    <a:cubicBezTo>
                      <a:pt x="605823" y="326080"/>
                      <a:pt x="597188" y="334793"/>
                      <a:pt x="586418" y="334793"/>
                    </a:cubicBezTo>
                    <a:lnTo>
                      <a:pt x="483080" y="334793"/>
                    </a:lnTo>
                    <a:lnTo>
                      <a:pt x="536281" y="575619"/>
                    </a:lnTo>
                    <a:cubicBezTo>
                      <a:pt x="538602" y="586464"/>
                      <a:pt x="531825" y="597125"/>
                      <a:pt x="520962" y="599442"/>
                    </a:cubicBezTo>
                    <a:cubicBezTo>
                      <a:pt x="519569" y="599813"/>
                      <a:pt x="518083" y="599905"/>
                      <a:pt x="516598" y="599905"/>
                    </a:cubicBezTo>
                    <a:cubicBezTo>
                      <a:pt x="507406" y="599998"/>
                      <a:pt x="499143" y="593602"/>
                      <a:pt x="497100" y="584240"/>
                    </a:cubicBezTo>
                    <a:lnTo>
                      <a:pt x="442042" y="334793"/>
                    </a:lnTo>
                    <a:lnTo>
                      <a:pt x="410010" y="334793"/>
                    </a:lnTo>
                    <a:lnTo>
                      <a:pt x="355045" y="584240"/>
                    </a:lnTo>
                    <a:cubicBezTo>
                      <a:pt x="352631" y="594992"/>
                      <a:pt x="341861" y="601852"/>
                      <a:pt x="331091" y="599442"/>
                    </a:cubicBezTo>
                    <a:cubicBezTo>
                      <a:pt x="320321" y="597125"/>
                      <a:pt x="313450" y="586464"/>
                      <a:pt x="315864" y="575619"/>
                    </a:cubicBezTo>
                    <a:lnTo>
                      <a:pt x="368972" y="334793"/>
                    </a:lnTo>
                    <a:lnTo>
                      <a:pt x="264427" y="334793"/>
                    </a:lnTo>
                    <a:cubicBezTo>
                      <a:pt x="253657" y="334793"/>
                      <a:pt x="245022" y="326080"/>
                      <a:pt x="245022" y="315420"/>
                    </a:cubicBezTo>
                    <a:lnTo>
                      <a:pt x="245022" y="279454"/>
                    </a:lnTo>
                    <a:cubicBezTo>
                      <a:pt x="256628" y="278341"/>
                      <a:pt x="267398" y="272780"/>
                      <a:pt x="275012" y="263973"/>
                    </a:cubicBezTo>
                    <a:lnTo>
                      <a:pt x="283739" y="253777"/>
                    </a:lnTo>
                    <a:lnTo>
                      <a:pt x="283739" y="296046"/>
                    </a:lnTo>
                    <a:lnTo>
                      <a:pt x="567106" y="296046"/>
                    </a:lnTo>
                    <a:lnTo>
                      <a:pt x="567106" y="43263"/>
                    </a:lnTo>
                    <a:lnTo>
                      <a:pt x="283739" y="43263"/>
                    </a:lnTo>
                    <a:lnTo>
                      <a:pt x="283739" y="129564"/>
                    </a:lnTo>
                    <a:cubicBezTo>
                      <a:pt x="274454" y="131510"/>
                      <a:pt x="265727" y="136330"/>
                      <a:pt x="259042" y="144117"/>
                    </a:cubicBezTo>
                    <a:lnTo>
                      <a:pt x="245022" y="160431"/>
                    </a:lnTo>
                    <a:lnTo>
                      <a:pt x="245022" y="23890"/>
                    </a:lnTo>
                    <a:cubicBezTo>
                      <a:pt x="245022" y="13229"/>
                      <a:pt x="253657" y="4516"/>
                      <a:pt x="264427" y="4516"/>
                    </a:cubicBezTo>
                    <a:close/>
                    <a:moveTo>
                      <a:pt x="125261" y="0"/>
                    </a:moveTo>
                    <a:cubicBezTo>
                      <a:pt x="157649" y="0"/>
                      <a:pt x="183912" y="26144"/>
                      <a:pt x="183912" y="58499"/>
                    </a:cubicBezTo>
                    <a:cubicBezTo>
                      <a:pt x="183912" y="81119"/>
                      <a:pt x="170920" y="100495"/>
                      <a:pt x="152081" y="110229"/>
                    </a:cubicBezTo>
                    <a:cubicBezTo>
                      <a:pt x="144007" y="114401"/>
                      <a:pt x="135005" y="116997"/>
                      <a:pt x="125261" y="116997"/>
                    </a:cubicBezTo>
                    <a:cubicBezTo>
                      <a:pt x="115610" y="116997"/>
                      <a:pt x="106608" y="114401"/>
                      <a:pt x="98534" y="110229"/>
                    </a:cubicBezTo>
                    <a:cubicBezTo>
                      <a:pt x="79695" y="100495"/>
                      <a:pt x="66703" y="81119"/>
                      <a:pt x="66703" y="58499"/>
                    </a:cubicBezTo>
                    <a:cubicBezTo>
                      <a:pt x="66703" y="26144"/>
                      <a:pt x="92966" y="0"/>
                      <a:pt x="125261" y="0"/>
                    </a:cubicBezTo>
                    <a:close/>
                  </a:path>
                </a:pathLst>
              </a:custGeom>
              <a:solidFill>
                <a:schemeClr val="bg1"/>
              </a:solidFill>
              <a:ln>
                <a:noFill/>
              </a:ln>
            </p:spPr>
            <p:txBody>
              <a:bodyPr/>
              <a:lstStyle/>
              <a:p/>
            </p:txBody>
          </p:sp>
        </p:grpSp>
        <p:grpSp>
          <p:nvGrpSpPr>
            <p:cNvPr id="28" name="组合 27"/>
            <p:cNvGrpSpPr/>
            <p:nvPr/>
          </p:nvGrpSpPr>
          <p:grpSpPr>
            <a:xfrm>
              <a:off x="4395539" y="2286001"/>
              <a:ext cx="1604210" cy="1604210"/>
              <a:chOff x="4395539" y="2286001"/>
              <a:chExt cx="1604210" cy="1604210"/>
            </a:xfrm>
          </p:grpSpPr>
          <p:sp>
            <p:nvSpPr>
              <p:cNvPr id="10" name="泪滴形 9"/>
              <p:cNvSpPr/>
              <p:nvPr/>
            </p:nvSpPr>
            <p:spPr>
              <a:xfrm flipV="1">
                <a:off x="4395539" y="2286001"/>
                <a:ext cx="1604210" cy="1604210"/>
              </a:xfrm>
              <a:prstGeom prst="teardrop">
                <a:avLst/>
              </a:pr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sp>
            <p:nvSpPr>
              <p:cNvPr id="15" name="teamwork_292324"/>
              <p:cNvSpPr>
                <a:spLocks noChangeAspect="1"/>
              </p:cNvSpPr>
              <p:nvPr/>
            </p:nvSpPr>
            <p:spPr bwMode="auto">
              <a:xfrm>
                <a:off x="4909185" y="2920190"/>
                <a:ext cx="629656" cy="525041"/>
              </a:xfrm>
              <a:custGeom>
                <a:gdLst>
                  <a:gd name="connsiteX0" fmla="*/ 471165 w 607639"/>
                  <a:gd name="connsiteY0" fmla="*/ 232443 h 424310"/>
                  <a:gd name="connsiteX1" fmla="*/ 554492 w 607639"/>
                  <a:gd name="connsiteY1" fmla="*/ 232443 h 424310"/>
                  <a:gd name="connsiteX2" fmla="*/ 607639 w 607639"/>
                  <a:gd name="connsiteY2" fmla="*/ 285482 h 424310"/>
                  <a:gd name="connsiteX3" fmla="*/ 607639 w 607639"/>
                  <a:gd name="connsiteY3" fmla="*/ 367572 h 424310"/>
                  <a:gd name="connsiteX4" fmla="*/ 587342 w 607639"/>
                  <a:gd name="connsiteY4" fmla="*/ 387828 h 424310"/>
                  <a:gd name="connsiteX5" fmla="*/ 484430 w 607639"/>
                  <a:gd name="connsiteY5" fmla="*/ 387828 h 424310"/>
                  <a:gd name="connsiteX6" fmla="*/ 484430 w 607639"/>
                  <a:gd name="connsiteY6" fmla="*/ 284327 h 424310"/>
                  <a:gd name="connsiteX7" fmla="*/ 471165 w 607639"/>
                  <a:gd name="connsiteY7" fmla="*/ 232443 h 424310"/>
                  <a:gd name="connsiteX8" fmla="*/ 53127 w 607639"/>
                  <a:gd name="connsiteY8" fmla="*/ 232443 h 424310"/>
                  <a:gd name="connsiteX9" fmla="*/ 136332 w 607639"/>
                  <a:gd name="connsiteY9" fmla="*/ 232443 h 424310"/>
                  <a:gd name="connsiteX10" fmla="*/ 123162 w 607639"/>
                  <a:gd name="connsiteY10" fmla="*/ 284327 h 424310"/>
                  <a:gd name="connsiteX11" fmla="*/ 123162 w 607639"/>
                  <a:gd name="connsiteY11" fmla="*/ 387828 h 424310"/>
                  <a:gd name="connsiteX12" fmla="*/ 20290 w 607639"/>
                  <a:gd name="connsiteY12" fmla="*/ 387828 h 424310"/>
                  <a:gd name="connsiteX13" fmla="*/ 0 w 607639"/>
                  <a:gd name="connsiteY13" fmla="*/ 367572 h 424310"/>
                  <a:gd name="connsiteX14" fmla="*/ 0 w 607639"/>
                  <a:gd name="connsiteY14" fmla="*/ 285482 h 424310"/>
                  <a:gd name="connsiteX15" fmla="*/ 53127 w 607639"/>
                  <a:gd name="connsiteY15" fmla="*/ 232443 h 424310"/>
                  <a:gd name="connsiteX16" fmla="*/ 199559 w 607639"/>
                  <a:gd name="connsiteY16" fmla="*/ 224446 h 424310"/>
                  <a:gd name="connsiteX17" fmla="*/ 208281 w 607639"/>
                  <a:gd name="connsiteY17" fmla="*/ 226312 h 424310"/>
                  <a:gd name="connsiteX18" fmla="*/ 287577 w 607639"/>
                  <a:gd name="connsiteY18" fmla="*/ 332065 h 424310"/>
                  <a:gd name="connsiteX19" fmla="*/ 320061 w 607639"/>
                  <a:gd name="connsiteY19" fmla="*/ 332065 h 424310"/>
                  <a:gd name="connsiteX20" fmla="*/ 399357 w 607639"/>
                  <a:gd name="connsiteY20" fmla="*/ 226312 h 424310"/>
                  <a:gd name="connsiteX21" fmla="*/ 407990 w 607639"/>
                  <a:gd name="connsiteY21" fmla="*/ 224446 h 424310"/>
                  <a:gd name="connsiteX22" fmla="*/ 443856 w 607639"/>
                  <a:gd name="connsiteY22" fmla="*/ 284343 h 424310"/>
                  <a:gd name="connsiteX23" fmla="*/ 443856 w 607639"/>
                  <a:gd name="connsiteY23" fmla="*/ 404048 h 424310"/>
                  <a:gd name="connsiteX24" fmla="*/ 423565 w 607639"/>
                  <a:gd name="connsiteY24" fmla="*/ 424310 h 424310"/>
                  <a:gd name="connsiteX25" fmla="*/ 184073 w 607639"/>
                  <a:gd name="connsiteY25" fmla="*/ 424310 h 424310"/>
                  <a:gd name="connsiteX26" fmla="*/ 163782 w 607639"/>
                  <a:gd name="connsiteY26" fmla="*/ 404048 h 424310"/>
                  <a:gd name="connsiteX27" fmla="*/ 163782 w 607639"/>
                  <a:gd name="connsiteY27" fmla="*/ 284343 h 424310"/>
                  <a:gd name="connsiteX28" fmla="*/ 199559 w 607639"/>
                  <a:gd name="connsiteY28" fmla="*/ 224446 h 424310"/>
                  <a:gd name="connsiteX29" fmla="*/ 264876 w 607639"/>
                  <a:gd name="connsiteY29" fmla="*/ 216213 h 424310"/>
                  <a:gd name="connsiteX30" fmla="*/ 342675 w 607639"/>
                  <a:gd name="connsiteY30" fmla="*/ 216213 h 424310"/>
                  <a:gd name="connsiteX31" fmla="*/ 348104 w 607639"/>
                  <a:gd name="connsiteY31" fmla="*/ 227064 h 424310"/>
                  <a:gd name="connsiteX32" fmla="*/ 309205 w 607639"/>
                  <a:gd name="connsiteY32" fmla="*/ 278917 h 424310"/>
                  <a:gd name="connsiteX33" fmla="*/ 298346 w 607639"/>
                  <a:gd name="connsiteY33" fmla="*/ 278917 h 424310"/>
                  <a:gd name="connsiteX34" fmla="*/ 259536 w 607639"/>
                  <a:gd name="connsiteY34" fmla="*/ 227064 h 424310"/>
                  <a:gd name="connsiteX35" fmla="*/ 264876 w 607639"/>
                  <a:gd name="connsiteY35" fmla="*/ 216213 h 424310"/>
                  <a:gd name="connsiteX36" fmla="*/ 505460 w 607639"/>
                  <a:gd name="connsiteY36" fmla="*/ 83832 h 424310"/>
                  <a:gd name="connsiteX37" fmla="*/ 575179 w 607639"/>
                  <a:gd name="connsiteY37" fmla="*/ 153409 h 424310"/>
                  <a:gd name="connsiteX38" fmla="*/ 505460 w 607639"/>
                  <a:gd name="connsiteY38" fmla="*/ 222987 h 424310"/>
                  <a:gd name="connsiteX39" fmla="*/ 435742 w 607639"/>
                  <a:gd name="connsiteY39" fmla="*/ 153409 h 424310"/>
                  <a:gd name="connsiteX40" fmla="*/ 505460 w 607639"/>
                  <a:gd name="connsiteY40" fmla="*/ 83832 h 424310"/>
                  <a:gd name="connsiteX41" fmla="*/ 102179 w 607639"/>
                  <a:gd name="connsiteY41" fmla="*/ 83832 h 424310"/>
                  <a:gd name="connsiteX42" fmla="*/ 171898 w 607639"/>
                  <a:gd name="connsiteY42" fmla="*/ 153410 h 424310"/>
                  <a:gd name="connsiteX43" fmla="*/ 102179 w 607639"/>
                  <a:gd name="connsiteY43" fmla="*/ 222988 h 424310"/>
                  <a:gd name="connsiteX44" fmla="*/ 32460 w 607639"/>
                  <a:gd name="connsiteY44" fmla="*/ 153410 h 424310"/>
                  <a:gd name="connsiteX45" fmla="*/ 102179 w 607639"/>
                  <a:gd name="connsiteY45" fmla="*/ 83832 h 424310"/>
                  <a:gd name="connsiteX46" fmla="*/ 304491 w 607639"/>
                  <a:gd name="connsiteY46" fmla="*/ 0 h 424310"/>
                  <a:gd name="connsiteX47" fmla="*/ 396509 w 607639"/>
                  <a:gd name="connsiteY47" fmla="*/ 91912 h 424310"/>
                  <a:gd name="connsiteX48" fmla="*/ 304491 w 607639"/>
                  <a:gd name="connsiteY48" fmla="*/ 183824 h 424310"/>
                  <a:gd name="connsiteX49" fmla="*/ 212473 w 607639"/>
                  <a:gd name="connsiteY49" fmla="*/ 91912 h 424310"/>
                  <a:gd name="connsiteX50" fmla="*/ 304491 w 607639"/>
                  <a:gd name="connsiteY50" fmla="*/ 0 h 4243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07639" h="424310">
                    <a:moveTo>
                      <a:pt x="471165" y="232443"/>
                    </a:moveTo>
                    <a:lnTo>
                      <a:pt x="554492" y="232443"/>
                    </a:lnTo>
                    <a:cubicBezTo>
                      <a:pt x="583781" y="232443"/>
                      <a:pt x="607639" y="256253"/>
                      <a:pt x="607639" y="285482"/>
                    </a:cubicBezTo>
                    <a:lnTo>
                      <a:pt x="607639" y="367572"/>
                    </a:lnTo>
                    <a:cubicBezTo>
                      <a:pt x="607639" y="378766"/>
                      <a:pt x="598559" y="387828"/>
                      <a:pt x="587342" y="387828"/>
                    </a:cubicBezTo>
                    <a:lnTo>
                      <a:pt x="484430" y="387828"/>
                    </a:lnTo>
                    <a:lnTo>
                      <a:pt x="484430" y="284327"/>
                    </a:lnTo>
                    <a:cubicBezTo>
                      <a:pt x="484430" y="265937"/>
                      <a:pt x="479711" y="248168"/>
                      <a:pt x="471165" y="232443"/>
                    </a:cubicBezTo>
                    <a:close/>
                    <a:moveTo>
                      <a:pt x="53127" y="232443"/>
                    </a:moveTo>
                    <a:lnTo>
                      <a:pt x="136332" y="232443"/>
                    </a:lnTo>
                    <a:cubicBezTo>
                      <a:pt x="127789" y="248168"/>
                      <a:pt x="123162" y="265937"/>
                      <a:pt x="123162" y="284327"/>
                    </a:cubicBezTo>
                    <a:lnTo>
                      <a:pt x="123162" y="387828"/>
                    </a:lnTo>
                    <a:lnTo>
                      <a:pt x="20290" y="387828"/>
                    </a:lnTo>
                    <a:cubicBezTo>
                      <a:pt x="9077" y="387828"/>
                      <a:pt x="0" y="378766"/>
                      <a:pt x="0" y="367572"/>
                    </a:cubicBezTo>
                    <a:lnTo>
                      <a:pt x="0" y="285482"/>
                    </a:lnTo>
                    <a:cubicBezTo>
                      <a:pt x="0" y="256253"/>
                      <a:pt x="23849" y="232443"/>
                      <a:pt x="53127" y="232443"/>
                    </a:cubicBezTo>
                    <a:close/>
                    <a:moveTo>
                      <a:pt x="199559" y="224446"/>
                    </a:moveTo>
                    <a:cubicBezTo>
                      <a:pt x="202496" y="222846"/>
                      <a:pt x="206234" y="223646"/>
                      <a:pt x="208281" y="226312"/>
                    </a:cubicBezTo>
                    <a:lnTo>
                      <a:pt x="287577" y="332065"/>
                    </a:lnTo>
                    <a:cubicBezTo>
                      <a:pt x="295676" y="342818"/>
                      <a:pt x="311962" y="342907"/>
                      <a:pt x="320061" y="332065"/>
                    </a:cubicBezTo>
                    <a:lnTo>
                      <a:pt x="399357" y="226312"/>
                    </a:lnTo>
                    <a:cubicBezTo>
                      <a:pt x="401404" y="223646"/>
                      <a:pt x="405053" y="222846"/>
                      <a:pt x="407990" y="224446"/>
                    </a:cubicBezTo>
                    <a:cubicBezTo>
                      <a:pt x="429349" y="235999"/>
                      <a:pt x="443856" y="258482"/>
                      <a:pt x="443856" y="284343"/>
                    </a:cubicBezTo>
                    <a:lnTo>
                      <a:pt x="443856" y="404048"/>
                    </a:lnTo>
                    <a:cubicBezTo>
                      <a:pt x="443856" y="415246"/>
                      <a:pt x="434778" y="424310"/>
                      <a:pt x="423565" y="424310"/>
                    </a:cubicBezTo>
                    <a:lnTo>
                      <a:pt x="184073" y="424310"/>
                    </a:lnTo>
                    <a:cubicBezTo>
                      <a:pt x="172860" y="424310"/>
                      <a:pt x="163782" y="415246"/>
                      <a:pt x="163782" y="404048"/>
                    </a:cubicBezTo>
                    <a:lnTo>
                      <a:pt x="163782" y="284343"/>
                    </a:lnTo>
                    <a:cubicBezTo>
                      <a:pt x="163782" y="258482"/>
                      <a:pt x="178289" y="235999"/>
                      <a:pt x="199559" y="224446"/>
                    </a:cubicBezTo>
                    <a:close/>
                    <a:moveTo>
                      <a:pt x="264876" y="216213"/>
                    </a:moveTo>
                    <a:lnTo>
                      <a:pt x="342675" y="216213"/>
                    </a:lnTo>
                    <a:cubicBezTo>
                      <a:pt x="348282" y="216213"/>
                      <a:pt x="351487" y="222528"/>
                      <a:pt x="348104" y="227064"/>
                    </a:cubicBezTo>
                    <a:lnTo>
                      <a:pt x="309205" y="278917"/>
                    </a:lnTo>
                    <a:cubicBezTo>
                      <a:pt x="306535" y="282474"/>
                      <a:pt x="301105" y="282474"/>
                      <a:pt x="298346" y="278917"/>
                    </a:cubicBezTo>
                    <a:lnTo>
                      <a:pt x="259536" y="227064"/>
                    </a:lnTo>
                    <a:cubicBezTo>
                      <a:pt x="256153" y="222528"/>
                      <a:pt x="259358" y="216213"/>
                      <a:pt x="264876" y="216213"/>
                    </a:cubicBezTo>
                    <a:close/>
                    <a:moveTo>
                      <a:pt x="505460" y="83832"/>
                    </a:moveTo>
                    <a:cubicBezTo>
                      <a:pt x="543926" y="83832"/>
                      <a:pt x="575179" y="115022"/>
                      <a:pt x="575179" y="153409"/>
                    </a:cubicBezTo>
                    <a:cubicBezTo>
                      <a:pt x="575179" y="191797"/>
                      <a:pt x="543837" y="222987"/>
                      <a:pt x="505460" y="222987"/>
                    </a:cubicBezTo>
                    <a:cubicBezTo>
                      <a:pt x="466995" y="222987"/>
                      <a:pt x="435742" y="191797"/>
                      <a:pt x="435742" y="153409"/>
                    </a:cubicBezTo>
                    <a:cubicBezTo>
                      <a:pt x="435742" y="115022"/>
                      <a:pt x="466995" y="83832"/>
                      <a:pt x="505460" y="83832"/>
                    </a:cubicBezTo>
                    <a:close/>
                    <a:moveTo>
                      <a:pt x="102179" y="83832"/>
                    </a:moveTo>
                    <a:cubicBezTo>
                      <a:pt x="140684" y="83832"/>
                      <a:pt x="171898" y="114983"/>
                      <a:pt x="171898" y="153410"/>
                    </a:cubicBezTo>
                    <a:cubicBezTo>
                      <a:pt x="171898" y="191837"/>
                      <a:pt x="140684" y="222988"/>
                      <a:pt x="102179" y="222988"/>
                    </a:cubicBezTo>
                    <a:cubicBezTo>
                      <a:pt x="63674" y="222988"/>
                      <a:pt x="32460" y="191837"/>
                      <a:pt x="32460" y="153410"/>
                    </a:cubicBezTo>
                    <a:cubicBezTo>
                      <a:pt x="32460" y="114983"/>
                      <a:pt x="63674" y="83832"/>
                      <a:pt x="102179" y="83832"/>
                    </a:cubicBezTo>
                    <a:close/>
                    <a:moveTo>
                      <a:pt x="304491" y="0"/>
                    </a:moveTo>
                    <a:cubicBezTo>
                      <a:pt x="355311" y="0"/>
                      <a:pt x="396509" y="41150"/>
                      <a:pt x="396509" y="91912"/>
                    </a:cubicBezTo>
                    <a:cubicBezTo>
                      <a:pt x="396509" y="142674"/>
                      <a:pt x="355311" y="183824"/>
                      <a:pt x="304491" y="183824"/>
                    </a:cubicBezTo>
                    <a:cubicBezTo>
                      <a:pt x="253671" y="183824"/>
                      <a:pt x="212473" y="142674"/>
                      <a:pt x="212473" y="91912"/>
                    </a:cubicBezTo>
                    <a:cubicBezTo>
                      <a:pt x="212473" y="41150"/>
                      <a:pt x="253671" y="0"/>
                      <a:pt x="304491" y="0"/>
                    </a:cubicBezTo>
                    <a:close/>
                  </a:path>
                </a:pathLst>
              </a:custGeom>
              <a:solidFill>
                <a:schemeClr val="bg1"/>
              </a:solidFill>
              <a:ln>
                <a:noFill/>
              </a:ln>
            </p:spPr>
            <p:txBody>
              <a:bodyPr/>
              <a:lstStyle/>
              <a:p/>
            </p:txBody>
          </p:sp>
        </p:grpSp>
      </p:grpSp>
      <p:grpSp>
        <p:nvGrpSpPr>
          <p:cNvPr id="16" name="组合 15"/>
          <p:cNvGrpSpPr/>
          <p:nvPr/>
        </p:nvGrpSpPr>
        <p:grpSpPr>
          <a:xfrm>
            <a:off x="1338819" y="1943101"/>
            <a:ext cx="2699694" cy="1168647"/>
            <a:chOff x="1895297" y="2159076"/>
            <a:chExt cx="2228941" cy="964866"/>
          </a:xfrm>
        </p:grpSpPr>
        <p:sp>
          <p:nvSpPr>
            <p:cNvPr id="17" name="Rectangle 16"/>
            <p:cNvSpPr/>
            <p:nvPr/>
          </p:nvSpPr>
          <p:spPr>
            <a:xfrm flipH="1">
              <a:off x="1895297" y="2468130"/>
              <a:ext cx="2228941" cy="655812"/>
            </a:xfrm>
            <a:prstGeom prst="rect">
              <a:avLst/>
            </a:prstGeom>
          </p:spPr>
          <p:txBody>
            <a:bodyPr wrap="square">
              <a:spAutoFit/>
            </a:bodyPr>
            <a:lstStyle/>
            <a:p>
              <a:pPr algn="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18"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rgbClr val="EC6700"/>
                  </a:solidFill>
                  <a:latin typeface="思源黑体 CN Bold" panose="020b0800000000000000" pitchFamily="34" charset="-122"/>
                  <a:ea typeface="思源黑体 CN Bold" panose="020b0800000000000000" pitchFamily="34" charset="-122"/>
                </a:rPr>
                <a:t>标题文字添加</a:t>
              </a:r>
              <a:endParaRPr lang="en-US" sz="2000">
                <a:solidFill>
                  <a:srgbClr val="EC6700"/>
                </a:solidFill>
                <a:latin typeface="思源黑体 CN Bold" panose="020b0800000000000000" pitchFamily="34" charset="-122"/>
                <a:ea typeface="思源黑体 CN Bold" panose="020b0800000000000000" pitchFamily="34" charset="-122"/>
              </a:endParaRPr>
            </a:p>
          </p:txBody>
        </p:sp>
      </p:grpSp>
      <p:grpSp>
        <p:nvGrpSpPr>
          <p:cNvPr id="19" name="组合 18"/>
          <p:cNvGrpSpPr/>
          <p:nvPr/>
        </p:nvGrpSpPr>
        <p:grpSpPr>
          <a:xfrm>
            <a:off x="1338819" y="4256071"/>
            <a:ext cx="2699694" cy="1168647"/>
            <a:chOff x="1895297" y="2159076"/>
            <a:chExt cx="2228941" cy="964866"/>
          </a:xfrm>
        </p:grpSpPr>
        <p:sp>
          <p:nvSpPr>
            <p:cNvPr id="20" name="Rectangle 16"/>
            <p:cNvSpPr/>
            <p:nvPr/>
          </p:nvSpPr>
          <p:spPr>
            <a:xfrm flipH="1">
              <a:off x="1895297" y="2468130"/>
              <a:ext cx="2228941" cy="655812"/>
            </a:xfrm>
            <a:prstGeom prst="rect">
              <a:avLst/>
            </a:prstGeom>
          </p:spPr>
          <p:txBody>
            <a:bodyPr wrap="square">
              <a:spAutoFit/>
            </a:bodyPr>
            <a:lstStyle/>
            <a:p>
              <a:pPr algn="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1"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nvGrpSpPr>
          <p:cNvPr id="22" name="组合 21"/>
          <p:cNvGrpSpPr/>
          <p:nvPr/>
        </p:nvGrpSpPr>
        <p:grpSpPr>
          <a:xfrm flipH="1">
            <a:off x="8222614" y="1943101"/>
            <a:ext cx="2699694" cy="1168647"/>
            <a:chOff x="1895297" y="2159076"/>
            <a:chExt cx="2228941" cy="964866"/>
          </a:xfrm>
        </p:grpSpPr>
        <p:sp>
          <p:nvSpPr>
            <p:cNvPr id="23" name="Rectangle 16"/>
            <p:cNvSpPr/>
            <p:nvPr/>
          </p:nvSpPr>
          <p:spPr>
            <a:xfrm flipH="1">
              <a:off x="1895297" y="2468130"/>
              <a:ext cx="2228941" cy="655812"/>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4"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nvGrpSpPr>
          <p:cNvPr id="25" name="组合 24"/>
          <p:cNvGrpSpPr/>
          <p:nvPr/>
        </p:nvGrpSpPr>
        <p:grpSpPr>
          <a:xfrm flipH="1">
            <a:off x="8222614" y="4256071"/>
            <a:ext cx="2699694" cy="1168647"/>
            <a:chOff x="1895297" y="2159076"/>
            <a:chExt cx="2228941" cy="964866"/>
          </a:xfrm>
        </p:grpSpPr>
        <p:sp>
          <p:nvSpPr>
            <p:cNvPr id="26" name="Rectangle 16"/>
            <p:cNvSpPr/>
            <p:nvPr/>
          </p:nvSpPr>
          <p:spPr>
            <a:xfrm flipH="1">
              <a:off x="1895297" y="2468130"/>
              <a:ext cx="2228941" cy="655812"/>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7"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strVal val="#ppt_x"/>
                                          </p:val>
                                        </p:tav>
                                        <p:tav tm="100000">
                                          <p:val>
                                            <p:strVal val="#ppt_x"/>
                                          </p:val>
                                        </p:tav>
                                      </p:tavLst>
                                    </p:anim>
                                    <p:anim calcmode="lin" valueType="num">
                                      <p:cBhvr>
                                        <p:cTn id="15" dur="500" fill="hold"/>
                                        <p:tgtEl>
                                          <p:spTgt spid="1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anim calcmode="lin" valueType="num">
                                      <p:cBhvr>
                                        <p:cTn id="20" dur="500" fill="hold"/>
                                        <p:tgtEl>
                                          <p:spTgt spid="22"/>
                                        </p:tgtEl>
                                        <p:attrNameLst>
                                          <p:attrName>ppt_x</p:attrName>
                                        </p:attrNameLst>
                                      </p:cBhvr>
                                      <p:tavLst>
                                        <p:tav tm="0">
                                          <p:val>
                                            <p:strVal val="#ppt_x"/>
                                          </p:val>
                                        </p:tav>
                                        <p:tav tm="100000">
                                          <p:val>
                                            <p:strVal val="#ppt_x"/>
                                          </p:val>
                                        </p:tav>
                                      </p:tavLst>
                                    </p:anim>
                                    <p:anim calcmode="lin" valueType="num">
                                      <p:cBhvr>
                                        <p:cTn id="21" dur="500" fill="hold"/>
                                        <p:tgtEl>
                                          <p:spTgt spid="22"/>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anim calcmode="lin" valueType="num">
                                      <p:cBhvr>
                                        <p:cTn id="26" dur="500" fill="hold"/>
                                        <p:tgtEl>
                                          <p:spTgt spid="19"/>
                                        </p:tgtEl>
                                        <p:attrNameLst>
                                          <p:attrName>ppt_x</p:attrName>
                                        </p:attrNameLst>
                                      </p:cBhvr>
                                      <p:tavLst>
                                        <p:tav tm="0">
                                          <p:val>
                                            <p:strVal val="#ppt_x"/>
                                          </p:val>
                                        </p:tav>
                                        <p:tav tm="100000">
                                          <p:val>
                                            <p:strVal val="#ppt_x"/>
                                          </p:val>
                                        </p:tav>
                                      </p:tavLst>
                                    </p:anim>
                                    <p:anim calcmode="lin" valueType="num">
                                      <p:cBhvr>
                                        <p:cTn id="27" dur="500" fill="hold"/>
                                        <p:tgtEl>
                                          <p:spTgt spid="19"/>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anim calcmode="lin" valueType="num">
                                      <p:cBhvr>
                                        <p:cTn id="32" dur="500" fill="hold"/>
                                        <p:tgtEl>
                                          <p:spTgt spid="25"/>
                                        </p:tgtEl>
                                        <p:attrNameLst>
                                          <p:attrName>ppt_x</p:attrName>
                                        </p:attrNameLst>
                                      </p:cBhvr>
                                      <p:tavLst>
                                        <p:tav tm="0">
                                          <p:val>
                                            <p:strVal val="#ppt_x"/>
                                          </p:val>
                                        </p:tav>
                                        <p:tav tm="100000">
                                          <p:val>
                                            <p:strVal val="#ppt_x"/>
                                          </p:val>
                                        </p:tav>
                                      </p:tavLst>
                                    </p:anim>
                                    <p:anim calcmode="lin" valueType="num">
                                      <p:cBhvr>
                                        <p:cTn id="33" dur="5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grpSp>
        <p:nvGrpSpPr>
          <p:cNvPr id="3" name="组合 2"/>
          <p:cNvGrpSpPr/>
          <p:nvPr/>
        </p:nvGrpSpPr>
        <p:grpSpPr>
          <a:xfrm>
            <a:off x="410946" y="148817"/>
            <a:ext cx="2736852" cy="780022"/>
            <a:chOff x="7224773" y="1342617"/>
            <a:chExt cx="2736852" cy="780022"/>
          </a:xfrm>
        </p:grpSpPr>
        <p:sp>
          <p:nvSpPr>
            <p:cNvPr id="5" name="文本框 4"/>
            <p:cNvSpPr txBox="1"/>
            <p:nvPr/>
          </p:nvSpPr>
          <p:spPr>
            <a:xfrm>
              <a:off x="8050753" y="1446141"/>
              <a:ext cx="1910872" cy="461665"/>
            </a:xfrm>
            <a:prstGeom prst="rect">
              <a:avLst/>
            </a:prstGeom>
            <a:noFill/>
          </p:spPr>
          <p:txBody>
            <a:bodyPr wrap="square" rtlCol="0">
              <a:spAutoFit/>
              <a:scene3d>
                <a:camera prst="orthographicFront"/>
                <a:lightRig rig="threePt" dir="t"/>
              </a:scene3d>
              <a:sp3d contourW="12700"/>
            </a:bodyPr>
            <a:lstStyle/>
            <a:p>
              <a:pPr defTabSz="457200"/>
              <a:r>
                <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rPr>
                <a:t>产品介绍</a:t>
              </a:r>
              <a:endPar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endParaRPr>
            </a:p>
          </p:txBody>
        </p:sp>
        <p:sp>
          <p:nvSpPr>
            <p:cNvPr id="6" name="矩形 5"/>
            <p:cNvSpPr/>
            <p:nvPr/>
          </p:nvSpPr>
          <p:spPr bwMode="auto">
            <a:xfrm>
              <a:off x="8073613" y="1843116"/>
              <a:ext cx="1845722" cy="215444"/>
            </a:xfrm>
            <a:prstGeom prst="rect">
              <a:avLst/>
            </a:prstGeom>
          </p:spPr>
          <p:txBody>
            <a:bodyPr wrap="square">
              <a:spAutoFit/>
              <a:scene3d>
                <a:camera prst="orthographicFront"/>
                <a:lightRig rig="threePt" dir="t"/>
              </a:scene3d>
              <a:sp3d contourW="12700"/>
            </a:bodyPr>
            <a:lstStyle/>
            <a:p>
              <a:pPr algn="dist" defTabSz="457200">
                <a:defRPr/>
              </a:pPr>
              <a:r>
                <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rPr>
                <a:t>PRODUCT INTRODUCTION</a:t>
              </a:r>
              <a:endPar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endParaRPr>
            </a:p>
          </p:txBody>
        </p:sp>
        <p:sp>
          <p:nvSpPr>
            <p:cNvPr id="7" name="矩形 6"/>
            <p:cNvSpPr/>
            <p:nvPr/>
          </p:nvSpPr>
          <p:spPr bwMode="auto">
            <a:xfrm>
              <a:off x="7224773" y="1342617"/>
              <a:ext cx="783690" cy="780022"/>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03.</a:t>
              </a:r>
              <a:endPar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2" name="组合 1"/>
          <p:cNvGrpSpPr/>
          <p:nvPr/>
        </p:nvGrpSpPr>
        <p:grpSpPr>
          <a:xfrm>
            <a:off x="4175919" y="2287588"/>
            <a:ext cx="3840162" cy="3236912"/>
            <a:chOff x="3948113" y="2287588"/>
            <a:chExt cx="3840162" cy="3236912"/>
          </a:xfrm>
        </p:grpSpPr>
        <p:sp>
          <p:nvSpPr>
            <p:cNvPr id="8" name="任意多边形 35"/>
            <p:cNvSpPr/>
            <p:nvPr/>
          </p:nvSpPr>
          <p:spPr>
            <a:xfrm>
              <a:off x="3948113" y="2578100"/>
              <a:ext cx="2325687" cy="1984375"/>
            </a:xfrm>
            <a:custGeom>
              <a:gdLst>
                <a:gd name="connsiteX0" fmla="*/ 786213 w 1076770"/>
                <a:gd name="connsiteY0" fmla="*/ 316194 h 1122347"/>
                <a:gd name="connsiteX1" fmla="*/ 421592 w 1076770"/>
                <a:gd name="connsiteY1" fmla="*/ 0 h 1122347"/>
                <a:gd name="connsiteX2" fmla="*/ 0 w 1076770"/>
                <a:gd name="connsiteY2" fmla="*/ 361772 h 1122347"/>
                <a:gd name="connsiteX3" fmla="*/ 373166 w 1076770"/>
                <a:gd name="connsiteY3" fmla="*/ 1122347 h 1122347"/>
                <a:gd name="connsiteX4" fmla="*/ 854579 w 1076770"/>
                <a:gd name="connsiteY4" fmla="*/ 743484 h 1122347"/>
                <a:gd name="connsiteX5" fmla="*/ 1076770 w 1076770"/>
                <a:gd name="connsiteY5" fmla="*/ 643783 h 1122347"/>
                <a:gd name="connsiteX6" fmla="*/ 786213 w 1076770"/>
                <a:gd name="connsiteY6" fmla="*/ 316194 h 1122347"/>
                <a:gd name="connsiteX0-1" fmla="*/ 786213 w 1076770"/>
                <a:gd name="connsiteY0-2" fmla="*/ 316194 h 1122347"/>
                <a:gd name="connsiteX1-3" fmla="*/ 421592 w 1076770"/>
                <a:gd name="connsiteY1-4" fmla="*/ 0 h 1122347"/>
                <a:gd name="connsiteX2-5" fmla="*/ 0 w 1076770"/>
                <a:gd name="connsiteY2-6" fmla="*/ 361772 h 1122347"/>
                <a:gd name="connsiteX3-7" fmla="*/ 373166 w 1076770"/>
                <a:gd name="connsiteY3-8" fmla="*/ 1122347 h 1122347"/>
                <a:gd name="connsiteX4-9" fmla="*/ 854579 w 1076770"/>
                <a:gd name="connsiteY4-10" fmla="*/ 743484 h 1122347"/>
                <a:gd name="connsiteX5-11" fmla="*/ 1076770 w 1076770"/>
                <a:gd name="connsiteY5-12" fmla="*/ 643783 h 1122347"/>
                <a:gd name="connsiteX6-13" fmla="*/ 786213 w 1076770"/>
                <a:gd name="connsiteY6-14" fmla="*/ 316194 h 1122347"/>
                <a:gd name="connsiteX0-15" fmla="*/ 787091 w 1077648"/>
                <a:gd name="connsiteY0-16" fmla="*/ 316194 h 1122347"/>
                <a:gd name="connsiteX1-17" fmla="*/ 422470 w 1077648"/>
                <a:gd name="connsiteY1-18" fmla="*/ 0 h 1122347"/>
                <a:gd name="connsiteX2-19" fmla="*/ 878 w 1077648"/>
                <a:gd name="connsiteY2-20" fmla="*/ 361772 h 1122347"/>
                <a:gd name="connsiteX3-21" fmla="*/ 374044 w 1077648"/>
                <a:gd name="connsiteY3-22" fmla="*/ 1122347 h 1122347"/>
                <a:gd name="connsiteX4-23" fmla="*/ 855457 w 1077648"/>
                <a:gd name="connsiteY4-24" fmla="*/ 743484 h 1122347"/>
                <a:gd name="connsiteX5-25" fmla="*/ 1077648 w 1077648"/>
                <a:gd name="connsiteY5-26" fmla="*/ 643783 h 1122347"/>
                <a:gd name="connsiteX6-27" fmla="*/ 787091 w 1077648"/>
                <a:gd name="connsiteY6-28" fmla="*/ 316194 h 1122347"/>
                <a:gd name="connsiteX0-29" fmla="*/ 939506 w 1230063"/>
                <a:gd name="connsiteY0-30" fmla="*/ 316194 h 1122347"/>
                <a:gd name="connsiteX1-31" fmla="*/ 574885 w 1230063"/>
                <a:gd name="connsiteY1-32" fmla="*/ 0 h 1122347"/>
                <a:gd name="connsiteX2-33" fmla="*/ 153293 w 1230063"/>
                <a:gd name="connsiteY2-34" fmla="*/ 361772 h 1122347"/>
                <a:gd name="connsiteX3-35" fmla="*/ 526459 w 1230063"/>
                <a:gd name="connsiteY3-36" fmla="*/ 1122347 h 1122347"/>
                <a:gd name="connsiteX4-37" fmla="*/ 1007872 w 1230063"/>
                <a:gd name="connsiteY4-38" fmla="*/ 743484 h 1122347"/>
                <a:gd name="connsiteX5-39" fmla="*/ 1230063 w 1230063"/>
                <a:gd name="connsiteY5-40" fmla="*/ 643783 h 1122347"/>
                <a:gd name="connsiteX6-41" fmla="*/ 939506 w 1230063"/>
                <a:gd name="connsiteY6-42" fmla="*/ 316194 h 1122347"/>
                <a:gd name="connsiteX0-43" fmla="*/ 980788 w 1271345"/>
                <a:gd name="connsiteY0-44" fmla="*/ 316194 h 1148992"/>
                <a:gd name="connsiteX1-45" fmla="*/ 616167 w 1271345"/>
                <a:gd name="connsiteY1-46" fmla="*/ 0 h 1148992"/>
                <a:gd name="connsiteX2-47" fmla="*/ 194575 w 1271345"/>
                <a:gd name="connsiteY2-48" fmla="*/ 361772 h 1148992"/>
                <a:gd name="connsiteX3-49" fmla="*/ 567741 w 1271345"/>
                <a:gd name="connsiteY3-50" fmla="*/ 1122347 h 1148992"/>
                <a:gd name="connsiteX4-51" fmla="*/ 1049154 w 1271345"/>
                <a:gd name="connsiteY4-52" fmla="*/ 743484 h 1148992"/>
                <a:gd name="connsiteX5-53" fmla="*/ 1271345 w 1271345"/>
                <a:gd name="connsiteY5-54" fmla="*/ 643783 h 1148992"/>
                <a:gd name="connsiteX6-55" fmla="*/ 980788 w 1271345"/>
                <a:gd name="connsiteY6-56" fmla="*/ 316194 h 1148992"/>
                <a:gd name="connsiteX0-57" fmla="*/ 980788 w 1271345"/>
                <a:gd name="connsiteY0-58" fmla="*/ 316194 h 1148992"/>
                <a:gd name="connsiteX1-59" fmla="*/ 616167 w 1271345"/>
                <a:gd name="connsiteY1-60" fmla="*/ 0 h 1148992"/>
                <a:gd name="connsiteX2-61" fmla="*/ 194575 w 1271345"/>
                <a:gd name="connsiteY2-62" fmla="*/ 361772 h 1148992"/>
                <a:gd name="connsiteX3-63" fmla="*/ 567741 w 1271345"/>
                <a:gd name="connsiteY3-64" fmla="*/ 1122347 h 1148992"/>
                <a:gd name="connsiteX4-65" fmla="*/ 1049154 w 1271345"/>
                <a:gd name="connsiteY4-66" fmla="*/ 743484 h 1148992"/>
                <a:gd name="connsiteX5-67" fmla="*/ 1271345 w 1271345"/>
                <a:gd name="connsiteY5-68" fmla="*/ 643783 h 1148992"/>
                <a:gd name="connsiteX6-69" fmla="*/ 980788 w 1271345"/>
                <a:gd name="connsiteY6-70" fmla="*/ 316194 h 1148992"/>
                <a:gd name="connsiteX0-71" fmla="*/ 980788 w 1271345"/>
                <a:gd name="connsiteY0-72" fmla="*/ 316194 h 1148992"/>
                <a:gd name="connsiteX1-73" fmla="*/ 616167 w 1271345"/>
                <a:gd name="connsiteY1-74" fmla="*/ 0 h 1148992"/>
                <a:gd name="connsiteX2-75" fmla="*/ 194575 w 1271345"/>
                <a:gd name="connsiteY2-76" fmla="*/ 361772 h 1148992"/>
                <a:gd name="connsiteX3-77" fmla="*/ 567741 w 1271345"/>
                <a:gd name="connsiteY3-78" fmla="*/ 1122347 h 1148992"/>
                <a:gd name="connsiteX4-79" fmla="*/ 1049154 w 1271345"/>
                <a:gd name="connsiteY4-80" fmla="*/ 743484 h 1148992"/>
                <a:gd name="connsiteX5-81" fmla="*/ 1271345 w 1271345"/>
                <a:gd name="connsiteY5-82" fmla="*/ 643783 h 1148992"/>
                <a:gd name="connsiteX6-83" fmla="*/ 980788 w 1271345"/>
                <a:gd name="connsiteY6-84" fmla="*/ 316194 h 1148992"/>
                <a:gd name="connsiteX0-85" fmla="*/ 980788 w 1271345"/>
                <a:gd name="connsiteY0-86" fmla="*/ 316194 h 1148992"/>
                <a:gd name="connsiteX1-87" fmla="*/ 616167 w 1271345"/>
                <a:gd name="connsiteY1-88" fmla="*/ 0 h 1148992"/>
                <a:gd name="connsiteX2-89" fmla="*/ 194575 w 1271345"/>
                <a:gd name="connsiteY2-90" fmla="*/ 361772 h 1148992"/>
                <a:gd name="connsiteX3-91" fmla="*/ 567741 w 1271345"/>
                <a:gd name="connsiteY3-92" fmla="*/ 1122347 h 1148992"/>
                <a:gd name="connsiteX4-93" fmla="*/ 1049154 w 1271345"/>
                <a:gd name="connsiteY4-94" fmla="*/ 743484 h 1148992"/>
                <a:gd name="connsiteX5-95" fmla="*/ 1271345 w 1271345"/>
                <a:gd name="connsiteY5-96" fmla="*/ 643783 h 1148992"/>
                <a:gd name="connsiteX6-97" fmla="*/ 980788 w 1271345"/>
                <a:gd name="connsiteY6-98" fmla="*/ 316194 h 1148992"/>
                <a:gd name="connsiteX0-99" fmla="*/ 980788 w 1271345"/>
                <a:gd name="connsiteY0-100" fmla="*/ 316194 h 1148992"/>
                <a:gd name="connsiteX1-101" fmla="*/ 616167 w 1271345"/>
                <a:gd name="connsiteY1-102" fmla="*/ 0 h 1148992"/>
                <a:gd name="connsiteX2-103" fmla="*/ 194575 w 1271345"/>
                <a:gd name="connsiteY2-104" fmla="*/ 361772 h 1148992"/>
                <a:gd name="connsiteX3-105" fmla="*/ 567741 w 1271345"/>
                <a:gd name="connsiteY3-106" fmla="*/ 1122347 h 1148992"/>
                <a:gd name="connsiteX4-107" fmla="*/ 1049154 w 1271345"/>
                <a:gd name="connsiteY4-108" fmla="*/ 743484 h 1148992"/>
                <a:gd name="connsiteX5-109" fmla="*/ 1271345 w 1271345"/>
                <a:gd name="connsiteY5-110" fmla="*/ 643783 h 1148992"/>
                <a:gd name="connsiteX6-111" fmla="*/ 980788 w 1271345"/>
                <a:gd name="connsiteY6-112" fmla="*/ 316194 h 1148992"/>
                <a:gd name="connsiteX0-113" fmla="*/ 980788 w 1322680"/>
                <a:gd name="connsiteY0-114" fmla="*/ 316194 h 1148992"/>
                <a:gd name="connsiteX1-115" fmla="*/ 616167 w 1322680"/>
                <a:gd name="connsiteY1-116" fmla="*/ 0 h 1148992"/>
                <a:gd name="connsiteX2-117" fmla="*/ 194575 w 1322680"/>
                <a:gd name="connsiteY2-118" fmla="*/ 361772 h 1148992"/>
                <a:gd name="connsiteX3-119" fmla="*/ 567741 w 1322680"/>
                <a:gd name="connsiteY3-120" fmla="*/ 1122347 h 1148992"/>
                <a:gd name="connsiteX4-121" fmla="*/ 1049154 w 1322680"/>
                <a:gd name="connsiteY4-122" fmla="*/ 743484 h 1148992"/>
                <a:gd name="connsiteX5-123" fmla="*/ 1271345 w 1322680"/>
                <a:gd name="connsiteY5-124" fmla="*/ 643783 h 1148992"/>
                <a:gd name="connsiteX6-125" fmla="*/ 980788 w 1322680"/>
                <a:gd name="connsiteY6-126" fmla="*/ 316194 h 1148992"/>
                <a:gd name="connsiteX0-127" fmla="*/ 980788 w 1347318"/>
                <a:gd name="connsiteY0-128" fmla="*/ 316194 h 1148992"/>
                <a:gd name="connsiteX1-129" fmla="*/ 616167 w 1347318"/>
                <a:gd name="connsiteY1-130" fmla="*/ 0 h 1148992"/>
                <a:gd name="connsiteX2-131" fmla="*/ 194575 w 1347318"/>
                <a:gd name="connsiteY2-132" fmla="*/ 361772 h 1148992"/>
                <a:gd name="connsiteX3-133" fmla="*/ 567741 w 1347318"/>
                <a:gd name="connsiteY3-134" fmla="*/ 1122347 h 1148992"/>
                <a:gd name="connsiteX4-135" fmla="*/ 1049154 w 1347318"/>
                <a:gd name="connsiteY4-136" fmla="*/ 743484 h 1148992"/>
                <a:gd name="connsiteX5-137" fmla="*/ 1271345 w 1347318"/>
                <a:gd name="connsiteY5-138" fmla="*/ 643783 h 1148992"/>
                <a:gd name="connsiteX6-139" fmla="*/ 980788 w 1347318"/>
                <a:gd name="connsiteY6-140" fmla="*/ 316194 h 1148992"/>
                <a:gd name="connsiteX0-141" fmla="*/ 980788 w 1347318"/>
                <a:gd name="connsiteY0-142" fmla="*/ 316194 h 1148992"/>
                <a:gd name="connsiteX1-143" fmla="*/ 616167 w 1347318"/>
                <a:gd name="connsiteY1-144" fmla="*/ 0 h 1148992"/>
                <a:gd name="connsiteX2-145" fmla="*/ 194575 w 1347318"/>
                <a:gd name="connsiteY2-146" fmla="*/ 361772 h 1148992"/>
                <a:gd name="connsiteX3-147" fmla="*/ 567741 w 1347318"/>
                <a:gd name="connsiteY3-148" fmla="*/ 1122347 h 1148992"/>
                <a:gd name="connsiteX4-149" fmla="*/ 1049154 w 1347318"/>
                <a:gd name="connsiteY4-150" fmla="*/ 743484 h 1148992"/>
                <a:gd name="connsiteX5-151" fmla="*/ 1271345 w 1347318"/>
                <a:gd name="connsiteY5-152" fmla="*/ 643783 h 1148992"/>
                <a:gd name="connsiteX6-153" fmla="*/ 980788 w 1347318"/>
                <a:gd name="connsiteY6-154" fmla="*/ 316194 h 1148992"/>
                <a:gd name="connsiteX0-155" fmla="*/ 980788 w 1347318"/>
                <a:gd name="connsiteY0-156" fmla="*/ 316194 h 1148992"/>
                <a:gd name="connsiteX1-157" fmla="*/ 616167 w 1347318"/>
                <a:gd name="connsiteY1-158" fmla="*/ 0 h 1148992"/>
                <a:gd name="connsiteX2-159" fmla="*/ 194575 w 1347318"/>
                <a:gd name="connsiteY2-160" fmla="*/ 361772 h 1148992"/>
                <a:gd name="connsiteX3-161" fmla="*/ 567741 w 1347318"/>
                <a:gd name="connsiteY3-162" fmla="*/ 1122347 h 1148992"/>
                <a:gd name="connsiteX4-163" fmla="*/ 1049154 w 1347318"/>
                <a:gd name="connsiteY4-164" fmla="*/ 743484 h 1148992"/>
                <a:gd name="connsiteX5-165" fmla="*/ 1271345 w 1347318"/>
                <a:gd name="connsiteY5-166" fmla="*/ 643783 h 1148992"/>
                <a:gd name="connsiteX6-167" fmla="*/ 980788 w 1347318"/>
                <a:gd name="connsiteY6-168" fmla="*/ 316194 h 1148992"/>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347318" h="1148992">
                  <a:moveTo>
                    <a:pt x="980788" y="316194"/>
                  </a:moveTo>
                  <a:cubicBezTo>
                    <a:pt x="904825" y="148127"/>
                    <a:pt x="712069" y="8546"/>
                    <a:pt x="616167" y="0"/>
                  </a:cubicBezTo>
                  <a:cubicBezTo>
                    <a:pt x="387330" y="950"/>
                    <a:pt x="178433" y="212695"/>
                    <a:pt x="194575" y="361772"/>
                  </a:cubicBezTo>
                  <a:cubicBezTo>
                    <a:pt x="-264998" y="686512"/>
                    <a:pt x="184129" y="1281869"/>
                    <a:pt x="567741" y="1122347"/>
                  </a:cubicBezTo>
                  <a:cubicBezTo>
                    <a:pt x="545902" y="873569"/>
                    <a:pt x="788982" y="698856"/>
                    <a:pt x="1049154" y="743484"/>
                  </a:cubicBezTo>
                  <a:cubicBezTo>
                    <a:pt x="1134613" y="727342"/>
                    <a:pt x="1220070" y="699806"/>
                    <a:pt x="1271345" y="643783"/>
                  </a:cubicBezTo>
                  <a:cubicBezTo>
                    <a:pt x="1459353" y="449129"/>
                    <a:pt x="1274193" y="197502"/>
                    <a:pt x="980788" y="316194"/>
                  </a:cubicBez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sp>
          <p:nvSpPr>
            <p:cNvPr id="9" name="任意多边形 36"/>
            <p:cNvSpPr/>
            <p:nvPr/>
          </p:nvSpPr>
          <p:spPr>
            <a:xfrm>
              <a:off x="5129213" y="2287588"/>
              <a:ext cx="2082800" cy="1077912"/>
            </a:xfrm>
            <a:custGeom>
              <a:gdLst>
                <a:gd name="connsiteX0" fmla="*/ 0 w 1068224"/>
                <a:gd name="connsiteY0" fmla="*/ 74063 h 569719"/>
                <a:gd name="connsiteX1" fmla="*/ 569719 w 1068224"/>
                <a:gd name="connsiteY1" fmla="*/ 0 h 569719"/>
                <a:gd name="connsiteX2" fmla="*/ 1068224 w 1068224"/>
                <a:gd name="connsiteY2" fmla="*/ 458624 h 569719"/>
                <a:gd name="connsiteX3" fmla="*/ 925794 w 1068224"/>
                <a:gd name="connsiteY3" fmla="*/ 555476 h 569719"/>
                <a:gd name="connsiteX4" fmla="*/ 729241 w 1068224"/>
                <a:gd name="connsiteY4" fmla="*/ 569719 h 569719"/>
                <a:gd name="connsiteX5" fmla="*/ 327589 w 1068224"/>
                <a:gd name="connsiteY5" fmla="*/ 350377 h 569719"/>
                <a:gd name="connsiteX6" fmla="*/ 0 w 1068224"/>
                <a:gd name="connsiteY6" fmla="*/ 74063 h 569719"/>
                <a:gd name="connsiteX0-1" fmla="*/ 0 w 1068224"/>
                <a:gd name="connsiteY0-2" fmla="*/ 88013 h 583669"/>
                <a:gd name="connsiteX1-3" fmla="*/ 569719 w 1068224"/>
                <a:gd name="connsiteY1-4" fmla="*/ 13950 h 583669"/>
                <a:gd name="connsiteX2-5" fmla="*/ 1068224 w 1068224"/>
                <a:gd name="connsiteY2-6" fmla="*/ 472574 h 583669"/>
                <a:gd name="connsiteX3-7" fmla="*/ 925794 w 1068224"/>
                <a:gd name="connsiteY3-8" fmla="*/ 569426 h 583669"/>
                <a:gd name="connsiteX4-9" fmla="*/ 729241 w 1068224"/>
                <a:gd name="connsiteY4-10" fmla="*/ 583669 h 583669"/>
                <a:gd name="connsiteX5-11" fmla="*/ 327589 w 1068224"/>
                <a:gd name="connsiteY5-12" fmla="*/ 364327 h 583669"/>
                <a:gd name="connsiteX6-13" fmla="*/ 0 w 1068224"/>
                <a:gd name="connsiteY6-14" fmla="*/ 88013 h 583669"/>
                <a:gd name="connsiteX0-15" fmla="*/ 0 w 1068224"/>
                <a:gd name="connsiteY0-16" fmla="*/ 128731 h 624387"/>
                <a:gd name="connsiteX1-17" fmla="*/ 569719 w 1068224"/>
                <a:gd name="connsiteY1-18" fmla="*/ 54668 h 624387"/>
                <a:gd name="connsiteX2-19" fmla="*/ 1068224 w 1068224"/>
                <a:gd name="connsiteY2-20" fmla="*/ 513292 h 624387"/>
                <a:gd name="connsiteX3-21" fmla="*/ 925794 w 1068224"/>
                <a:gd name="connsiteY3-22" fmla="*/ 610144 h 624387"/>
                <a:gd name="connsiteX4-23" fmla="*/ 729241 w 1068224"/>
                <a:gd name="connsiteY4-24" fmla="*/ 624387 h 624387"/>
                <a:gd name="connsiteX5-25" fmla="*/ 327589 w 1068224"/>
                <a:gd name="connsiteY5-26" fmla="*/ 405045 h 624387"/>
                <a:gd name="connsiteX6-27" fmla="*/ 0 w 1068224"/>
                <a:gd name="connsiteY6-28" fmla="*/ 128731 h 624387"/>
                <a:gd name="connsiteX0-29" fmla="*/ 0 w 1068224"/>
                <a:gd name="connsiteY0-30" fmla="*/ 128731 h 624387"/>
                <a:gd name="connsiteX1-31" fmla="*/ 569719 w 1068224"/>
                <a:gd name="connsiteY1-32" fmla="*/ 54668 h 624387"/>
                <a:gd name="connsiteX2-33" fmla="*/ 1068224 w 1068224"/>
                <a:gd name="connsiteY2-34" fmla="*/ 513292 h 624387"/>
                <a:gd name="connsiteX3-35" fmla="*/ 925794 w 1068224"/>
                <a:gd name="connsiteY3-36" fmla="*/ 610144 h 624387"/>
                <a:gd name="connsiteX4-37" fmla="*/ 729241 w 1068224"/>
                <a:gd name="connsiteY4-38" fmla="*/ 624387 h 624387"/>
                <a:gd name="connsiteX5-39" fmla="*/ 327589 w 1068224"/>
                <a:gd name="connsiteY5-40" fmla="*/ 405045 h 624387"/>
                <a:gd name="connsiteX6-41" fmla="*/ 0 w 1068224"/>
                <a:gd name="connsiteY6-42" fmla="*/ 128731 h 624387"/>
                <a:gd name="connsiteX0-43" fmla="*/ 0 w 1200232"/>
                <a:gd name="connsiteY0-44" fmla="*/ 128731 h 624387"/>
                <a:gd name="connsiteX1-45" fmla="*/ 569719 w 1200232"/>
                <a:gd name="connsiteY1-46" fmla="*/ 54668 h 624387"/>
                <a:gd name="connsiteX2-47" fmla="*/ 1068224 w 1200232"/>
                <a:gd name="connsiteY2-48" fmla="*/ 513292 h 624387"/>
                <a:gd name="connsiteX3-49" fmla="*/ 925794 w 1200232"/>
                <a:gd name="connsiteY3-50" fmla="*/ 610144 h 624387"/>
                <a:gd name="connsiteX4-51" fmla="*/ 729241 w 1200232"/>
                <a:gd name="connsiteY4-52" fmla="*/ 624387 h 624387"/>
                <a:gd name="connsiteX5-53" fmla="*/ 327589 w 1200232"/>
                <a:gd name="connsiteY5-54" fmla="*/ 405045 h 624387"/>
                <a:gd name="connsiteX6-55" fmla="*/ 0 w 1200232"/>
                <a:gd name="connsiteY6-56" fmla="*/ 128731 h 624387"/>
                <a:gd name="connsiteX0-57" fmla="*/ 0 w 1205984"/>
                <a:gd name="connsiteY0-58" fmla="*/ 128731 h 624387"/>
                <a:gd name="connsiteX1-59" fmla="*/ 569719 w 1205984"/>
                <a:gd name="connsiteY1-60" fmla="*/ 54668 h 624387"/>
                <a:gd name="connsiteX2-61" fmla="*/ 1068224 w 1205984"/>
                <a:gd name="connsiteY2-62" fmla="*/ 513292 h 624387"/>
                <a:gd name="connsiteX3-63" fmla="*/ 925794 w 1205984"/>
                <a:gd name="connsiteY3-64" fmla="*/ 610144 h 624387"/>
                <a:gd name="connsiteX4-65" fmla="*/ 729241 w 1205984"/>
                <a:gd name="connsiteY4-66" fmla="*/ 624387 h 624387"/>
                <a:gd name="connsiteX5-67" fmla="*/ 327589 w 1205984"/>
                <a:gd name="connsiteY5-68" fmla="*/ 405045 h 624387"/>
                <a:gd name="connsiteX6-69" fmla="*/ 0 w 1205984"/>
                <a:gd name="connsiteY6-70" fmla="*/ 128731 h 624387"/>
                <a:gd name="connsiteX0-71" fmla="*/ 0 w 1205984"/>
                <a:gd name="connsiteY0-72" fmla="*/ 128731 h 624387"/>
                <a:gd name="connsiteX1-73" fmla="*/ 569719 w 1205984"/>
                <a:gd name="connsiteY1-74" fmla="*/ 54668 h 624387"/>
                <a:gd name="connsiteX2-75" fmla="*/ 1068224 w 1205984"/>
                <a:gd name="connsiteY2-76" fmla="*/ 513292 h 624387"/>
                <a:gd name="connsiteX3-77" fmla="*/ 925794 w 1205984"/>
                <a:gd name="connsiteY3-78" fmla="*/ 610144 h 624387"/>
                <a:gd name="connsiteX4-79" fmla="*/ 729241 w 1205984"/>
                <a:gd name="connsiteY4-80" fmla="*/ 624387 h 624387"/>
                <a:gd name="connsiteX5-81" fmla="*/ 327589 w 1205984"/>
                <a:gd name="connsiteY5-82" fmla="*/ 405045 h 624387"/>
                <a:gd name="connsiteX6-83" fmla="*/ 0 w 1205984"/>
                <a:gd name="connsiteY6-84" fmla="*/ 128731 h 624387"/>
                <a:gd name="connsiteX0-85" fmla="*/ 0 w 1205984"/>
                <a:gd name="connsiteY0-86" fmla="*/ 128731 h 624387"/>
                <a:gd name="connsiteX1-87" fmla="*/ 569719 w 1205984"/>
                <a:gd name="connsiteY1-88" fmla="*/ 54668 h 624387"/>
                <a:gd name="connsiteX2-89" fmla="*/ 1068224 w 1205984"/>
                <a:gd name="connsiteY2-90" fmla="*/ 513292 h 624387"/>
                <a:gd name="connsiteX3-91" fmla="*/ 925794 w 1205984"/>
                <a:gd name="connsiteY3-92" fmla="*/ 610144 h 624387"/>
                <a:gd name="connsiteX4-93" fmla="*/ 729241 w 1205984"/>
                <a:gd name="connsiteY4-94" fmla="*/ 624387 h 624387"/>
                <a:gd name="connsiteX5-95" fmla="*/ 327589 w 1205984"/>
                <a:gd name="connsiteY5-96" fmla="*/ 405045 h 624387"/>
                <a:gd name="connsiteX6-97" fmla="*/ 0 w 1205984"/>
                <a:gd name="connsiteY6-98" fmla="*/ 128731 h 624387"/>
                <a:gd name="connsiteX0-99" fmla="*/ 0 w 1205984"/>
                <a:gd name="connsiteY0-100" fmla="*/ 128731 h 624387"/>
                <a:gd name="connsiteX1-101" fmla="*/ 569719 w 1205984"/>
                <a:gd name="connsiteY1-102" fmla="*/ 54668 h 624387"/>
                <a:gd name="connsiteX2-103" fmla="*/ 1068224 w 1205984"/>
                <a:gd name="connsiteY2-104" fmla="*/ 513292 h 624387"/>
                <a:gd name="connsiteX3-105" fmla="*/ 925794 w 1205984"/>
                <a:gd name="connsiteY3-106" fmla="*/ 610144 h 624387"/>
                <a:gd name="connsiteX4-107" fmla="*/ 729241 w 1205984"/>
                <a:gd name="connsiteY4-108" fmla="*/ 624387 h 624387"/>
                <a:gd name="connsiteX5-109" fmla="*/ 327589 w 1205984"/>
                <a:gd name="connsiteY5-110" fmla="*/ 405045 h 624387"/>
                <a:gd name="connsiteX6-111" fmla="*/ 0 w 1205984"/>
                <a:gd name="connsiteY6-112" fmla="*/ 128731 h 624387"/>
                <a:gd name="connsiteX0-113" fmla="*/ 0 w 1205984"/>
                <a:gd name="connsiteY0-114" fmla="*/ 128731 h 624387"/>
                <a:gd name="connsiteX1-115" fmla="*/ 569719 w 1205984"/>
                <a:gd name="connsiteY1-116" fmla="*/ 54668 h 624387"/>
                <a:gd name="connsiteX2-117" fmla="*/ 1068224 w 1205984"/>
                <a:gd name="connsiteY2-118" fmla="*/ 513292 h 624387"/>
                <a:gd name="connsiteX3-119" fmla="*/ 925794 w 1205984"/>
                <a:gd name="connsiteY3-120" fmla="*/ 610144 h 624387"/>
                <a:gd name="connsiteX4-121" fmla="*/ 729241 w 1205984"/>
                <a:gd name="connsiteY4-122" fmla="*/ 624387 h 624387"/>
                <a:gd name="connsiteX5-123" fmla="*/ 327589 w 1205984"/>
                <a:gd name="connsiteY5-124" fmla="*/ 405045 h 624387"/>
                <a:gd name="connsiteX6-125" fmla="*/ 0 w 1205984"/>
                <a:gd name="connsiteY6-126" fmla="*/ 128731 h 624387"/>
                <a:gd name="connsiteX0-127" fmla="*/ 0 w 1205984"/>
                <a:gd name="connsiteY0-128" fmla="*/ 128731 h 624387"/>
                <a:gd name="connsiteX1-129" fmla="*/ 569719 w 1205984"/>
                <a:gd name="connsiteY1-130" fmla="*/ 54668 h 624387"/>
                <a:gd name="connsiteX2-131" fmla="*/ 1068224 w 1205984"/>
                <a:gd name="connsiteY2-132" fmla="*/ 513292 h 624387"/>
                <a:gd name="connsiteX3-133" fmla="*/ 925794 w 1205984"/>
                <a:gd name="connsiteY3-134" fmla="*/ 610144 h 624387"/>
                <a:gd name="connsiteX4-135" fmla="*/ 729241 w 1205984"/>
                <a:gd name="connsiteY4-136" fmla="*/ 624387 h 624387"/>
                <a:gd name="connsiteX5-137" fmla="*/ 327589 w 1205984"/>
                <a:gd name="connsiteY5-138" fmla="*/ 405045 h 624387"/>
                <a:gd name="connsiteX6-139" fmla="*/ 0 w 1205984"/>
                <a:gd name="connsiteY6-140" fmla="*/ 128731 h 624387"/>
                <a:gd name="connsiteX0-141" fmla="*/ 0 w 1205984"/>
                <a:gd name="connsiteY0-142" fmla="*/ 128731 h 624387"/>
                <a:gd name="connsiteX1-143" fmla="*/ 569719 w 1205984"/>
                <a:gd name="connsiteY1-144" fmla="*/ 54668 h 624387"/>
                <a:gd name="connsiteX2-145" fmla="*/ 1068224 w 1205984"/>
                <a:gd name="connsiteY2-146" fmla="*/ 513292 h 624387"/>
                <a:gd name="connsiteX3-147" fmla="*/ 925794 w 1205984"/>
                <a:gd name="connsiteY3-148" fmla="*/ 610144 h 624387"/>
                <a:gd name="connsiteX4-149" fmla="*/ 729241 w 1205984"/>
                <a:gd name="connsiteY4-150" fmla="*/ 624387 h 624387"/>
                <a:gd name="connsiteX5-151" fmla="*/ 327589 w 1205984"/>
                <a:gd name="connsiteY5-152" fmla="*/ 405045 h 624387"/>
                <a:gd name="connsiteX6-153" fmla="*/ 0 w 1205984"/>
                <a:gd name="connsiteY6-154" fmla="*/ 128731 h 624387"/>
                <a:gd name="connsiteX0-155" fmla="*/ 0 w 1205984"/>
                <a:gd name="connsiteY0-156" fmla="*/ 128731 h 624387"/>
                <a:gd name="connsiteX1-157" fmla="*/ 569719 w 1205984"/>
                <a:gd name="connsiteY1-158" fmla="*/ 54668 h 624387"/>
                <a:gd name="connsiteX2-159" fmla="*/ 1068224 w 1205984"/>
                <a:gd name="connsiteY2-160" fmla="*/ 513292 h 624387"/>
                <a:gd name="connsiteX3-161" fmla="*/ 925794 w 1205984"/>
                <a:gd name="connsiteY3-162" fmla="*/ 610144 h 624387"/>
                <a:gd name="connsiteX4-163" fmla="*/ 729241 w 1205984"/>
                <a:gd name="connsiteY4-164" fmla="*/ 624387 h 624387"/>
                <a:gd name="connsiteX5-165" fmla="*/ 327589 w 1205984"/>
                <a:gd name="connsiteY5-166" fmla="*/ 405045 h 624387"/>
                <a:gd name="connsiteX6-167" fmla="*/ 0 w 1205984"/>
                <a:gd name="connsiteY6-168" fmla="*/ 128731 h 624387"/>
                <a:gd name="connsiteX0-169" fmla="*/ 0 w 1205984"/>
                <a:gd name="connsiteY0-170" fmla="*/ 128731 h 624387"/>
                <a:gd name="connsiteX1-171" fmla="*/ 569719 w 1205984"/>
                <a:gd name="connsiteY1-172" fmla="*/ 54668 h 624387"/>
                <a:gd name="connsiteX2-173" fmla="*/ 1068224 w 1205984"/>
                <a:gd name="connsiteY2-174" fmla="*/ 513292 h 624387"/>
                <a:gd name="connsiteX3-175" fmla="*/ 925794 w 1205984"/>
                <a:gd name="connsiteY3-176" fmla="*/ 610144 h 624387"/>
                <a:gd name="connsiteX4-177" fmla="*/ 729241 w 1205984"/>
                <a:gd name="connsiteY4-178" fmla="*/ 624387 h 624387"/>
                <a:gd name="connsiteX5-179" fmla="*/ 327589 w 1205984"/>
                <a:gd name="connsiteY5-180" fmla="*/ 405045 h 624387"/>
                <a:gd name="connsiteX6-181" fmla="*/ 0 w 1205984"/>
                <a:gd name="connsiteY6-182" fmla="*/ 128731 h 624387"/>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05984" h="624387">
                  <a:moveTo>
                    <a:pt x="0" y="128731"/>
                  </a:moveTo>
                  <a:cubicBezTo>
                    <a:pt x="169966" y="-29841"/>
                    <a:pt x="376965" y="-26042"/>
                    <a:pt x="569719" y="54668"/>
                  </a:cubicBezTo>
                  <a:cubicBezTo>
                    <a:pt x="926743" y="-108651"/>
                    <a:pt x="1460382" y="371812"/>
                    <a:pt x="1068224" y="513292"/>
                  </a:cubicBezTo>
                  <a:cubicBezTo>
                    <a:pt x="1017899" y="531334"/>
                    <a:pt x="953331" y="526586"/>
                    <a:pt x="925794" y="610144"/>
                  </a:cubicBezTo>
                  <a:cubicBezTo>
                    <a:pt x="860276" y="606346"/>
                    <a:pt x="789062" y="602548"/>
                    <a:pt x="729241" y="624387"/>
                  </a:cubicBezTo>
                  <a:cubicBezTo>
                    <a:pt x="697906" y="445875"/>
                    <a:pt x="529839" y="364215"/>
                    <a:pt x="327589" y="405045"/>
                  </a:cubicBezTo>
                  <a:cubicBezTo>
                    <a:pt x="258273" y="281606"/>
                    <a:pt x="137682" y="215139"/>
                    <a:pt x="0" y="128731"/>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阿里巴巴普惠体 R" panose="00020600040101010101" pitchFamily="18" charset="-122"/>
              </a:endParaRPr>
            </a:p>
          </p:txBody>
        </p:sp>
        <p:sp>
          <p:nvSpPr>
            <p:cNvPr id="10" name="任意多边形 37"/>
            <p:cNvSpPr/>
            <p:nvPr/>
          </p:nvSpPr>
          <p:spPr>
            <a:xfrm>
              <a:off x="5003800" y="3433763"/>
              <a:ext cx="2689225" cy="2090737"/>
            </a:xfrm>
            <a:custGeom>
              <a:gdLst>
                <a:gd name="connsiteX0" fmla="*/ 1244837 w 1555334"/>
                <a:gd name="connsiteY0" fmla="*/ 1125196 h 1182168"/>
                <a:gd name="connsiteX1" fmla="*/ 1170774 w 1555334"/>
                <a:gd name="connsiteY1" fmla="*/ 1182168 h 1182168"/>
                <a:gd name="connsiteX2" fmla="*/ 743484 w 1555334"/>
                <a:gd name="connsiteY2" fmla="*/ 766273 h 1182168"/>
                <a:gd name="connsiteX3" fmla="*/ 507050 w 1555334"/>
                <a:gd name="connsiteY3" fmla="*/ 757727 h 1182168"/>
                <a:gd name="connsiteX4" fmla="*/ 0 w 1555334"/>
                <a:gd name="connsiteY4" fmla="*/ 564022 h 1182168"/>
                <a:gd name="connsiteX5" fmla="*/ 330437 w 1555334"/>
                <a:gd name="connsiteY5" fmla="*/ 279162 h 1182168"/>
                <a:gd name="connsiteX6" fmla="*/ 794759 w 1555334"/>
                <a:gd name="connsiteY6" fmla="*/ 0 h 1182168"/>
                <a:gd name="connsiteX7" fmla="*/ 1281869 w 1555334"/>
                <a:gd name="connsiteY7" fmla="*/ 344680 h 1182168"/>
                <a:gd name="connsiteX8" fmla="*/ 1555334 w 1555334"/>
                <a:gd name="connsiteY8" fmla="*/ 495656 h 1182168"/>
                <a:gd name="connsiteX9" fmla="*/ 1116650 w 1555334"/>
                <a:gd name="connsiteY9" fmla="*/ 894460 h 1182168"/>
                <a:gd name="connsiteX10" fmla="*/ 1244837 w 1555334"/>
                <a:gd name="connsiteY10" fmla="*/ 1125196 h 1182168"/>
                <a:gd name="connsiteX0-1" fmla="*/ 1244837 w 1555334"/>
                <a:gd name="connsiteY0-2" fmla="*/ 1125196 h 1182168"/>
                <a:gd name="connsiteX1-3" fmla="*/ 1170774 w 1555334"/>
                <a:gd name="connsiteY1-4" fmla="*/ 1182168 h 1182168"/>
                <a:gd name="connsiteX2-5" fmla="*/ 743484 w 1555334"/>
                <a:gd name="connsiteY2-6" fmla="*/ 766273 h 1182168"/>
                <a:gd name="connsiteX3-7" fmla="*/ 507050 w 1555334"/>
                <a:gd name="connsiteY3-8" fmla="*/ 757727 h 1182168"/>
                <a:gd name="connsiteX4-9" fmla="*/ 0 w 1555334"/>
                <a:gd name="connsiteY4-10" fmla="*/ 564022 h 1182168"/>
                <a:gd name="connsiteX5-11" fmla="*/ 330437 w 1555334"/>
                <a:gd name="connsiteY5-12" fmla="*/ 279162 h 1182168"/>
                <a:gd name="connsiteX6-13" fmla="*/ 794759 w 1555334"/>
                <a:gd name="connsiteY6-14" fmla="*/ 0 h 1182168"/>
                <a:gd name="connsiteX7-15" fmla="*/ 1281869 w 1555334"/>
                <a:gd name="connsiteY7-16" fmla="*/ 344680 h 1182168"/>
                <a:gd name="connsiteX8-17" fmla="*/ 1555334 w 1555334"/>
                <a:gd name="connsiteY8-18" fmla="*/ 495656 h 1182168"/>
                <a:gd name="connsiteX9-19" fmla="*/ 1116650 w 1555334"/>
                <a:gd name="connsiteY9-20" fmla="*/ 894460 h 1182168"/>
                <a:gd name="connsiteX10-21" fmla="*/ 1244837 w 1555334"/>
                <a:gd name="connsiteY10-22" fmla="*/ 1125196 h 1182168"/>
                <a:gd name="connsiteX0-23" fmla="*/ 1244837 w 1555470"/>
                <a:gd name="connsiteY0-24" fmla="*/ 1125196 h 1182168"/>
                <a:gd name="connsiteX1-25" fmla="*/ 1170774 w 1555470"/>
                <a:gd name="connsiteY1-26" fmla="*/ 1182168 h 1182168"/>
                <a:gd name="connsiteX2-27" fmla="*/ 743484 w 1555470"/>
                <a:gd name="connsiteY2-28" fmla="*/ 766273 h 1182168"/>
                <a:gd name="connsiteX3-29" fmla="*/ 507050 w 1555470"/>
                <a:gd name="connsiteY3-30" fmla="*/ 757727 h 1182168"/>
                <a:gd name="connsiteX4-31" fmla="*/ 0 w 1555470"/>
                <a:gd name="connsiteY4-32" fmla="*/ 564022 h 1182168"/>
                <a:gd name="connsiteX5-33" fmla="*/ 330437 w 1555470"/>
                <a:gd name="connsiteY5-34" fmla="*/ 279162 h 1182168"/>
                <a:gd name="connsiteX6-35" fmla="*/ 794759 w 1555470"/>
                <a:gd name="connsiteY6-36" fmla="*/ 0 h 1182168"/>
                <a:gd name="connsiteX7-37" fmla="*/ 1281869 w 1555470"/>
                <a:gd name="connsiteY7-38" fmla="*/ 344680 h 1182168"/>
                <a:gd name="connsiteX8-39" fmla="*/ 1555334 w 1555470"/>
                <a:gd name="connsiteY8-40" fmla="*/ 495656 h 1182168"/>
                <a:gd name="connsiteX9-41" fmla="*/ 1116650 w 1555470"/>
                <a:gd name="connsiteY9-42" fmla="*/ 894460 h 1182168"/>
                <a:gd name="connsiteX10-43" fmla="*/ 1244837 w 1555470"/>
                <a:gd name="connsiteY10-44" fmla="*/ 1125196 h 1182168"/>
                <a:gd name="connsiteX0-45" fmla="*/ 1244837 w 1555470"/>
                <a:gd name="connsiteY0-46" fmla="*/ 1125196 h 1182168"/>
                <a:gd name="connsiteX1-47" fmla="*/ 1170774 w 1555470"/>
                <a:gd name="connsiteY1-48" fmla="*/ 1182168 h 1182168"/>
                <a:gd name="connsiteX2-49" fmla="*/ 743484 w 1555470"/>
                <a:gd name="connsiteY2-50" fmla="*/ 766273 h 1182168"/>
                <a:gd name="connsiteX3-51" fmla="*/ 507050 w 1555470"/>
                <a:gd name="connsiteY3-52" fmla="*/ 757727 h 1182168"/>
                <a:gd name="connsiteX4-53" fmla="*/ 0 w 1555470"/>
                <a:gd name="connsiteY4-54" fmla="*/ 564022 h 1182168"/>
                <a:gd name="connsiteX5-55" fmla="*/ 330437 w 1555470"/>
                <a:gd name="connsiteY5-56" fmla="*/ 279162 h 1182168"/>
                <a:gd name="connsiteX6-57" fmla="*/ 794759 w 1555470"/>
                <a:gd name="connsiteY6-58" fmla="*/ 0 h 1182168"/>
                <a:gd name="connsiteX7-59" fmla="*/ 1281869 w 1555470"/>
                <a:gd name="connsiteY7-60" fmla="*/ 344680 h 1182168"/>
                <a:gd name="connsiteX8-61" fmla="*/ 1555334 w 1555470"/>
                <a:gd name="connsiteY8-62" fmla="*/ 495656 h 1182168"/>
                <a:gd name="connsiteX9-63" fmla="*/ 1116650 w 1555470"/>
                <a:gd name="connsiteY9-64" fmla="*/ 894460 h 1182168"/>
                <a:gd name="connsiteX10-65" fmla="*/ 1244837 w 1555470"/>
                <a:gd name="connsiteY10-66" fmla="*/ 1125196 h 1182168"/>
                <a:gd name="connsiteX0-67" fmla="*/ 1244837 w 1555470"/>
                <a:gd name="connsiteY0-68" fmla="*/ 1125196 h 1182168"/>
                <a:gd name="connsiteX1-69" fmla="*/ 1170774 w 1555470"/>
                <a:gd name="connsiteY1-70" fmla="*/ 1182168 h 1182168"/>
                <a:gd name="connsiteX2-71" fmla="*/ 743484 w 1555470"/>
                <a:gd name="connsiteY2-72" fmla="*/ 766273 h 1182168"/>
                <a:gd name="connsiteX3-73" fmla="*/ 507050 w 1555470"/>
                <a:gd name="connsiteY3-74" fmla="*/ 757727 h 1182168"/>
                <a:gd name="connsiteX4-75" fmla="*/ 0 w 1555470"/>
                <a:gd name="connsiteY4-76" fmla="*/ 564022 h 1182168"/>
                <a:gd name="connsiteX5-77" fmla="*/ 330437 w 1555470"/>
                <a:gd name="connsiteY5-78" fmla="*/ 279162 h 1182168"/>
                <a:gd name="connsiteX6-79" fmla="*/ 794759 w 1555470"/>
                <a:gd name="connsiteY6-80" fmla="*/ 0 h 1182168"/>
                <a:gd name="connsiteX7-81" fmla="*/ 1281869 w 1555470"/>
                <a:gd name="connsiteY7-82" fmla="*/ 344680 h 1182168"/>
                <a:gd name="connsiteX8-83" fmla="*/ 1555334 w 1555470"/>
                <a:gd name="connsiteY8-84" fmla="*/ 495656 h 1182168"/>
                <a:gd name="connsiteX9-85" fmla="*/ 1116650 w 1555470"/>
                <a:gd name="connsiteY9-86" fmla="*/ 894460 h 1182168"/>
                <a:gd name="connsiteX10-87" fmla="*/ 1244837 w 1555470"/>
                <a:gd name="connsiteY10-88" fmla="*/ 1125196 h 1182168"/>
                <a:gd name="connsiteX0-89" fmla="*/ 1244837 w 1555470"/>
                <a:gd name="connsiteY0-90" fmla="*/ 1125196 h 1182168"/>
                <a:gd name="connsiteX1-91" fmla="*/ 1170774 w 1555470"/>
                <a:gd name="connsiteY1-92" fmla="*/ 1182168 h 1182168"/>
                <a:gd name="connsiteX2-93" fmla="*/ 743484 w 1555470"/>
                <a:gd name="connsiteY2-94" fmla="*/ 766273 h 1182168"/>
                <a:gd name="connsiteX3-95" fmla="*/ 507050 w 1555470"/>
                <a:gd name="connsiteY3-96" fmla="*/ 757727 h 1182168"/>
                <a:gd name="connsiteX4-97" fmla="*/ 0 w 1555470"/>
                <a:gd name="connsiteY4-98" fmla="*/ 564022 h 1182168"/>
                <a:gd name="connsiteX5-99" fmla="*/ 330437 w 1555470"/>
                <a:gd name="connsiteY5-100" fmla="*/ 279162 h 1182168"/>
                <a:gd name="connsiteX6-101" fmla="*/ 794759 w 1555470"/>
                <a:gd name="connsiteY6-102" fmla="*/ 0 h 1182168"/>
                <a:gd name="connsiteX7-103" fmla="*/ 1281869 w 1555470"/>
                <a:gd name="connsiteY7-104" fmla="*/ 344680 h 1182168"/>
                <a:gd name="connsiteX8-105" fmla="*/ 1555334 w 1555470"/>
                <a:gd name="connsiteY8-106" fmla="*/ 495656 h 1182168"/>
                <a:gd name="connsiteX9-107" fmla="*/ 1116650 w 1555470"/>
                <a:gd name="connsiteY9-108" fmla="*/ 894460 h 1182168"/>
                <a:gd name="connsiteX10-109" fmla="*/ 1244837 w 1555470"/>
                <a:gd name="connsiteY10-110" fmla="*/ 1125196 h 1182168"/>
                <a:gd name="connsiteX0-111" fmla="*/ 1244837 w 1555470"/>
                <a:gd name="connsiteY0-112" fmla="*/ 1125196 h 1182168"/>
                <a:gd name="connsiteX1-113" fmla="*/ 1170774 w 1555470"/>
                <a:gd name="connsiteY1-114" fmla="*/ 1182168 h 1182168"/>
                <a:gd name="connsiteX2-115" fmla="*/ 743484 w 1555470"/>
                <a:gd name="connsiteY2-116" fmla="*/ 766273 h 1182168"/>
                <a:gd name="connsiteX3-117" fmla="*/ 507050 w 1555470"/>
                <a:gd name="connsiteY3-118" fmla="*/ 757727 h 1182168"/>
                <a:gd name="connsiteX4-119" fmla="*/ 0 w 1555470"/>
                <a:gd name="connsiteY4-120" fmla="*/ 564022 h 1182168"/>
                <a:gd name="connsiteX5-121" fmla="*/ 330437 w 1555470"/>
                <a:gd name="connsiteY5-122" fmla="*/ 279162 h 1182168"/>
                <a:gd name="connsiteX6-123" fmla="*/ 794759 w 1555470"/>
                <a:gd name="connsiteY6-124" fmla="*/ 0 h 1182168"/>
                <a:gd name="connsiteX7-125" fmla="*/ 1281869 w 1555470"/>
                <a:gd name="connsiteY7-126" fmla="*/ 344680 h 1182168"/>
                <a:gd name="connsiteX8-127" fmla="*/ 1555334 w 1555470"/>
                <a:gd name="connsiteY8-128" fmla="*/ 495656 h 1182168"/>
                <a:gd name="connsiteX9-129" fmla="*/ 1116650 w 1555470"/>
                <a:gd name="connsiteY9-130" fmla="*/ 894460 h 1182168"/>
                <a:gd name="connsiteX10-131" fmla="*/ 1244837 w 1555470"/>
                <a:gd name="connsiteY10-132" fmla="*/ 1125196 h 1182168"/>
                <a:gd name="connsiteX0-133" fmla="*/ 1244837 w 1555470"/>
                <a:gd name="connsiteY0-134" fmla="*/ 1125196 h 1182168"/>
                <a:gd name="connsiteX1-135" fmla="*/ 1170774 w 1555470"/>
                <a:gd name="connsiteY1-136" fmla="*/ 1182168 h 1182168"/>
                <a:gd name="connsiteX2-137" fmla="*/ 743484 w 1555470"/>
                <a:gd name="connsiteY2-138" fmla="*/ 766273 h 1182168"/>
                <a:gd name="connsiteX3-139" fmla="*/ 507050 w 1555470"/>
                <a:gd name="connsiteY3-140" fmla="*/ 757727 h 1182168"/>
                <a:gd name="connsiteX4-141" fmla="*/ 0 w 1555470"/>
                <a:gd name="connsiteY4-142" fmla="*/ 564022 h 1182168"/>
                <a:gd name="connsiteX5-143" fmla="*/ 330437 w 1555470"/>
                <a:gd name="connsiteY5-144" fmla="*/ 279162 h 1182168"/>
                <a:gd name="connsiteX6-145" fmla="*/ 794759 w 1555470"/>
                <a:gd name="connsiteY6-146" fmla="*/ 0 h 1182168"/>
                <a:gd name="connsiteX7-147" fmla="*/ 1281869 w 1555470"/>
                <a:gd name="connsiteY7-148" fmla="*/ 344680 h 1182168"/>
                <a:gd name="connsiteX8-149" fmla="*/ 1555334 w 1555470"/>
                <a:gd name="connsiteY8-150" fmla="*/ 495656 h 1182168"/>
                <a:gd name="connsiteX9-151" fmla="*/ 1116650 w 1555470"/>
                <a:gd name="connsiteY9-152" fmla="*/ 894460 h 1182168"/>
                <a:gd name="connsiteX10-153" fmla="*/ 1244837 w 1555470"/>
                <a:gd name="connsiteY10-154" fmla="*/ 1125196 h 1182168"/>
                <a:gd name="connsiteX0-155" fmla="*/ 1244837 w 1555470"/>
                <a:gd name="connsiteY0-156" fmla="*/ 1125196 h 1182168"/>
                <a:gd name="connsiteX1-157" fmla="*/ 1170774 w 1555470"/>
                <a:gd name="connsiteY1-158" fmla="*/ 1182168 h 1182168"/>
                <a:gd name="connsiteX2-159" fmla="*/ 743484 w 1555470"/>
                <a:gd name="connsiteY2-160" fmla="*/ 766273 h 1182168"/>
                <a:gd name="connsiteX3-161" fmla="*/ 507050 w 1555470"/>
                <a:gd name="connsiteY3-162" fmla="*/ 757727 h 1182168"/>
                <a:gd name="connsiteX4-163" fmla="*/ 0 w 1555470"/>
                <a:gd name="connsiteY4-164" fmla="*/ 564022 h 1182168"/>
                <a:gd name="connsiteX5-165" fmla="*/ 330437 w 1555470"/>
                <a:gd name="connsiteY5-166" fmla="*/ 279162 h 1182168"/>
                <a:gd name="connsiteX6-167" fmla="*/ 794759 w 1555470"/>
                <a:gd name="connsiteY6-168" fmla="*/ 0 h 1182168"/>
                <a:gd name="connsiteX7-169" fmla="*/ 1281869 w 1555470"/>
                <a:gd name="connsiteY7-170" fmla="*/ 344680 h 1182168"/>
                <a:gd name="connsiteX8-171" fmla="*/ 1555334 w 1555470"/>
                <a:gd name="connsiteY8-172" fmla="*/ 495656 h 1182168"/>
                <a:gd name="connsiteX9-173" fmla="*/ 1116650 w 1555470"/>
                <a:gd name="connsiteY9-174" fmla="*/ 894460 h 1182168"/>
                <a:gd name="connsiteX10-175" fmla="*/ 1244837 w 1555470"/>
                <a:gd name="connsiteY10-176" fmla="*/ 1125196 h 1182168"/>
                <a:gd name="connsiteX0-177" fmla="*/ 1244837 w 1555470"/>
                <a:gd name="connsiteY0-178" fmla="*/ 1125196 h 1182168"/>
                <a:gd name="connsiteX1-179" fmla="*/ 1170774 w 1555470"/>
                <a:gd name="connsiteY1-180" fmla="*/ 1182168 h 1182168"/>
                <a:gd name="connsiteX2-181" fmla="*/ 743484 w 1555470"/>
                <a:gd name="connsiteY2-182" fmla="*/ 766273 h 1182168"/>
                <a:gd name="connsiteX3-183" fmla="*/ 507050 w 1555470"/>
                <a:gd name="connsiteY3-184" fmla="*/ 757727 h 1182168"/>
                <a:gd name="connsiteX4-185" fmla="*/ 0 w 1555470"/>
                <a:gd name="connsiteY4-186" fmla="*/ 564022 h 1182168"/>
                <a:gd name="connsiteX5-187" fmla="*/ 330437 w 1555470"/>
                <a:gd name="connsiteY5-188" fmla="*/ 279162 h 1182168"/>
                <a:gd name="connsiteX6-189" fmla="*/ 794759 w 1555470"/>
                <a:gd name="connsiteY6-190" fmla="*/ 0 h 1182168"/>
                <a:gd name="connsiteX7-191" fmla="*/ 1281869 w 1555470"/>
                <a:gd name="connsiteY7-192" fmla="*/ 344680 h 1182168"/>
                <a:gd name="connsiteX8-193" fmla="*/ 1555334 w 1555470"/>
                <a:gd name="connsiteY8-194" fmla="*/ 495656 h 1182168"/>
                <a:gd name="connsiteX9-195" fmla="*/ 1116650 w 1555470"/>
                <a:gd name="connsiteY9-196" fmla="*/ 894460 h 1182168"/>
                <a:gd name="connsiteX10-197" fmla="*/ 1244837 w 1555470"/>
                <a:gd name="connsiteY10-198" fmla="*/ 1125196 h 1182168"/>
                <a:gd name="connsiteX0-199" fmla="*/ 1244837 w 1555470"/>
                <a:gd name="connsiteY0-200" fmla="*/ 1125196 h 1182168"/>
                <a:gd name="connsiteX1-201" fmla="*/ 1170774 w 1555470"/>
                <a:gd name="connsiteY1-202" fmla="*/ 1182168 h 1182168"/>
                <a:gd name="connsiteX2-203" fmla="*/ 743484 w 1555470"/>
                <a:gd name="connsiteY2-204" fmla="*/ 766273 h 1182168"/>
                <a:gd name="connsiteX3-205" fmla="*/ 507050 w 1555470"/>
                <a:gd name="connsiteY3-206" fmla="*/ 757727 h 1182168"/>
                <a:gd name="connsiteX4-207" fmla="*/ 0 w 1555470"/>
                <a:gd name="connsiteY4-208" fmla="*/ 564022 h 1182168"/>
                <a:gd name="connsiteX5-209" fmla="*/ 330437 w 1555470"/>
                <a:gd name="connsiteY5-210" fmla="*/ 279162 h 1182168"/>
                <a:gd name="connsiteX6-211" fmla="*/ 794759 w 1555470"/>
                <a:gd name="connsiteY6-212" fmla="*/ 0 h 1182168"/>
                <a:gd name="connsiteX7-213" fmla="*/ 1281869 w 1555470"/>
                <a:gd name="connsiteY7-214" fmla="*/ 344680 h 1182168"/>
                <a:gd name="connsiteX8-215" fmla="*/ 1555334 w 1555470"/>
                <a:gd name="connsiteY8-216" fmla="*/ 495656 h 1182168"/>
                <a:gd name="connsiteX9-217" fmla="*/ 1116650 w 1555470"/>
                <a:gd name="connsiteY9-218" fmla="*/ 894460 h 1182168"/>
                <a:gd name="connsiteX10-219" fmla="*/ 1244837 w 1555470"/>
                <a:gd name="connsiteY10-220" fmla="*/ 1125196 h 1182168"/>
                <a:gd name="connsiteX0-221" fmla="*/ 1246111 w 1556744"/>
                <a:gd name="connsiteY0-222" fmla="*/ 1125196 h 1182168"/>
                <a:gd name="connsiteX1-223" fmla="*/ 1172048 w 1556744"/>
                <a:gd name="connsiteY1-224" fmla="*/ 1182168 h 1182168"/>
                <a:gd name="connsiteX2-225" fmla="*/ 744758 w 1556744"/>
                <a:gd name="connsiteY2-226" fmla="*/ 766273 h 1182168"/>
                <a:gd name="connsiteX3-227" fmla="*/ 508324 w 1556744"/>
                <a:gd name="connsiteY3-228" fmla="*/ 757727 h 1182168"/>
                <a:gd name="connsiteX4-229" fmla="*/ 1274 w 1556744"/>
                <a:gd name="connsiteY4-230" fmla="*/ 564022 h 1182168"/>
                <a:gd name="connsiteX5-231" fmla="*/ 331711 w 1556744"/>
                <a:gd name="connsiteY5-232" fmla="*/ 279162 h 1182168"/>
                <a:gd name="connsiteX6-233" fmla="*/ 796033 w 1556744"/>
                <a:gd name="connsiteY6-234" fmla="*/ 0 h 1182168"/>
                <a:gd name="connsiteX7-235" fmla="*/ 1283143 w 1556744"/>
                <a:gd name="connsiteY7-236" fmla="*/ 344680 h 1182168"/>
                <a:gd name="connsiteX8-237" fmla="*/ 1556608 w 1556744"/>
                <a:gd name="connsiteY8-238" fmla="*/ 495656 h 1182168"/>
                <a:gd name="connsiteX9-239" fmla="*/ 1117924 w 1556744"/>
                <a:gd name="connsiteY9-240" fmla="*/ 894460 h 1182168"/>
                <a:gd name="connsiteX10-241" fmla="*/ 1246111 w 1556744"/>
                <a:gd name="connsiteY10-242" fmla="*/ 1125196 h 1182168"/>
                <a:gd name="connsiteX0-243" fmla="*/ 1247106 w 1557739"/>
                <a:gd name="connsiteY0-244" fmla="*/ 1125196 h 1182168"/>
                <a:gd name="connsiteX1-245" fmla="*/ 1173043 w 1557739"/>
                <a:gd name="connsiteY1-246" fmla="*/ 1182168 h 1182168"/>
                <a:gd name="connsiteX2-247" fmla="*/ 745753 w 1557739"/>
                <a:gd name="connsiteY2-248" fmla="*/ 766273 h 1182168"/>
                <a:gd name="connsiteX3-249" fmla="*/ 509319 w 1557739"/>
                <a:gd name="connsiteY3-250" fmla="*/ 757727 h 1182168"/>
                <a:gd name="connsiteX4-251" fmla="*/ 2269 w 1557739"/>
                <a:gd name="connsiteY4-252" fmla="*/ 564022 h 1182168"/>
                <a:gd name="connsiteX5-253" fmla="*/ 332706 w 1557739"/>
                <a:gd name="connsiteY5-254" fmla="*/ 279162 h 1182168"/>
                <a:gd name="connsiteX6-255" fmla="*/ 797028 w 1557739"/>
                <a:gd name="connsiteY6-256" fmla="*/ 0 h 1182168"/>
                <a:gd name="connsiteX7-257" fmla="*/ 1284138 w 1557739"/>
                <a:gd name="connsiteY7-258" fmla="*/ 344680 h 1182168"/>
                <a:gd name="connsiteX8-259" fmla="*/ 1557603 w 1557739"/>
                <a:gd name="connsiteY8-260" fmla="*/ 495656 h 1182168"/>
                <a:gd name="connsiteX9-261" fmla="*/ 1118919 w 1557739"/>
                <a:gd name="connsiteY9-262" fmla="*/ 894460 h 1182168"/>
                <a:gd name="connsiteX10-263" fmla="*/ 1247106 w 1557739"/>
                <a:gd name="connsiteY10-264" fmla="*/ 1125196 h 1182168"/>
                <a:gd name="connsiteX0-265" fmla="*/ 1247106 w 1557739"/>
                <a:gd name="connsiteY0-266" fmla="*/ 1125196 h 1182168"/>
                <a:gd name="connsiteX1-267" fmla="*/ 1173043 w 1557739"/>
                <a:gd name="connsiteY1-268" fmla="*/ 1182168 h 1182168"/>
                <a:gd name="connsiteX2-269" fmla="*/ 745753 w 1557739"/>
                <a:gd name="connsiteY2-270" fmla="*/ 766273 h 1182168"/>
                <a:gd name="connsiteX3-271" fmla="*/ 509319 w 1557739"/>
                <a:gd name="connsiteY3-272" fmla="*/ 757727 h 1182168"/>
                <a:gd name="connsiteX4-273" fmla="*/ 2269 w 1557739"/>
                <a:gd name="connsiteY4-274" fmla="*/ 564022 h 1182168"/>
                <a:gd name="connsiteX5-275" fmla="*/ 332706 w 1557739"/>
                <a:gd name="connsiteY5-276" fmla="*/ 279162 h 1182168"/>
                <a:gd name="connsiteX6-277" fmla="*/ 797028 w 1557739"/>
                <a:gd name="connsiteY6-278" fmla="*/ 0 h 1182168"/>
                <a:gd name="connsiteX7-279" fmla="*/ 1284138 w 1557739"/>
                <a:gd name="connsiteY7-280" fmla="*/ 344680 h 1182168"/>
                <a:gd name="connsiteX8-281" fmla="*/ 1557603 w 1557739"/>
                <a:gd name="connsiteY8-282" fmla="*/ 495656 h 1182168"/>
                <a:gd name="connsiteX9-283" fmla="*/ 1118919 w 1557739"/>
                <a:gd name="connsiteY9-284" fmla="*/ 894460 h 1182168"/>
                <a:gd name="connsiteX10-285" fmla="*/ 1247106 w 1557739"/>
                <a:gd name="connsiteY10-286" fmla="*/ 1125196 h 1182168"/>
                <a:gd name="connsiteX0-287" fmla="*/ 1247106 w 1557739"/>
                <a:gd name="connsiteY0-288" fmla="*/ 1125196 h 1182168"/>
                <a:gd name="connsiteX1-289" fmla="*/ 1173043 w 1557739"/>
                <a:gd name="connsiteY1-290" fmla="*/ 1182168 h 1182168"/>
                <a:gd name="connsiteX2-291" fmla="*/ 745753 w 1557739"/>
                <a:gd name="connsiteY2-292" fmla="*/ 766273 h 1182168"/>
                <a:gd name="connsiteX3-293" fmla="*/ 509319 w 1557739"/>
                <a:gd name="connsiteY3-294" fmla="*/ 757727 h 1182168"/>
                <a:gd name="connsiteX4-295" fmla="*/ 2269 w 1557739"/>
                <a:gd name="connsiteY4-296" fmla="*/ 564022 h 1182168"/>
                <a:gd name="connsiteX5-297" fmla="*/ 332706 w 1557739"/>
                <a:gd name="connsiteY5-298" fmla="*/ 279162 h 1182168"/>
                <a:gd name="connsiteX6-299" fmla="*/ 797028 w 1557739"/>
                <a:gd name="connsiteY6-300" fmla="*/ 0 h 1182168"/>
                <a:gd name="connsiteX7-301" fmla="*/ 1284138 w 1557739"/>
                <a:gd name="connsiteY7-302" fmla="*/ 344680 h 1182168"/>
                <a:gd name="connsiteX8-303" fmla="*/ 1557603 w 1557739"/>
                <a:gd name="connsiteY8-304" fmla="*/ 495656 h 1182168"/>
                <a:gd name="connsiteX9-305" fmla="*/ 1118919 w 1557739"/>
                <a:gd name="connsiteY9-306" fmla="*/ 894460 h 1182168"/>
                <a:gd name="connsiteX10-307" fmla="*/ 1247106 w 1557739"/>
                <a:gd name="connsiteY10-308" fmla="*/ 1125196 h 1182168"/>
                <a:gd name="connsiteX0-309" fmla="*/ 1247106 w 1557739"/>
                <a:gd name="connsiteY0-310" fmla="*/ 1136443 h 1193415"/>
                <a:gd name="connsiteX1-311" fmla="*/ 1173043 w 1557739"/>
                <a:gd name="connsiteY1-312" fmla="*/ 1193415 h 1193415"/>
                <a:gd name="connsiteX2-313" fmla="*/ 745753 w 1557739"/>
                <a:gd name="connsiteY2-314" fmla="*/ 777520 h 1193415"/>
                <a:gd name="connsiteX3-315" fmla="*/ 509319 w 1557739"/>
                <a:gd name="connsiteY3-316" fmla="*/ 768974 h 1193415"/>
                <a:gd name="connsiteX4-317" fmla="*/ 2269 w 1557739"/>
                <a:gd name="connsiteY4-318" fmla="*/ 575269 h 1193415"/>
                <a:gd name="connsiteX5-319" fmla="*/ 332706 w 1557739"/>
                <a:gd name="connsiteY5-320" fmla="*/ 290409 h 1193415"/>
                <a:gd name="connsiteX6-321" fmla="*/ 797028 w 1557739"/>
                <a:gd name="connsiteY6-322" fmla="*/ 11247 h 1193415"/>
                <a:gd name="connsiteX7-323" fmla="*/ 1284138 w 1557739"/>
                <a:gd name="connsiteY7-324" fmla="*/ 355927 h 1193415"/>
                <a:gd name="connsiteX8-325" fmla="*/ 1557603 w 1557739"/>
                <a:gd name="connsiteY8-326" fmla="*/ 506903 h 1193415"/>
                <a:gd name="connsiteX9-327" fmla="*/ 1118919 w 1557739"/>
                <a:gd name="connsiteY9-328" fmla="*/ 905707 h 1193415"/>
                <a:gd name="connsiteX10-329" fmla="*/ 1247106 w 1557739"/>
                <a:gd name="connsiteY10-330" fmla="*/ 1136443 h 1193415"/>
                <a:gd name="connsiteX0-331" fmla="*/ 1247106 w 1557739"/>
                <a:gd name="connsiteY0-332" fmla="*/ 1160259 h 1217231"/>
                <a:gd name="connsiteX1-333" fmla="*/ 1173043 w 1557739"/>
                <a:gd name="connsiteY1-334" fmla="*/ 1217231 h 1217231"/>
                <a:gd name="connsiteX2-335" fmla="*/ 745753 w 1557739"/>
                <a:gd name="connsiteY2-336" fmla="*/ 801336 h 1217231"/>
                <a:gd name="connsiteX3-337" fmla="*/ 509319 w 1557739"/>
                <a:gd name="connsiteY3-338" fmla="*/ 792790 h 1217231"/>
                <a:gd name="connsiteX4-339" fmla="*/ 2269 w 1557739"/>
                <a:gd name="connsiteY4-340" fmla="*/ 599085 h 1217231"/>
                <a:gd name="connsiteX5-341" fmla="*/ 332706 w 1557739"/>
                <a:gd name="connsiteY5-342" fmla="*/ 314225 h 1217231"/>
                <a:gd name="connsiteX6-343" fmla="*/ 797028 w 1557739"/>
                <a:gd name="connsiteY6-344" fmla="*/ 35063 h 1217231"/>
                <a:gd name="connsiteX7-345" fmla="*/ 1284138 w 1557739"/>
                <a:gd name="connsiteY7-346" fmla="*/ 379743 h 1217231"/>
                <a:gd name="connsiteX8-347" fmla="*/ 1557603 w 1557739"/>
                <a:gd name="connsiteY8-348" fmla="*/ 530719 h 1217231"/>
                <a:gd name="connsiteX9-349" fmla="*/ 1118919 w 1557739"/>
                <a:gd name="connsiteY9-350" fmla="*/ 929523 h 1217231"/>
                <a:gd name="connsiteX10-351" fmla="*/ 1247106 w 1557739"/>
                <a:gd name="connsiteY10-352" fmla="*/ 1160259 h 1217231"/>
                <a:gd name="connsiteX0-353" fmla="*/ 1247106 w 1557739"/>
                <a:gd name="connsiteY0-354" fmla="*/ 1154040 h 1211012"/>
                <a:gd name="connsiteX1-355" fmla="*/ 1173043 w 1557739"/>
                <a:gd name="connsiteY1-356" fmla="*/ 1211012 h 1211012"/>
                <a:gd name="connsiteX2-357" fmla="*/ 745753 w 1557739"/>
                <a:gd name="connsiteY2-358" fmla="*/ 795117 h 1211012"/>
                <a:gd name="connsiteX3-359" fmla="*/ 509319 w 1557739"/>
                <a:gd name="connsiteY3-360" fmla="*/ 786571 h 1211012"/>
                <a:gd name="connsiteX4-361" fmla="*/ 2269 w 1557739"/>
                <a:gd name="connsiteY4-362" fmla="*/ 592866 h 1211012"/>
                <a:gd name="connsiteX5-363" fmla="*/ 332706 w 1557739"/>
                <a:gd name="connsiteY5-364" fmla="*/ 308006 h 1211012"/>
                <a:gd name="connsiteX6-365" fmla="*/ 797028 w 1557739"/>
                <a:gd name="connsiteY6-366" fmla="*/ 28844 h 1211012"/>
                <a:gd name="connsiteX7-367" fmla="*/ 1284138 w 1557739"/>
                <a:gd name="connsiteY7-368" fmla="*/ 373524 h 1211012"/>
                <a:gd name="connsiteX8-369" fmla="*/ 1557603 w 1557739"/>
                <a:gd name="connsiteY8-370" fmla="*/ 524500 h 1211012"/>
                <a:gd name="connsiteX9-371" fmla="*/ 1118919 w 1557739"/>
                <a:gd name="connsiteY9-372" fmla="*/ 923304 h 1211012"/>
                <a:gd name="connsiteX10-373" fmla="*/ 1247106 w 1557739"/>
                <a:gd name="connsiteY10-374" fmla="*/ 1154040 h 1211012"/>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1557739" h="1211012">
                  <a:moveTo>
                    <a:pt x="1247106" y="1154040"/>
                  </a:moveTo>
                  <a:lnTo>
                    <a:pt x="1173043" y="1211012"/>
                  </a:lnTo>
                  <a:cubicBezTo>
                    <a:pt x="959398" y="1186324"/>
                    <a:pt x="811271" y="1013510"/>
                    <a:pt x="745753" y="795117"/>
                  </a:cubicBezTo>
                  <a:cubicBezTo>
                    <a:pt x="664093" y="860634"/>
                    <a:pt x="553947" y="834997"/>
                    <a:pt x="509319" y="786571"/>
                  </a:cubicBezTo>
                  <a:cubicBezTo>
                    <a:pt x="314665" y="901464"/>
                    <a:pt x="43099" y="765681"/>
                    <a:pt x="2269" y="592866"/>
                  </a:cubicBezTo>
                  <a:cubicBezTo>
                    <a:pt x="-18621" y="526399"/>
                    <a:pt x="105768" y="306107"/>
                    <a:pt x="332706" y="308006"/>
                  </a:cubicBezTo>
                  <a:cubicBezTo>
                    <a:pt x="498874" y="249135"/>
                    <a:pt x="684983" y="232993"/>
                    <a:pt x="797028" y="28844"/>
                  </a:cubicBezTo>
                  <a:cubicBezTo>
                    <a:pt x="871091" y="-30028"/>
                    <a:pt x="1252803" y="-34774"/>
                    <a:pt x="1284138" y="373524"/>
                  </a:cubicBezTo>
                  <a:cubicBezTo>
                    <a:pt x="1389536" y="366877"/>
                    <a:pt x="1563300" y="451386"/>
                    <a:pt x="1557603" y="524500"/>
                  </a:cubicBezTo>
                  <a:cubicBezTo>
                    <a:pt x="1545259" y="648890"/>
                    <a:pt x="1453155" y="867281"/>
                    <a:pt x="1118919" y="923304"/>
                  </a:cubicBezTo>
                  <a:lnTo>
                    <a:pt x="1247106" y="115404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阿里巴巴普惠体 R" panose="00020600040101010101" pitchFamily="18" charset="-122"/>
              </a:endParaRPr>
            </a:p>
          </p:txBody>
        </p:sp>
        <p:sp>
          <p:nvSpPr>
            <p:cNvPr id="11" name="任意多边形 38"/>
            <p:cNvSpPr/>
            <p:nvPr/>
          </p:nvSpPr>
          <p:spPr>
            <a:xfrm>
              <a:off x="6884988" y="2898775"/>
              <a:ext cx="903287" cy="1219200"/>
            </a:xfrm>
            <a:custGeom>
              <a:gdLst>
                <a:gd name="connsiteX0" fmla="*/ 247828 w 467170"/>
                <a:gd name="connsiteY0" fmla="*/ 0 h 706452"/>
                <a:gd name="connsiteX1" fmla="*/ 76912 w 467170"/>
                <a:gd name="connsiteY1" fmla="*/ 219342 h 706452"/>
                <a:gd name="connsiteX2" fmla="*/ 0 w 467170"/>
                <a:gd name="connsiteY2" fmla="*/ 282011 h 706452"/>
                <a:gd name="connsiteX3" fmla="*/ 239283 w 467170"/>
                <a:gd name="connsiteY3" fmla="*/ 623843 h 706452"/>
                <a:gd name="connsiteX4" fmla="*/ 467170 w 467170"/>
                <a:gd name="connsiteY4" fmla="*/ 706452 h 706452"/>
                <a:gd name="connsiteX5" fmla="*/ 247828 w 467170"/>
                <a:gd name="connsiteY5" fmla="*/ 0 h 706452"/>
                <a:gd name="connsiteX0-1" fmla="*/ 247828 w 467170"/>
                <a:gd name="connsiteY0-2" fmla="*/ 0 h 706452"/>
                <a:gd name="connsiteX1-3" fmla="*/ 76912 w 467170"/>
                <a:gd name="connsiteY1-4" fmla="*/ 219342 h 706452"/>
                <a:gd name="connsiteX2-5" fmla="*/ 0 w 467170"/>
                <a:gd name="connsiteY2-6" fmla="*/ 282011 h 706452"/>
                <a:gd name="connsiteX3-7" fmla="*/ 239283 w 467170"/>
                <a:gd name="connsiteY3-8" fmla="*/ 623843 h 706452"/>
                <a:gd name="connsiteX4-9" fmla="*/ 467170 w 467170"/>
                <a:gd name="connsiteY4-10" fmla="*/ 706452 h 706452"/>
                <a:gd name="connsiteX5-11" fmla="*/ 247828 w 467170"/>
                <a:gd name="connsiteY5-12" fmla="*/ 0 h 706452"/>
                <a:gd name="connsiteX0-13" fmla="*/ 247828 w 522886"/>
                <a:gd name="connsiteY0-14" fmla="*/ 0 h 706452"/>
                <a:gd name="connsiteX1-15" fmla="*/ 76912 w 522886"/>
                <a:gd name="connsiteY1-16" fmla="*/ 219342 h 706452"/>
                <a:gd name="connsiteX2-17" fmla="*/ 0 w 522886"/>
                <a:gd name="connsiteY2-18" fmla="*/ 282011 h 706452"/>
                <a:gd name="connsiteX3-19" fmla="*/ 239283 w 522886"/>
                <a:gd name="connsiteY3-20" fmla="*/ 623843 h 706452"/>
                <a:gd name="connsiteX4-21" fmla="*/ 467170 w 522886"/>
                <a:gd name="connsiteY4-22" fmla="*/ 706452 h 706452"/>
                <a:gd name="connsiteX5-23" fmla="*/ 247828 w 522886"/>
                <a:gd name="connsiteY5-24" fmla="*/ 0 h 706452"/>
                <a:gd name="connsiteX0-25" fmla="*/ 247828 w 522886"/>
                <a:gd name="connsiteY0-26" fmla="*/ 0 h 706452"/>
                <a:gd name="connsiteX1-27" fmla="*/ 76912 w 522886"/>
                <a:gd name="connsiteY1-28" fmla="*/ 219342 h 706452"/>
                <a:gd name="connsiteX2-29" fmla="*/ 0 w 522886"/>
                <a:gd name="connsiteY2-30" fmla="*/ 282011 h 706452"/>
                <a:gd name="connsiteX3-31" fmla="*/ 239283 w 522886"/>
                <a:gd name="connsiteY3-32" fmla="*/ 623843 h 706452"/>
                <a:gd name="connsiteX4-33" fmla="*/ 467170 w 522886"/>
                <a:gd name="connsiteY4-34" fmla="*/ 706452 h 706452"/>
                <a:gd name="connsiteX5-35" fmla="*/ 247828 w 522886"/>
                <a:gd name="connsiteY5-36" fmla="*/ 0 h 706452"/>
                <a:gd name="connsiteX0-37" fmla="*/ 247828 w 522886"/>
                <a:gd name="connsiteY0-38" fmla="*/ 0 h 706452"/>
                <a:gd name="connsiteX1-39" fmla="*/ 76912 w 522886"/>
                <a:gd name="connsiteY1-40" fmla="*/ 219342 h 706452"/>
                <a:gd name="connsiteX2-41" fmla="*/ 0 w 522886"/>
                <a:gd name="connsiteY2-42" fmla="*/ 282011 h 706452"/>
                <a:gd name="connsiteX3-43" fmla="*/ 239283 w 522886"/>
                <a:gd name="connsiteY3-44" fmla="*/ 623843 h 706452"/>
                <a:gd name="connsiteX4-45" fmla="*/ 467170 w 522886"/>
                <a:gd name="connsiteY4-46" fmla="*/ 706452 h 706452"/>
                <a:gd name="connsiteX5-47" fmla="*/ 247828 w 522886"/>
                <a:gd name="connsiteY5-48" fmla="*/ 0 h 706452"/>
                <a:gd name="connsiteX0-49" fmla="*/ 247828 w 522886"/>
                <a:gd name="connsiteY0-50" fmla="*/ 0 h 706452"/>
                <a:gd name="connsiteX1-51" fmla="*/ 76912 w 522886"/>
                <a:gd name="connsiteY1-52" fmla="*/ 219342 h 706452"/>
                <a:gd name="connsiteX2-53" fmla="*/ 0 w 522886"/>
                <a:gd name="connsiteY2-54" fmla="*/ 282011 h 706452"/>
                <a:gd name="connsiteX3-55" fmla="*/ 239283 w 522886"/>
                <a:gd name="connsiteY3-56" fmla="*/ 623843 h 706452"/>
                <a:gd name="connsiteX4-57" fmla="*/ 467170 w 522886"/>
                <a:gd name="connsiteY4-58" fmla="*/ 706452 h 706452"/>
                <a:gd name="connsiteX5-59" fmla="*/ 247828 w 522886"/>
                <a:gd name="connsiteY5-60" fmla="*/ 0 h 706452"/>
                <a:gd name="connsiteX0-61" fmla="*/ 247828 w 522886"/>
                <a:gd name="connsiteY0-62" fmla="*/ 0 h 706452"/>
                <a:gd name="connsiteX1-63" fmla="*/ 76912 w 522886"/>
                <a:gd name="connsiteY1-64" fmla="*/ 219342 h 706452"/>
                <a:gd name="connsiteX2-65" fmla="*/ 0 w 522886"/>
                <a:gd name="connsiteY2-66" fmla="*/ 282011 h 706452"/>
                <a:gd name="connsiteX3-67" fmla="*/ 239283 w 522886"/>
                <a:gd name="connsiteY3-68" fmla="*/ 623843 h 706452"/>
                <a:gd name="connsiteX4-69" fmla="*/ 467170 w 522886"/>
                <a:gd name="connsiteY4-70" fmla="*/ 706452 h 706452"/>
                <a:gd name="connsiteX5-71" fmla="*/ 247828 w 522886"/>
                <a:gd name="connsiteY5-72" fmla="*/ 0 h 706452"/>
                <a:gd name="connsiteX0-73" fmla="*/ 247828 w 522886"/>
                <a:gd name="connsiteY0-74" fmla="*/ 0 h 706452"/>
                <a:gd name="connsiteX1-75" fmla="*/ 76912 w 522886"/>
                <a:gd name="connsiteY1-76" fmla="*/ 219342 h 706452"/>
                <a:gd name="connsiteX2-77" fmla="*/ 0 w 522886"/>
                <a:gd name="connsiteY2-78" fmla="*/ 282011 h 706452"/>
                <a:gd name="connsiteX3-79" fmla="*/ 239283 w 522886"/>
                <a:gd name="connsiteY3-80" fmla="*/ 623843 h 706452"/>
                <a:gd name="connsiteX4-81" fmla="*/ 467170 w 522886"/>
                <a:gd name="connsiteY4-82" fmla="*/ 706452 h 706452"/>
                <a:gd name="connsiteX5-83" fmla="*/ 247828 w 522886"/>
                <a:gd name="connsiteY5-84" fmla="*/ 0 h 706452"/>
                <a:gd name="connsiteX0-85" fmla="*/ 247828 w 522886"/>
                <a:gd name="connsiteY0-86" fmla="*/ 0 h 706452"/>
                <a:gd name="connsiteX1-87" fmla="*/ 76912 w 522886"/>
                <a:gd name="connsiteY1-88" fmla="*/ 219342 h 706452"/>
                <a:gd name="connsiteX2-89" fmla="*/ 0 w 522886"/>
                <a:gd name="connsiteY2-90" fmla="*/ 282011 h 706452"/>
                <a:gd name="connsiteX3-91" fmla="*/ 239283 w 522886"/>
                <a:gd name="connsiteY3-92" fmla="*/ 623843 h 706452"/>
                <a:gd name="connsiteX4-93" fmla="*/ 467170 w 522886"/>
                <a:gd name="connsiteY4-94" fmla="*/ 706452 h 706452"/>
                <a:gd name="connsiteX5-95" fmla="*/ 247828 w 522886"/>
                <a:gd name="connsiteY5-96" fmla="*/ 0 h 706452"/>
                <a:gd name="connsiteX0-97" fmla="*/ 247828 w 522886"/>
                <a:gd name="connsiteY0-98" fmla="*/ 0 h 706452"/>
                <a:gd name="connsiteX1-99" fmla="*/ 76912 w 522886"/>
                <a:gd name="connsiteY1-100" fmla="*/ 219342 h 706452"/>
                <a:gd name="connsiteX2-101" fmla="*/ 0 w 522886"/>
                <a:gd name="connsiteY2-102" fmla="*/ 282011 h 706452"/>
                <a:gd name="connsiteX3-103" fmla="*/ 239283 w 522886"/>
                <a:gd name="connsiteY3-104" fmla="*/ 623843 h 706452"/>
                <a:gd name="connsiteX4-105" fmla="*/ 467170 w 522886"/>
                <a:gd name="connsiteY4-106" fmla="*/ 706452 h 706452"/>
                <a:gd name="connsiteX5-107" fmla="*/ 247828 w 522886"/>
                <a:gd name="connsiteY5-108" fmla="*/ 0 h 706452"/>
                <a:gd name="connsiteX0-109" fmla="*/ 247828 w 522886"/>
                <a:gd name="connsiteY0-110" fmla="*/ 0 h 706452"/>
                <a:gd name="connsiteX1-111" fmla="*/ 76912 w 522886"/>
                <a:gd name="connsiteY1-112" fmla="*/ 219342 h 706452"/>
                <a:gd name="connsiteX2-113" fmla="*/ 0 w 522886"/>
                <a:gd name="connsiteY2-114" fmla="*/ 282011 h 706452"/>
                <a:gd name="connsiteX3-115" fmla="*/ 239283 w 522886"/>
                <a:gd name="connsiteY3-116" fmla="*/ 623843 h 706452"/>
                <a:gd name="connsiteX4-117" fmla="*/ 467170 w 522886"/>
                <a:gd name="connsiteY4-118" fmla="*/ 706452 h 706452"/>
                <a:gd name="connsiteX5-119" fmla="*/ 247828 w 522886"/>
                <a:gd name="connsiteY5-120" fmla="*/ 0 h 706452"/>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522886" h="706452">
                  <a:moveTo>
                    <a:pt x="247828" y="0"/>
                  </a:moveTo>
                  <a:cubicBezTo>
                    <a:pt x="250676" y="118692"/>
                    <a:pt x="150975" y="194654"/>
                    <a:pt x="76912" y="219342"/>
                  </a:cubicBezTo>
                  <a:cubicBezTo>
                    <a:pt x="45578" y="220292"/>
                    <a:pt x="11394" y="244029"/>
                    <a:pt x="0" y="282011"/>
                  </a:cubicBezTo>
                  <a:cubicBezTo>
                    <a:pt x="159522" y="367469"/>
                    <a:pt x="216494" y="489959"/>
                    <a:pt x="239283" y="623843"/>
                  </a:cubicBezTo>
                  <a:cubicBezTo>
                    <a:pt x="320942" y="622893"/>
                    <a:pt x="408300" y="647581"/>
                    <a:pt x="467170" y="706452"/>
                  </a:cubicBezTo>
                  <a:cubicBezTo>
                    <a:pt x="596306" y="468120"/>
                    <a:pt x="491858" y="98752"/>
                    <a:pt x="247828" y="0"/>
                  </a:cubicBez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sp>
          <p:nvSpPr>
            <p:cNvPr id="12" name="矩形 39"/>
            <p:cNvSpPr>
              <a:spLocks noChangeArrowheads="1"/>
            </p:cNvSpPr>
            <p:nvPr/>
          </p:nvSpPr>
          <p:spPr bwMode="auto">
            <a:xfrm>
              <a:off x="4518024" y="3190875"/>
              <a:ext cx="7159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2800" b="1">
                  <a:solidFill>
                    <a:srgbClr val="FFFFFF"/>
                  </a:solidFill>
                  <a:latin typeface="思源黑体 CN Bold" panose="020b0800000000000000" pitchFamily="34" charset="-122"/>
                  <a:ea typeface="阿里巴巴普惠体 R" panose="00020600040101010101" pitchFamily="18" charset="-122"/>
                </a:rPr>
                <a:t>01</a:t>
              </a:r>
              <a:endParaRPr lang="zh-CN" altLang="en-US" sz="2800" b="1">
                <a:solidFill>
                  <a:srgbClr val="FFFFFF"/>
                </a:solidFill>
                <a:latin typeface="思源黑体 CN Bold" panose="020b0800000000000000" pitchFamily="34" charset="-122"/>
                <a:ea typeface="阿里巴巴普惠体 R" panose="00020600040101010101" pitchFamily="18" charset="-122"/>
              </a:endParaRPr>
            </a:p>
          </p:txBody>
        </p:sp>
        <p:sp>
          <p:nvSpPr>
            <p:cNvPr id="13" name="矩形 40"/>
            <p:cNvSpPr>
              <a:spLocks noChangeArrowheads="1"/>
            </p:cNvSpPr>
            <p:nvPr/>
          </p:nvSpPr>
          <p:spPr bwMode="auto">
            <a:xfrm>
              <a:off x="5989637" y="2498725"/>
              <a:ext cx="715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2800" b="1">
                  <a:solidFill>
                    <a:srgbClr val="FFFFFF"/>
                  </a:solidFill>
                  <a:latin typeface="思源黑体 CN Bold" panose="020b0800000000000000" pitchFamily="34" charset="-122"/>
                  <a:ea typeface="阿里巴巴普惠体 R" panose="00020600040101010101" pitchFamily="18" charset="-122"/>
                </a:rPr>
                <a:t>02</a:t>
              </a:r>
              <a:endParaRPr lang="zh-CN" altLang="en-US" sz="2800" b="1">
                <a:solidFill>
                  <a:srgbClr val="FFFFFF"/>
                </a:solidFill>
                <a:latin typeface="思源黑体 CN Bold" panose="020b0800000000000000" pitchFamily="34" charset="-122"/>
                <a:ea typeface="阿里巴巴普惠体 R" panose="00020600040101010101" pitchFamily="18" charset="-122"/>
              </a:endParaRPr>
            </a:p>
          </p:txBody>
        </p:sp>
        <p:sp>
          <p:nvSpPr>
            <p:cNvPr id="14" name="矩形 41"/>
            <p:cNvSpPr>
              <a:spLocks noChangeArrowheads="1"/>
            </p:cNvSpPr>
            <p:nvPr/>
          </p:nvSpPr>
          <p:spPr bwMode="auto">
            <a:xfrm>
              <a:off x="7040562" y="3238500"/>
              <a:ext cx="715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2800" b="1">
                  <a:solidFill>
                    <a:srgbClr val="FFFFFF"/>
                  </a:solidFill>
                  <a:latin typeface="思源黑体 CN Bold" panose="020b0800000000000000" pitchFamily="34" charset="-122"/>
                  <a:ea typeface="阿里巴巴普惠体 R" panose="00020600040101010101" pitchFamily="18" charset="-122"/>
                </a:rPr>
                <a:t>03</a:t>
              </a:r>
              <a:endParaRPr lang="zh-CN" altLang="en-US" sz="2800" b="1">
                <a:solidFill>
                  <a:srgbClr val="FFFFFF"/>
                </a:solidFill>
                <a:latin typeface="思源黑体 CN Bold" panose="020b0800000000000000" pitchFamily="34" charset="-122"/>
                <a:ea typeface="阿里巴巴普惠体 R" panose="00020600040101010101" pitchFamily="18" charset="-122"/>
              </a:endParaRPr>
            </a:p>
          </p:txBody>
        </p:sp>
        <p:sp>
          <p:nvSpPr>
            <p:cNvPr id="15" name="矩形 42"/>
            <p:cNvSpPr>
              <a:spLocks noChangeArrowheads="1"/>
            </p:cNvSpPr>
            <p:nvPr/>
          </p:nvSpPr>
          <p:spPr bwMode="auto">
            <a:xfrm>
              <a:off x="6056494" y="4068763"/>
              <a:ext cx="7140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2800" b="1">
                  <a:solidFill>
                    <a:srgbClr val="FFFFFF"/>
                  </a:solidFill>
                  <a:latin typeface="思源黑体 CN Bold" panose="020b0800000000000000" pitchFamily="34" charset="-122"/>
                  <a:ea typeface="阿里巴巴普惠体 R" panose="00020600040101010101" pitchFamily="18" charset="-122"/>
                </a:rPr>
                <a:t>04</a:t>
              </a:r>
              <a:endParaRPr lang="zh-CN" altLang="en-US" sz="2800" b="1">
                <a:solidFill>
                  <a:srgbClr val="FFFFFF"/>
                </a:solidFill>
                <a:latin typeface="思源黑体 CN Bold" panose="020b0800000000000000" pitchFamily="34" charset="-122"/>
                <a:ea typeface="阿里巴巴普惠体 R" panose="00020600040101010101" pitchFamily="18" charset="-122"/>
              </a:endParaRPr>
            </a:p>
          </p:txBody>
        </p:sp>
      </p:grpSp>
      <p:grpSp>
        <p:nvGrpSpPr>
          <p:cNvPr id="16" name="组合 15"/>
          <p:cNvGrpSpPr/>
          <p:nvPr/>
        </p:nvGrpSpPr>
        <p:grpSpPr>
          <a:xfrm>
            <a:off x="1338819" y="1943101"/>
            <a:ext cx="2699694" cy="1168647"/>
            <a:chOff x="1895297" y="2159076"/>
            <a:chExt cx="2228941" cy="964866"/>
          </a:xfrm>
        </p:grpSpPr>
        <p:sp>
          <p:nvSpPr>
            <p:cNvPr id="17" name="Rectangle 16"/>
            <p:cNvSpPr/>
            <p:nvPr/>
          </p:nvSpPr>
          <p:spPr>
            <a:xfrm flipH="1">
              <a:off x="1895297" y="2468130"/>
              <a:ext cx="2228941" cy="655812"/>
            </a:xfrm>
            <a:prstGeom prst="rect">
              <a:avLst/>
            </a:prstGeom>
          </p:spPr>
          <p:txBody>
            <a:bodyPr wrap="square">
              <a:spAutoFit/>
            </a:bodyPr>
            <a:lstStyle/>
            <a:p>
              <a:pPr algn="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18"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rgbClr val="EC6700"/>
                  </a:solidFill>
                  <a:latin typeface="思源黑体 CN Bold" panose="020b0800000000000000" pitchFamily="34" charset="-122"/>
                  <a:ea typeface="思源黑体 CN Bold" panose="020b0800000000000000" pitchFamily="34" charset="-122"/>
                </a:rPr>
                <a:t>标题文字添加</a:t>
              </a:r>
              <a:endParaRPr lang="en-US" sz="2000">
                <a:solidFill>
                  <a:srgbClr val="EC6700"/>
                </a:solidFill>
                <a:latin typeface="思源黑体 CN Bold" panose="020b0800000000000000" pitchFamily="34" charset="-122"/>
                <a:ea typeface="思源黑体 CN Bold" panose="020b0800000000000000" pitchFamily="34" charset="-122"/>
              </a:endParaRPr>
            </a:p>
          </p:txBody>
        </p:sp>
      </p:grpSp>
      <p:grpSp>
        <p:nvGrpSpPr>
          <p:cNvPr id="19" name="组合 18"/>
          <p:cNvGrpSpPr/>
          <p:nvPr/>
        </p:nvGrpSpPr>
        <p:grpSpPr>
          <a:xfrm>
            <a:off x="1338819" y="4256071"/>
            <a:ext cx="2699694" cy="1168647"/>
            <a:chOff x="1895297" y="2159076"/>
            <a:chExt cx="2228941" cy="964866"/>
          </a:xfrm>
        </p:grpSpPr>
        <p:sp>
          <p:nvSpPr>
            <p:cNvPr id="20" name="Rectangle 16"/>
            <p:cNvSpPr/>
            <p:nvPr/>
          </p:nvSpPr>
          <p:spPr>
            <a:xfrm flipH="1">
              <a:off x="1895297" y="2468130"/>
              <a:ext cx="2228941" cy="655812"/>
            </a:xfrm>
            <a:prstGeom prst="rect">
              <a:avLst/>
            </a:prstGeom>
          </p:spPr>
          <p:txBody>
            <a:bodyPr wrap="square">
              <a:spAutoFit/>
            </a:bodyPr>
            <a:lstStyle/>
            <a:p>
              <a:pPr algn="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1"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nvGrpSpPr>
          <p:cNvPr id="22" name="组合 21"/>
          <p:cNvGrpSpPr/>
          <p:nvPr/>
        </p:nvGrpSpPr>
        <p:grpSpPr>
          <a:xfrm flipH="1">
            <a:off x="8222614" y="1943101"/>
            <a:ext cx="2699694" cy="1168647"/>
            <a:chOff x="1895297" y="2159076"/>
            <a:chExt cx="2228941" cy="964866"/>
          </a:xfrm>
        </p:grpSpPr>
        <p:sp>
          <p:nvSpPr>
            <p:cNvPr id="23" name="Rectangle 16"/>
            <p:cNvSpPr/>
            <p:nvPr/>
          </p:nvSpPr>
          <p:spPr>
            <a:xfrm flipH="1">
              <a:off x="1895297" y="2468130"/>
              <a:ext cx="2228941" cy="655812"/>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4"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nvGrpSpPr>
          <p:cNvPr id="25" name="组合 24"/>
          <p:cNvGrpSpPr/>
          <p:nvPr/>
        </p:nvGrpSpPr>
        <p:grpSpPr>
          <a:xfrm flipH="1">
            <a:off x="8222614" y="4256071"/>
            <a:ext cx="2699694" cy="1168647"/>
            <a:chOff x="1895297" y="2159076"/>
            <a:chExt cx="2228941" cy="964866"/>
          </a:xfrm>
        </p:grpSpPr>
        <p:sp>
          <p:nvSpPr>
            <p:cNvPr id="26" name="Rectangle 16"/>
            <p:cNvSpPr/>
            <p:nvPr/>
          </p:nvSpPr>
          <p:spPr>
            <a:xfrm flipH="1">
              <a:off x="1895297" y="2468130"/>
              <a:ext cx="2228941" cy="655812"/>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7"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strVal val="#ppt_x"/>
                                          </p:val>
                                        </p:tav>
                                        <p:tav tm="100000">
                                          <p:val>
                                            <p:strVal val="#ppt_x"/>
                                          </p:val>
                                        </p:tav>
                                      </p:tavLst>
                                    </p:anim>
                                    <p:anim calcmode="lin" valueType="num">
                                      <p:cBhvr>
                                        <p:cTn id="15" dur="500" fill="hold"/>
                                        <p:tgtEl>
                                          <p:spTgt spid="1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anim calcmode="lin" valueType="num">
                                      <p:cBhvr>
                                        <p:cTn id="20" dur="500" fill="hold"/>
                                        <p:tgtEl>
                                          <p:spTgt spid="22"/>
                                        </p:tgtEl>
                                        <p:attrNameLst>
                                          <p:attrName>ppt_x</p:attrName>
                                        </p:attrNameLst>
                                      </p:cBhvr>
                                      <p:tavLst>
                                        <p:tav tm="0">
                                          <p:val>
                                            <p:strVal val="#ppt_x"/>
                                          </p:val>
                                        </p:tav>
                                        <p:tav tm="100000">
                                          <p:val>
                                            <p:strVal val="#ppt_x"/>
                                          </p:val>
                                        </p:tav>
                                      </p:tavLst>
                                    </p:anim>
                                    <p:anim calcmode="lin" valueType="num">
                                      <p:cBhvr>
                                        <p:cTn id="21" dur="500" fill="hold"/>
                                        <p:tgtEl>
                                          <p:spTgt spid="22"/>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anim calcmode="lin" valueType="num">
                                      <p:cBhvr>
                                        <p:cTn id="26" dur="500" fill="hold"/>
                                        <p:tgtEl>
                                          <p:spTgt spid="19"/>
                                        </p:tgtEl>
                                        <p:attrNameLst>
                                          <p:attrName>ppt_x</p:attrName>
                                        </p:attrNameLst>
                                      </p:cBhvr>
                                      <p:tavLst>
                                        <p:tav tm="0">
                                          <p:val>
                                            <p:strVal val="#ppt_x"/>
                                          </p:val>
                                        </p:tav>
                                        <p:tav tm="100000">
                                          <p:val>
                                            <p:strVal val="#ppt_x"/>
                                          </p:val>
                                        </p:tav>
                                      </p:tavLst>
                                    </p:anim>
                                    <p:anim calcmode="lin" valueType="num">
                                      <p:cBhvr>
                                        <p:cTn id="27" dur="500" fill="hold"/>
                                        <p:tgtEl>
                                          <p:spTgt spid="19"/>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anim calcmode="lin" valueType="num">
                                      <p:cBhvr>
                                        <p:cTn id="32" dur="500" fill="hold"/>
                                        <p:tgtEl>
                                          <p:spTgt spid="25"/>
                                        </p:tgtEl>
                                        <p:attrNameLst>
                                          <p:attrName>ppt_x</p:attrName>
                                        </p:attrNameLst>
                                      </p:cBhvr>
                                      <p:tavLst>
                                        <p:tav tm="0">
                                          <p:val>
                                            <p:strVal val="#ppt_x"/>
                                          </p:val>
                                        </p:tav>
                                        <p:tav tm="100000">
                                          <p:val>
                                            <p:strVal val="#ppt_x"/>
                                          </p:val>
                                        </p:tav>
                                      </p:tavLst>
                                    </p:anim>
                                    <p:anim calcmode="lin" valueType="num">
                                      <p:cBhvr>
                                        <p:cTn id="33" dur="5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sp>
        <p:nvSpPr>
          <p:cNvPr id="12" name="Freeform1"/>
          <p:cNvSpPr/>
          <p:nvPr/>
        </p:nvSpPr>
        <p:spPr>
          <a:xfrm rot="10800000">
            <a:off x="0" y="-1"/>
            <a:ext cx="7937500" cy="6398177"/>
          </a:xfrm>
          <a:custGeom>
            <a:gdLst>
              <a:gd name="connsiteX0" fmla="*/ 0 w 5657850"/>
              <a:gd name="connsiteY0" fmla="*/ 0 h 4929550"/>
              <a:gd name="connsiteX1" fmla="*/ 5657850 w 5657850"/>
              <a:gd name="connsiteY1" fmla="*/ 0 h 4929550"/>
              <a:gd name="connsiteX2" fmla="*/ 5657850 w 5657850"/>
              <a:gd name="connsiteY2" fmla="*/ 4929550 h 4929550"/>
              <a:gd name="connsiteX3" fmla="*/ 0 w 5657850"/>
              <a:gd name="connsiteY3" fmla="*/ 4929550 h 4929550"/>
              <a:gd name="connsiteX4" fmla="*/ 0 w 5657850"/>
              <a:gd name="connsiteY4" fmla="*/ 0 h 4929550"/>
              <a:gd name="connsiteX0-1" fmla="*/ 0 w 5657850"/>
              <a:gd name="connsiteY0-2" fmla="*/ 1003300 h 5932850"/>
              <a:gd name="connsiteX1-3" fmla="*/ 5657850 w 5657850"/>
              <a:gd name="connsiteY1-4" fmla="*/ 1003300 h 5932850"/>
              <a:gd name="connsiteX2-5" fmla="*/ 5657850 w 5657850"/>
              <a:gd name="connsiteY2-6" fmla="*/ 5932850 h 5932850"/>
              <a:gd name="connsiteX3-7" fmla="*/ 0 w 5657850"/>
              <a:gd name="connsiteY3-8" fmla="*/ 5932850 h 5932850"/>
              <a:gd name="connsiteX4-9" fmla="*/ 0 w 5657850"/>
              <a:gd name="connsiteY4-10" fmla="*/ 1003300 h 5932850"/>
              <a:gd name="connsiteX0-11" fmla="*/ 660400 w 6318250"/>
              <a:gd name="connsiteY0-12" fmla="*/ 1003300 h 5932850"/>
              <a:gd name="connsiteX1-13" fmla="*/ 6318250 w 6318250"/>
              <a:gd name="connsiteY1-14" fmla="*/ 1003300 h 5932850"/>
              <a:gd name="connsiteX2-15" fmla="*/ 6318250 w 6318250"/>
              <a:gd name="connsiteY2-16" fmla="*/ 5932850 h 5932850"/>
              <a:gd name="connsiteX3-17" fmla="*/ 660400 w 6318250"/>
              <a:gd name="connsiteY3-18" fmla="*/ 5932850 h 5932850"/>
              <a:gd name="connsiteX4-19" fmla="*/ 660400 w 6318250"/>
              <a:gd name="connsiteY4-20" fmla="*/ 1003300 h 5932850"/>
              <a:gd name="connsiteX0-21" fmla="*/ 660400 w 6318250"/>
              <a:gd name="connsiteY0-22" fmla="*/ 965201 h 5894751"/>
              <a:gd name="connsiteX1-23" fmla="*/ 6318250 w 6318250"/>
              <a:gd name="connsiteY1-24" fmla="*/ 965201 h 5894751"/>
              <a:gd name="connsiteX2-25" fmla="*/ 6318250 w 6318250"/>
              <a:gd name="connsiteY2-26" fmla="*/ 5894751 h 5894751"/>
              <a:gd name="connsiteX3-27" fmla="*/ 660400 w 6318250"/>
              <a:gd name="connsiteY3-28" fmla="*/ 5894751 h 5894751"/>
              <a:gd name="connsiteX4-29" fmla="*/ 660400 w 6318250"/>
              <a:gd name="connsiteY4-30" fmla="*/ 965201 h 5894751"/>
              <a:gd name="connsiteX0-31" fmla="*/ 711200 w 6369050"/>
              <a:gd name="connsiteY0-32" fmla="*/ 965200 h 5894750"/>
              <a:gd name="connsiteX1-33" fmla="*/ 6369050 w 6369050"/>
              <a:gd name="connsiteY1-34" fmla="*/ 965200 h 5894750"/>
              <a:gd name="connsiteX2-35" fmla="*/ 6369050 w 6369050"/>
              <a:gd name="connsiteY2-36" fmla="*/ 5894750 h 5894750"/>
              <a:gd name="connsiteX3-37" fmla="*/ 711200 w 6369050"/>
              <a:gd name="connsiteY3-38" fmla="*/ 5894750 h 5894750"/>
              <a:gd name="connsiteX4-39" fmla="*/ 711200 w 6369050"/>
              <a:gd name="connsiteY4-40" fmla="*/ 965200 h 5894750"/>
              <a:gd name="connsiteX0-41" fmla="*/ 4371975 w 10029825"/>
              <a:gd name="connsiteY0-42" fmla="*/ 965200 h 5894750"/>
              <a:gd name="connsiteX1-43" fmla="*/ 10029825 w 10029825"/>
              <a:gd name="connsiteY1-44" fmla="*/ 965200 h 5894750"/>
              <a:gd name="connsiteX2-45" fmla="*/ 10029825 w 10029825"/>
              <a:gd name="connsiteY2-46" fmla="*/ 5894750 h 5894750"/>
              <a:gd name="connsiteX3-47" fmla="*/ 0 w 10029825"/>
              <a:gd name="connsiteY3-48" fmla="*/ 5894750 h 5894750"/>
              <a:gd name="connsiteX4-49" fmla="*/ 4371975 w 10029825"/>
              <a:gd name="connsiteY4-50" fmla="*/ 965200 h 5894750"/>
              <a:gd name="connsiteX0-51" fmla="*/ 4406541 w 10064391"/>
              <a:gd name="connsiteY0-52" fmla="*/ 965200 h 5894750"/>
              <a:gd name="connsiteX1-53" fmla="*/ 10064391 w 10064391"/>
              <a:gd name="connsiteY1-54" fmla="*/ 965200 h 5894750"/>
              <a:gd name="connsiteX2-55" fmla="*/ 10064391 w 10064391"/>
              <a:gd name="connsiteY2-56" fmla="*/ 5894750 h 5894750"/>
              <a:gd name="connsiteX3-57" fmla="*/ 34566 w 10064391"/>
              <a:gd name="connsiteY3-58" fmla="*/ 5894750 h 5894750"/>
              <a:gd name="connsiteX4-59" fmla="*/ 4406541 w 10064391"/>
              <a:gd name="connsiteY4-60" fmla="*/ 965200 h 5894750"/>
              <a:gd name="connsiteX0-61" fmla="*/ 4604702 w 10062527"/>
              <a:gd name="connsiteY0-62" fmla="*/ 1302342 h 5260342"/>
              <a:gd name="connsiteX1-63" fmla="*/ 10062527 w 10062527"/>
              <a:gd name="connsiteY1-64" fmla="*/ 330792 h 5260342"/>
              <a:gd name="connsiteX2-65" fmla="*/ 10062527 w 10062527"/>
              <a:gd name="connsiteY2-66" fmla="*/ 5260342 h 5260342"/>
              <a:gd name="connsiteX3-67" fmla="*/ 32702 w 10062527"/>
              <a:gd name="connsiteY3-68" fmla="*/ 5260342 h 5260342"/>
              <a:gd name="connsiteX4-69" fmla="*/ 4604702 w 10062527"/>
              <a:gd name="connsiteY4-70" fmla="*/ 1302342 h 5260342"/>
              <a:gd name="connsiteX0-71" fmla="*/ 4604702 w 10062527"/>
              <a:gd name="connsiteY0-72" fmla="*/ 1690387 h 5648387"/>
              <a:gd name="connsiteX1-73" fmla="*/ 10062527 w 10062527"/>
              <a:gd name="connsiteY1-74" fmla="*/ 718837 h 5648387"/>
              <a:gd name="connsiteX2-75" fmla="*/ 10062527 w 10062527"/>
              <a:gd name="connsiteY2-76" fmla="*/ 5648387 h 5648387"/>
              <a:gd name="connsiteX3-77" fmla="*/ 32702 w 10062527"/>
              <a:gd name="connsiteY3-78" fmla="*/ 5648387 h 5648387"/>
              <a:gd name="connsiteX4-79" fmla="*/ 4604702 w 10062527"/>
              <a:gd name="connsiteY4-80" fmla="*/ 1690387 h 5648387"/>
              <a:gd name="connsiteX0-81" fmla="*/ 4603976 w 10061801"/>
              <a:gd name="connsiteY0-82" fmla="*/ 1690387 h 5648387"/>
              <a:gd name="connsiteX1-83" fmla="*/ 10061801 w 10061801"/>
              <a:gd name="connsiteY1-84" fmla="*/ 718837 h 5648387"/>
              <a:gd name="connsiteX2-85" fmla="*/ 10061801 w 10061801"/>
              <a:gd name="connsiteY2-86" fmla="*/ 5648387 h 5648387"/>
              <a:gd name="connsiteX3-87" fmla="*/ 31976 w 10061801"/>
              <a:gd name="connsiteY3-88" fmla="*/ 5648387 h 5648387"/>
              <a:gd name="connsiteX4-89" fmla="*/ 4603976 w 10061801"/>
              <a:gd name="connsiteY4-90" fmla="*/ 1690387 h 5648387"/>
              <a:gd name="connsiteX0-91" fmla="*/ 4603976 w 10061801"/>
              <a:gd name="connsiteY0-92" fmla="*/ 1392426 h 5350426"/>
              <a:gd name="connsiteX1-93" fmla="*/ 10061801 w 10061801"/>
              <a:gd name="connsiteY1-94" fmla="*/ 420876 h 5350426"/>
              <a:gd name="connsiteX2-95" fmla="*/ 10061801 w 10061801"/>
              <a:gd name="connsiteY2-96" fmla="*/ 5350426 h 5350426"/>
              <a:gd name="connsiteX3-97" fmla="*/ 31976 w 10061801"/>
              <a:gd name="connsiteY3-98" fmla="*/ 5350426 h 5350426"/>
              <a:gd name="connsiteX4-99" fmla="*/ 4603976 w 10061801"/>
              <a:gd name="connsiteY4-100" fmla="*/ 1392426 h 5350426"/>
              <a:gd name="connsiteX0-101" fmla="*/ 4595548 w 10053373"/>
              <a:gd name="connsiteY0-102" fmla="*/ 1392426 h 5350426"/>
              <a:gd name="connsiteX1-103" fmla="*/ 10053373 w 10053373"/>
              <a:gd name="connsiteY1-104" fmla="*/ 420876 h 5350426"/>
              <a:gd name="connsiteX2-105" fmla="*/ 10053373 w 10053373"/>
              <a:gd name="connsiteY2-106" fmla="*/ 5350426 h 5350426"/>
              <a:gd name="connsiteX3-107" fmla="*/ 23548 w 10053373"/>
              <a:gd name="connsiteY3-108" fmla="*/ 5350426 h 5350426"/>
              <a:gd name="connsiteX4-109" fmla="*/ 4595548 w 10053373"/>
              <a:gd name="connsiteY4-110" fmla="*/ 1392426 h 5350426"/>
              <a:gd name="connsiteX0-111" fmla="*/ 4595548 w 10053373"/>
              <a:gd name="connsiteY0-112" fmla="*/ 1367261 h 5325261"/>
              <a:gd name="connsiteX1-113" fmla="*/ 10053373 w 10053373"/>
              <a:gd name="connsiteY1-114" fmla="*/ 395711 h 5325261"/>
              <a:gd name="connsiteX2-115" fmla="*/ 10053373 w 10053373"/>
              <a:gd name="connsiteY2-116" fmla="*/ 5325261 h 5325261"/>
              <a:gd name="connsiteX3-117" fmla="*/ 23548 w 10053373"/>
              <a:gd name="connsiteY3-118" fmla="*/ 5325261 h 5325261"/>
              <a:gd name="connsiteX4-119" fmla="*/ 4595548 w 10053373"/>
              <a:gd name="connsiteY4-120" fmla="*/ 1367261 h 5325261"/>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53373" h="5325261">
                <a:moveTo>
                  <a:pt x="4595548" y="1367261"/>
                </a:moveTo>
                <a:cubicBezTo>
                  <a:pt x="4985179" y="-967801"/>
                  <a:pt x="8167423" y="395711"/>
                  <a:pt x="10053373" y="395711"/>
                </a:cubicBezTo>
                <a:lnTo>
                  <a:pt x="10053373" y="5325261"/>
                </a:lnTo>
                <a:lnTo>
                  <a:pt x="23548" y="5325261"/>
                </a:lnTo>
                <a:cubicBezTo>
                  <a:pt x="-376502" y="2710528"/>
                  <a:pt x="4450989" y="4358963"/>
                  <a:pt x="4595548" y="1367261"/>
                </a:cubicBez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8" name="Text box0"/>
          <p:cNvSpPr txBox="1"/>
          <p:nvPr/>
        </p:nvSpPr>
        <p:spPr>
          <a:xfrm flipH="1">
            <a:off x="1021776" y="769246"/>
            <a:ext cx="2946974" cy="1862048"/>
          </a:xfrm>
          <a:prstGeom prst="rect">
            <a:avLst/>
          </a:prstGeom>
        </p:spPr>
        <p:txBody>
          <a:bodyPr wrap="square">
            <a:spAutoFit/>
          </a:bodyPr>
          <a:lstStyle>
            <a:defPPr>
              <a:defRPr lang="en-US"/>
            </a:defPPr>
            <a:lvl1pPr>
              <a:defRPr sz="7500">
                <a:gradFill>
                  <a:gsLst>
                    <a:gs pos="60000">
                      <a:srgbClr val="C92E40"/>
                    </a:gs>
                    <a:gs pos="100000">
                      <a:srgbClr val="8F124D"/>
                    </a:gs>
                    <a:gs pos="85000">
                      <a:srgbClr val="A61D48"/>
                    </a:gs>
                    <a:gs pos="0">
                      <a:srgbClr val="F14237"/>
                    </a:gs>
                  </a:gsLst>
                  <a:lin ang="3600000" scaled="0"/>
                </a:gradFill>
                <a:latin typeface="思源黑体 CN Bold" panose="020b0800000000000000" pitchFamily="34" charset="-122"/>
                <a:ea typeface="思源黑体 CN Bold" panose="020b0800000000000000" pitchFamily="34" charset="-122"/>
              </a:defRPr>
            </a:lvl1p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11500" b="0" i="0" u="none" strike="noStrike" kern="0" cap="none" spc="0" normalizeH="0" baseline="0" noProof="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rPr>
              <a:t>04</a:t>
            </a:r>
            <a:endParaRPr kumimoji="0" lang="zh-CN" altLang="en-US" sz="11500" b="0" i="0" u="none" strike="noStrike" kern="0" cap="none" spc="0" normalizeH="0" baseline="0" noProof="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endParaRPr>
          </a:p>
        </p:txBody>
      </p:sp>
      <p:sp>
        <p:nvSpPr>
          <p:cNvPr id="13" name="AutoShape1"/>
          <p:cNvSpPr/>
          <p:nvPr/>
        </p:nvSpPr>
        <p:spPr>
          <a:xfrm>
            <a:off x="10675881" y="1084866"/>
            <a:ext cx="1101045" cy="1101045"/>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4" name="AutoShape1"/>
          <p:cNvSpPr/>
          <p:nvPr/>
        </p:nvSpPr>
        <p:spPr>
          <a:xfrm>
            <a:off x="6650837" y="6335535"/>
            <a:ext cx="1101045" cy="1101045"/>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5" name="AutoShape1"/>
          <p:cNvSpPr/>
          <p:nvPr/>
        </p:nvSpPr>
        <p:spPr>
          <a:xfrm>
            <a:off x="5692963" y="3198431"/>
            <a:ext cx="461138" cy="461138"/>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6" name="AutoShape1"/>
          <p:cNvSpPr/>
          <p:nvPr/>
        </p:nvSpPr>
        <p:spPr>
          <a:xfrm>
            <a:off x="10877375" y="5598620"/>
            <a:ext cx="349028" cy="349028"/>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8" name="AutoShape2"/>
          <p:cNvSpPr/>
          <p:nvPr/>
        </p:nvSpPr>
        <p:spPr>
          <a:xfrm>
            <a:off x="7062153" y="2819781"/>
            <a:ext cx="4031873" cy="1246495"/>
          </a:xfrm>
          <a:prstGeom prst="rect">
            <a:avLst/>
          </a:prstGeom>
        </p:spPr>
        <p:txBody>
          <a:bodyPr wrap="none">
            <a:spAutoFit/>
          </a:bodyPr>
          <a:lstStyle/>
          <a:p>
            <a:pPr algn="ctr"/>
            <a:r>
              <a:rPr lang="zh-CN" altLang="en-US" sz="7500">
                <a:gradFill flip="none" rotWithShape="1">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业务介绍</a:t>
            </a:r>
            <a:endParaRPr lang="zh-CN" altLang="en-US" sz="7500">
              <a:gradFill flip="none" rotWithShape="1">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nvGrpSpPr>
          <p:cNvPr id="2" name="组合 1"/>
          <p:cNvGrpSpPr/>
          <p:nvPr/>
        </p:nvGrpSpPr>
        <p:grpSpPr>
          <a:xfrm flipH="1">
            <a:off x="7201360" y="4117120"/>
            <a:ext cx="3753460" cy="369332"/>
            <a:chOff x="1237181" y="4117120"/>
            <a:chExt cx="3753460" cy="369332"/>
          </a:xfrm>
        </p:grpSpPr>
        <p:sp>
          <p:nvSpPr>
            <p:cNvPr id="19" name="AutoShape3"/>
            <p:cNvSpPr/>
            <p:nvPr/>
          </p:nvSpPr>
          <p:spPr>
            <a:xfrm flipH="1">
              <a:off x="1237182" y="4117120"/>
              <a:ext cx="3753458" cy="369332"/>
            </a:xfrm>
            <a:prstGeom prst="rect">
              <a:avLst/>
            </a:prstGeom>
            <a:solidFill>
              <a:schemeClr val="tx1">
                <a:lumMod val="75000"/>
                <a:lumOff val="25000"/>
              </a:schemeClr>
            </a:solidFill>
            <a:ln w="12700" cap="flat" cmpd="sng" algn="ctr">
              <a:noFill/>
              <a:prstDash val="solid"/>
              <a:miter lim="800000"/>
            </a:ln>
            <a:effectLst>
              <a:outerShdw blurRad="609600" dist="152400" dir="13500000" sx="55000" sy="55000" algn="br"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a:ea typeface="思源黑体 CN Bold"/>
                <a:cs typeface="阿里巴巴普惠体 R" panose="00020600040101010101" pitchFamily="18" charset="-122"/>
              </a:endParaRPr>
            </a:p>
          </p:txBody>
        </p:sp>
        <p:sp>
          <p:nvSpPr>
            <p:cNvPr id="20" name="AutoShape4"/>
            <p:cNvSpPr/>
            <p:nvPr/>
          </p:nvSpPr>
          <p:spPr>
            <a:xfrm flipH="1">
              <a:off x="1237181" y="4163287"/>
              <a:ext cx="3753460" cy="276999"/>
            </a:xfrm>
            <a:prstGeom prst="rect">
              <a:avLst/>
            </a:prstGeom>
          </p:spPr>
          <p:txBody>
            <a:bodyPr wrap="square" anchor="ctr">
              <a:spAutoFit/>
            </a:bodyPr>
            <a:lstStyle/>
            <a:p>
              <a:pPr algn="dist"/>
              <a:r>
                <a:rPr lang="en-US" altLang="zh-CN" sz="1200">
                  <a:solidFill>
                    <a:prstClr val="white"/>
                  </a:solidFill>
                  <a:latin typeface="思源黑体 CN Light" panose="020b0300000000000000" pitchFamily="34" charset="-122"/>
                  <a:ea typeface="思源黑体 CN Light" panose="020b0300000000000000" pitchFamily="34" charset="-122"/>
                </a:rPr>
                <a:t>INTRODUCTION OF THE SYSTEM</a:t>
              </a:r>
              <a:endParaRPr lang="en-US" altLang="zh-CN" sz="1200">
                <a:solidFill>
                  <a:prstClr val="white"/>
                </a:solidFill>
                <a:latin typeface="思源黑体 CN Light" panose="020b0300000000000000" pitchFamily="34" charset="-122"/>
                <a:ea typeface="思源黑体 CN Light" panose="020b0300000000000000" pitchFamily="34" charset="-122"/>
              </a:endParaRPr>
            </a:p>
          </p:txBody>
        </p:sp>
      </p:grpSp>
      <p:sp>
        <p:nvSpPr>
          <p:cNvPr id="22" name="Text box0"/>
          <p:cNvSpPr txBox="1"/>
          <p:nvPr/>
        </p:nvSpPr>
        <p:spPr>
          <a:xfrm flipH="1">
            <a:off x="10639300" y="321255"/>
            <a:ext cx="1148806" cy="307777"/>
          </a:xfrm>
          <a:prstGeom prst="rect">
            <a:avLst/>
          </a:prstGeom>
          <a:noFill/>
        </p:spPr>
        <p:txBody>
          <a:bodyPr wrap="square" rtlCol="0">
            <a:spAutoFit/>
          </a:bodyPr>
          <a:lstStyle/>
          <a:p>
            <a:pPr algn="ctr"/>
            <a:r>
              <a:rPr lang="en-US" altLang="zh-CN" sz="1400">
                <a:solidFill>
                  <a:schemeClr val="tx1">
                    <a:lumMod val="50000"/>
                    <a:lumOff val="50000"/>
                  </a:schemeClr>
                </a:solidFill>
                <a:latin typeface="思源黑体 CN Light" panose="020b0300000000000000" pitchFamily="34" charset="-122"/>
                <a:ea typeface="思源黑体 CN Light" panose="020b0300000000000000" pitchFamily="34" charset="-122"/>
              </a:rPr>
              <a:t>YOUR LOGO</a:t>
            </a:r>
            <a:endParaRPr lang="zh-CN" altLang="en-US" sz="1400">
              <a:solidFill>
                <a:schemeClr val="tx1">
                  <a:lumMod val="50000"/>
                  <a:lumOff val="50000"/>
                </a:schemeClr>
              </a:solidFill>
              <a:latin typeface="思源黑体 CN Light" panose="020b0300000000000000" pitchFamily="34" charset="-122"/>
              <a:ea typeface="思源黑体 CN Light" panose="020b0300000000000000"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anim calcmode="lin" valueType="num">
                                      <p:cBhvr>
                                        <p:cTn id="14" dur="500" fill="hold"/>
                                        <p:tgtEl>
                                          <p:spTgt spid="18"/>
                                        </p:tgtEl>
                                        <p:attrNameLst>
                                          <p:attrName>ppt_x</p:attrName>
                                        </p:attrNameLst>
                                      </p:cBhvr>
                                      <p:tavLst>
                                        <p:tav tm="0">
                                          <p:val>
                                            <p:strVal val="#ppt_x"/>
                                          </p:val>
                                        </p:tav>
                                        <p:tav tm="100000">
                                          <p:val>
                                            <p:strVal val="#ppt_x"/>
                                          </p:val>
                                        </p:tav>
                                      </p:tavLst>
                                    </p:anim>
                                    <p:anim calcmode="lin" valueType="num">
                                      <p:cBhvr>
                                        <p:cTn id="15" dur="500" fill="hold"/>
                                        <p:tgtEl>
                                          <p:spTgt spid="18"/>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anim calcmode="lin" valueType="num">
                                      <p:cBhvr>
                                        <p:cTn id="20" dur="500" fill="hold"/>
                                        <p:tgtEl>
                                          <p:spTgt spid="2"/>
                                        </p:tgtEl>
                                        <p:attrNameLst>
                                          <p:attrName>ppt_x</p:attrName>
                                        </p:attrNameLst>
                                      </p:cBhvr>
                                      <p:tavLst>
                                        <p:tav tm="0">
                                          <p:val>
                                            <p:strVal val="#ppt_x"/>
                                          </p:val>
                                        </p:tav>
                                        <p:tav tm="100000">
                                          <p:val>
                                            <p:strVal val="#ppt_x"/>
                                          </p:val>
                                        </p:tav>
                                      </p:tavLst>
                                    </p:anim>
                                    <p:anim calcmode="lin" valueType="num">
                                      <p:cBhvr>
                                        <p:cTn id="21"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8"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grpSp>
        <p:nvGrpSpPr>
          <p:cNvPr id="3" name="组合 2"/>
          <p:cNvGrpSpPr/>
          <p:nvPr/>
        </p:nvGrpSpPr>
        <p:grpSpPr>
          <a:xfrm>
            <a:off x="410946" y="148817"/>
            <a:ext cx="2736852" cy="780022"/>
            <a:chOff x="7224773" y="1342617"/>
            <a:chExt cx="2736852" cy="780022"/>
          </a:xfrm>
        </p:grpSpPr>
        <p:sp>
          <p:nvSpPr>
            <p:cNvPr id="5" name="文本框 4"/>
            <p:cNvSpPr txBox="1"/>
            <p:nvPr/>
          </p:nvSpPr>
          <p:spPr>
            <a:xfrm>
              <a:off x="8050753" y="1446141"/>
              <a:ext cx="1910872" cy="461665"/>
            </a:xfrm>
            <a:prstGeom prst="rect">
              <a:avLst/>
            </a:prstGeom>
            <a:noFill/>
          </p:spPr>
          <p:txBody>
            <a:bodyPr wrap="square" rtlCol="0">
              <a:spAutoFit/>
              <a:scene3d>
                <a:camera prst="orthographicFront"/>
                <a:lightRig rig="threePt" dir="t"/>
              </a:scene3d>
              <a:sp3d contourW="12700"/>
            </a:bodyPr>
            <a:lstStyle/>
            <a:p>
              <a:pPr defTabSz="457200"/>
              <a:r>
                <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rPr>
                <a:t>业务介绍</a:t>
              </a:r>
              <a:endPar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endParaRPr>
            </a:p>
          </p:txBody>
        </p:sp>
        <p:sp>
          <p:nvSpPr>
            <p:cNvPr id="6" name="矩形 5"/>
            <p:cNvSpPr/>
            <p:nvPr/>
          </p:nvSpPr>
          <p:spPr bwMode="auto">
            <a:xfrm>
              <a:off x="8073613" y="1843116"/>
              <a:ext cx="1845722" cy="215444"/>
            </a:xfrm>
            <a:prstGeom prst="rect">
              <a:avLst/>
            </a:prstGeom>
          </p:spPr>
          <p:txBody>
            <a:bodyPr wrap="square">
              <a:spAutoFit/>
              <a:scene3d>
                <a:camera prst="orthographicFront"/>
                <a:lightRig rig="threePt" dir="t"/>
              </a:scene3d>
              <a:sp3d contourW="12700"/>
            </a:bodyPr>
            <a:lstStyle/>
            <a:p>
              <a:pPr algn="dist" defTabSz="457200">
                <a:defRPr/>
              </a:pPr>
              <a:r>
                <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rPr>
                <a:t>COMPANY INTRODUCTION</a:t>
              </a:r>
              <a:endParaRPr lang="zh-CN" altLang="en-US" sz="800">
                <a:solidFill>
                  <a:prstClr val="black">
                    <a:lumMod val="65000"/>
                    <a:lumOff val="35000"/>
                  </a:prstClr>
                </a:solidFill>
                <a:latin typeface="思源黑体 CN Light" panose="020b0300000000000000" pitchFamily="34" charset="-122"/>
                <a:ea typeface="思源黑体 CN Bold" panose="020b0800000000000000" pitchFamily="34" charset="-122"/>
              </a:endParaRPr>
            </a:p>
          </p:txBody>
        </p:sp>
        <p:sp>
          <p:nvSpPr>
            <p:cNvPr id="7" name="矩形 6"/>
            <p:cNvSpPr/>
            <p:nvPr/>
          </p:nvSpPr>
          <p:spPr bwMode="auto">
            <a:xfrm>
              <a:off x="7224773" y="1342617"/>
              <a:ext cx="783690" cy="780022"/>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04.</a:t>
              </a:r>
              <a:endPar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cxnSp>
        <p:nvCxnSpPr>
          <p:cNvPr id="10" name="直接连接符 9"/>
          <p:cNvCxnSpPr>
            <a:stCxn id="8" idx="3"/>
          </p:cNvCxnSpPr>
          <p:nvPr/>
        </p:nvCxnSpPr>
        <p:spPr>
          <a:xfrm>
            <a:off x="2618661" y="2621073"/>
            <a:ext cx="1300833" cy="807927"/>
          </a:xfrm>
          <a:prstGeom prst="line">
            <a:avLst/>
          </a:prstGeom>
          <a:ln>
            <a:solidFill>
              <a:srgbClr val="E77734"/>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5435279" y="2430511"/>
            <a:ext cx="1403878" cy="964741"/>
          </a:xfrm>
          <a:prstGeom prst="line">
            <a:avLst/>
          </a:prstGeom>
          <a:ln>
            <a:solidFill>
              <a:srgbClr val="E77734"/>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8367070" y="2421263"/>
            <a:ext cx="1288769" cy="807927"/>
          </a:xfrm>
          <a:prstGeom prst="line">
            <a:avLst/>
          </a:prstGeom>
          <a:ln>
            <a:solidFill>
              <a:srgbClr val="E77734"/>
            </a:solidFill>
          </a:ln>
        </p:spPr>
        <p:style>
          <a:lnRef idx="1">
            <a:schemeClr val="accent1"/>
          </a:lnRef>
          <a:fillRef idx="0">
            <a:schemeClr val="accent1"/>
          </a:fillRef>
          <a:effectRef idx="0">
            <a:schemeClr val="accent1"/>
          </a:effectRef>
          <a:fontRef idx="minor">
            <a:schemeClr val="tx1"/>
          </a:fontRef>
        </p:style>
      </p:cxnSp>
      <p:grpSp>
        <p:nvGrpSpPr>
          <p:cNvPr id="55" name="组合 54"/>
          <p:cNvGrpSpPr/>
          <p:nvPr/>
        </p:nvGrpSpPr>
        <p:grpSpPr>
          <a:xfrm>
            <a:off x="727014" y="1851052"/>
            <a:ext cx="2243252" cy="2920851"/>
            <a:chOff x="727014" y="2221374"/>
            <a:chExt cx="2243252" cy="2920851"/>
          </a:xfrm>
        </p:grpSpPr>
        <p:grpSp>
          <p:nvGrpSpPr>
            <p:cNvPr id="54" name="组合 53"/>
            <p:cNvGrpSpPr/>
            <p:nvPr/>
          </p:nvGrpSpPr>
          <p:grpSpPr>
            <a:xfrm>
              <a:off x="1078619" y="2221374"/>
              <a:ext cx="1540042" cy="1540042"/>
              <a:chOff x="1090683" y="2221374"/>
              <a:chExt cx="1540042" cy="1540042"/>
            </a:xfrm>
          </p:grpSpPr>
          <p:sp>
            <p:nvSpPr>
              <p:cNvPr id="8" name="菱形 7"/>
              <p:cNvSpPr/>
              <p:nvPr/>
            </p:nvSpPr>
            <p:spPr>
              <a:xfrm>
                <a:off x="1090683" y="2221374"/>
                <a:ext cx="1540042" cy="1540042"/>
              </a:xfrm>
              <a:prstGeom prst="diamond">
                <a:avLst/>
              </a:pr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sp>
            <p:nvSpPr>
              <p:cNvPr id="9" name="new-email-envelope_20520"/>
              <p:cNvSpPr>
                <a:spLocks noChangeAspect="1"/>
              </p:cNvSpPr>
              <p:nvPr/>
            </p:nvSpPr>
            <p:spPr bwMode="auto">
              <a:xfrm>
                <a:off x="1555862" y="2800833"/>
                <a:ext cx="609685" cy="381124"/>
              </a:xfrm>
              <a:custGeom>
                <a:gdLst>
                  <a:gd name="connsiteX0" fmla="*/ 218748 w 607427"/>
                  <a:gd name="connsiteY0" fmla="*/ 211767 h 379713"/>
                  <a:gd name="connsiteX1" fmla="*/ 303678 w 607427"/>
                  <a:gd name="connsiteY1" fmla="*/ 286283 h 379713"/>
                  <a:gd name="connsiteX2" fmla="*/ 388608 w 607427"/>
                  <a:gd name="connsiteY2" fmla="*/ 211767 h 379713"/>
                  <a:gd name="connsiteX3" fmla="*/ 580118 w 607427"/>
                  <a:gd name="connsiteY3" fmla="*/ 379713 h 379713"/>
                  <a:gd name="connsiteX4" fmla="*/ 27238 w 607427"/>
                  <a:gd name="connsiteY4" fmla="*/ 379713 h 379713"/>
                  <a:gd name="connsiteX5" fmla="*/ 607427 w 607427"/>
                  <a:gd name="connsiteY5" fmla="*/ 19970 h 379713"/>
                  <a:gd name="connsiteX6" fmla="*/ 607427 w 607427"/>
                  <a:gd name="connsiteY6" fmla="*/ 359531 h 379713"/>
                  <a:gd name="connsiteX7" fmla="*/ 413725 w 607427"/>
                  <a:gd name="connsiteY7" fmla="*/ 189751 h 379713"/>
                  <a:gd name="connsiteX8" fmla="*/ 0 w 607427"/>
                  <a:gd name="connsiteY8" fmla="*/ 19970 h 379713"/>
                  <a:gd name="connsiteX9" fmla="*/ 193561 w 607427"/>
                  <a:gd name="connsiteY9" fmla="*/ 189751 h 379713"/>
                  <a:gd name="connsiteX10" fmla="*/ 0 w 607427"/>
                  <a:gd name="connsiteY10" fmla="*/ 359531 h 379713"/>
                  <a:gd name="connsiteX11" fmla="*/ 27379 w 607427"/>
                  <a:gd name="connsiteY11" fmla="*/ 0 h 379713"/>
                  <a:gd name="connsiteX12" fmla="*/ 579906 w 607427"/>
                  <a:gd name="connsiteY12" fmla="*/ 0 h 379713"/>
                  <a:gd name="connsiteX13" fmla="*/ 303694 w 607427"/>
                  <a:gd name="connsiteY13" fmla="*/ 242251 h 3797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07427" h="379713">
                    <a:moveTo>
                      <a:pt x="218748" y="211767"/>
                    </a:moveTo>
                    <a:lnTo>
                      <a:pt x="303678" y="286283"/>
                    </a:lnTo>
                    <a:lnTo>
                      <a:pt x="388608" y="211767"/>
                    </a:lnTo>
                    <a:lnTo>
                      <a:pt x="580118" y="379713"/>
                    </a:lnTo>
                    <a:lnTo>
                      <a:pt x="27238" y="379713"/>
                    </a:lnTo>
                    <a:close/>
                    <a:moveTo>
                      <a:pt x="607427" y="19970"/>
                    </a:moveTo>
                    <a:lnTo>
                      <a:pt x="607427" y="359531"/>
                    </a:lnTo>
                    <a:lnTo>
                      <a:pt x="413725" y="189751"/>
                    </a:lnTo>
                    <a:close/>
                    <a:moveTo>
                      <a:pt x="0" y="19970"/>
                    </a:moveTo>
                    <a:lnTo>
                      <a:pt x="193561" y="189751"/>
                    </a:lnTo>
                    <a:lnTo>
                      <a:pt x="0" y="359531"/>
                    </a:lnTo>
                    <a:close/>
                    <a:moveTo>
                      <a:pt x="27379" y="0"/>
                    </a:moveTo>
                    <a:lnTo>
                      <a:pt x="579906" y="0"/>
                    </a:lnTo>
                    <a:lnTo>
                      <a:pt x="303694" y="242251"/>
                    </a:lnTo>
                    <a:close/>
                  </a:path>
                </a:pathLst>
              </a:custGeom>
              <a:solidFill>
                <a:schemeClr val="bg1"/>
              </a:solidFill>
              <a:ln>
                <a:noFill/>
              </a:ln>
            </p:spPr>
            <p:txBody>
              <a:bodyPr/>
              <a:lstStyle/>
              <a:p/>
            </p:txBody>
          </p:sp>
        </p:grpSp>
        <p:grpSp>
          <p:nvGrpSpPr>
            <p:cNvPr id="2" name="组合 1"/>
            <p:cNvGrpSpPr/>
            <p:nvPr/>
          </p:nvGrpSpPr>
          <p:grpSpPr>
            <a:xfrm>
              <a:off x="727014" y="3973580"/>
              <a:ext cx="2243252" cy="1168645"/>
              <a:chOff x="727014" y="3973580"/>
              <a:chExt cx="2243252" cy="1168645"/>
            </a:xfrm>
          </p:grpSpPr>
          <p:sp>
            <p:nvSpPr>
              <p:cNvPr id="36" name="Rectangle 16"/>
              <p:cNvSpPr/>
              <p:nvPr/>
            </p:nvSpPr>
            <p:spPr>
              <a:xfrm flipH="1">
                <a:off x="727014" y="4347905"/>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7" name="Title 11"/>
              <p:cNvSpPr txBox="1"/>
              <p:nvPr/>
            </p:nvSpPr>
            <p:spPr>
              <a:xfrm flipH="1">
                <a:off x="875347" y="3973580"/>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grpSp>
      <p:grpSp>
        <p:nvGrpSpPr>
          <p:cNvPr id="51" name="组合 50"/>
          <p:cNvGrpSpPr/>
          <p:nvPr/>
        </p:nvGrpSpPr>
        <p:grpSpPr>
          <a:xfrm>
            <a:off x="6475423" y="1660489"/>
            <a:ext cx="2243252" cy="3111414"/>
            <a:chOff x="6475423" y="2030811"/>
            <a:chExt cx="2243252" cy="3111414"/>
          </a:xfrm>
        </p:grpSpPr>
        <p:grpSp>
          <p:nvGrpSpPr>
            <p:cNvPr id="49" name="组合 48"/>
            <p:cNvGrpSpPr/>
            <p:nvPr/>
          </p:nvGrpSpPr>
          <p:grpSpPr>
            <a:xfrm>
              <a:off x="6827028" y="2030811"/>
              <a:ext cx="1540042" cy="1540042"/>
              <a:chOff x="6827029" y="2030811"/>
              <a:chExt cx="1540042" cy="1540042"/>
            </a:xfrm>
          </p:grpSpPr>
          <p:sp>
            <p:nvSpPr>
              <p:cNvPr id="14" name="菱形 13"/>
              <p:cNvSpPr/>
              <p:nvPr/>
            </p:nvSpPr>
            <p:spPr>
              <a:xfrm>
                <a:off x="6827029" y="2030811"/>
                <a:ext cx="1540042" cy="1540042"/>
              </a:xfrm>
              <a:prstGeom prst="diamond">
                <a:avLst/>
              </a:pr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sp>
            <p:nvSpPr>
              <p:cNvPr id="15" name="new-email-envelope_20520"/>
              <p:cNvSpPr>
                <a:spLocks noChangeAspect="1"/>
              </p:cNvSpPr>
              <p:nvPr/>
            </p:nvSpPr>
            <p:spPr bwMode="auto">
              <a:xfrm>
                <a:off x="7292208" y="2496384"/>
                <a:ext cx="609685" cy="608898"/>
              </a:xfrm>
              <a:custGeom>
                <a:gdLst>
                  <a:gd name="connsiteX0" fmla="*/ 301042 w 602819"/>
                  <a:gd name="connsiteY0" fmla="*/ 215161 h 602041"/>
                  <a:gd name="connsiteX1" fmla="*/ 248582 w 602819"/>
                  <a:gd name="connsiteY1" fmla="*/ 232889 h 602041"/>
                  <a:gd name="connsiteX2" fmla="*/ 296199 w 602819"/>
                  <a:gd name="connsiteY2" fmla="*/ 280434 h 602041"/>
                  <a:gd name="connsiteX3" fmla="*/ 301042 w 602819"/>
                  <a:gd name="connsiteY3" fmla="*/ 279628 h 602041"/>
                  <a:gd name="connsiteX4" fmla="*/ 322833 w 602819"/>
                  <a:gd name="connsiteY4" fmla="*/ 300580 h 602041"/>
                  <a:gd name="connsiteX5" fmla="*/ 301042 w 602819"/>
                  <a:gd name="connsiteY5" fmla="*/ 322338 h 602041"/>
                  <a:gd name="connsiteX6" fmla="*/ 280058 w 602819"/>
                  <a:gd name="connsiteY6" fmla="*/ 300580 h 602041"/>
                  <a:gd name="connsiteX7" fmla="*/ 280865 w 602819"/>
                  <a:gd name="connsiteY7" fmla="*/ 295745 h 602041"/>
                  <a:gd name="connsiteX8" fmla="*/ 233247 w 602819"/>
                  <a:gd name="connsiteY8" fmla="*/ 248200 h 602041"/>
                  <a:gd name="connsiteX9" fmla="*/ 215491 w 602819"/>
                  <a:gd name="connsiteY9" fmla="*/ 300580 h 602041"/>
                  <a:gd name="connsiteX10" fmla="*/ 301042 w 602819"/>
                  <a:gd name="connsiteY10" fmla="*/ 386805 h 602041"/>
                  <a:gd name="connsiteX11" fmla="*/ 387400 w 602819"/>
                  <a:gd name="connsiteY11" fmla="*/ 300580 h 602041"/>
                  <a:gd name="connsiteX12" fmla="*/ 301042 w 602819"/>
                  <a:gd name="connsiteY12" fmla="*/ 215161 h 602041"/>
                  <a:gd name="connsiteX13" fmla="*/ 301042 w 602819"/>
                  <a:gd name="connsiteY13" fmla="*/ 118459 h 602041"/>
                  <a:gd name="connsiteX14" fmla="*/ 179979 w 602819"/>
                  <a:gd name="connsiteY14" fmla="*/ 164392 h 602041"/>
                  <a:gd name="connsiteX15" fmla="*/ 233247 w 602819"/>
                  <a:gd name="connsiteY15" fmla="*/ 217578 h 602041"/>
                  <a:gd name="connsiteX16" fmla="*/ 301042 w 602819"/>
                  <a:gd name="connsiteY16" fmla="*/ 193403 h 602041"/>
                  <a:gd name="connsiteX17" fmla="*/ 409191 w 602819"/>
                  <a:gd name="connsiteY17" fmla="*/ 300580 h 602041"/>
                  <a:gd name="connsiteX18" fmla="*/ 301042 w 602819"/>
                  <a:gd name="connsiteY18" fmla="*/ 408563 h 602041"/>
                  <a:gd name="connsiteX19" fmla="*/ 193700 w 602819"/>
                  <a:gd name="connsiteY19" fmla="*/ 300580 h 602041"/>
                  <a:gd name="connsiteX20" fmla="*/ 217912 w 602819"/>
                  <a:gd name="connsiteY20" fmla="*/ 232889 h 602041"/>
                  <a:gd name="connsiteX21" fmla="*/ 164645 w 602819"/>
                  <a:gd name="connsiteY21" fmla="*/ 179703 h 602041"/>
                  <a:gd name="connsiteX22" fmla="*/ 118641 w 602819"/>
                  <a:gd name="connsiteY22" fmla="*/ 300580 h 602041"/>
                  <a:gd name="connsiteX23" fmla="*/ 301042 w 602819"/>
                  <a:gd name="connsiteY23" fmla="*/ 483506 h 602041"/>
                  <a:gd name="connsiteX24" fmla="*/ 484250 w 602819"/>
                  <a:gd name="connsiteY24" fmla="*/ 300580 h 602041"/>
                  <a:gd name="connsiteX25" fmla="*/ 301042 w 602819"/>
                  <a:gd name="connsiteY25" fmla="*/ 118459 h 602041"/>
                  <a:gd name="connsiteX26" fmla="*/ 301021 w 602819"/>
                  <a:gd name="connsiteY26" fmla="*/ 0 h 602041"/>
                  <a:gd name="connsiteX27" fmla="*/ 602819 w 602819"/>
                  <a:gd name="connsiteY27" fmla="*/ 300618 h 602041"/>
                  <a:gd name="connsiteX28" fmla="*/ 521317 w 602819"/>
                  <a:gd name="connsiteY28" fmla="*/ 506134 h 602041"/>
                  <a:gd name="connsiteX29" fmla="*/ 598784 w 602819"/>
                  <a:gd name="connsiteY29" fmla="*/ 583504 h 602041"/>
                  <a:gd name="connsiteX30" fmla="*/ 597977 w 602819"/>
                  <a:gd name="connsiteY30" fmla="*/ 598817 h 602041"/>
                  <a:gd name="connsiteX31" fmla="*/ 590715 w 602819"/>
                  <a:gd name="connsiteY31" fmla="*/ 602041 h 602041"/>
                  <a:gd name="connsiteX32" fmla="*/ 583452 w 602819"/>
                  <a:gd name="connsiteY32" fmla="*/ 598817 h 602041"/>
                  <a:gd name="connsiteX33" fmla="*/ 505985 w 602819"/>
                  <a:gd name="connsiteY33" fmla="*/ 520641 h 602041"/>
                  <a:gd name="connsiteX34" fmla="*/ 301021 w 602819"/>
                  <a:gd name="connsiteY34" fmla="*/ 602041 h 602041"/>
                  <a:gd name="connsiteX35" fmla="*/ 96057 w 602819"/>
                  <a:gd name="connsiteY35" fmla="*/ 520641 h 602041"/>
                  <a:gd name="connsiteX36" fmla="*/ 18590 w 602819"/>
                  <a:gd name="connsiteY36" fmla="*/ 598817 h 602041"/>
                  <a:gd name="connsiteX37" fmla="*/ 10520 w 602819"/>
                  <a:gd name="connsiteY37" fmla="*/ 602041 h 602041"/>
                  <a:gd name="connsiteX38" fmla="*/ 3258 w 602819"/>
                  <a:gd name="connsiteY38" fmla="*/ 598817 h 602041"/>
                  <a:gd name="connsiteX39" fmla="*/ 3258 w 602819"/>
                  <a:gd name="connsiteY39" fmla="*/ 583504 h 602041"/>
                  <a:gd name="connsiteX40" fmla="*/ 80725 w 602819"/>
                  <a:gd name="connsiteY40" fmla="*/ 506134 h 602041"/>
                  <a:gd name="connsiteX41" fmla="*/ 30 w 602819"/>
                  <a:gd name="connsiteY41" fmla="*/ 300618 h 602041"/>
                  <a:gd name="connsiteX42" fmla="*/ 43605 w 602819"/>
                  <a:gd name="connsiteY42" fmla="*/ 145070 h 602041"/>
                  <a:gd name="connsiteX43" fmla="*/ 58130 w 602819"/>
                  <a:gd name="connsiteY43" fmla="*/ 141041 h 602041"/>
                  <a:gd name="connsiteX44" fmla="*/ 62165 w 602819"/>
                  <a:gd name="connsiteY44" fmla="*/ 156354 h 602041"/>
                  <a:gd name="connsiteX45" fmla="*/ 21818 w 602819"/>
                  <a:gd name="connsiteY45" fmla="*/ 300618 h 602041"/>
                  <a:gd name="connsiteX46" fmla="*/ 301021 w 602819"/>
                  <a:gd name="connsiteY46" fmla="*/ 580281 h 602041"/>
                  <a:gd name="connsiteX47" fmla="*/ 581031 w 602819"/>
                  <a:gd name="connsiteY47" fmla="*/ 300618 h 602041"/>
                  <a:gd name="connsiteX48" fmla="*/ 301021 w 602819"/>
                  <a:gd name="connsiteY48" fmla="*/ 21761 h 602041"/>
                  <a:gd name="connsiteX49" fmla="*/ 156578 w 602819"/>
                  <a:gd name="connsiteY49" fmla="*/ 62058 h 602041"/>
                  <a:gd name="connsiteX50" fmla="*/ 141246 w 602819"/>
                  <a:gd name="connsiteY50" fmla="*/ 58028 h 602041"/>
                  <a:gd name="connsiteX51" fmla="*/ 145280 w 602819"/>
                  <a:gd name="connsiteY51" fmla="*/ 43521 h 602041"/>
                  <a:gd name="connsiteX52" fmla="*/ 301021 w 602819"/>
                  <a:gd name="connsiteY52" fmla="*/ 0 h 602041"/>
                  <a:gd name="connsiteX53" fmla="*/ 54075 w 602819"/>
                  <a:gd name="connsiteY53" fmla="*/ 0 h 602041"/>
                  <a:gd name="connsiteX54" fmla="*/ 64567 w 602819"/>
                  <a:gd name="connsiteY54" fmla="*/ 10476 h 602041"/>
                  <a:gd name="connsiteX55" fmla="*/ 64567 w 602819"/>
                  <a:gd name="connsiteY55" fmla="*/ 49157 h 602041"/>
                  <a:gd name="connsiteX56" fmla="*/ 75059 w 602819"/>
                  <a:gd name="connsiteY56" fmla="*/ 59633 h 602041"/>
                  <a:gd name="connsiteX57" fmla="*/ 75059 w 602819"/>
                  <a:gd name="connsiteY57" fmla="*/ 32234 h 602041"/>
                  <a:gd name="connsiteX58" fmla="*/ 86358 w 602819"/>
                  <a:gd name="connsiteY58" fmla="*/ 21758 h 602041"/>
                  <a:gd name="connsiteX59" fmla="*/ 96850 w 602819"/>
                  <a:gd name="connsiteY59" fmla="*/ 32234 h 602041"/>
                  <a:gd name="connsiteX60" fmla="*/ 96850 w 602819"/>
                  <a:gd name="connsiteY60" fmla="*/ 81390 h 602041"/>
                  <a:gd name="connsiteX61" fmla="*/ 107342 w 602819"/>
                  <a:gd name="connsiteY61" fmla="*/ 91866 h 602041"/>
                  <a:gd name="connsiteX62" fmla="*/ 107342 w 602819"/>
                  <a:gd name="connsiteY62" fmla="*/ 64468 h 602041"/>
                  <a:gd name="connsiteX63" fmla="*/ 118641 w 602819"/>
                  <a:gd name="connsiteY63" fmla="*/ 53992 h 602041"/>
                  <a:gd name="connsiteX64" fmla="*/ 129133 w 602819"/>
                  <a:gd name="connsiteY64" fmla="*/ 64468 h 602041"/>
                  <a:gd name="connsiteX65" fmla="*/ 129133 w 602819"/>
                  <a:gd name="connsiteY65" fmla="*/ 113624 h 602041"/>
                  <a:gd name="connsiteX66" fmla="*/ 164645 w 602819"/>
                  <a:gd name="connsiteY66" fmla="*/ 149081 h 602041"/>
                  <a:gd name="connsiteX67" fmla="*/ 301042 w 602819"/>
                  <a:gd name="connsiteY67" fmla="*/ 96701 h 602041"/>
                  <a:gd name="connsiteX68" fmla="*/ 506041 w 602819"/>
                  <a:gd name="connsiteY68" fmla="*/ 300580 h 602041"/>
                  <a:gd name="connsiteX69" fmla="*/ 301042 w 602819"/>
                  <a:gd name="connsiteY69" fmla="*/ 505264 h 602041"/>
                  <a:gd name="connsiteX70" fmla="*/ 96850 w 602819"/>
                  <a:gd name="connsiteY70" fmla="*/ 300580 h 602041"/>
                  <a:gd name="connsiteX71" fmla="*/ 149310 w 602819"/>
                  <a:gd name="connsiteY71" fmla="*/ 164392 h 602041"/>
                  <a:gd name="connsiteX72" fmla="*/ 113799 w 602819"/>
                  <a:gd name="connsiteY72" fmla="*/ 128935 h 602041"/>
                  <a:gd name="connsiteX73" fmla="*/ 64567 w 602819"/>
                  <a:gd name="connsiteY73" fmla="*/ 128935 h 602041"/>
                  <a:gd name="connsiteX74" fmla="*/ 54075 w 602819"/>
                  <a:gd name="connsiteY74" fmla="*/ 118459 h 602041"/>
                  <a:gd name="connsiteX75" fmla="*/ 64567 w 602819"/>
                  <a:gd name="connsiteY75" fmla="*/ 107177 h 602041"/>
                  <a:gd name="connsiteX76" fmla="*/ 92007 w 602819"/>
                  <a:gd name="connsiteY76" fmla="*/ 107177 h 602041"/>
                  <a:gd name="connsiteX77" fmla="*/ 81515 w 602819"/>
                  <a:gd name="connsiteY77" fmla="*/ 96701 h 602041"/>
                  <a:gd name="connsiteX78" fmla="*/ 32283 w 602819"/>
                  <a:gd name="connsiteY78" fmla="*/ 96701 h 602041"/>
                  <a:gd name="connsiteX79" fmla="*/ 21791 w 602819"/>
                  <a:gd name="connsiteY79" fmla="*/ 86226 h 602041"/>
                  <a:gd name="connsiteX80" fmla="*/ 32283 w 602819"/>
                  <a:gd name="connsiteY80" fmla="*/ 74944 h 602041"/>
                  <a:gd name="connsiteX81" fmla="*/ 59724 w 602819"/>
                  <a:gd name="connsiteY81" fmla="*/ 74944 h 602041"/>
                  <a:gd name="connsiteX82" fmla="*/ 49232 w 602819"/>
                  <a:gd name="connsiteY82" fmla="*/ 64468 h 602041"/>
                  <a:gd name="connsiteX83" fmla="*/ 10492 w 602819"/>
                  <a:gd name="connsiteY83" fmla="*/ 64468 h 602041"/>
                  <a:gd name="connsiteX84" fmla="*/ 0 w 602819"/>
                  <a:gd name="connsiteY84" fmla="*/ 53992 h 602041"/>
                  <a:gd name="connsiteX85" fmla="*/ 10492 w 602819"/>
                  <a:gd name="connsiteY85" fmla="*/ 42710 h 602041"/>
                  <a:gd name="connsiteX86" fmla="*/ 27441 w 602819"/>
                  <a:gd name="connsiteY86" fmla="*/ 42710 h 602041"/>
                  <a:gd name="connsiteX87" fmla="*/ 13720 w 602819"/>
                  <a:gd name="connsiteY87" fmla="*/ 29011 h 602041"/>
                  <a:gd name="connsiteX88" fmla="*/ 13720 w 602819"/>
                  <a:gd name="connsiteY88" fmla="*/ 13700 h 602041"/>
                  <a:gd name="connsiteX89" fmla="*/ 29055 w 602819"/>
                  <a:gd name="connsiteY89" fmla="*/ 13700 h 602041"/>
                  <a:gd name="connsiteX90" fmla="*/ 42775 w 602819"/>
                  <a:gd name="connsiteY90" fmla="*/ 27399 h 602041"/>
                  <a:gd name="connsiteX91" fmla="*/ 42775 w 602819"/>
                  <a:gd name="connsiteY91" fmla="*/ 10476 h 602041"/>
                  <a:gd name="connsiteX92" fmla="*/ 54075 w 602819"/>
                  <a:gd name="connsiteY92" fmla="*/ 0 h 60204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602819" h="602041">
                    <a:moveTo>
                      <a:pt x="301042" y="215161"/>
                    </a:moveTo>
                    <a:cubicBezTo>
                      <a:pt x="281672" y="215161"/>
                      <a:pt x="263109" y="221607"/>
                      <a:pt x="248582" y="232889"/>
                    </a:cubicBezTo>
                    <a:lnTo>
                      <a:pt x="296199" y="280434"/>
                    </a:lnTo>
                    <a:cubicBezTo>
                      <a:pt x="297814" y="279628"/>
                      <a:pt x="299428" y="279628"/>
                      <a:pt x="301042" y="279628"/>
                    </a:cubicBezTo>
                    <a:cubicBezTo>
                      <a:pt x="313148" y="279628"/>
                      <a:pt x="322833" y="289298"/>
                      <a:pt x="322833" y="300580"/>
                    </a:cubicBezTo>
                    <a:cubicBezTo>
                      <a:pt x="322833" y="312668"/>
                      <a:pt x="313148" y="322338"/>
                      <a:pt x="301042" y="322338"/>
                    </a:cubicBezTo>
                    <a:cubicBezTo>
                      <a:pt x="289743" y="322338"/>
                      <a:pt x="280058" y="312668"/>
                      <a:pt x="280058" y="300580"/>
                    </a:cubicBezTo>
                    <a:cubicBezTo>
                      <a:pt x="280058" y="298968"/>
                      <a:pt x="280058" y="297357"/>
                      <a:pt x="280865" y="295745"/>
                    </a:cubicBezTo>
                    <a:lnTo>
                      <a:pt x="233247" y="248200"/>
                    </a:lnTo>
                    <a:cubicBezTo>
                      <a:pt x="221948" y="262705"/>
                      <a:pt x="215491" y="281240"/>
                      <a:pt x="215491" y="300580"/>
                    </a:cubicBezTo>
                    <a:cubicBezTo>
                      <a:pt x="215491" y="348125"/>
                      <a:pt x="254231" y="386805"/>
                      <a:pt x="301042" y="386805"/>
                    </a:cubicBezTo>
                    <a:cubicBezTo>
                      <a:pt x="348660" y="386805"/>
                      <a:pt x="387400" y="348125"/>
                      <a:pt x="387400" y="300580"/>
                    </a:cubicBezTo>
                    <a:cubicBezTo>
                      <a:pt x="387400" y="253841"/>
                      <a:pt x="348660" y="215161"/>
                      <a:pt x="301042" y="215161"/>
                    </a:cubicBezTo>
                    <a:close/>
                    <a:moveTo>
                      <a:pt x="301042" y="118459"/>
                    </a:moveTo>
                    <a:cubicBezTo>
                      <a:pt x="255038" y="118459"/>
                      <a:pt x="212263" y="136188"/>
                      <a:pt x="179979" y="164392"/>
                    </a:cubicBezTo>
                    <a:lnTo>
                      <a:pt x="233247" y="217578"/>
                    </a:lnTo>
                    <a:cubicBezTo>
                      <a:pt x="251810" y="202267"/>
                      <a:pt x="275215" y="193403"/>
                      <a:pt x="301042" y="193403"/>
                    </a:cubicBezTo>
                    <a:cubicBezTo>
                      <a:pt x="360766" y="193403"/>
                      <a:pt x="409191" y="241753"/>
                      <a:pt x="409191" y="300580"/>
                    </a:cubicBezTo>
                    <a:cubicBezTo>
                      <a:pt x="409191" y="360212"/>
                      <a:pt x="360766" y="408563"/>
                      <a:pt x="301042" y="408563"/>
                    </a:cubicBezTo>
                    <a:cubicBezTo>
                      <a:pt x="242125" y="408563"/>
                      <a:pt x="193700" y="360212"/>
                      <a:pt x="193700" y="300580"/>
                    </a:cubicBezTo>
                    <a:cubicBezTo>
                      <a:pt x="193700" y="274793"/>
                      <a:pt x="202578" y="251423"/>
                      <a:pt x="217912" y="232889"/>
                    </a:cubicBezTo>
                    <a:lnTo>
                      <a:pt x="164645" y="179703"/>
                    </a:lnTo>
                    <a:cubicBezTo>
                      <a:pt x="136397" y="211937"/>
                      <a:pt x="118641" y="254647"/>
                      <a:pt x="118641" y="300580"/>
                    </a:cubicBezTo>
                    <a:cubicBezTo>
                      <a:pt x="118641" y="401310"/>
                      <a:pt x="200157" y="483506"/>
                      <a:pt x="301042" y="483506"/>
                    </a:cubicBezTo>
                    <a:cubicBezTo>
                      <a:pt x="401927" y="483506"/>
                      <a:pt x="484250" y="401310"/>
                      <a:pt x="484250" y="300580"/>
                    </a:cubicBezTo>
                    <a:cubicBezTo>
                      <a:pt x="484250" y="199849"/>
                      <a:pt x="401927" y="118459"/>
                      <a:pt x="301042" y="118459"/>
                    </a:cubicBezTo>
                    <a:close/>
                    <a:moveTo>
                      <a:pt x="301021" y="0"/>
                    </a:moveTo>
                    <a:cubicBezTo>
                      <a:pt x="467252" y="0"/>
                      <a:pt x="602819" y="134593"/>
                      <a:pt x="602819" y="300618"/>
                    </a:cubicBezTo>
                    <a:cubicBezTo>
                      <a:pt x="602819" y="380406"/>
                      <a:pt x="572155" y="452135"/>
                      <a:pt x="521317" y="506134"/>
                    </a:cubicBezTo>
                    <a:lnTo>
                      <a:pt x="598784" y="583504"/>
                    </a:lnTo>
                    <a:cubicBezTo>
                      <a:pt x="602819" y="587534"/>
                      <a:pt x="602819" y="594788"/>
                      <a:pt x="597977" y="598817"/>
                    </a:cubicBezTo>
                    <a:cubicBezTo>
                      <a:pt x="596363" y="600429"/>
                      <a:pt x="593136" y="602041"/>
                      <a:pt x="590715" y="602041"/>
                    </a:cubicBezTo>
                    <a:cubicBezTo>
                      <a:pt x="588294" y="602041"/>
                      <a:pt x="585066" y="600429"/>
                      <a:pt x="583452" y="598817"/>
                    </a:cubicBezTo>
                    <a:lnTo>
                      <a:pt x="505985" y="520641"/>
                    </a:lnTo>
                    <a:cubicBezTo>
                      <a:pt x="452727" y="571415"/>
                      <a:pt x="380102" y="602041"/>
                      <a:pt x="301021" y="602041"/>
                    </a:cubicBezTo>
                    <a:cubicBezTo>
                      <a:pt x="221940" y="602041"/>
                      <a:pt x="150122" y="571415"/>
                      <a:pt x="96057" y="520641"/>
                    </a:cubicBezTo>
                    <a:lnTo>
                      <a:pt x="18590" y="598817"/>
                    </a:lnTo>
                    <a:cubicBezTo>
                      <a:pt x="16169" y="600429"/>
                      <a:pt x="13748" y="602041"/>
                      <a:pt x="10520" y="602041"/>
                    </a:cubicBezTo>
                    <a:cubicBezTo>
                      <a:pt x="8099" y="602041"/>
                      <a:pt x="5679" y="600429"/>
                      <a:pt x="3258" y="598817"/>
                    </a:cubicBezTo>
                    <a:cubicBezTo>
                      <a:pt x="-777" y="594788"/>
                      <a:pt x="-777" y="587534"/>
                      <a:pt x="3258" y="583504"/>
                    </a:cubicBezTo>
                    <a:lnTo>
                      <a:pt x="80725" y="506134"/>
                    </a:lnTo>
                    <a:cubicBezTo>
                      <a:pt x="30694" y="452135"/>
                      <a:pt x="30" y="379600"/>
                      <a:pt x="30" y="300618"/>
                    </a:cubicBezTo>
                    <a:cubicBezTo>
                      <a:pt x="30" y="245814"/>
                      <a:pt x="15362" y="191815"/>
                      <a:pt x="43605" y="145070"/>
                    </a:cubicBezTo>
                    <a:cubicBezTo>
                      <a:pt x="46833" y="139429"/>
                      <a:pt x="53288" y="137817"/>
                      <a:pt x="58130" y="141041"/>
                    </a:cubicBezTo>
                    <a:cubicBezTo>
                      <a:pt x="63779" y="144264"/>
                      <a:pt x="65393" y="150712"/>
                      <a:pt x="62165" y="156354"/>
                    </a:cubicBezTo>
                    <a:cubicBezTo>
                      <a:pt x="35536" y="199875"/>
                      <a:pt x="21818" y="249843"/>
                      <a:pt x="21818" y="300618"/>
                    </a:cubicBezTo>
                    <a:cubicBezTo>
                      <a:pt x="21818" y="454553"/>
                      <a:pt x="146894" y="580281"/>
                      <a:pt x="301021" y="580281"/>
                    </a:cubicBezTo>
                    <a:cubicBezTo>
                      <a:pt x="455148" y="580281"/>
                      <a:pt x="581031" y="454553"/>
                      <a:pt x="581031" y="300618"/>
                    </a:cubicBezTo>
                    <a:cubicBezTo>
                      <a:pt x="581031" y="146682"/>
                      <a:pt x="455148" y="21761"/>
                      <a:pt x="301021" y="21761"/>
                    </a:cubicBezTo>
                    <a:cubicBezTo>
                      <a:pt x="250183" y="21761"/>
                      <a:pt x="200153" y="35462"/>
                      <a:pt x="156578" y="62058"/>
                    </a:cubicBezTo>
                    <a:cubicBezTo>
                      <a:pt x="150929" y="65282"/>
                      <a:pt x="144473" y="63670"/>
                      <a:pt x="141246" y="58028"/>
                    </a:cubicBezTo>
                    <a:cubicBezTo>
                      <a:pt x="138018" y="53193"/>
                      <a:pt x="139632" y="46745"/>
                      <a:pt x="145280" y="43521"/>
                    </a:cubicBezTo>
                    <a:cubicBezTo>
                      <a:pt x="192083" y="15313"/>
                      <a:pt x="246149" y="0"/>
                      <a:pt x="301021" y="0"/>
                    </a:cubicBezTo>
                    <a:close/>
                    <a:moveTo>
                      <a:pt x="54075" y="0"/>
                    </a:moveTo>
                    <a:cubicBezTo>
                      <a:pt x="59724" y="0"/>
                      <a:pt x="64567" y="4835"/>
                      <a:pt x="64567" y="10476"/>
                    </a:cubicBezTo>
                    <a:lnTo>
                      <a:pt x="64567" y="49157"/>
                    </a:lnTo>
                    <a:lnTo>
                      <a:pt x="75059" y="59633"/>
                    </a:lnTo>
                    <a:lnTo>
                      <a:pt x="75059" y="32234"/>
                    </a:lnTo>
                    <a:cubicBezTo>
                      <a:pt x="75059" y="26593"/>
                      <a:pt x="79901" y="21758"/>
                      <a:pt x="86358" y="21758"/>
                    </a:cubicBezTo>
                    <a:cubicBezTo>
                      <a:pt x="92007" y="21758"/>
                      <a:pt x="96850" y="26593"/>
                      <a:pt x="96850" y="32234"/>
                    </a:cubicBezTo>
                    <a:lnTo>
                      <a:pt x="96850" y="81390"/>
                    </a:lnTo>
                    <a:lnTo>
                      <a:pt x="107342" y="91866"/>
                    </a:lnTo>
                    <a:lnTo>
                      <a:pt x="107342" y="64468"/>
                    </a:lnTo>
                    <a:cubicBezTo>
                      <a:pt x="107342" y="58827"/>
                      <a:pt x="112185" y="53992"/>
                      <a:pt x="118641" y="53992"/>
                    </a:cubicBezTo>
                    <a:cubicBezTo>
                      <a:pt x="124291" y="53992"/>
                      <a:pt x="129133" y="58827"/>
                      <a:pt x="129133" y="64468"/>
                    </a:cubicBezTo>
                    <a:lnTo>
                      <a:pt x="129133" y="113624"/>
                    </a:lnTo>
                    <a:lnTo>
                      <a:pt x="164645" y="149081"/>
                    </a:lnTo>
                    <a:cubicBezTo>
                      <a:pt x="200964" y="116848"/>
                      <a:pt x="248582" y="96701"/>
                      <a:pt x="301042" y="96701"/>
                    </a:cubicBezTo>
                    <a:cubicBezTo>
                      <a:pt x="414034" y="96701"/>
                      <a:pt x="506041" y="188568"/>
                      <a:pt x="506041" y="300580"/>
                    </a:cubicBezTo>
                    <a:cubicBezTo>
                      <a:pt x="506041" y="413398"/>
                      <a:pt x="414034" y="505264"/>
                      <a:pt x="301042" y="505264"/>
                    </a:cubicBezTo>
                    <a:cubicBezTo>
                      <a:pt x="188857" y="505264"/>
                      <a:pt x="96850" y="413398"/>
                      <a:pt x="96850" y="300580"/>
                    </a:cubicBezTo>
                    <a:cubicBezTo>
                      <a:pt x="96850" y="248200"/>
                      <a:pt x="117027" y="200655"/>
                      <a:pt x="149310" y="164392"/>
                    </a:cubicBezTo>
                    <a:lnTo>
                      <a:pt x="113799" y="128935"/>
                    </a:lnTo>
                    <a:lnTo>
                      <a:pt x="64567" y="128935"/>
                    </a:lnTo>
                    <a:cubicBezTo>
                      <a:pt x="58917" y="128935"/>
                      <a:pt x="54075" y="124100"/>
                      <a:pt x="54075" y="118459"/>
                    </a:cubicBezTo>
                    <a:cubicBezTo>
                      <a:pt x="54075" y="112013"/>
                      <a:pt x="58917" y="107177"/>
                      <a:pt x="64567" y="107177"/>
                    </a:cubicBezTo>
                    <a:lnTo>
                      <a:pt x="92007" y="107177"/>
                    </a:lnTo>
                    <a:lnTo>
                      <a:pt x="81515" y="96701"/>
                    </a:lnTo>
                    <a:lnTo>
                      <a:pt x="32283" y="96701"/>
                    </a:lnTo>
                    <a:cubicBezTo>
                      <a:pt x="26634" y="96701"/>
                      <a:pt x="21791" y="91866"/>
                      <a:pt x="21791" y="86226"/>
                    </a:cubicBezTo>
                    <a:cubicBezTo>
                      <a:pt x="21791" y="79779"/>
                      <a:pt x="26634" y="74944"/>
                      <a:pt x="32283" y="74944"/>
                    </a:cubicBezTo>
                    <a:lnTo>
                      <a:pt x="59724" y="74944"/>
                    </a:lnTo>
                    <a:lnTo>
                      <a:pt x="49232" y="64468"/>
                    </a:lnTo>
                    <a:lnTo>
                      <a:pt x="10492" y="64468"/>
                    </a:lnTo>
                    <a:cubicBezTo>
                      <a:pt x="4842" y="64468"/>
                      <a:pt x="0" y="59633"/>
                      <a:pt x="0" y="53992"/>
                    </a:cubicBezTo>
                    <a:cubicBezTo>
                      <a:pt x="0" y="47545"/>
                      <a:pt x="4842" y="42710"/>
                      <a:pt x="10492" y="42710"/>
                    </a:cubicBezTo>
                    <a:lnTo>
                      <a:pt x="27441" y="42710"/>
                    </a:lnTo>
                    <a:lnTo>
                      <a:pt x="13720" y="29011"/>
                    </a:lnTo>
                    <a:cubicBezTo>
                      <a:pt x="9685" y="24981"/>
                      <a:pt x="9685" y="17729"/>
                      <a:pt x="13720" y="13700"/>
                    </a:cubicBezTo>
                    <a:cubicBezTo>
                      <a:pt x="17756" y="9670"/>
                      <a:pt x="25020" y="9670"/>
                      <a:pt x="29055" y="13700"/>
                    </a:cubicBezTo>
                    <a:lnTo>
                      <a:pt x="42775" y="27399"/>
                    </a:lnTo>
                    <a:lnTo>
                      <a:pt x="42775" y="10476"/>
                    </a:lnTo>
                    <a:cubicBezTo>
                      <a:pt x="42775" y="4835"/>
                      <a:pt x="47618" y="0"/>
                      <a:pt x="54075" y="0"/>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rial" panose="020b0604020202020204" pitchFamily="34" charset="0"/>
                  <a:ea typeface="阿里巴巴普惠体 R" panose="00020600040101010101" pitchFamily="18" charset="-122"/>
                </a:endParaRPr>
              </a:p>
            </p:txBody>
          </p:sp>
        </p:grpSp>
        <p:grpSp>
          <p:nvGrpSpPr>
            <p:cNvPr id="38" name="组合 37"/>
            <p:cNvGrpSpPr/>
            <p:nvPr/>
          </p:nvGrpSpPr>
          <p:grpSpPr>
            <a:xfrm>
              <a:off x="6475423" y="3973580"/>
              <a:ext cx="2243252" cy="1168645"/>
              <a:chOff x="727014" y="3973580"/>
              <a:chExt cx="2243252" cy="1168645"/>
            </a:xfrm>
          </p:grpSpPr>
          <p:sp>
            <p:nvSpPr>
              <p:cNvPr id="39" name="Rectangle 16"/>
              <p:cNvSpPr/>
              <p:nvPr/>
            </p:nvSpPr>
            <p:spPr>
              <a:xfrm flipH="1">
                <a:off x="727014" y="4347905"/>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0" name="Title 11"/>
              <p:cNvSpPr txBox="1"/>
              <p:nvPr/>
            </p:nvSpPr>
            <p:spPr>
              <a:xfrm flipH="1">
                <a:off x="875347" y="3973580"/>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grpSp>
      <p:grpSp>
        <p:nvGrpSpPr>
          <p:cNvPr id="53" name="组合 52"/>
          <p:cNvGrpSpPr/>
          <p:nvPr/>
        </p:nvGrpSpPr>
        <p:grpSpPr>
          <a:xfrm>
            <a:off x="3555760" y="2663137"/>
            <a:ext cx="2243252" cy="3043252"/>
            <a:chOff x="3555760" y="3033459"/>
            <a:chExt cx="2243252" cy="3043252"/>
          </a:xfrm>
        </p:grpSpPr>
        <p:grpSp>
          <p:nvGrpSpPr>
            <p:cNvPr id="52" name="组合 51"/>
            <p:cNvGrpSpPr/>
            <p:nvPr/>
          </p:nvGrpSpPr>
          <p:grpSpPr>
            <a:xfrm>
              <a:off x="3907365" y="3033459"/>
              <a:ext cx="1540042" cy="1540042"/>
              <a:chOff x="3907366" y="3033459"/>
              <a:chExt cx="1540042" cy="1540042"/>
            </a:xfrm>
          </p:grpSpPr>
          <p:sp>
            <p:nvSpPr>
              <p:cNvPr id="11" name="菱形 10"/>
              <p:cNvSpPr/>
              <p:nvPr/>
            </p:nvSpPr>
            <p:spPr>
              <a:xfrm>
                <a:off x="3907366" y="3033459"/>
                <a:ext cx="1540042" cy="1540042"/>
              </a:xfrm>
              <a:prstGeom prst="diamond">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阿里巴巴普惠体 R" panose="00020600040101010101" pitchFamily="18" charset="-122"/>
                </a:endParaRPr>
              </a:p>
            </p:txBody>
          </p:sp>
          <p:sp>
            <p:nvSpPr>
              <p:cNvPr id="12" name="new-email-envelope_20520"/>
              <p:cNvSpPr>
                <a:spLocks noChangeAspect="1"/>
              </p:cNvSpPr>
              <p:nvPr/>
            </p:nvSpPr>
            <p:spPr bwMode="auto">
              <a:xfrm>
                <a:off x="4372545" y="3499771"/>
                <a:ext cx="609685" cy="607419"/>
              </a:xfrm>
              <a:custGeom>
                <a:gdLst>
                  <a:gd name="connsiteX0" fmla="*/ 0 w 607639"/>
                  <a:gd name="connsiteY0" fmla="*/ 547235 h 605381"/>
                  <a:gd name="connsiteX1" fmla="*/ 23853 w 607639"/>
                  <a:gd name="connsiteY1" fmla="*/ 547235 h 605381"/>
                  <a:gd name="connsiteX2" fmla="*/ 36136 w 607639"/>
                  <a:gd name="connsiteY2" fmla="*/ 547235 h 605381"/>
                  <a:gd name="connsiteX3" fmla="*/ 190916 w 607639"/>
                  <a:gd name="connsiteY3" fmla="*/ 547235 h 605381"/>
                  <a:gd name="connsiteX4" fmla="*/ 212990 w 607639"/>
                  <a:gd name="connsiteY4" fmla="*/ 547235 h 605381"/>
                  <a:gd name="connsiteX5" fmla="*/ 394560 w 607639"/>
                  <a:gd name="connsiteY5" fmla="*/ 547235 h 605381"/>
                  <a:gd name="connsiteX6" fmla="*/ 416634 w 607639"/>
                  <a:gd name="connsiteY6" fmla="*/ 547235 h 605381"/>
                  <a:gd name="connsiteX7" fmla="*/ 571503 w 607639"/>
                  <a:gd name="connsiteY7" fmla="*/ 547235 h 605381"/>
                  <a:gd name="connsiteX8" fmla="*/ 583786 w 607639"/>
                  <a:gd name="connsiteY8" fmla="*/ 547235 h 605381"/>
                  <a:gd name="connsiteX9" fmla="*/ 607639 w 607639"/>
                  <a:gd name="connsiteY9" fmla="*/ 547235 h 605381"/>
                  <a:gd name="connsiteX10" fmla="*/ 607639 w 607639"/>
                  <a:gd name="connsiteY10" fmla="*/ 605381 h 605381"/>
                  <a:gd name="connsiteX11" fmla="*/ 0 w 607639"/>
                  <a:gd name="connsiteY11" fmla="*/ 605381 h 605381"/>
                  <a:gd name="connsiteX12" fmla="*/ 321849 w 607639"/>
                  <a:gd name="connsiteY12" fmla="*/ 269278 h 605381"/>
                  <a:gd name="connsiteX13" fmla="*/ 394531 w 607639"/>
                  <a:gd name="connsiteY13" fmla="*/ 269278 h 605381"/>
                  <a:gd name="connsiteX14" fmla="*/ 394531 w 607639"/>
                  <a:gd name="connsiteY14" fmla="*/ 511247 h 605381"/>
                  <a:gd name="connsiteX15" fmla="*/ 358501 w 607639"/>
                  <a:gd name="connsiteY15" fmla="*/ 511247 h 605381"/>
                  <a:gd name="connsiteX16" fmla="*/ 321849 w 607639"/>
                  <a:gd name="connsiteY16" fmla="*/ 511247 h 605381"/>
                  <a:gd name="connsiteX17" fmla="*/ 212966 w 607639"/>
                  <a:gd name="connsiteY17" fmla="*/ 269278 h 605381"/>
                  <a:gd name="connsiteX18" fmla="*/ 285790 w 607639"/>
                  <a:gd name="connsiteY18" fmla="*/ 269278 h 605381"/>
                  <a:gd name="connsiteX19" fmla="*/ 285790 w 607639"/>
                  <a:gd name="connsiteY19" fmla="*/ 511247 h 605381"/>
                  <a:gd name="connsiteX20" fmla="*/ 249111 w 607639"/>
                  <a:gd name="connsiteY20" fmla="*/ 511247 h 605381"/>
                  <a:gd name="connsiteX21" fmla="*/ 212966 w 607639"/>
                  <a:gd name="connsiteY21" fmla="*/ 511247 h 605381"/>
                  <a:gd name="connsiteX22" fmla="*/ 446972 w 607639"/>
                  <a:gd name="connsiteY22" fmla="*/ 242181 h 605381"/>
                  <a:gd name="connsiteX23" fmla="*/ 553523 w 607639"/>
                  <a:gd name="connsiteY23" fmla="*/ 242181 h 605381"/>
                  <a:gd name="connsiteX24" fmla="*/ 553523 w 607639"/>
                  <a:gd name="connsiteY24" fmla="*/ 453133 h 605381"/>
                  <a:gd name="connsiteX25" fmla="*/ 583788 w 607639"/>
                  <a:gd name="connsiteY25" fmla="*/ 453133 h 605381"/>
                  <a:gd name="connsiteX26" fmla="*/ 583788 w 607639"/>
                  <a:gd name="connsiteY26" fmla="*/ 511247 h 605381"/>
                  <a:gd name="connsiteX27" fmla="*/ 547648 w 607639"/>
                  <a:gd name="connsiteY27" fmla="*/ 511247 h 605381"/>
                  <a:gd name="connsiteX28" fmla="*/ 452758 w 607639"/>
                  <a:gd name="connsiteY28" fmla="*/ 511247 h 605381"/>
                  <a:gd name="connsiteX29" fmla="*/ 416618 w 607639"/>
                  <a:gd name="connsiteY29" fmla="*/ 511247 h 605381"/>
                  <a:gd name="connsiteX30" fmla="*/ 416618 w 607639"/>
                  <a:gd name="connsiteY30" fmla="*/ 453133 h 605381"/>
                  <a:gd name="connsiteX31" fmla="*/ 446972 w 607639"/>
                  <a:gd name="connsiteY31" fmla="*/ 453133 h 605381"/>
                  <a:gd name="connsiteX32" fmla="*/ 54106 w 607639"/>
                  <a:gd name="connsiteY32" fmla="*/ 242181 h 605381"/>
                  <a:gd name="connsiteX33" fmla="*/ 160624 w 607639"/>
                  <a:gd name="connsiteY33" fmla="*/ 242181 h 605381"/>
                  <a:gd name="connsiteX34" fmla="*/ 160624 w 607639"/>
                  <a:gd name="connsiteY34" fmla="*/ 453133 h 605381"/>
                  <a:gd name="connsiteX35" fmla="*/ 190879 w 607639"/>
                  <a:gd name="connsiteY35" fmla="*/ 453133 h 605381"/>
                  <a:gd name="connsiteX36" fmla="*/ 190879 w 607639"/>
                  <a:gd name="connsiteY36" fmla="*/ 511247 h 605381"/>
                  <a:gd name="connsiteX37" fmla="*/ 154839 w 607639"/>
                  <a:gd name="connsiteY37" fmla="*/ 511247 h 605381"/>
                  <a:gd name="connsiteX38" fmla="*/ 59891 w 607639"/>
                  <a:gd name="connsiteY38" fmla="*/ 511247 h 605381"/>
                  <a:gd name="connsiteX39" fmla="*/ 23851 w 607639"/>
                  <a:gd name="connsiteY39" fmla="*/ 511247 h 605381"/>
                  <a:gd name="connsiteX40" fmla="*/ 23851 w 607639"/>
                  <a:gd name="connsiteY40" fmla="*/ 453133 h 605381"/>
                  <a:gd name="connsiteX41" fmla="*/ 54106 w 607639"/>
                  <a:gd name="connsiteY41" fmla="*/ 453133 h 605381"/>
                  <a:gd name="connsiteX42" fmla="*/ 303820 w 607639"/>
                  <a:gd name="connsiteY42" fmla="*/ 98933 h 605381"/>
                  <a:gd name="connsiteX43" fmla="*/ 323120 w 607639"/>
                  <a:gd name="connsiteY43" fmla="*/ 118162 h 605381"/>
                  <a:gd name="connsiteX44" fmla="*/ 303820 w 607639"/>
                  <a:gd name="connsiteY44" fmla="*/ 137391 h 605381"/>
                  <a:gd name="connsiteX45" fmla="*/ 284520 w 607639"/>
                  <a:gd name="connsiteY45" fmla="*/ 118162 h 605381"/>
                  <a:gd name="connsiteX46" fmla="*/ 303820 w 607639"/>
                  <a:gd name="connsiteY46" fmla="*/ 98933 h 605381"/>
                  <a:gd name="connsiteX47" fmla="*/ 303749 w 607639"/>
                  <a:gd name="connsiteY47" fmla="*/ 62835 h 605381"/>
                  <a:gd name="connsiteX48" fmla="*/ 248388 w 607639"/>
                  <a:gd name="connsiteY48" fmla="*/ 118116 h 605381"/>
                  <a:gd name="connsiteX49" fmla="*/ 303749 w 607639"/>
                  <a:gd name="connsiteY49" fmla="*/ 173397 h 605381"/>
                  <a:gd name="connsiteX50" fmla="*/ 359111 w 607639"/>
                  <a:gd name="connsiteY50" fmla="*/ 118116 h 605381"/>
                  <a:gd name="connsiteX51" fmla="*/ 303749 w 607639"/>
                  <a:gd name="connsiteY51" fmla="*/ 62835 h 605381"/>
                  <a:gd name="connsiteX52" fmla="*/ 303749 w 607639"/>
                  <a:gd name="connsiteY52" fmla="*/ 0 h 605381"/>
                  <a:gd name="connsiteX53" fmla="*/ 586964 w 607639"/>
                  <a:gd name="connsiteY53" fmla="*/ 141490 h 605381"/>
                  <a:gd name="connsiteX54" fmla="*/ 586964 w 607639"/>
                  <a:gd name="connsiteY54" fmla="*/ 206192 h 605381"/>
                  <a:gd name="connsiteX55" fmla="*/ 20535 w 607639"/>
                  <a:gd name="connsiteY55" fmla="*/ 206192 h 605381"/>
                  <a:gd name="connsiteX56" fmla="*/ 20535 w 607639"/>
                  <a:gd name="connsiteY56" fmla="*/ 141490 h 60538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07639" h="605381">
                    <a:moveTo>
                      <a:pt x="0" y="547235"/>
                    </a:moveTo>
                    <a:lnTo>
                      <a:pt x="23853" y="547235"/>
                    </a:lnTo>
                    <a:lnTo>
                      <a:pt x="36136" y="547235"/>
                    </a:lnTo>
                    <a:lnTo>
                      <a:pt x="190916" y="547235"/>
                    </a:lnTo>
                    <a:lnTo>
                      <a:pt x="212990" y="547235"/>
                    </a:lnTo>
                    <a:lnTo>
                      <a:pt x="394560" y="547235"/>
                    </a:lnTo>
                    <a:lnTo>
                      <a:pt x="416634" y="547235"/>
                    </a:lnTo>
                    <a:lnTo>
                      <a:pt x="571503" y="547235"/>
                    </a:lnTo>
                    <a:lnTo>
                      <a:pt x="583786" y="547235"/>
                    </a:lnTo>
                    <a:lnTo>
                      <a:pt x="607639" y="547235"/>
                    </a:lnTo>
                    <a:lnTo>
                      <a:pt x="607639" y="605381"/>
                    </a:lnTo>
                    <a:lnTo>
                      <a:pt x="0" y="605381"/>
                    </a:lnTo>
                    <a:close/>
                    <a:moveTo>
                      <a:pt x="321849" y="269278"/>
                    </a:moveTo>
                    <a:lnTo>
                      <a:pt x="394531" y="269278"/>
                    </a:lnTo>
                    <a:lnTo>
                      <a:pt x="394531" y="511247"/>
                    </a:lnTo>
                    <a:lnTo>
                      <a:pt x="358501" y="511247"/>
                    </a:lnTo>
                    <a:lnTo>
                      <a:pt x="321849" y="511247"/>
                    </a:lnTo>
                    <a:close/>
                    <a:moveTo>
                      <a:pt x="212966" y="269278"/>
                    </a:moveTo>
                    <a:lnTo>
                      <a:pt x="285790" y="269278"/>
                    </a:lnTo>
                    <a:lnTo>
                      <a:pt x="285790" y="511247"/>
                    </a:lnTo>
                    <a:lnTo>
                      <a:pt x="249111" y="511247"/>
                    </a:lnTo>
                    <a:lnTo>
                      <a:pt x="212966" y="511247"/>
                    </a:lnTo>
                    <a:close/>
                    <a:moveTo>
                      <a:pt x="446972" y="242181"/>
                    </a:moveTo>
                    <a:lnTo>
                      <a:pt x="553523" y="242181"/>
                    </a:lnTo>
                    <a:lnTo>
                      <a:pt x="553523" y="453133"/>
                    </a:lnTo>
                    <a:lnTo>
                      <a:pt x="583788" y="453133"/>
                    </a:lnTo>
                    <a:lnTo>
                      <a:pt x="583788" y="511247"/>
                    </a:lnTo>
                    <a:lnTo>
                      <a:pt x="547648" y="511247"/>
                    </a:lnTo>
                    <a:lnTo>
                      <a:pt x="452758" y="511247"/>
                    </a:lnTo>
                    <a:lnTo>
                      <a:pt x="416618" y="511247"/>
                    </a:lnTo>
                    <a:lnTo>
                      <a:pt x="416618" y="453133"/>
                    </a:lnTo>
                    <a:lnTo>
                      <a:pt x="446972" y="453133"/>
                    </a:lnTo>
                    <a:close/>
                    <a:moveTo>
                      <a:pt x="54106" y="242181"/>
                    </a:moveTo>
                    <a:lnTo>
                      <a:pt x="160624" y="242181"/>
                    </a:lnTo>
                    <a:lnTo>
                      <a:pt x="160624" y="453133"/>
                    </a:lnTo>
                    <a:lnTo>
                      <a:pt x="190879" y="453133"/>
                    </a:lnTo>
                    <a:lnTo>
                      <a:pt x="190879" y="511247"/>
                    </a:lnTo>
                    <a:lnTo>
                      <a:pt x="154839" y="511247"/>
                    </a:lnTo>
                    <a:lnTo>
                      <a:pt x="59891" y="511247"/>
                    </a:lnTo>
                    <a:lnTo>
                      <a:pt x="23851" y="511247"/>
                    </a:lnTo>
                    <a:lnTo>
                      <a:pt x="23851" y="453133"/>
                    </a:lnTo>
                    <a:lnTo>
                      <a:pt x="54106" y="453133"/>
                    </a:lnTo>
                    <a:close/>
                    <a:moveTo>
                      <a:pt x="303820" y="98933"/>
                    </a:moveTo>
                    <a:cubicBezTo>
                      <a:pt x="314479" y="98933"/>
                      <a:pt x="323120" y="107542"/>
                      <a:pt x="323120" y="118162"/>
                    </a:cubicBezTo>
                    <a:cubicBezTo>
                      <a:pt x="323120" y="128782"/>
                      <a:pt x="314479" y="137391"/>
                      <a:pt x="303820" y="137391"/>
                    </a:cubicBezTo>
                    <a:cubicBezTo>
                      <a:pt x="293161" y="137391"/>
                      <a:pt x="284520" y="128782"/>
                      <a:pt x="284520" y="118162"/>
                    </a:cubicBezTo>
                    <a:cubicBezTo>
                      <a:pt x="284520" y="107542"/>
                      <a:pt x="293161" y="98933"/>
                      <a:pt x="303820" y="98933"/>
                    </a:cubicBezTo>
                    <a:close/>
                    <a:moveTo>
                      <a:pt x="303749" y="62835"/>
                    </a:moveTo>
                    <a:cubicBezTo>
                      <a:pt x="273221" y="62835"/>
                      <a:pt x="248388" y="87631"/>
                      <a:pt x="248388" y="118116"/>
                    </a:cubicBezTo>
                    <a:cubicBezTo>
                      <a:pt x="248388" y="148600"/>
                      <a:pt x="273221" y="173397"/>
                      <a:pt x="303749" y="173397"/>
                    </a:cubicBezTo>
                    <a:cubicBezTo>
                      <a:pt x="334278" y="173397"/>
                      <a:pt x="359111" y="148600"/>
                      <a:pt x="359111" y="118116"/>
                    </a:cubicBezTo>
                    <a:cubicBezTo>
                      <a:pt x="359111" y="87631"/>
                      <a:pt x="334278" y="62835"/>
                      <a:pt x="303749" y="62835"/>
                    </a:cubicBezTo>
                    <a:close/>
                    <a:moveTo>
                      <a:pt x="303749" y="0"/>
                    </a:moveTo>
                    <a:lnTo>
                      <a:pt x="586964" y="141490"/>
                    </a:lnTo>
                    <a:lnTo>
                      <a:pt x="586964" y="206192"/>
                    </a:lnTo>
                    <a:lnTo>
                      <a:pt x="20535" y="206192"/>
                    </a:lnTo>
                    <a:lnTo>
                      <a:pt x="20535" y="141490"/>
                    </a:lnTo>
                    <a:close/>
                  </a:path>
                </a:pathLst>
              </a:custGeom>
              <a:solidFill>
                <a:schemeClr val="bg1"/>
              </a:solidFill>
              <a:ln>
                <a:noFill/>
              </a:ln>
            </p:spPr>
            <p:txBody>
              <a:bodyPr/>
              <a:lstStyle/>
              <a:p>
                <a:endParaRPr lang="zh-CN" altLang="en-US">
                  <a:latin typeface="Arial" panose="020b0604020202020204" pitchFamily="34" charset="0"/>
                  <a:ea typeface="阿里巴巴普惠体 R" panose="00020600040101010101" pitchFamily="18" charset="-122"/>
                </a:endParaRPr>
              </a:p>
            </p:txBody>
          </p:sp>
        </p:grpSp>
        <p:grpSp>
          <p:nvGrpSpPr>
            <p:cNvPr id="41" name="组合 40"/>
            <p:cNvGrpSpPr/>
            <p:nvPr/>
          </p:nvGrpSpPr>
          <p:grpSpPr>
            <a:xfrm>
              <a:off x="3555760" y="4908066"/>
              <a:ext cx="2243252" cy="1168645"/>
              <a:chOff x="727014" y="3973580"/>
              <a:chExt cx="2243252" cy="1168645"/>
            </a:xfrm>
          </p:grpSpPr>
          <p:sp>
            <p:nvSpPr>
              <p:cNvPr id="42" name="Rectangle 16"/>
              <p:cNvSpPr/>
              <p:nvPr/>
            </p:nvSpPr>
            <p:spPr>
              <a:xfrm flipH="1">
                <a:off x="727014" y="4347905"/>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3" name="Title 11"/>
              <p:cNvSpPr txBox="1"/>
              <p:nvPr/>
            </p:nvSpPr>
            <p:spPr>
              <a:xfrm flipH="1">
                <a:off x="875347" y="3973580"/>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grpSp>
        <p:nvGrpSpPr>
          <p:cNvPr id="48" name="组合 47"/>
          <p:cNvGrpSpPr/>
          <p:nvPr/>
        </p:nvGrpSpPr>
        <p:grpSpPr>
          <a:xfrm>
            <a:off x="9292106" y="2463327"/>
            <a:ext cx="2243252" cy="3243062"/>
            <a:chOff x="9292106" y="2833649"/>
            <a:chExt cx="2243252" cy="3243062"/>
          </a:xfrm>
        </p:grpSpPr>
        <p:grpSp>
          <p:nvGrpSpPr>
            <p:cNvPr id="47" name="组合 46"/>
            <p:cNvGrpSpPr/>
            <p:nvPr/>
          </p:nvGrpSpPr>
          <p:grpSpPr>
            <a:xfrm>
              <a:off x="9643711" y="2833649"/>
              <a:ext cx="1540042" cy="1540042"/>
              <a:chOff x="9643711" y="2833649"/>
              <a:chExt cx="1540042" cy="1540042"/>
            </a:xfrm>
          </p:grpSpPr>
          <p:sp>
            <p:nvSpPr>
              <p:cNvPr id="17" name="菱形 16"/>
              <p:cNvSpPr/>
              <p:nvPr/>
            </p:nvSpPr>
            <p:spPr>
              <a:xfrm>
                <a:off x="9643711" y="2833649"/>
                <a:ext cx="1540042" cy="1540042"/>
              </a:xfrm>
              <a:prstGeom prst="diamond">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阿里巴巴普惠体 R" panose="00020600040101010101" pitchFamily="18" charset="-122"/>
                </a:endParaRPr>
              </a:p>
            </p:txBody>
          </p:sp>
          <p:sp>
            <p:nvSpPr>
              <p:cNvPr id="18" name="new-email-envelope_20520"/>
              <p:cNvSpPr>
                <a:spLocks noChangeAspect="1"/>
              </p:cNvSpPr>
              <p:nvPr/>
            </p:nvSpPr>
            <p:spPr bwMode="auto">
              <a:xfrm>
                <a:off x="10108890" y="3327064"/>
                <a:ext cx="609684" cy="553212"/>
              </a:xfrm>
              <a:custGeom>
                <a:gdLst>
                  <a:gd name="connsiteX0" fmla="*/ 116112 w 607919"/>
                  <a:gd name="connsiteY0" fmla="*/ 473652 h 551610"/>
                  <a:gd name="connsiteX1" fmla="*/ 118901 w 607919"/>
                  <a:gd name="connsiteY1" fmla="*/ 480423 h 551610"/>
                  <a:gd name="connsiteX2" fmla="*/ 118901 w 607919"/>
                  <a:gd name="connsiteY2" fmla="*/ 551610 h 551610"/>
                  <a:gd name="connsiteX3" fmla="*/ 55604 w 607919"/>
                  <a:gd name="connsiteY3" fmla="*/ 551610 h 551610"/>
                  <a:gd name="connsiteX4" fmla="*/ 55604 w 607919"/>
                  <a:gd name="connsiteY4" fmla="*/ 540851 h 551610"/>
                  <a:gd name="connsiteX5" fmla="*/ 65255 w 607919"/>
                  <a:gd name="connsiteY5" fmla="*/ 520583 h 551610"/>
                  <a:gd name="connsiteX6" fmla="*/ 83555 w 607919"/>
                  <a:gd name="connsiteY6" fmla="*/ 502317 h 551610"/>
                  <a:gd name="connsiteX7" fmla="*/ 109375 w 607919"/>
                  <a:gd name="connsiteY7" fmla="*/ 476545 h 551610"/>
                  <a:gd name="connsiteX8" fmla="*/ 116112 w 607919"/>
                  <a:gd name="connsiteY8" fmla="*/ 473652 h 551610"/>
                  <a:gd name="connsiteX9" fmla="*/ 199155 w 607919"/>
                  <a:gd name="connsiteY9" fmla="*/ 390799 h 551610"/>
                  <a:gd name="connsiteX10" fmla="*/ 201956 w 607919"/>
                  <a:gd name="connsiteY10" fmla="*/ 397632 h 551610"/>
                  <a:gd name="connsiteX11" fmla="*/ 201956 w 607919"/>
                  <a:gd name="connsiteY11" fmla="*/ 551610 h 551610"/>
                  <a:gd name="connsiteX12" fmla="*/ 145363 w 607919"/>
                  <a:gd name="connsiteY12" fmla="*/ 551610 h 551610"/>
                  <a:gd name="connsiteX13" fmla="*/ 145363 w 607919"/>
                  <a:gd name="connsiteY13" fmla="*/ 454170 h 551610"/>
                  <a:gd name="connsiteX14" fmla="*/ 154879 w 607919"/>
                  <a:gd name="connsiteY14" fmla="*/ 431030 h 551610"/>
                  <a:gd name="connsiteX15" fmla="*/ 192315 w 607919"/>
                  <a:gd name="connsiteY15" fmla="*/ 393630 h 551610"/>
                  <a:gd name="connsiteX16" fmla="*/ 199155 w 607919"/>
                  <a:gd name="connsiteY16" fmla="*/ 390799 h 551610"/>
                  <a:gd name="connsiteX17" fmla="*/ 231082 w 607919"/>
                  <a:gd name="connsiteY17" fmla="*/ 388245 h 551610"/>
                  <a:gd name="connsiteX18" fmla="*/ 237930 w 607919"/>
                  <a:gd name="connsiteY18" fmla="*/ 391091 h 551610"/>
                  <a:gd name="connsiteX19" fmla="*/ 266763 w 607919"/>
                  <a:gd name="connsiteY19" fmla="*/ 419867 h 551610"/>
                  <a:gd name="connsiteX20" fmla="*/ 275915 w 607919"/>
                  <a:gd name="connsiteY20" fmla="*/ 428875 h 551610"/>
                  <a:gd name="connsiteX21" fmla="*/ 284941 w 607919"/>
                  <a:gd name="connsiteY21" fmla="*/ 451520 h 551610"/>
                  <a:gd name="connsiteX22" fmla="*/ 284941 w 607919"/>
                  <a:gd name="connsiteY22" fmla="*/ 551610 h 551610"/>
                  <a:gd name="connsiteX23" fmla="*/ 228277 w 607919"/>
                  <a:gd name="connsiteY23" fmla="*/ 551610 h 551610"/>
                  <a:gd name="connsiteX24" fmla="*/ 228277 w 607919"/>
                  <a:gd name="connsiteY24" fmla="*/ 394969 h 551610"/>
                  <a:gd name="connsiteX25" fmla="*/ 231082 w 607919"/>
                  <a:gd name="connsiteY25" fmla="*/ 388245 h 551610"/>
                  <a:gd name="connsiteX26" fmla="*/ 365148 w 607919"/>
                  <a:gd name="connsiteY26" fmla="*/ 381336 h 551610"/>
                  <a:gd name="connsiteX27" fmla="*/ 367997 w 607919"/>
                  <a:gd name="connsiteY27" fmla="*/ 388122 h 551610"/>
                  <a:gd name="connsiteX28" fmla="*/ 367997 w 607919"/>
                  <a:gd name="connsiteY28" fmla="*/ 551610 h 551610"/>
                  <a:gd name="connsiteX29" fmla="*/ 311262 w 607919"/>
                  <a:gd name="connsiteY29" fmla="*/ 551610 h 551610"/>
                  <a:gd name="connsiteX30" fmla="*/ 311262 w 607919"/>
                  <a:gd name="connsiteY30" fmla="*/ 444661 h 551610"/>
                  <a:gd name="connsiteX31" fmla="*/ 316898 w 607919"/>
                  <a:gd name="connsiteY31" fmla="*/ 425523 h 551610"/>
                  <a:gd name="connsiteX32" fmla="*/ 322534 w 607919"/>
                  <a:gd name="connsiteY32" fmla="*/ 419894 h 551610"/>
                  <a:gd name="connsiteX33" fmla="*/ 358353 w 607919"/>
                  <a:gd name="connsiteY33" fmla="*/ 384120 h 551610"/>
                  <a:gd name="connsiteX34" fmla="*/ 365148 w 607919"/>
                  <a:gd name="connsiteY34" fmla="*/ 381336 h 551610"/>
                  <a:gd name="connsiteX35" fmla="*/ 448177 w 607919"/>
                  <a:gd name="connsiteY35" fmla="*/ 298352 h 551610"/>
                  <a:gd name="connsiteX36" fmla="*/ 450982 w 607919"/>
                  <a:gd name="connsiteY36" fmla="*/ 305139 h 551610"/>
                  <a:gd name="connsiteX37" fmla="*/ 450982 w 607919"/>
                  <a:gd name="connsiteY37" fmla="*/ 551610 h 551610"/>
                  <a:gd name="connsiteX38" fmla="*/ 394318 w 607919"/>
                  <a:gd name="connsiteY38" fmla="*/ 551610 h 551610"/>
                  <a:gd name="connsiteX39" fmla="*/ 394318 w 607919"/>
                  <a:gd name="connsiteY39" fmla="*/ 361815 h 551610"/>
                  <a:gd name="connsiteX40" fmla="*/ 403846 w 607919"/>
                  <a:gd name="connsiteY40" fmla="*/ 338669 h 551610"/>
                  <a:gd name="connsiteX41" fmla="*/ 441329 w 607919"/>
                  <a:gd name="connsiteY41" fmla="*/ 301136 h 551610"/>
                  <a:gd name="connsiteX42" fmla="*/ 448177 w 607919"/>
                  <a:gd name="connsiteY42" fmla="*/ 298352 h 551610"/>
                  <a:gd name="connsiteX43" fmla="*/ 527085 w 607919"/>
                  <a:gd name="connsiteY43" fmla="*/ 219452 h 551610"/>
                  <a:gd name="connsiteX44" fmla="*/ 529874 w 607919"/>
                  <a:gd name="connsiteY44" fmla="*/ 226177 h 551610"/>
                  <a:gd name="connsiteX45" fmla="*/ 529874 w 607919"/>
                  <a:gd name="connsiteY45" fmla="*/ 551610 h 551610"/>
                  <a:gd name="connsiteX46" fmla="*/ 477232 w 607919"/>
                  <a:gd name="connsiteY46" fmla="*/ 551610 h 551610"/>
                  <a:gd name="connsiteX47" fmla="*/ 477232 w 607919"/>
                  <a:gd name="connsiteY47" fmla="*/ 278727 h 551610"/>
                  <a:gd name="connsiteX48" fmla="*/ 486883 w 607919"/>
                  <a:gd name="connsiteY48" fmla="*/ 255580 h 551610"/>
                  <a:gd name="connsiteX49" fmla="*/ 520348 w 607919"/>
                  <a:gd name="connsiteY49" fmla="*/ 222298 h 551610"/>
                  <a:gd name="connsiteX50" fmla="*/ 527085 w 607919"/>
                  <a:gd name="connsiteY50" fmla="*/ 219452 h 551610"/>
                  <a:gd name="connsiteX51" fmla="*/ 387769 w 607919"/>
                  <a:gd name="connsiteY51" fmla="*/ 0 h 551610"/>
                  <a:gd name="connsiteX52" fmla="*/ 580729 w 607919"/>
                  <a:gd name="connsiteY52" fmla="*/ 0 h 551610"/>
                  <a:gd name="connsiteX53" fmla="*/ 607919 w 607919"/>
                  <a:gd name="connsiteY53" fmla="*/ 26022 h 551610"/>
                  <a:gd name="connsiteX54" fmla="*/ 607919 w 607919"/>
                  <a:gd name="connsiteY54" fmla="*/ 219812 h 551610"/>
                  <a:gd name="connsiteX55" fmla="*/ 598271 w 607919"/>
                  <a:gd name="connsiteY55" fmla="*/ 223815 h 551610"/>
                  <a:gd name="connsiteX56" fmla="*/ 530610 w 607919"/>
                  <a:gd name="connsiteY56" fmla="*/ 156258 h 551610"/>
                  <a:gd name="connsiteX57" fmla="*/ 304320 w 607919"/>
                  <a:gd name="connsiteY57" fmla="*/ 382325 h 551610"/>
                  <a:gd name="connsiteX58" fmla="*/ 285024 w 607919"/>
                  <a:gd name="connsiteY58" fmla="*/ 382325 h 551610"/>
                  <a:gd name="connsiteX59" fmla="*/ 216360 w 607919"/>
                  <a:gd name="connsiteY59" fmla="*/ 313767 h 551610"/>
                  <a:gd name="connsiteX60" fmla="*/ 94068 w 607919"/>
                  <a:gd name="connsiteY60" fmla="*/ 435996 h 551610"/>
                  <a:gd name="connsiteX61" fmla="*/ 17260 w 607919"/>
                  <a:gd name="connsiteY61" fmla="*/ 435996 h 551610"/>
                  <a:gd name="connsiteX62" fmla="*/ 15882 w 607919"/>
                  <a:gd name="connsiteY62" fmla="*/ 434745 h 551610"/>
                  <a:gd name="connsiteX63" fmla="*/ 15882 w 607919"/>
                  <a:gd name="connsiteY63" fmla="*/ 358055 h 551610"/>
                  <a:gd name="connsiteX64" fmla="*/ 206837 w 607919"/>
                  <a:gd name="connsiteY64" fmla="*/ 167267 h 551610"/>
                  <a:gd name="connsiteX65" fmla="*/ 226008 w 607919"/>
                  <a:gd name="connsiteY65" fmla="*/ 167267 h 551610"/>
                  <a:gd name="connsiteX66" fmla="*/ 294672 w 607919"/>
                  <a:gd name="connsiteY66" fmla="*/ 235701 h 551610"/>
                  <a:gd name="connsiteX67" fmla="*/ 424481 w 607919"/>
                  <a:gd name="connsiteY67" fmla="*/ 105965 h 551610"/>
                  <a:gd name="connsiteX68" fmla="*/ 452423 w 607919"/>
                  <a:gd name="connsiteY68" fmla="*/ 78192 h 551610"/>
                  <a:gd name="connsiteX69" fmla="*/ 383885 w 607919"/>
                  <a:gd name="connsiteY69" fmla="*/ 9633 h 551610"/>
                  <a:gd name="connsiteX70" fmla="*/ 387769 w 607919"/>
                  <a:gd name="connsiteY70" fmla="*/ 0 h 5516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607919" h="551610">
                    <a:moveTo>
                      <a:pt x="116112" y="473652"/>
                    </a:moveTo>
                    <a:cubicBezTo>
                      <a:pt x="117836" y="474356"/>
                      <a:pt x="118901" y="476670"/>
                      <a:pt x="118901" y="480423"/>
                    </a:cubicBezTo>
                    <a:lnTo>
                      <a:pt x="118901" y="551610"/>
                    </a:lnTo>
                    <a:lnTo>
                      <a:pt x="55604" y="551610"/>
                    </a:lnTo>
                    <a:lnTo>
                      <a:pt x="55604" y="540851"/>
                    </a:lnTo>
                    <a:cubicBezTo>
                      <a:pt x="55604" y="534971"/>
                      <a:pt x="59991" y="525838"/>
                      <a:pt x="65255" y="520583"/>
                    </a:cubicBezTo>
                    <a:lnTo>
                      <a:pt x="83555" y="502317"/>
                    </a:lnTo>
                    <a:lnTo>
                      <a:pt x="109375" y="476545"/>
                    </a:lnTo>
                    <a:cubicBezTo>
                      <a:pt x="112007" y="473855"/>
                      <a:pt x="114389" y="472948"/>
                      <a:pt x="116112" y="473652"/>
                    </a:cubicBezTo>
                    <a:close/>
                    <a:moveTo>
                      <a:pt x="199155" y="390799"/>
                    </a:moveTo>
                    <a:cubicBezTo>
                      <a:pt x="200892" y="391534"/>
                      <a:pt x="201956" y="393880"/>
                      <a:pt x="201956" y="397632"/>
                    </a:cubicBezTo>
                    <a:lnTo>
                      <a:pt x="201956" y="551610"/>
                    </a:lnTo>
                    <a:lnTo>
                      <a:pt x="145363" y="551610"/>
                    </a:lnTo>
                    <a:lnTo>
                      <a:pt x="145363" y="454170"/>
                    </a:lnTo>
                    <a:cubicBezTo>
                      <a:pt x="145363" y="446665"/>
                      <a:pt x="149620" y="436283"/>
                      <a:pt x="154879" y="431030"/>
                    </a:cubicBezTo>
                    <a:lnTo>
                      <a:pt x="192315" y="393630"/>
                    </a:lnTo>
                    <a:cubicBezTo>
                      <a:pt x="195007" y="390941"/>
                      <a:pt x="197417" y="390065"/>
                      <a:pt x="199155" y="390799"/>
                    </a:cubicBezTo>
                    <a:close/>
                    <a:moveTo>
                      <a:pt x="231082" y="388245"/>
                    </a:moveTo>
                    <a:cubicBezTo>
                      <a:pt x="232822" y="387525"/>
                      <a:pt x="235235" y="388401"/>
                      <a:pt x="237930" y="391091"/>
                    </a:cubicBezTo>
                    <a:lnTo>
                      <a:pt x="266763" y="419867"/>
                    </a:lnTo>
                    <a:lnTo>
                      <a:pt x="275915" y="428875"/>
                    </a:lnTo>
                    <a:cubicBezTo>
                      <a:pt x="280929" y="433879"/>
                      <a:pt x="284941" y="444013"/>
                      <a:pt x="284941" y="451520"/>
                    </a:cubicBezTo>
                    <a:lnTo>
                      <a:pt x="284941" y="551610"/>
                    </a:lnTo>
                    <a:lnTo>
                      <a:pt x="228277" y="551610"/>
                    </a:lnTo>
                    <a:lnTo>
                      <a:pt x="228277" y="394969"/>
                    </a:lnTo>
                    <a:cubicBezTo>
                      <a:pt x="228277" y="391278"/>
                      <a:pt x="229343" y="388964"/>
                      <a:pt x="231082" y="388245"/>
                    </a:cubicBezTo>
                    <a:close/>
                    <a:moveTo>
                      <a:pt x="365148" y="381336"/>
                    </a:moveTo>
                    <a:cubicBezTo>
                      <a:pt x="366901" y="382055"/>
                      <a:pt x="367997" y="384370"/>
                      <a:pt x="367997" y="388122"/>
                    </a:cubicBezTo>
                    <a:lnTo>
                      <a:pt x="367997" y="551610"/>
                    </a:lnTo>
                    <a:lnTo>
                      <a:pt x="311262" y="551610"/>
                    </a:lnTo>
                    <a:lnTo>
                      <a:pt x="311262" y="444661"/>
                    </a:lnTo>
                    <a:cubicBezTo>
                      <a:pt x="311262" y="437156"/>
                      <a:pt x="313767" y="428650"/>
                      <a:pt x="316898" y="425523"/>
                    </a:cubicBezTo>
                    <a:cubicBezTo>
                      <a:pt x="320029" y="422396"/>
                      <a:pt x="322534" y="419894"/>
                      <a:pt x="322534" y="419894"/>
                    </a:cubicBezTo>
                    <a:lnTo>
                      <a:pt x="358353" y="384120"/>
                    </a:lnTo>
                    <a:cubicBezTo>
                      <a:pt x="360983" y="381493"/>
                      <a:pt x="363394" y="380617"/>
                      <a:pt x="365148" y="381336"/>
                    </a:cubicBezTo>
                    <a:close/>
                    <a:moveTo>
                      <a:pt x="448177" y="298352"/>
                    </a:moveTo>
                    <a:cubicBezTo>
                      <a:pt x="449916" y="299071"/>
                      <a:pt x="450982" y="301386"/>
                      <a:pt x="450982" y="305139"/>
                    </a:cubicBezTo>
                    <a:lnTo>
                      <a:pt x="450982" y="551610"/>
                    </a:lnTo>
                    <a:lnTo>
                      <a:pt x="394318" y="551610"/>
                    </a:lnTo>
                    <a:lnTo>
                      <a:pt x="394318" y="361815"/>
                    </a:lnTo>
                    <a:cubicBezTo>
                      <a:pt x="394318" y="354308"/>
                      <a:pt x="398580" y="343924"/>
                      <a:pt x="403846" y="338669"/>
                    </a:cubicBezTo>
                    <a:lnTo>
                      <a:pt x="441329" y="301136"/>
                    </a:lnTo>
                    <a:cubicBezTo>
                      <a:pt x="444024" y="298508"/>
                      <a:pt x="446438" y="297633"/>
                      <a:pt x="448177" y="298352"/>
                    </a:cubicBezTo>
                    <a:close/>
                    <a:moveTo>
                      <a:pt x="527085" y="219452"/>
                    </a:moveTo>
                    <a:cubicBezTo>
                      <a:pt x="528809" y="220171"/>
                      <a:pt x="529874" y="222486"/>
                      <a:pt x="529874" y="226177"/>
                    </a:cubicBezTo>
                    <a:lnTo>
                      <a:pt x="529874" y="551610"/>
                    </a:lnTo>
                    <a:lnTo>
                      <a:pt x="477232" y="551610"/>
                    </a:lnTo>
                    <a:lnTo>
                      <a:pt x="477232" y="278727"/>
                    </a:lnTo>
                    <a:cubicBezTo>
                      <a:pt x="477232" y="271345"/>
                      <a:pt x="481494" y="260960"/>
                      <a:pt x="486883" y="255580"/>
                    </a:cubicBezTo>
                    <a:lnTo>
                      <a:pt x="520348" y="222298"/>
                    </a:lnTo>
                    <a:cubicBezTo>
                      <a:pt x="522980" y="219608"/>
                      <a:pt x="525362" y="218732"/>
                      <a:pt x="527085" y="219452"/>
                    </a:cubicBezTo>
                    <a:close/>
                    <a:moveTo>
                      <a:pt x="387769" y="0"/>
                    </a:moveTo>
                    <a:lnTo>
                      <a:pt x="580729" y="0"/>
                    </a:lnTo>
                    <a:cubicBezTo>
                      <a:pt x="594512" y="0"/>
                      <a:pt x="607919" y="12135"/>
                      <a:pt x="607919" y="26022"/>
                    </a:cubicBezTo>
                    <a:lnTo>
                      <a:pt x="607919" y="219812"/>
                    </a:lnTo>
                    <a:cubicBezTo>
                      <a:pt x="607919" y="227318"/>
                      <a:pt x="603534" y="229070"/>
                      <a:pt x="598271" y="223815"/>
                    </a:cubicBezTo>
                    <a:lnTo>
                      <a:pt x="530610" y="156258"/>
                    </a:lnTo>
                    <a:lnTo>
                      <a:pt x="304320" y="382325"/>
                    </a:lnTo>
                    <a:cubicBezTo>
                      <a:pt x="298932" y="387580"/>
                      <a:pt x="290412" y="387580"/>
                      <a:pt x="285024" y="382325"/>
                    </a:cubicBezTo>
                    <a:lnTo>
                      <a:pt x="216360" y="313767"/>
                    </a:lnTo>
                    <a:lnTo>
                      <a:pt x="94068" y="435996"/>
                    </a:lnTo>
                    <a:cubicBezTo>
                      <a:pt x="72767" y="457264"/>
                      <a:pt x="38435" y="457264"/>
                      <a:pt x="17260" y="435996"/>
                    </a:cubicBezTo>
                    <a:lnTo>
                      <a:pt x="15882" y="434745"/>
                    </a:lnTo>
                    <a:cubicBezTo>
                      <a:pt x="-5294" y="413477"/>
                      <a:pt x="-5294" y="379198"/>
                      <a:pt x="15882" y="358055"/>
                    </a:cubicBezTo>
                    <a:lnTo>
                      <a:pt x="206837" y="167267"/>
                    </a:lnTo>
                    <a:cubicBezTo>
                      <a:pt x="212100" y="161888"/>
                      <a:pt x="220745" y="161888"/>
                      <a:pt x="226008" y="167267"/>
                    </a:cubicBezTo>
                    <a:lnTo>
                      <a:pt x="294672" y="235701"/>
                    </a:lnTo>
                    <a:lnTo>
                      <a:pt x="424481" y="105965"/>
                    </a:lnTo>
                    <a:lnTo>
                      <a:pt x="452423" y="78192"/>
                    </a:lnTo>
                    <a:lnTo>
                      <a:pt x="383885" y="9633"/>
                    </a:lnTo>
                    <a:cubicBezTo>
                      <a:pt x="378497" y="4379"/>
                      <a:pt x="380376" y="0"/>
                      <a:pt x="387769" y="0"/>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rial" panose="020b0604020202020204" pitchFamily="34" charset="0"/>
                  <a:ea typeface="阿里巴巴普惠体 R" panose="00020600040101010101" pitchFamily="18" charset="-122"/>
                </a:endParaRPr>
              </a:p>
            </p:txBody>
          </p:sp>
        </p:grpSp>
        <p:grpSp>
          <p:nvGrpSpPr>
            <p:cNvPr id="44" name="组合 43"/>
            <p:cNvGrpSpPr/>
            <p:nvPr/>
          </p:nvGrpSpPr>
          <p:grpSpPr>
            <a:xfrm>
              <a:off x="9292106" y="4908066"/>
              <a:ext cx="2243252" cy="1168645"/>
              <a:chOff x="727014" y="3973580"/>
              <a:chExt cx="2243252" cy="1168645"/>
            </a:xfrm>
          </p:grpSpPr>
          <p:sp>
            <p:nvSpPr>
              <p:cNvPr id="45" name="Rectangle 16"/>
              <p:cNvSpPr/>
              <p:nvPr/>
            </p:nvSpPr>
            <p:spPr>
              <a:xfrm flipH="1">
                <a:off x="727014" y="4347905"/>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6" name="Title 11"/>
              <p:cNvSpPr txBox="1"/>
              <p:nvPr/>
            </p:nvSpPr>
            <p:spPr>
              <a:xfrm flipH="1">
                <a:off x="875347" y="3973580"/>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strVal val="#ppt_x"/>
                                          </p:val>
                                        </p:tav>
                                        <p:tav tm="100000">
                                          <p:val>
                                            <p:strVal val="#ppt_x"/>
                                          </p:val>
                                        </p:tav>
                                      </p:tavLst>
                                    </p:anim>
                                    <p:anim calcmode="lin" valueType="num">
                                      <p:cBhvr>
                                        <p:cTn id="15" dur="500" fill="hold"/>
                                        <p:tgtEl>
                                          <p:spTgt spid="1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anim calcmode="lin" valueType="num">
                                      <p:cBhvr>
                                        <p:cTn id="20" dur="500" fill="hold"/>
                                        <p:tgtEl>
                                          <p:spTgt spid="13"/>
                                        </p:tgtEl>
                                        <p:attrNameLst>
                                          <p:attrName>ppt_x</p:attrName>
                                        </p:attrNameLst>
                                      </p:cBhvr>
                                      <p:tavLst>
                                        <p:tav tm="0">
                                          <p:val>
                                            <p:strVal val="#ppt_x"/>
                                          </p:val>
                                        </p:tav>
                                        <p:tav tm="100000">
                                          <p:val>
                                            <p:strVal val="#ppt_x"/>
                                          </p:val>
                                        </p:tav>
                                      </p:tavLst>
                                    </p:anim>
                                    <p:anim calcmode="lin" valueType="num">
                                      <p:cBhvr>
                                        <p:cTn id="21" dur="500" fill="hold"/>
                                        <p:tgtEl>
                                          <p:spTgt spid="13"/>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anim calcmode="lin" valueType="num">
                                      <p:cBhvr>
                                        <p:cTn id="26" dur="500" fill="hold"/>
                                        <p:tgtEl>
                                          <p:spTgt spid="16"/>
                                        </p:tgtEl>
                                        <p:attrNameLst>
                                          <p:attrName>ppt_x</p:attrName>
                                        </p:attrNameLst>
                                      </p:cBhvr>
                                      <p:tavLst>
                                        <p:tav tm="0">
                                          <p:val>
                                            <p:strVal val="#ppt_x"/>
                                          </p:val>
                                        </p:tav>
                                        <p:tav tm="100000">
                                          <p:val>
                                            <p:strVal val="#ppt_x"/>
                                          </p:val>
                                        </p:tav>
                                      </p:tavLst>
                                    </p:anim>
                                    <p:anim calcmode="lin" valueType="num">
                                      <p:cBhvr>
                                        <p:cTn id="27" dur="500" fill="hold"/>
                                        <p:tgtEl>
                                          <p:spTgt spid="16"/>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fade">
                                      <p:cBhvr>
                                        <p:cTn id="31" dur="500"/>
                                        <p:tgtEl>
                                          <p:spTgt spid="55"/>
                                        </p:tgtEl>
                                      </p:cBhvr>
                                    </p:animEffect>
                                    <p:anim calcmode="lin" valueType="num">
                                      <p:cBhvr>
                                        <p:cTn id="32" dur="500" fill="hold"/>
                                        <p:tgtEl>
                                          <p:spTgt spid="55"/>
                                        </p:tgtEl>
                                        <p:attrNameLst>
                                          <p:attrName>ppt_x</p:attrName>
                                        </p:attrNameLst>
                                      </p:cBhvr>
                                      <p:tavLst>
                                        <p:tav tm="0">
                                          <p:val>
                                            <p:strVal val="#ppt_x"/>
                                          </p:val>
                                        </p:tav>
                                        <p:tav tm="100000">
                                          <p:val>
                                            <p:strVal val="#ppt_x"/>
                                          </p:val>
                                        </p:tav>
                                      </p:tavLst>
                                    </p:anim>
                                    <p:anim calcmode="lin" valueType="num">
                                      <p:cBhvr>
                                        <p:cTn id="33" dur="500" fill="hold"/>
                                        <p:tgtEl>
                                          <p:spTgt spid="55"/>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fade">
                                      <p:cBhvr>
                                        <p:cTn id="37" dur="500"/>
                                        <p:tgtEl>
                                          <p:spTgt spid="53"/>
                                        </p:tgtEl>
                                      </p:cBhvr>
                                    </p:animEffect>
                                    <p:anim calcmode="lin" valueType="num">
                                      <p:cBhvr>
                                        <p:cTn id="38" dur="500" fill="hold"/>
                                        <p:tgtEl>
                                          <p:spTgt spid="53"/>
                                        </p:tgtEl>
                                        <p:attrNameLst>
                                          <p:attrName>ppt_x</p:attrName>
                                        </p:attrNameLst>
                                      </p:cBhvr>
                                      <p:tavLst>
                                        <p:tav tm="0">
                                          <p:val>
                                            <p:strVal val="#ppt_x"/>
                                          </p:val>
                                        </p:tav>
                                        <p:tav tm="100000">
                                          <p:val>
                                            <p:strVal val="#ppt_x"/>
                                          </p:val>
                                        </p:tav>
                                      </p:tavLst>
                                    </p:anim>
                                    <p:anim calcmode="lin" valueType="num">
                                      <p:cBhvr>
                                        <p:cTn id="39" dur="500" fill="hold"/>
                                        <p:tgtEl>
                                          <p:spTgt spid="53"/>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000"/>
                            </p:stCondLst>
                            <p:childTnLst>
                              <p:par>
                                <p:cTn id="41" presetID="42" presetClass="entr" presetSubtype="0" fill="hold" nodeType="after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fade">
                                      <p:cBhvr>
                                        <p:cTn id="43" dur="500"/>
                                        <p:tgtEl>
                                          <p:spTgt spid="51"/>
                                        </p:tgtEl>
                                      </p:cBhvr>
                                    </p:animEffect>
                                    <p:anim calcmode="lin" valueType="num">
                                      <p:cBhvr>
                                        <p:cTn id="44" dur="500" fill="hold"/>
                                        <p:tgtEl>
                                          <p:spTgt spid="51"/>
                                        </p:tgtEl>
                                        <p:attrNameLst>
                                          <p:attrName>ppt_x</p:attrName>
                                        </p:attrNameLst>
                                      </p:cBhvr>
                                      <p:tavLst>
                                        <p:tav tm="0">
                                          <p:val>
                                            <p:strVal val="#ppt_x"/>
                                          </p:val>
                                        </p:tav>
                                        <p:tav tm="100000">
                                          <p:val>
                                            <p:strVal val="#ppt_x"/>
                                          </p:val>
                                        </p:tav>
                                      </p:tavLst>
                                    </p:anim>
                                    <p:anim calcmode="lin" valueType="num">
                                      <p:cBhvr>
                                        <p:cTn id="45" dur="500" fill="hold"/>
                                        <p:tgtEl>
                                          <p:spTgt spid="51"/>
                                        </p:tgtEl>
                                        <p:attrNameLst>
                                          <p:attrName>ppt_y</p:attrName>
                                        </p:attrNameLst>
                                      </p:cBhvr>
                                      <p:tavLst>
                                        <p:tav tm="0">
                                          <p:val>
                                            <p:strVal val="#ppt_y+.1"/>
                                          </p:val>
                                        </p:tav>
                                        <p:tav tm="100000">
                                          <p:val>
                                            <p:strVal val="#ppt_y"/>
                                          </p:val>
                                        </p:tav>
                                      </p:tavLst>
                                    </p:anim>
                                  </p:childTnLst>
                                </p:cTn>
                              </p:par>
                            </p:childTnLst>
                          </p:cTn>
                        </p:par>
                        <p:par>
                          <p:cTn id="46" fill="hold" nodeType="afterGroup">
                            <p:stCondLst>
                              <p:cond delay="3500"/>
                            </p:stCondLst>
                            <p:childTnLst>
                              <p:par>
                                <p:cTn id="47" presetID="42" presetClass="entr" presetSubtype="0" fill="hold"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500"/>
                                        <p:tgtEl>
                                          <p:spTgt spid="48"/>
                                        </p:tgtEl>
                                      </p:cBhvr>
                                    </p:animEffect>
                                    <p:anim calcmode="lin" valueType="num">
                                      <p:cBhvr>
                                        <p:cTn id="50" dur="500" fill="hold"/>
                                        <p:tgtEl>
                                          <p:spTgt spid="48"/>
                                        </p:tgtEl>
                                        <p:attrNameLst>
                                          <p:attrName>ppt_x</p:attrName>
                                        </p:attrNameLst>
                                      </p:cBhvr>
                                      <p:tavLst>
                                        <p:tav tm="0">
                                          <p:val>
                                            <p:strVal val="#ppt_x"/>
                                          </p:val>
                                        </p:tav>
                                        <p:tav tm="100000">
                                          <p:val>
                                            <p:strVal val="#ppt_x"/>
                                          </p:val>
                                        </p:tav>
                                      </p:tavLst>
                                    </p:anim>
                                    <p:anim calcmode="lin" valueType="num">
                                      <p:cBhvr>
                                        <p:cTn id="51" dur="5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grpSp>
        <p:nvGrpSpPr>
          <p:cNvPr id="3" name="组合 2"/>
          <p:cNvGrpSpPr/>
          <p:nvPr/>
        </p:nvGrpSpPr>
        <p:grpSpPr>
          <a:xfrm>
            <a:off x="410946" y="148817"/>
            <a:ext cx="2736852" cy="780022"/>
            <a:chOff x="7224773" y="1342617"/>
            <a:chExt cx="2736852" cy="780022"/>
          </a:xfrm>
        </p:grpSpPr>
        <p:sp>
          <p:nvSpPr>
            <p:cNvPr id="5" name="文本框 4"/>
            <p:cNvSpPr txBox="1"/>
            <p:nvPr/>
          </p:nvSpPr>
          <p:spPr>
            <a:xfrm>
              <a:off x="8050753" y="1446141"/>
              <a:ext cx="1910872" cy="461665"/>
            </a:xfrm>
            <a:prstGeom prst="rect">
              <a:avLst/>
            </a:prstGeom>
            <a:noFill/>
          </p:spPr>
          <p:txBody>
            <a:bodyPr wrap="square" rtlCol="0">
              <a:spAutoFit/>
              <a:scene3d>
                <a:camera prst="orthographicFront"/>
                <a:lightRig rig="threePt" dir="t"/>
              </a:scene3d>
              <a:sp3d contourW="12700"/>
            </a:bodyPr>
            <a:lstStyle/>
            <a:p>
              <a:pPr defTabSz="457200"/>
              <a:r>
                <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rPr>
                <a:t>业务介绍</a:t>
              </a:r>
              <a:endPar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endParaRPr>
            </a:p>
          </p:txBody>
        </p:sp>
        <p:sp>
          <p:nvSpPr>
            <p:cNvPr id="6" name="矩形 5"/>
            <p:cNvSpPr/>
            <p:nvPr/>
          </p:nvSpPr>
          <p:spPr bwMode="auto">
            <a:xfrm>
              <a:off x="8073613" y="1843116"/>
              <a:ext cx="1845722" cy="215444"/>
            </a:xfrm>
            <a:prstGeom prst="rect">
              <a:avLst/>
            </a:prstGeom>
          </p:spPr>
          <p:txBody>
            <a:bodyPr wrap="square">
              <a:spAutoFit/>
              <a:scene3d>
                <a:camera prst="orthographicFront"/>
                <a:lightRig rig="threePt" dir="t"/>
              </a:scene3d>
              <a:sp3d contourW="12700"/>
            </a:bodyPr>
            <a:lstStyle/>
            <a:p>
              <a:pPr algn="dist" defTabSz="457200">
                <a:defRPr/>
              </a:pPr>
              <a:r>
                <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rPr>
                <a:t>COMPANY INTRODUCTION</a:t>
              </a:r>
              <a:endParaRPr lang="zh-CN" altLang="en-US" sz="800">
                <a:solidFill>
                  <a:prstClr val="black">
                    <a:lumMod val="65000"/>
                    <a:lumOff val="35000"/>
                  </a:prstClr>
                </a:solidFill>
                <a:latin typeface="思源黑体 CN Light" panose="020b0300000000000000" pitchFamily="34" charset="-122"/>
                <a:ea typeface="思源黑体 CN Bold" panose="020b0800000000000000" pitchFamily="34" charset="-122"/>
              </a:endParaRPr>
            </a:p>
          </p:txBody>
        </p:sp>
        <p:sp>
          <p:nvSpPr>
            <p:cNvPr id="7" name="矩形 6"/>
            <p:cNvSpPr/>
            <p:nvPr/>
          </p:nvSpPr>
          <p:spPr bwMode="auto">
            <a:xfrm>
              <a:off x="7224773" y="1342617"/>
              <a:ext cx="783690" cy="780022"/>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04.</a:t>
              </a:r>
              <a:endPar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38" name="组合 37"/>
          <p:cNvGrpSpPr/>
          <p:nvPr/>
        </p:nvGrpSpPr>
        <p:grpSpPr>
          <a:xfrm>
            <a:off x="1017582" y="2221200"/>
            <a:ext cx="2338684" cy="2738695"/>
            <a:chOff x="1545005" y="3199100"/>
            <a:chExt cx="2338684" cy="2738695"/>
          </a:xfrm>
        </p:grpSpPr>
        <p:grpSp>
          <p:nvGrpSpPr>
            <p:cNvPr id="9" name="组合 8"/>
            <p:cNvGrpSpPr/>
            <p:nvPr/>
          </p:nvGrpSpPr>
          <p:grpSpPr>
            <a:xfrm>
              <a:off x="1545005" y="3199100"/>
              <a:ext cx="2338684" cy="1000125"/>
              <a:chOff x="1789898" y="2963119"/>
              <a:chExt cx="2680670" cy="1145894"/>
            </a:xfrm>
          </p:grpSpPr>
          <p:sp>
            <p:nvSpPr>
              <p:cNvPr id="19" name="任意多边形 20"/>
              <p:cNvSpPr/>
              <p:nvPr/>
            </p:nvSpPr>
            <p:spPr>
              <a:xfrm>
                <a:off x="3527654" y="2963119"/>
                <a:ext cx="942574" cy="1145894"/>
              </a:xfrm>
              <a:custGeom>
                <a:gdLst>
                  <a:gd name="connsiteX0" fmla="*/ 0 w 943458"/>
                  <a:gd name="connsiteY0" fmla="*/ 0 h 1145894"/>
                  <a:gd name="connsiteX1" fmla="*/ 127444 w 943458"/>
                  <a:gd name="connsiteY1" fmla="*/ 0 h 1145894"/>
                  <a:gd name="connsiteX2" fmla="*/ 943458 w 943458"/>
                  <a:gd name="connsiteY2" fmla="*/ 572947 h 1145894"/>
                  <a:gd name="connsiteX3" fmla="*/ 127444 w 943458"/>
                  <a:gd name="connsiteY3" fmla="*/ 1145894 h 1145894"/>
                  <a:gd name="connsiteX4" fmla="*/ 0 w 943458"/>
                  <a:gd name="connsiteY4" fmla="*/ 1145894 h 1145894"/>
                  <a:gd name="connsiteX5" fmla="*/ 816014 w 943458"/>
                  <a:gd name="connsiteY5" fmla="*/ 572947 h 1145894"/>
                  <a:gd name="connsiteX6" fmla="*/ 0 w 943458"/>
                  <a:gd name="connsiteY6" fmla="*/ 0 h 114589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3458" h="1145894">
                    <a:moveTo>
                      <a:pt x="0" y="0"/>
                    </a:moveTo>
                    <a:lnTo>
                      <a:pt x="127444" y="0"/>
                    </a:lnTo>
                    <a:lnTo>
                      <a:pt x="943458" y="572947"/>
                    </a:lnTo>
                    <a:lnTo>
                      <a:pt x="127444" y="1145894"/>
                    </a:lnTo>
                    <a:lnTo>
                      <a:pt x="0" y="1145894"/>
                    </a:lnTo>
                    <a:lnTo>
                      <a:pt x="816014" y="572947"/>
                    </a:lnTo>
                    <a:lnTo>
                      <a:pt x="0" y="0"/>
                    </a:ln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sp>
            <p:nvSpPr>
              <p:cNvPr id="20" name="任意多边形 21"/>
              <p:cNvSpPr/>
              <p:nvPr/>
            </p:nvSpPr>
            <p:spPr>
              <a:xfrm>
                <a:off x="1789898" y="2963119"/>
                <a:ext cx="2418301" cy="1145894"/>
              </a:xfrm>
              <a:custGeom>
                <a:gdLst>
                  <a:gd name="connsiteX0" fmla="*/ 0 w 2419108"/>
                  <a:gd name="connsiteY0" fmla="*/ 0 h 1145894"/>
                  <a:gd name="connsiteX1" fmla="*/ 1603094 w 2419108"/>
                  <a:gd name="connsiteY1" fmla="*/ 0 h 1145894"/>
                  <a:gd name="connsiteX2" fmla="*/ 2419108 w 2419108"/>
                  <a:gd name="connsiteY2" fmla="*/ 572947 h 1145894"/>
                  <a:gd name="connsiteX3" fmla="*/ 1603094 w 2419108"/>
                  <a:gd name="connsiteY3" fmla="*/ 1145894 h 1145894"/>
                  <a:gd name="connsiteX4" fmla="*/ 4 w 2419108"/>
                  <a:gd name="connsiteY4" fmla="*/ 1145894 h 1145894"/>
                  <a:gd name="connsiteX5" fmla="*/ 792774 w 2419108"/>
                  <a:gd name="connsiteY5" fmla="*/ 572950 h 1145894"/>
                  <a:gd name="connsiteX6" fmla="*/ 0 w 2419108"/>
                  <a:gd name="connsiteY6" fmla="*/ 2 h 1145894"/>
                  <a:gd name="connsiteX7" fmla="*/ 0 w 2419108"/>
                  <a:gd name="connsiteY7" fmla="*/ 0 h 114589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9108" h="1145894">
                    <a:moveTo>
                      <a:pt x="0" y="0"/>
                    </a:moveTo>
                    <a:lnTo>
                      <a:pt x="1603094" y="0"/>
                    </a:lnTo>
                    <a:lnTo>
                      <a:pt x="2419108" y="572947"/>
                    </a:lnTo>
                    <a:lnTo>
                      <a:pt x="1603094" y="1145894"/>
                    </a:lnTo>
                    <a:lnTo>
                      <a:pt x="4" y="1145894"/>
                    </a:lnTo>
                    <a:lnTo>
                      <a:pt x="792774" y="572950"/>
                    </a:lnTo>
                    <a:lnTo>
                      <a:pt x="0" y="2"/>
                    </a:lnTo>
                    <a:lnTo>
                      <a:pt x="0" y="0"/>
                    </a:ln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grpSp>
        <p:sp>
          <p:nvSpPr>
            <p:cNvPr id="21" name="文本框 20"/>
            <p:cNvSpPr txBox="1">
              <a:spLocks noChangeArrowheads="1"/>
            </p:cNvSpPr>
            <p:nvPr/>
          </p:nvSpPr>
          <p:spPr bwMode="auto">
            <a:xfrm>
              <a:off x="2410418" y="3435638"/>
              <a:ext cx="6078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a:solidFill>
                    <a:srgbClr val="FFFFFF"/>
                  </a:solidFill>
                  <a:latin typeface="思源黑体 CN Bold" panose="020b0800000000000000" pitchFamily="34" charset="-122"/>
                  <a:ea typeface="阿里巴巴普惠体 R" panose="00020600040101010101" pitchFamily="18" charset="-122"/>
                </a:rPr>
                <a:t>01</a:t>
              </a:r>
              <a:endParaRPr lang="zh-CN" altLang="en-US" sz="2800">
                <a:solidFill>
                  <a:srgbClr val="FFFFFF"/>
                </a:solidFill>
                <a:latin typeface="思源黑体 CN Bold" panose="020b0800000000000000" pitchFamily="34" charset="-122"/>
                <a:ea typeface="阿里巴巴普惠体 R" panose="00020600040101010101" pitchFamily="18" charset="-122"/>
              </a:endParaRPr>
            </a:p>
          </p:txBody>
        </p:sp>
        <p:grpSp>
          <p:nvGrpSpPr>
            <p:cNvPr id="2" name="组合 1"/>
            <p:cNvGrpSpPr/>
            <p:nvPr/>
          </p:nvGrpSpPr>
          <p:grpSpPr>
            <a:xfrm>
              <a:off x="1592721" y="4769150"/>
              <a:ext cx="2243252" cy="1168645"/>
              <a:chOff x="1439804" y="4769150"/>
              <a:chExt cx="2243252" cy="1168645"/>
            </a:xfrm>
          </p:grpSpPr>
          <p:sp>
            <p:nvSpPr>
              <p:cNvPr id="25" name="Rectangle 16"/>
              <p:cNvSpPr/>
              <p:nvPr/>
            </p:nvSpPr>
            <p:spPr>
              <a:xfrm flipH="1">
                <a:off x="1439804" y="5143475"/>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6" name="Title 11"/>
              <p:cNvSpPr txBox="1"/>
              <p:nvPr/>
            </p:nvSpPr>
            <p:spPr>
              <a:xfrm flipH="1">
                <a:off x="1588137" y="4769150"/>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grpSp>
      <p:grpSp>
        <p:nvGrpSpPr>
          <p:cNvPr id="40" name="组合 39"/>
          <p:cNvGrpSpPr/>
          <p:nvPr/>
        </p:nvGrpSpPr>
        <p:grpSpPr>
          <a:xfrm>
            <a:off x="6229684" y="2221200"/>
            <a:ext cx="2338684" cy="2738695"/>
            <a:chOff x="5838168" y="3199100"/>
            <a:chExt cx="2338684" cy="2738695"/>
          </a:xfrm>
        </p:grpSpPr>
        <p:grpSp>
          <p:nvGrpSpPr>
            <p:cNvPr id="11" name="组合 10"/>
            <p:cNvGrpSpPr/>
            <p:nvPr/>
          </p:nvGrpSpPr>
          <p:grpSpPr>
            <a:xfrm>
              <a:off x="5838168" y="3199100"/>
              <a:ext cx="2338684" cy="1000125"/>
              <a:chOff x="1789898" y="2963119"/>
              <a:chExt cx="2680670" cy="1145894"/>
            </a:xfrm>
          </p:grpSpPr>
          <p:sp>
            <p:nvSpPr>
              <p:cNvPr id="15" name="任意多边形 16"/>
              <p:cNvSpPr/>
              <p:nvPr/>
            </p:nvSpPr>
            <p:spPr>
              <a:xfrm>
                <a:off x="3527273" y="2963119"/>
                <a:ext cx="942574" cy="1145894"/>
              </a:xfrm>
              <a:custGeom>
                <a:gdLst>
                  <a:gd name="connsiteX0" fmla="*/ 0 w 943458"/>
                  <a:gd name="connsiteY0" fmla="*/ 0 h 1145894"/>
                  <a:gd name="connsiteX1" fmla="*/ 127444 w 943458"/>
                  <a:gd name="connsiteY1" fmla="*/ 0 h 1145894"/>
                  <a:gd name="connsiteX2" fmla="*/ 943458 w 943458"/>
                  <a:gd name="connsiteY2" fmla="*/ 572947 h 1145894"/>
                  <a:gd name="connsiteX3" fmla="*/ 127444 w 943458"/>
                  <a:gd name="connsiteY3" fmla="*/ 1145894 h 1145894"/>
                  <a:gd name="connsiteX4" fmla="*/ 0 w 943458"/>
                  <a:gd name="connsiteY4" fmla="*/ 1145894 h 1145894"/>
                  <a:gd name="connsiteX5" fmla="*/ 816014 w 943458"/>
                  <a:gd name="connsiteY5" fmla="*/ 572947 h 1145894"/>
                  <a:gd name="connsiteX6" fmla="*/ 0 w 943458"/>
                  <a:gd name="connsiteY6" fmla="*/ 0 h 114589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3458" h="1145894">
                    <a:moveTo>
                      <a:pt x="0" y="0"/>
                    </a:moveTo>
                    <a:lnTo>
                      <a:pt x="127444" y="0"/>
                    </a:lnTo>
                    <a:lnTo>
                      <a:pt x="943458" y="572947"/>
                    </a:lnTo>
                    <a:lnTo>
                      <a:pt x="127444" y="1145894"/>
                    </a:lnTo>
                    <a:lnTo>
                      <a:pt x="0" y="1145894"/>
                    </a:lnTo>
                    <a:lnTo>
                      <a:pt x="816014" y="572947"/>
                    </a:lnTo>
                    <a:lnTo>
                      <a:pt x="0" y="0"/>
                    </a:ln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sp>
            <p:nvSpPr>
              <p:cNvPr id="16" name="任意多边形 17"/>
              <p:cNvSpPr/>
              <p:nvPr/>
            </p:nvSpPr>
            <p:spPr>
              <a:xfrm>
                <a:off x="1789516" y="2963119"/>
                <a:ext cx="2418303" cy="1145894"/>
              </a:xfrm>
              <a:custGeom>
                <a:gdLst>
                  <a:gd name="connsiteX0" fmla="*/ 0 w 2419108"/>
                  <a:gd name="connsiteY0" fmla="*/ 0 h 1145894"/>
                  <a:gd name="connsiteX1" fmla="*/ 1603094 w 2419108"/>
                  <a:gd name="connsiteY1" fmla="*/ 0 h 1145894"/>
                  <a:gd name="connsiteX2" fmla="*/ 2419108 w 2419108"/>
                  <a:gd name="connsiteY2" fmla="*/ 572947 h 1145894"/>
                  <a:gd name="connsiteX3" fmla="*/ 1603094 w 2419108"/>
                  <a:gd name="connsiteY3" fmla="*/ 1145894 h 1145894"/>
                  <a:gd name="connsiteX4" fmla="*/ 4 w 2419108"/>
                  <a:gd name="connsiteY4" fmla="*/ 1145894 h 1145894"/>
                  <a:gd name="connsiteX5" fmla="*/ 792774 w 2419108"/>
                  <a:gd name="connsiteY5" fmla="*/ 572950 h 1145894"/>
                  <a:gd name="connsiteX6" fmla="*/ 0 w 2419108"/>
                  <a:gd name="connsiteY6" fmla="*/ 2 h 1145894"/>
                  <a:gd name="connsiteX7" fmla="*/ 0 w 2419108"/>
                  <a:gd name="connsiteY7" fmla="*/ 0 h 114589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9108" h="1145894">
                    <a:moveTo>
                      <a:pt x="0" y="0"/>
                    </a:moveTo>
                    <a:lnTo>
                      <a:pt x="1603094" y="0"/>
                    </a:lnTo>
                    <a:lnTo>
                      <a:pt x="2419108" y="572947"/>
                    </a:lnTo>
                    <a:lnTo>
                      <a:pt x="1603094" y="1145894"/>
                    </a:lnTo>
                    <a:lnTo>
                      <a:pt x="4" y="1145894"/>
                    </a:lnTo>
                    <a:lnTo>
                      <a:pt x="792774" y="572950"/>
                    </a:lnTo>
                    <a:lnTo>
                      <a:pt x="0" y="2"/>
                    </a:lnTo>
                    <a:lnTo>
                      <a:pt x="0" y="0"/>
                    </a:ln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grpSp>
        <p:sp>
          <p:nvSpPr>
            <p:cNvPr id="23" name="文本框 22"/>
            <p:cNvSpPr txBox="1">
              <a:spLocks noChangeArrowheads="1"/>
            </p:cNvSpPr>
            <p:nvPr/>
          </p:nvSpPr>
          <p:spPr bwMode="auto">
            <a:xfrm>
              <a:off x="6703581" y="3430875"/>
              <a:ext cx="6078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a:solidFill>
                    <a:srgbClr val="FFFFFF"/>
                  </a:solidFill>
                  <a:latin typeface="思源黑体 CN Bold" panose="020b0800000000000000" pitchFamily="34" charset="-122"/>
                  <a:ea typeface="阿里巴巴普惠体 R" panose="00020600040101010101" pitchFamily="18" charset="-122"/>
                </a:rPr>
                <a:t>03</a:t>
              </a:r>
              <a:endParaRPr lang="zh-CN" altLang="en-US" sz="2800">
                <a:solidFill>
                  <a:srgbClr val="FFFFFF"/>
                </a:solidFill>
                <a:latin typeface="思源黑体 CN Bold" panose="020b0800000000000000" pitchFamily="34" charset="-122"/>
                <a:ea typeface="阿里巴巴普惠体 R" panose="00020600040101010101" pitchFamily="18" charset="-122"/>
              </a:endParaRPr>
            </a:p>
          </p:txBody>
        </p:sp>
        <p:grpSp>
          <p:nvGrpSpPr>
            <p:cNvPr id="29" name="组合 28"/>
            <p:cNvGrpSpPr/>
            <p:nvPr/>
          </p:nvGrpSpPr>
          <p:grpSpPr>
            <a:xfrm>
              <a:off x="5885884" y="4769150"/>
              <a:ext cx="2243252" cy="1168645"/>
              <a:chOff x="1439804" y="4769150"/>
              <a:chExt cx="2243252" cy="1168645"/>
            </a:xfrm>
          </p:grpSpPr>
          <p:sp>
            <p:nvSpPr>
              <p:cNvPr id="30" name="Rectangle 16"/>
              <p:cNvSpPr/>
              <p:nvPr/>
            </p:nvSpPr>
            <p:spPr>
              <a:xfrm flipH="1">
                <a:off x="1439804" y="5143475"/>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1" name="Title 11"/>
              <p:cNvSpPr txBox="1"/>
              <p:nvPr/>
            </p:nvSpPr>
            <p:spPr>
              <a:xfrm flipH="1">
                <a:off x="1588137" y="4769150"/>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grpSp>
      <p:grpSp>
        <p:nvGrpSpPr>
          <p:cNvPr id="41" name="组合 40"/>
          <p:cNvGrpSpPr/>
          <p:nvPr/>
        </p:nvGrpSpPr>
        <p:grpSpPr>
          <a:xfrm>
            <a:off x="8835735" y="2221200"/>
            <a:ext cx="2338684" cy="2738695"/>
            <a:chOff x="8025366" y="3199100"/>
            <a:chExt cx="2338684" cy="2738695"/>
          </a:xfrm>
        </p:grpSpPr>
        <p:grpSp>
          <p:nvGrpSpPr>
            <p:cNvPr id="12" name="组合 11"/>
            <p:cNvGrpSpPr/>
            <p:nvPr/>
          </p:nvGrpSpPr>
          <p:grpSpPr>
            <a:xfrm>
              <a:off x="8025366" y="3199100"/>
              <a:ext cx="2338684" cy="1000125"/>
              <a:chOff x="1789898" y="2963119"/>
              <a:chExt cx="2680670" cy="1145894"/>
            </a:xfrm>
            <a:solidFill>
              <a:schemeClr val="tx1">
                <a:lumMod val="75000"/>
                <a:lumOff val="25000"/>
              </a:schemeClr>
            </a:solidFill>
          </p:grpSpPr>
          <p:sp>
            <p:nvSpPr>
              <p:cNvPr id="13" name="任意多边形 14"/>
              <p:cNvSpPr/>
              <p:nvPr/>
            </p:nvSpPr>
            <p:spPr>
              <a:xfrm>
                <a:off x="3527994" y="2963119"/>
                <a:ext cx="942574" cy="1145894"/>
              </a:xfrm>
              <a:custGeom>
                <a:gdLst>
                  <a:gd name="connsiteX0" fmla="*/ 0 w 943458"/>
                  <a:gd name="connsiteY0" fmla="*/ 0 h 1145894"/>
                  <a:gd name="connsiteX1" fmla="*/ 127444 w 943458"/>
                  <a:gd name="connsiteY1" fmla="*/ 0 h 1145894"/>
                  <a:gd name="connsiteX2" fmla="*/ 943458 w 943458"/>
                  <a:gd name="connsiteY2" fmla="*/ 572947 h 1145894"/>
                  <a:gd name="connsiteX3" fmla="*/ 127444 w 943458"/>
                  <a:gd name="connsiteY3" fmla="*/ 1145894 h 1145894"/>
                  <a:gd name="connsiteX4" fmla="*/ 0 w 943458"/>
                  <a:gd name="connsiteY4" fmla="*/ 1145894 h 1145894"/>
                  <a:gd name="connsiteX5" fmla="*/ 816014 w 943458"/>
                  <a:gd name="connsiteY5" fmla="*/ 572947 h 1145894"/>
                  <a:gd name="connsiteX6" fmla="*/ 0 w 943458"/>
                  <a:gd name="connsiteY6" fmla="*/ 0 h 114589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3458" h="1145894">
                    <a:moveTo>
                      <a:pt x="0" y="0"/>
                    </a:moveTo>
                    <a:lnTo>
                      <a:pt x="127444" y="0"/>
                    </a:lnTo>
                    <a:lnTo>
                      <a:pt x="943458" y="572947"/>
                    </a:lnTo>
                    <a:lnTo>
                      <a:pt x="127444" y="1145894"/>
                    </a:lnTo>
                    <a:lnTo>
                      <a:pt x="0" y="1145894"/>
                    </a:lnTo>
                    <a:lnTo>
                      <a:pt x="816014" y="572947"/>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sp>
            <p:nvSpPr>
              <p:cNvPr id="14" name="任意多边形 15"/>
              <p:cNvSpPr/>
              <p:nvPr/>
            </p:nvSpPr>
            <p:spPr>
              <a:xfrm>
                <a:off x="1790237" y="2963119"/>
                <a:ext cx="2418303" cy="1145894"/>
              </a:xfrm>
              <a:custGeom>
                <a:gdLst>
                  <a:gd name="connsiteX0" fmla="*/ 0 w 2419108"/>
                  <a:gd name="connsiteY0" fmla="*/ 0 h 1145894"/>
                  <a:gd name="connsiteX1" fmla="*/ 1603094 w 2419108"/>
                  <a:gd name="connsiteY1" fmla="*/ 0 h 1145894"/>
                  <a:gd name="connsiteX2" fmla="*/ 2419108 w 2419108"/>
                  <a:gd name="connsiteY2" fmla="*/ 572947 h 1145894"/>
                  <a:gd name="connsiteX3" fmla="*/ 1603094 w 2419108"/>
                  <a:gd name="connsiteY3" fmla="*/ 1145894 h 1145894"/>
                  <a:gd name="connsiteX4" fmla="*/ 4 w 2419108"/>
                  <a:gd name="connsiteY4" fmla="*/ 1145894 h 1145894"/>
                  <a:gd name="connsiteX5" fmla="*/ 792774 w 2419108"/>
                  <a:gd name="connsiteY5" fmla="*/ 572950 h 1145894"/>
                  <a:gd name="connsiteX6" fmla="*/ 0 w 2419108"/>
                  <a:gd name="connsiteY6" fmla="*/ 2 h 1145894"/>
                  <a:gd name="connsiteX7" fmla="*/ 0 w 2419108"/>
                  <a:gd name="connsiteY7" fmla="*/ 0 h 114589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9108" h="1145894">
                    <a:moveTo>
                      <a:pt x="0" y="0"/>
                    </a:moveTo>
                    <a:lnTo>
                      <a:pt x="1603094" y="0"/>
                    </a:lnTo>
                    <a:lnTo>
                      <a:pt x="2419108" y="572947"/>
                    </a:lnTo>
                    <a:lnTo>
                      <a:pt x="1603094" y="1145894"/>
                    </a:lnTo>
                    <a:lnTo>
                      <a:pt x="4" y="1145894"/>
                    </a:lnTo>
                    <a:lnTo>
                      <a:pt x="792774" y="572950"/>
                    </a:lnTo>
                    <a:lnTo>
                      <a:pt x="0" y="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grpSp>
        <p:sp>
          <p:nvSpPr>
            <p:cNvPr id="24" name="文本框 23"/>
            <p:cNvSpPr txBox="1">
              <a:spLocks noChangeArrowheads="1"/>
            </p:cNvSpPr>
            <p:nvPr/>
          </p:nvSpPr>
          <p:spPr bwMode="auto">
            <a:xfrm>
              <a:off x="8890779" y="3430875"/>
              <a:ext cx="6078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a:solidFill>
                    <a:srgbClr val="FFFFFF"/>
                  </a:solidFill>
                  <a:latin typeface="思源黑体 CN Bold" panose="020b0800000000000000" pitchFamily="34" charset="-122"/>
                  <a:ea typeface="阿里巴巴普惠体 R" panose="00020600040101010101" pitchFamily="18" charset="-122"/>
                </a:rPr>
                <a:t>04</a:t>
              </a:r>
              <a:endParaRPr lang="zh-CN" altLang="en-US" sz="2800">
                <a:solidFill>
                  <a:srgbClr val="FFFFFF"/>
                </a:solidFill>
                <a:latin typeface="思源黑体 CN Bold" panose="020b0800000000000000" pitchFamily="34" charset="-122"/>
                <a:ea typeface="阿里巴巴普惠体 R" panose="00020600040101010101" pitchFamily="18" charset="-122"/>
              </a:endParaRPr>
            </a:p>
          </p:txBody>
        </p:sp>
        <p:grpSp>
          <p:nvGrpSpPr>
            <p:cNvPr id="32" name="组合 31"/>
            <p:cNvGrpSpPr/>
            <p:nvPr/>
          </p:nvGrpSpPr>
          <p:grpSpPr>
            <a:xfrm>
              <a:off x="8073082" y="4769150"/>
              <a:ext cx="2243252" cy="1168645"/>
              <a:chOff x="1439804" y="4769150"/>
              <a:chExt cx="2243252" cy="1168645"/>
            </a:xfrm>
          </p:grpSpPr>
          <p:sp>
            <p:nvSpPr>
              <p:cNvPr id="33" name="Rectangle 16"/>
              <p:cNvSpPr/>
              <p:nvPr/>
            </p:nvSpPr>
            <p:spPr>
              <a:xfrm flipH="1">
                <a:off x="1439804" y="5143475"/>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4" name="Title 11"/>
              <p:cNvSpPr txBox="1"/>
              <p:nvPr/>
            </p:nvSpPr>
            <p:spPr>
              <a:xfrm flipH="1">
                <a:off x="1588137" y="4769150"/>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grpSp>
        <p:nvGrpSpPr>
          <p:cNvPr id="39" name="组合 38"/>
          <p:cNvGrpSpPr/>
          <p:nvPr/>
        </p:nvGrpSpPr>
        <p:grpSpPr>
          <a:xfrm>
            <a:off x="3623633" y="2221200"/>
            <a:ext cx="2338684" cy="2738695"/>
            <a:chOff x="3735335" y="3199100"/>
            <a:chExt cx="2338684" cy="2738695"/>
          </a:xfrm>
        </p:grpSpPr>
        <p:grpSp>
          <p:nvGrpSpPr>
            <p:cNvPr id="10" name="组合 9"/>
            <p:cNvGrpSpPr/>
            <p:nvPr/>
          </p:nvGrpSpPr>
          <p:grpSpPr>
            <a:xfrm>
              <a:off x="3735335" y="3199100"/>
              <a:ext cx="2338684" cy="1000125"/>
              <a:chOff x="1789898" y="2963119"/>
              <a:chExt cx="2680670" cy="1145894"/>
            </a:xfrm>
            <a:solidFill>
              <a:schemeClr val="tx1">
                <a:lumMod val="75000"/>
                <a:lumOff val="25000"/>
              </a:schemeClr>
            </a:solidFill>
          </p:grpSpPr>
          <p:sp>
            <p:nvSpPr>
              <p:cNvPr id="17" name="任意多边形 18"/>
              <p:cNvSpPr/>
              <p:nvPr/>
            </p:nvSpPr>
            <p:spPr>
              <a:xfrm>
                <a:off x="3528374" y="2963119"/>
                <a:ext cx="942574" cy="1145894"/>
              </a:xfrm>
              <a:custGeom>
                <a:gdLst>
                  <a:gd name="connsiteX0" fmla="*/ 0 w 943458"/>
                  <a:gd name="connsiteY0" fmla="*/ 0 h 1145894"/>
                  <a:gd name="connsiteX1" fmla="*/ 127444 w 943458"/>
                  <a:gd name="connsiteY1" fmla="*/ 0 h 1145894"/>
                  <a:gd name="connsiteX2" fmla="*/ 943458 w 943458"/>
                  <a:gd name="connsiteY2" fmla="*/ 572947 h 1145894"/>
                  <a:gd name="connsiteX3" fmla="*/ 127444 w 943458"/>
                  <a:gd name="connsiteY3" fmla="*/ 1145894 h 1145894"/>
                  <a:gd name="connsiteX4" fmla="*/ 0 w 943458"/>
                  <a:gd name="connsiteY4" fmla="*/ 1145894 h 1145894"/>
                  <a:gd name="connsiteX5" fmla="*/ 816014 w 943458"/>
                  <a:gd name="connsiteY5" fmla="*/ 572947 h 1145894"/>
                  <a:gd name="connsiteX6" fmla="*/ 0 w 943458"/>
                  <a:gd name="connsiteY6" fmla="*/ 0 h 114589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3458" h="1145894">
                    <a:moveTo>
                      <a:pt x="0" y="0"/>
                    </a:moveTo>
                    <a:lnTo>
                      <a:pt x="127444" y="0"/>
                    </a:lnTo>
                    <a:lnTo>
                      <a:pt x="943458" y="572947"/>
                    </a:lnTo>
                    <a:lnTo>
                      <a:pt x="127444" y="1145894"/>
                    </a:lnTo>
                    <a:lnTo>
                      <a:pt x="0" y="1145894"/>
                    </a:lnTo>
                    <a:lnTo>
                      <a:pt x="816014" y="572947"/>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sp>
            <p:nvSpPr>
              <p:cNvPr id="18" name="任意多边形 19"/>
              <p:cNvSpPr/>
              <p:nvPr/>
            </p:nvSpPr>
            <p:spPr>
              <a:xfrm>
                <a:off x="1790618" y="2963119"/>
                <a:ext cx="2418301" cy="1145894"/>
              </a:xfrm>
              <a:custGeom>
                <a:gdLst>
                  <a:gd name="connsiteX0" fmla="*/ 0 w 2419108"/>
                  <a:gd name="connsiteY0" fmla="*/ 0 h 1145894"/>
                  <a:gd name="connsiteX1" fmla="*/ 1603094 w 2419108"/>
                  <a:gd name="connsiteY1" fmla="*/ 0 h 1145894"/>
                  <a:gd name="connsiteX2" fmla="*/ 2419108 w 2419108"/>
                  <a:gd name="connsiteY2" fmla="*/ 572947 h 1145894"/>
                  <a:gd name="connsiteX3" fmla="*/ 1603094 w 2419108"/>
                  <a:gd name="connsiteY3" fmla="*/ 1145894 h 1145894"/>
                  <a:gd name="connsiteX4" fmla="*/ 4 w 2419108"/>
                  <a:gd name="connsiteY4" fmla="*/ 1145894 h 1145894"/>
                  <a:gd name="connsiteX5" fmla="*/ 792774 w 2419108"/>
                  <a:gd name="connsiteY5" fmla="*/ 572950 h 1145894"/>
                  <a:gd name="connsiteX6" fmla="*/ 0 w 2419108"/>
                  <a:gd name="connsiteY6" fmla="*/ 2 h 1145894"/>
                  <a:gd name="connsiteX7" fmla="*/ 0 w 2419108"/>
                  <a:gd name="connsiteY7" fmla="*/ 0 h 114589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9108" h="1145894">
                    <a:moveTo>
                      <a:pt x="0" y="0"/>
                    </a:moveTo>
                    <a:lnTo>
                      <a:pt x="1603094" y="0"/>
                    </a:lnTo>
                    <a:lnTo>
                      <a:pt x="2419108" y="572947"/>
                    </a:lnTo>
                    <a:lnTo>
                      <a:pt x="1603094" y="1145894"/>
                    </a:lnTo>
                    <a:lnTo>
                      <a:pt x="4" y="1145894"/>
                    </a:lnTo>
                    <a:lnTo>
                      <a:pt x="792774" y="572950"/>
                    </a:lnTo>
                    <a:lnTo>
                      <a:pt x="0" y="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grpSp>
        <p:sp>
          <p:nvSpPr>
            <p:cNvPr id="22" name="文本框 21"/>
            <p:cNvSpPr txBox="1">
              <a:spLocks noChangeArrowheads="1"/>
            </p:cNvSpPr>
            <p:nvPr/>
          </p:nvSpPr>
          <p:spPr bwMode="auto">
            <a:xfrm>
              <a:off x="4600748" y="3430875"/>
              <a:ext cx="6078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a:solidFill>
                    <a:srgbClr val="FFFFFF"/>
                  </a:solidFill>
                  <a:latin typeface="思源黑体 CN Bold" panose="020b0800000000000000" pitchFamily="34" charset="-122"/>
                  <a:ea typeface="阿里巴巴普惠体 R" panose="00020600040101010101" pitchFamily="18" charset="-122"/>
                </a:rPr>
                <a:t>02</a:t>
              </a:r>
              <a:endParaRPr lang="zh-CN" altLang="en-US" sz="2800">
                <a:solidFill>
                  <a:srgbClr val="FFFFFF"/>
                </a:solidFill>
                <a:latin typeface="思源黑体 CN Bold" panose="020b0800000000000000" pitchFamily="34" charset="-122"/>
                <a:ea typeface="阿里巴巴普惠体 R" panose="00020600040101010101" pitchFamily="18" charset="-122"/>
              </a:endParaRPr>
            </a:p>
          </p:txBody>
        </p:sp>
        <p:grpSp>
          <p:nvGrpSpPr>
            <p:cNvPr id="35" name="组合 34"/>
            <p:cNvGrpSpPr/>
            <p:nvPr/>
          </p:nvGrpSpPr>
          <p:grpSpPr>
            <a:xfrm>
              <a:off x="3783051" y="4769150"/>
              <a:ext cx="2243252" cy="1168645"/>
              <a:chOff x="1439804" y="4769150"/>
              <a:chExt cx="2243252" cy="1168645"/>
            </a:xfrm>
          </p:grpSpPr>
          <p:sp>
            <p:nvSpPr>
              <p:cNvPr id="36" name="Rectangle 16"/>
              <p:cNvSpPr/>
              <p:nvPr/>
            </p:nvSpPr>
            <p:spPr>
              <a:xfrm flipH="1">
                <a:off x="1439804" y="5143475"/>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7" name="Title 11"/>
              <p:cNvSpPr txBox="1"/>
              <p:nvPr/>
            </p:nvSpPr>
            <p:spPr>
              <a:xfrm flipH="1">
                <a:off x="1588137" y="4769150"/>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500"/>
                                        <p:tgtEl>
                                          <p:spTgt spid="38"/>
                                        </p:tgtEl>
                                      </p:cBhvr>
                                    </p:animEffect>
                                    <p:anim calcmode="lin" valueType="num">
                                      <p:cBhvr>
                                        <p:cTn id="14" dur="500" fill="hold"/>
                                        <p:tgtEl>
                                          <p:spTgt spid="38"/>
                                        </p:tgtEl>
                                        <p:attrNameLst>
                                          <p:attrName>ppt_x</p:attrName>
                                        </p:attrNameLst>
                                      </p:cBhvr>
                                      <p:tavLst>
                                        <p:tav tm="0">
                                          <p:val>
                                            <p:strVal val="#ppt_x"/>
                                          </p:val>
                                        </p:tav>
                                        <p:tav tm="100000">
                                          <p:val>
                                            <p:strVal val="#ppt_x"/>
                                          </p:val>
                                        </p:tav>
                                      </p:tavLst>
                                    </p:anim>
                                    <p:anim calcmode="lin" valueType="num">
                                      <p:cBhvr>
                                        <p:cTn id="15" dur="500" fill="hold"/>
                                        <p:tgtEl>
                                          <p:spTgt spid="38"/>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anim calcmode="lin" valueType="num">
                                      <p:cBhvr>
                                        <p:cTn id="20" dur="500" fill="hold"/>
                                        <p:tgtEl>
                                          <p:spTgt spid="39"/>
                                        </p:tgtEl>
                                        <p:attrNameLst>
                                          <p:attrName>ppt_x</p:attrName>
                                        </p:attrNameLst>
                                      </p:cBhvr>
                                      <p:tavLst>
                                        <p:tav tm="0">
                                          <p:val>
                                            <p:strVal val="#ppt_x"/>
                                          </p:val>
                                        </p:tav>
                                        <p:tav tm="100000">
                                          <p:val>
                                            <p:strVal val="#ppt_x"/>
                                          </p:val>
                                        </p:tav>
                                      </p:tavLst>
                                    </p:anim>
                                    <p:anim calcmode="lin" valueType="num">
                                      <p:cBhvr>
                                        <p:cTn id="21" dur="500" fill="hold"/>
                                        <p:tgtEl>
                                          <p:spTgt spid="39"/>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fade">
                                      <p:cBhvr>
                                        <p:cTn id="25" dur="500"/>
                                        <p:tgtEl>
                                          <p:spTgt spid="40"/>
                                        </p:tgtEl>
                                      </p:cBhvr>
                                    </p:animEffect>
                                    <p:anim calcmode="lin" valueType="num">
                                      <p:cBhvr>
                                        <p:cTn id="26" dur="500" fill="hold"/>
                                        <p:tgtEl>
                                          <p:spTgt spid="40"/>
                                        </p:tgtEl>
                                        <p:attrNameLst>
                                          <p:attrName>ppt_x</p:attrName>
                                        </p:attrNameLst>
                                      </p:cBhvr>
                                      <p:tavLst>
                                        <p:tav tm="0">
                                          <p:val>
                                            <p:strVal val="#ppt_x"/>
                                          </p:val>
                                        </p:tav>
                                        <p:tav tm="100000">
                                          <p:val>
                                            <p:strVal val="#ppt_x"/>
                                          </p:val>
                                        </p:tav>
                                      </p:tavLst>
                                    </p:anim>
                                    <p:anim calcmode="lin" valueType="num">
                                      <p:cBhvr>
                                        <p:cTn id="27" dur="500" fill="hold"/>
                                        <p:tgtEl>
                                          <p:spTgt spid="40"/>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fade">
                                      <p:cBhvr>
                                        <p:cTn id="31" dur="500"/>
                                        <p:tgtEl>
                                          <p:spTgt spid="41"/>
                                        </p:tgtEl>
                                      </p:cBhvr>
                                    </p:animEffect>
                                    <p:anim calcmode="lin" valueType="num">
                                      <p:cBhvr>
                                        <p:cTn id="32" dur="500" fill="hold"/>
                                        <p:tgtEl>
                                          <p:spTgt spid="41"/>
                                        </p:tgtEl>
                                        <p:attrNameLst>
                                          <p:attrName>ppt_x</p:attrName>
                                        </p:attrNameLst>
                                      </p:cBhvr>
                                      <p:tavLst>
                                        <p:tav tm="0">
                                          <p:val>
                                            <p:strVal val="#ppt_x"/>
                                          </p:val>
                                        </p:tav>
                                        <p:tav tm="100000">
                                          <p:val>
                                            <p:strVal val="#ppt_x"/>
                                          </p:val>
                                        </p:tav>
                                      </p:tavLst>
                                    </p:anim>
                                    <p:anim calcmode="lin" valueType="num">
                                      <p:cBhvr>
                                        <p:cTn id="33" dur="5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1"/>
        </a:solidFill>
        <a:effectLst/>
      </p:bgPr>
    </p:bg>
    <p:spTree>
      <p:nvGrpSpPr>
        <p:cNvPr id="1" name=""/>
        <p:cNvGrpSpPr/>
        <p:nvPr/>
      </p:nvGrpSpPr>
      <p:grpSpPr>
        <a:xfrm>
          <a:off x="0" y="0"/>
          <a:ext cx="0" cy="0"/>
        </a:xfrm>
      </p:grpSpPr>
      <p:sp>
        <p:nvSpPr>
          <p:cNvPr id="10" name="AutoShape0"/>
          <p:cNvSpPr/>
          <p:nvPr/>
        </p:nvSpPr>
        <p:spPr>
          <a:xfrm flipH="1">
            <a:off x="1019163" y="1544845"/>
            <a:ext cx="704329" cy="704329"/>
          </a:xfrm>
          <a:prstGeom prst="ellipse">
            <a:avLst/>
          </a:prstGeom>
          <a:gradFill flip="none" rotWithShape="1">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grpSp>
        <p:nvGrpSpPr>
          <p:cNvPr id="7" name="组合 6"/>
          <p:cNvGrpSpPr/>
          <p:nvPr/>
        </p:nvGrpSpPr>
        <p:grpSpPr>
          <a:xfrm>
            <a:off x="258388" y="1463769"/>
            <a:ext cx="7205877" cy="4510337"/>
            <a:chOff x="594984" y="1352403"/>
            <a:chExt cx="7205877" cy="4510337"/>
          </a:xfrm>
        </p:grpSpPr>
        <p:pic>
          <p:nvPicPr>
            <p:cNvPr id="12" name="Picture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94984" y="1352403"/>
              <a:ext cx="7205877" cy="4510337"/>
            </a:xfrm>
            <a:prstGeom prst="rect">
              <a:avLst/>
            </a:prstGeom>
          </p:spPr>
        </p:pic>
        <p:pic>
          <p:nvPicPr>
            <p:cNvPr id="6" name="图片 5" descr="图片包含 桌子, 船, 许多, 充满&#10;&#10;描述已自动生成"/>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1901371"/>
              <a:ext cx="4568371" cy="3045581"/>
            </a:xfrm>
            <a:prstGeom prst="rect">
              <a:avLst/>
            </a:prstGeom>
          </p:spPr>
        </p:pic>
      </p:gr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sp>
        <p:nvSpPr>
          <p:cNvPr id="11" name="AutoShape1"/>
          <p:cNvSpPr/>
          <p:nvPr/>
        </p:nvSpPr>
        <p:spPr>
          <a:xfrm flipH="1">
            <a:off x="10804919" y="5509555"/>
            <a:ext cx="1101045" cy="1101045"/>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4" name="Text box0"/>
          <p:cNvSpPr txBox="1"/>
          <p:nvPr/>
        </p:nvSpPr>
        <p:spPr>
          <a:xfrm flipH="1">
            <a:off x="372745" y="321255"/>
            <a:ext cx="1148806" cy="307777"/>
          </a:xfrm>
          <a:prstGeom prst="rect">
            <a:avLst/>
          </a:prstGeom>
          <a:noFill/>
        </p:spPr>
        <p:txBody>
          <a:bodyPr wrap="square" rtlCol="0">
            <a:spAutoFit/>
          </a:bodyPr>
          <a:lstStyle/>
          <a:p>
            <a:pPr algn="ctr"/>
            <a:r>
              <a:rPr lang="en-US" altLang="zh-CN" sz="1400">
                <a:solidFill>
                  <a:schemeClr val="tx1">
                    <a:lumMod val="50000"/>
                    <a:lumOff val="50000"/>
                  </a:schemeClr>
                </a:solidFill>
                <a:latin typeface="思源黑体 CN Light" panose="020b0300000000000000" pitchFamily="34" charset="-122"/>
                <a:ea typeface="思源黑体 CN Light" panose="020b0300000000000000" pitchFamily="34" charset="-122"/>
              </a:rPr>
              <a:t>YOUR LOGO</a:t>
            </a:r>
            <a:endParaRPr lang="zh-CN" altLang="en-US" sz="1400">
              <a:solidFill>
                <a:schemeClr val="tx1">
                  <a:lumMod val="50000"/>
                  <a:lumOff val="50000"/>
                </a:schemeClr>
              </a:solidFill>
              <a:latin typeface="思源黑体 CN Light" panose="020b0300000000000000" pitchFamily="34" charset="-122"/>
              <a:ea typeface="思源黑体 CN Light" panose="020b0300000000000000" pitchFamily="34" charset="-122"/>
            </a:endParaRPr>
          </a:p>
        </p:txBody>
      </p:sp>
      <p:sp>
        <p:nvSpPr>
          <p:cNvPr id="17" name="Freeform0"/>
          <p:cNvSpPr/>
          <p:nvPr/>
        </p:nvSpPr>
        <p:spPr>
          <a:xfrm flipV="1">
            <a:off x="6646199" y="0"/>
            <a:ext cx="5545801" cy="2471981"/>
          </a:xfrm>
          <a:custGeom>
            <a:gdLst>
              <a:gd name="connsiteX0" fmla="*/ 0 w 5657850"/>
              <a:gd name="connsiteY0" fmla="*/ 0 h 4929550"/>
              <a:gd name="connsiteX1" fmla="*/ 5657850 w 5657850"/>
              <a:gd name="connsiteY1" fmla="*/ 0 h 4929550"/>
              <a:gd name="connsiteX2" fmla="*/ 5657850 w 5657850"/>
              <a:gd name="connsiteY2" fmla="*/ 4929550 h 4929550"/>
              <a:gd name="connsiteX3" fmla="*/ 0 w 5657850"/>
              <a:gd name="connsiteY3" fmla="*/ 4929550 h 4929550"/>
              <a:gd name="connsiteX4" fmla="*/ 0 w 5657850"/>
              <a:gd name="connsiteY4" fmla="*/ 0 h 4929550"/>
              <a:gd name="connsiteX0-1" fmla="*/ 0 w 5657850"/>
              <a:gd name="connsiteY0-2" fmla="*/ 1003300 h 5932850"/>
              <a:gd name="connsiteX1-3" fmla="*/ 5657850 w 5657850"/>
              <a:gd name="connsiteY1-4" fmla="*/ 1003300 h 5932850"/>
              <a:gd name="connsiteX2-5" fmla="*/ 5657850 w 5657850"/>
              <a:gd name="connsiteY2-6" fmla="*/ 5932850 h 5932850"/>
              <a:gd name="connsiteX3-7" fmla="*/ 0 w 5657850"/>
              <a:gd name="connsiteY3-8" fmla="*/ 5932850 h 5932850"/>
              <a:gd name="connsiteX4-9" fmla="*/ 0 w 5657850"/>
              <a:gd name="connsiteY4-10" fmla="*/ 1003300 h 5932850"/>
              <a:gd name="connsiteX0-11" fmla="*/ 660400 w 6318250"/>
              <a:gd name="connsiteY0-12" fmla="*/ 1003300 h 5932850"/>
              <a:gd name="connsiteX1-13" fmla="*/ 6318250 w 6318250"/>
              <a:gd name="connsiteY1-14" fmla="*/ 1003300 h 5932850"/>
              <a:gd name="connsiteX2-15" fmla="*/ 6318250 w 6318250"/>
              <a:gd name="connsiteY2-16" fmla="*/ 5932850 h 5932850"/>
              <a:gd name="connsiteX3-17" fmla="*/ 660400 w 6318250"/>
              <a:gd name="connsiteY3-18" fmla="*/ 5932850 h 5932850"/>
              <a:gd name="connsiteX4-19" fmla="*/ 660400 w 6318250"/>
              <a:gd name="connsiteY4-20" fmla="*/ 1003300 h 5932850"/>
              <a:gd name="connsiteX0-21" fmla="*/ 660400 w 6318250"/>
              <a:gd name="connsiteY0-22" fmla="*/ 965201 h 5894751"/>
              <a:gd name="connsiteX1-23" fmla="*/ 6318250 w 6318250"/>
              <a:gd name="connsiteY1-24" fmla="*/ 965201 h 5894751"/>
              <a:gd name="connsiteX2-25" fmla="*/ 6318250 w 6318250"/>
              <a:gd name="connsiteY2-26" fmla="*/ 5894751 h 5894751"/>
              <a:gd name="connsiteX3-27" fmla="*/ 660400 w 6318250"/>
              <a:gd name="connsiteY3-28" fmla="*/ 5894751 h 5894751"/>
              <a:gd name="connsiteX4-29" fmla="*/ 660400 w 6318250"/>
              <a:gd name="connsiteY4-30" fmla="*/ 965201 h 5894751"/>
              <a:gd name="connsiteX0-31" fmla="*/ 711200 w 6369050"/>
              <a:gd name="connsiteY0-32" fmla="*/ 965200 h 5894750"/>
              <a:gd name="connsiteX1-33" fmla="*/ 6369050 w 6369050"/>
              <a:gd name="connsiteY1-34" fmla="*/ 965200 h 5894750"/>
              <a:gd name="connsiteX2-35" fmla="*/ 6369050 w 6369050"/>
              <a:gd name="connsiteY2-36" fmla="*/ 5894750 h 5894750"/>
              <a:gd name="connsiteX3-37" fmla="*/ 711200 w 6369050"/>
              <a:gd name="connsiteY3-38" fmla="*/ 5894750 h 5894750"/>
              <a:gd name="connsiteX4-39" fmla="*/ 711200 w 6369050"/>
              <a:gd name="connsiteY4-40" fmla="*/ 965200 h 5894750"/>
              <a:gd name="connsiteX0-41" fmla="*/ 4371975 w 10029825"/>
              <a:gd name="connsiteY0-42" fmla="*/ 965200 h 5894750"/>
              <a:gd name="connsiteX1-43" fmla="*/ 10029825 w 10029825"/>
              <a:gd name="connsiteY1-44" fmla="*/ 965200 h 5894750"/>
              <a:gd name="connsiteX2-45" fmla="*/ 10029825 w 10029825"/>
              <a:gd name="connsiteY2-46" fmla="*/ 5894750 h 5894750"/>
              <a:gd name="connsiteX3-47" fmla="*/ 0 w 10029825"/>
              <a:gd name="connsiteY3-48" fmla="*/ 5894750 h 5894750"/>
              <a:gd name="connsiteX4-49" fmla="*/ 4371975 w 10029825"/>
              <a:gd name="connsiteY4-50" fmla="*/ 965200 h 5894750"/>
              <a:gd name="connsiteX0-51" fmla="*/ 4406541 w 10064391"/>
              <a:gd name="connsiteY0-52" fmla="*/ 965200 h 5894750"/>
              <a:gd name="connsiteX1-53" fmla="*/ 10064391 w 10064391"/>
              <a:gd name="connsiteY1-54" fmla="*/ 965200 h 5894750"/>
              <a:gd name="connsiteX2-55" fmla="*/ 10064391 w 10064391"/>
              <a:gd name="connsiteY2-56" fmla="*/ 5894750 h 5894750"/>
              <a:gd name="connsiteX3-57" fmla="*/ 34566 w 10064391"/>
              <a:gd name="connsiteY3-58" fmla="*/ 5894750 h 5894750"/>
              <a:gd name="connsiteX4-59" fmla="*/ 4406541 w 10064391"/>
              <a:gd name="connsiteY4-60" fmla="*/ 965200 h 5894750"/>
              <a:gd name="connsiteX0-61" fmla="*/ 4604702 w 10062527"/>
              <a:gd name="connsiteY0-62" fmla="*/ 1302342 h 5260342"/>
              <a:gd name="connsiteX1-63" fmla="*/ 10062527 w 10062527"/>
              <a:gd name="connsiteY1-64" fmla="*/ 330792 h 5260342"/>
              <a:gd name="connsiteX2-65" fmla="*/ 10062527 w 10062527"/>
              <a:gd name="connsiteY2-66" fmla="*/ 5260342 h 5260342"/>
              <a:gd name="connsiteX3-67" fmla="*/ 32702 w 10062527"/>
              <a:gd name="connsiteY3-68" fmla="*/ 5260342 h 5260342"/>
              <a:gd name="connsiteX4-69" fmla="*/ 4604702 w 10062527"/>
              <a:gd name="connsiteY4-70" fmla="*/ 1302342 h 5260342"/>
              <a:gd name="connsiteX0-71" fmla="*/ 4604702 w 10062527"/>
              <a:gd name="connsiteY0-72" fmla="*/ 1690387 h 5648387"/>
              <a:gd name="connsiteX1-73" fmla="*/ 10062527 w 10062527"/>
              <a:gd name="connsiteY1-74" fmla="*/ 718837 h 5648387"/>
              <a:gd name="connsiteX2-75" fmla="*/ 10062527 w 10062527"/>
              <a:gd name="connsiteY2-76" fmla="*/ 5648387 h 5648387"/>
              <a:gd name="connsiteX3-77" fmla="*/ 32702 w 10062527"/>
              <a:gd name="connsiteY3-78" fmla="*/ 5648387 h 5648387"/>
              <a:gd name="connsiteX4-79" fmla="*/ 4604702 w 10062527"/>
              <a:gd name="connsiteY4-80" fmla="*/ 1690387 h 5648387"/>
              <a:gd name="connsiteX0-81" fmla="*/ 4603976 w 10061801"/>
              <a:gd name="connsiteY0-82" fmla="*/ 1690387 h 5648387"/>
              <a:gd name="connsiteX1-83" fmla="*/ 10061801 w 10061801"/>
              <a:gd name="connsiteY1-84" fmla="*/ 718837 h 5648387"/>
              <a:gd name="connsiteX2-85" fmla="*/ 10061801 w 10061801"/>
              <a:gd name="connsiteY2-86" fmla="*/ 5648387 h 5648387"/>
              <a:gd name="connsiteX3-87" fmla="*/ 31976 w 10061801"/>
              <a:gd name="connsiteY3-88" fmla="*/ 5648387 h 5648387"/>
              <a:gd name="connsiteX4-89" fmla="*/ 4603976 w 10061801"/>
              <a:gd name="connsiteY4-90" fmla="*/ 1690387 h 5648387"/>
              <a:gd name="connsiteX0-91" fmla="*/ 4603976 w 10061801"/>
              <a:gd name="connsiteY0-92" fmla="*/ 1392426 h 5350426"/>
              <a:gd name="connsiteX1-93" fmla="*/ 10061801 w 10061801"/>
              <a:gd name="connsiteY1-94" fmla="*/ 420876 h 5350426"/>
              <a:gd name="connsiteX2-95" fmla="*/ 10061801 w 10061801"/>
              <a:gd name="connsiteY2-96" fmla="*/ 5350426 h 5350426"/>
              <a:gd name="connsiteX3-97" fmla="*/ 31976 w 10061801"/>
              <a:gd name="connsiteY3-98" fmla="*/ 5350426 h 5350426"/>
              <a:gd name="connsiteX4-99" fmla="*/ 4603976 w 10061801"/>
              <a:gd name="connsiteY4-100" fmla="*/ 1392426 h 5350426"/>
              <a:gd name="connsiteX0-101" fmla="*/ 4595548 w 10053373"/>
              <a:gd name="connsiteY0-102" fmla="*/ 1392426 h 5350426"/>
              <a:gd name="connsiteX1-103" fmla="*/ 10053373 w 10053373"/>
              <a:gd name="connsiteY1-104" fmla="*/ 420876 h 5350426"/>
              <a:gd name="connsiteX2-105" fmla="*/ 10053373 w 10053373"/>
              <a:gd name="connsiteY2-106" fmla="*/ 5350426 h 5350426"/>
              <a:gd name="connsiteX3-107" fmla="*/ 23548 w 10053373"/>
              <a:gd name="connsiteY3-108" fmla="*/ 5350426 h 5350426"/>
              <a:gd name="connsiteX4-109" fmla="*/ 4595548 w 10053373"/>
              <a:gd name="connsiteY4-110" fmla="*/ 1392426 h 5350426"/>
              <a:gd name="connsiteX0-111" fmla="*/ 4595548 w 10053373"/>
              <a:gd name="connsiteY0-112" fmla="*/ 1367261 h 5325261"/>
              <a:gd name="connsiteX1-113" fmla="*/ 10053373 w 10053373"/>
              <a:gd name="connsiteY1-114" fmla="*/ 395711 h 5325261"/>
              <a:gd name="connsiteX2-115" fmla="*/ 10053373 w 10053373"/>
              <a:gd name="connsiteY2-116" fmla="*/ 5325261 h 5325261"/>
              <a:gd name="connsiteX3-117" fmla="*/ 23548 w 10053373"/>
              <a:gd name="connsiteY3-118" fmla="*/ 5325261 h 5325261"/>
              <a:gd name="connsiteX4-119" fmla="*/ 4595548 w 10053373"/>
              <a:gd name="connsiteY4-120" fmla="*/ 1367261 h 5325261"/>
              <a:gd name="connsiteX0-121" fmla="*/ 9240363 w 14698188"/>
              <a:gd name="connsiteY0-122" fmla="*/ 1367261 h 5325261"/>
              <a:gd name="connsiteX1-123" fmla="*/ 14698188 w 14698188"/>
              <a:gd name="connsiteY1-124" fmla="*/ 395711 h 5325261"/>
              <a:gd name="connsiteX2-125" fmla="*/ 14698188 w 14698188"/>
              <a:gd name="connsiteY2-126" fmla="*/ 5325261 h 5325261"/>
              <a:gd name="connsiteX3-127" fmla="*/ 12308 w 14698188"/>
              <a:gd name="connsiteY3-128" fmla="*/ 5325261 h 5325261"/>
              <a:gd name="connsiteX4-129" fmla="*/ 9240363 w 14698188"/>
              <a:gd name="connsiteY4-130" fmla="*/ 1367261 h 5325261"/>
              <a:gd name="connsiteX0-131" fmla="*/ 9240363 w 14698188"/>
              <a:gd name="connsiteY0-132" fmla="*/ 1076000 h 5034000"/>
              <a:gd name="connsiteX1-133" fmla="*/ 14698188 w 14698188"/>
              <a:gd name="connsiteY1-134" fmla="*/ 104450 h 5034000"/>
              <a:gd name="connsiteX2-135" fmla="*/ 14698188 w 14698188"/>
              <a:gd name="connsiteY2-136" fmla="*/ 5034000 h 5034000"/>
              <a:gd name="connsiteX3-137" fmla="*/ 12308 w 14698188"/>
              <a:gd name="connsiteY3-138" fmla="*/ 5034000 h 5034000"/>
              <a:gd name="connsiteX4-139" fmla="*/ 9240363 w 14698188"/>
              <a:gd name="connsiteY4-140" fmla="*/ 1076000 h 5034000"/>
              <a:gd name="connsiteX0-141" fmla="*/ 9247695 w 14705520"/>
              <a:gd name="connsiteY0-142" fmla="*/ 1076000 h 5034000"/>
              <a:gd name="connsiteX1-143" fmla="*/ 14705520 w 14705520"/>
              <a:gd name="connsiteY1-144" fmla="*/ 104450 h 5034000"/>
              <a:gd name="connsiteX2-145" fmla="*/ 14705520 w 14705520"/>
              <a:gd name="connsiteY2-146" fmla="*/ 5034000 h 5034000"/>
              <a:gd name="connsiteX3-147" fmla="*/ 19640 w 14705520"/>
              <a:gd name="connsiteY3-148" fmla="*/ 5034000 h 5034000"/>
              <a:gd name="connsiteX4-149" fmla="*/ 9247695 w 14705520"/>
              <a:gd name="connsiteY4-150" fmla="*/ 1076000 h 5034000"/>
              <a:gd name="connsiteX0-151" fmla="*/ 9251946 w 14709771"/>
              <a:gd name="connsiteY0-152" fmla="*/ 1076000 h 5034000"/>
              <a:gd name="connsiteX1-153" fmla="*/ 14709771 w 14709771"/>
              <a:gd name="connsiteY1-154" fmla="*/ 104450 h 5034000"/>
              <a:gd name="connsiteX2-155" fmla="*/ 14709771 w 14709771"/>
              <a:gd name="connsiteY2-156" fmla="*/ 5034000 h 5034000"/>
              <a:gd name="connsiteX3-157" fmla="*/ 23891 w 14709771"/>
              <a:gd name="connsiteY3-158" fmla="*/ 5034000 h 5034000"/>
              <a:gd name="connsiteX4-159" fmla="*/ 9251946 w 14709771"/>
              <a:gd name="connsiteY4-160" fmla="*/ 1076000 h 5034000"/>
              <a:gd name="connsiteX0-161" fmla="*/ 9251946 w 14709771"/>
              <a:gd name="connsiteY0-162" fmla="*/ 1273721 h 5231721"/>
              <a:gd name="connsiteX1-163" fmla="*/ 14709771 w 14709771"/>
              <a:gd name="connsiteY1-164" fmla="*/ 302171 h 5231721"/>
              <a:gd name="connsiteX2-165" fmla="*/ 14709771 w 14709771"/>
              <a:gd name="connsiteY2-166" fmla="*/ 5231721 h 5231721"/>
              <a:gd name="connsiteX3-167" fmla="*/ 23891 w 14709771"/>
              <a:gd name="connsiteY3-168" fmla="*/ 5231721 h 5231721"/>
              <a:gd name="connsiteX4-169" fmla="*/ 9251946 w 14709771"/>
              <a:gd name="connsiteY4-170" fmla="*/ 1273721 h 5231721"/>
              <a:gd name="connsiteX0-171" fmla="*/ 10013250 w 14706648"/>
              <a:gd name="connsiteY0-172" fmla="*/ 2312727 h 4929550"/>
              <a:gd name="connsiteX1-173" fmla="*/ 14706648 w 14706648"/>
              <a:gd name="connsiteY1-174" fmla="*/ 0 h 4929550"/>
              <a:gd name="connsiteX2-175" fmla="*/ 14706648 w 14706648"/>
              <a:gd name="connsiteY2-176" fmla="*/ 4929550 h 4929550"/>
              <a:gd name="connsiteX3-177" fmla="*/ 20768 w 14706648"/>
              <a:gd name="connsiteY3-178" fmla="*/ 4929550 h 4929550"/>
              <a:gd name="connsiteX4-179" fmla="*/ 10013250 w 14706648"/>
              <a:gd name="connsiteY4-180" fmla="*/ 2312727 h 4929550"/>
              <a:gd name="connsiteX0-181" fmla="*/ 10011463 w 14704861"/>
              <a:gd name="connsiteY0-182" fmla="*/ 2312727 h 4929550"/>
              <a:gd name="connsiteX1-183" fmla="*/ 14704861 w 14704861"/>
              <a:gd name="connsiteY1-184" fmla="*/ 0 h 4929550"/>
              <a:gd name="connsiteX2-185" fmla="*/ 14704861 w 14704861"/>
              <a:gd name="connsiteY2-186" fmla="*/ 4929550 h 4929550"/>
              <a:gd name="connsiteX3-187" fmla="*/ 18981 w 14704861"/>
              <a:gd name="connsiteY3-188" fmla="*/ 4929550 h 4929550"/>
              <a:gd name="connsiteX4-189" fmla="*/ 10011463 w 14704861"/>
              <a:gd name="connsiteY4-190" fmla="*/ 2312727 h 4929550"/>
              <a:gd name="connsiteX0-191" fmla="*/ 10011463 w 14704861"/>
              <a:gd name="connsiteY0-192" fmla="*/ 2312727 h 4929550"/>
              <a:gd name="connsiteX1-193" fmla="*/ 14704861 w 14704861"/>
              <a:gd name="connsiteY1-194" fmla="*/ 0 h 4929550"/>
              <a:gd name="connsiteX2-195" fmla="*/ 14704861 w 14704861"/>
              <a:gd name="connsiteY2-196" fmla="*/ 4929550 h 4929550"/>
              <a:gd name="connsiteX3-197" fmla="*/ 18981 w 14704861"/>
              <a:gd name="connsiteY3-198" fmla="*/ 4929550 h 4929550"/>
              <a:gd name="connsiteX4-199" fmla="*/ 10011463 w 14704861"/>
              <a:gd name="connsiteY4-200" fmla="*/ 2312727 h 4929550"/>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704861" h="4929550">
                <a:moveTo>
                  <a:pt x="10011463" y="2312727"/>
                </a:moveTo>
                <a:cubicBezTo>
                  <a:pt x="13111336" y="451021"/>
                  <a:pt x="12818911" y="0"/>
                  <a:pt x="14704861" y="0"/>
                </a:cubicBezTo>
                <a:lnTo>
                  <a:pt x="14704861" y="4929550"/>
                </a:lnTo>
                <a:lnTo>
                  <a:pt x="18981" y="4929550"/>
                </a:lnTo>
                <a:cubicBezTo>
                  <a:pt x="-381069" y="2314817"/>
                  <a:pt x="5627810" y="4476055"/>
                  <a:pt x="10011463" y="2312727"/>
                </a:cubicBezTo>
                <a:close/>
              </a:path>
            </a:pathLst>
          </a:custGeom>
          <a:gradFill flip="none" rotWithShape="1">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8" name="AutoShape5"/>
          <p:cNvSpPr/>
          <p:nvPr/>
        </p:nvSpPr>
        <p:spPr>
          <a:xfrm flipH="1">
            <a:off x="4128987" y="724197"/>
            <a:ext cx="293263" cy="293263"/>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9" name="AutoShape6"/>
          <p:cNvSpPr/>
          <p:nvPr/>
        </p:nvSpPr>
        <p:spPr>
          <a:xfrm flipH="1">
            <a:off x="6268097" y="6006688"/>
            <a:ext cx="378102" cy="378102"/>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20" name="AutoShape7"/>
          <p:cNvSpPr/>
          <p:nvPr/>
        </p:nvSpPr>
        <p:spPr>
          <a:xfrm flipH="1">
            <a:off x="7221041" y="1408094"/>
            <a:ext cx="111351" cy="111351"/>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21" name="AutoShape8"/>
          <p:cNvSpPr/>
          <p:nvPr/>
        </p:nvSpPr>
        <p:spPr>
          <a:xfrm flipH="1">
            <a:off x="9680293" y="5715629"/>
            <a:ext cx="180331" cy="180331"/>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25" name="Freeform1"/>
          <p:cNvSpPr/>
          <p:nvPr/>
        </p:nvSpPr>
        <p:spPr>
          <a:xfrm flipH="1">
            <a:off x="-1" y="3181193"/>
            <a:ext cx="4572805" cy="3685999"/>
          </a:xfrm>
          <a:custGeom>
            <a:gdLst>
              <a:gd name="connsiteX0" fmla="*/ 0 w 5657850"/>
              <a:gd name="connsiteY0" fmla="*/ 0 h 4929550"/>
              <a:gd name="connsiteX1" fmla="*/ 5657850 w 5657850"/>
              <a:gd name="connsiteY1" fmla="*/ 0 h 4929550"/>
              <a:gd name="connsiteX2" fmla="*/ 5657850 w 5657850"/>
              <a:gd name="connsiteY2" fmla="*/ 4929550 h 4929550"/>
              <a:gd name="connsiteX3" fmla="*/ 0 w 5657850"/>
              <a:gd name="connsiteY3" fmla="*/ 4929550 h 4929550"/>
              <a:gd name="connsiteX4" fmla="*/ 0 w 5657850"/>
              <a:gd name="connsiteY4" fmla="*/ 0 h 4929550"/>
              <a:gd name="connsiteX0-1" fmla="*/ 0 w 5657850"/>
              <a:gd name="connsiteY0-2" fmla="*/ 1003300 h 5932850"/>
              <a:gd name="connsiteX1-3" fmla="*/ 5657850 w 5657850"/>
              <a:gd name="connsiteY1-4" fmla="*/ 1003300 h 5932850"/>
              <a:gd name="connsiteX2-5" fmla="*/ 5657850 w 5657850"/>
              <a:gd name="connsiteY2-6" fmla="*/ 5932850 h 5932850"/>
              <a:gd name="connsiteX3-7" fmla="*/ 0 w 5657850"/>
              <a:gd name="connsiteY3-8" fmla="*/ 5932850 h 5932850"/>
              <a:gd name="connsiteX4-9" fmla="*/ 0 w 5657850"/>
              <a:gd name="connsiteY4-10" fmla="*/ 1003300 h 5932850"/>
              <a:gd name="connsiteX0-11" fmla="*/ 660400 w 6318250"/>
              <a:gd name="connsiteY0-12" fmla="*/ 1003300 h 5932850"/>
              <a:gd name="connsiteX1-13" fmla="*/ 6318250 w 6318250"/>
              <a:gd name="connsiteY1-14" fmla="*/ 1003300 h 5932850"/>
              <a:gd name="connsiteX2-15" fmla="*/ 6318250 w 6318250"/>
              <a:gd name="connsiteY2-16" fmla="*/ 5932850 h 5932850"/>
              <a:gd name="connsiteX3-17" fmla="*/ 660400 w 6318250"/>
              <a:gd name="connsiteY3-18" fmla="*/ 5932850 h 5932850"/>
              <a:gd name="connsiteX4-19" fmla="*/ 660400 w 6318250"/>
              <a:gd name="connsiteY4-20" fmla="*/ 1003300 h 5932850"/>
              <a:gd name="connsiteX0-21" fmla="*/ 660400 w 6318250"/>
              <a:gd name="connsiteY0-22" fmla="*/ 965201 h 5894751"/>
              <a:gd name="connsiteX1-23" fmla="*/ 6318250 w 6318250"/>
              <a:gd name="connsiteY1-24" fmla="*/ 965201 h 5894751"/>
              <a:gd name="connsiteX2-25" fmla="*/ 6318250 w 6318250"/>
              <a:gd name="connsiteY2-26" fmla="*/ 5894751 h 5894751"/>
              <a:gd name="connsiteX3-27" fmla="*/ 660400 w 6318250"/>
              <a:gd name="connsiteY3-28" fmla="*/ 5894751 h 5894751"/>
              <a:gd name="connsiteX4-29" fmla="*/ 660400 w 6318250"/>
              <a:gd name="connsiteY4-30" fmla="*/ 965201 h 5894751"/>
              <a:gd name="connsiteX0-31" fmla="*/ 711200 w 6369050"/>
              <a:gd name="connsiteY0-32" fmla="*/ 965200 h 5894750"/>
              <a:gd name="connsiteX1-33" fmla="*/ 6369050 w 6369050"/>
              <a:gd name="connsiteY1-34" fmla="*/ 965200 h 5894750"/>
              <a:gd name="connsiteX2-35" fmla="*/ 6369050 w 6369050"/>
              <a:gd name="connsiteY2-36" fmla="*/ 5894750 h 5894750"/>
              <a:gd name="connsiteX3-37" fmla="*/ 711200 w 6369050"/>
              <a:gd name="connsiteY3-38" fmla="*/ 5894750 h 5894750"/>
              <a:gd name="connsiteX4-39" fmla="*/ 711200 w 6369050"/>
              <a:gd name="connsiteY4-40" fmla="*/ 965200 h 5894750"/>
              <a:gd name="connsiteX0-41" fmla="*/ 4371975 w 10029825"/>
              <a:gd name="connsiteY0-42" fmla="*/ 965200 h 5894750"/>
              <a:gd name="connsiteX1-43" fmla="*/ 10029825 w 10029825"/>
              <a:gd name="connsiteY1-44" fmla="*/ 965200 h 5894750"/>
              <a:gd name="connsiteX2-45" fmla="*/ 10029825 w 10029825"/>
              <a:gd name="connsiteY2-46" fmla="*/ 5894750 h 5894750"/>
              <a:gd name="connsiteX3-47" fmla="*/ 0 w 10029825"/>
              <a:gd name="connsiteY3-48" fmla="*/ 5894750 h 5894750"/>
              <a:gd name="connsiteX4-49" fmla="*/ 4371975 w 10029825"/>
              <a:gd name="connsiteY4-50" fmla="*/ 965200 h 5894750"/>
              <a:gd name="connsiteX0-51" fmla="*/ 4406541 w 10064391"/>
              <a:gd name="connsiteY0-52" fmla="*/ 965200 h 5894750"/>
              <a:gd name="connsiteX1-53" fmla="*/ 10064391 w 10064391"/>
              <a:gd name="connsiteY1-54" fmla="*/ 965200 h 5894750"/>
              <a:gd name="connsiteX2-55" fmla="*/ 10064391 w 10064391"/>
              <a:gd name="connsiteY2-56" fmla="*/ 5894750 h 5894750"/>
              <a:gd name="connsiteX3-57" fmla="*/ 34566 w 10064391"/>
              <a:gd name="connsiteY3-58" fmla="*/ 5894750 h 5894750"/>
              <a:gd name="connsiteX4-59" fmla="*/ 4406541 w 10064391"/>
              <a:gd name="connsiteY4-60" fmla="*/ 965200 h 5894750"/>
              <a:gd name="connsiteX0-61" fmla="*/ 4604702 w 10062527"/>
              <a:gd name="connsiteY0-62" fmla="*/ 1302342 h 5260342"/>
              <a:gd name="connsiteX1-63" fmla="*/ 10062527 w 10062527"/>
              <a:gd name="connsiteY1-64" fmla="*/ 330792 h 5260342"/>
              <a:gd name="connsiteX2-65" fmla="*/ 10062527 w 10062527"/>
              <a:gd name="connsiteY2-66" fmla="*/ 5260342 h 5260342"/>
              <a:gd name="connsiteX3-67" fmla="*/ 32702 w 10062527"/>
              <a:gd name="connsiteY3-68" fmla="*/ 5260342 h 5260342"/>
              <a:gd name="connsiteX4-69" fmla="*/ 4604702 w 10062527"/>
              <a:gd name="connsiteY4-70" fmla="*/ 1302342 h 5260342"/>
              <a:gd name="connsiteX0-71" fmla="*/ 4604702 w 10062527"/>
              <a:gd name="connsiteY0-72" fmla="*/ 1690387 h 5648387"/>
              <a:gd name="connsiteX1-73" fmla="*/ 10062527 w 10062527"/>
              <a:gd name="connsiteY1-74" fmla="*/ 718837 h 5648387"/>
              <a:gd name="connsiteX2-75" fmla="*/ 10062527 w 10062527"/>
              <a:gd name="connsiteY2-76" fmla="*/ 5648387 h 5648387"/>
              <a:gd name="connsiteX3-77" fmla="*/ 32702 w 10062527"/>
              <a:gd name="connsiteY3-78" fmla="*/ 5648387 h 5648387"/>
              <a:gd name="connsiteX4-79" fmla="*/ 4604702 w 10062527"/>
              <a:gd name="connsiteY4-80" fmla="*/ 1690387 h 5648387"/>
              <a:gd name="connsiteX0-81" fmla="*/ 4603976 w 10061801"/>
              <a:gd name="connsiteY0-82" fmla="*/ 1690387 h 5648387"/>
              <a:gd name="connsiteX1-83" fmla="*/ 10061801 w 10061801"/>
              <a:gd name="connsiteY1-84" fmla="*/ 718837 h 5648387"/>
              <a:gd name="connsiteX2-85" fmla="*/ 10061801 w 10061801"/>
              <a:gd name="connsiteY2-86" fmla="*/ 5648387 h 5648387"/>
              <a:gd name="connsiteX3-87" fmla="*/ 31976 w 10061801"/>
              <a:gd name="connsiteY3-88" fmla="*/ 5648387 h 5648387"/>
              <a:gd name="connsiteX4-89" fmla="*/ 4603976 w 10061801"/>
              <a:gd name="connsiteY4-90" fmla="*/ 1690387 h 5648387"/>
              <a:gd name="connsiteX0-91" fmla="*/ 4603976 w 10061801"/>
              <a:gd name="connsiteY0-92" fmla="*/ 1392426 h 5350426"/>
              <a:gd name="connsiteX1-93" fmla="*/ 10061801 w 10061801"/>
              <a:gd name="connsiteY1-94" fmla="*/ 420876 h 5350426"/>
              <a:gd name="connsiteX2-95" fmla="*/ 10061801 w 10061801"/>
              <a:gd name="connsiteY2-96" fmla="*/ 5350426 h 5350426"/>
              <a:gd name="connsiteX3-97" fmla="*/ 31976 w 10061801"/>
              <a:gd name="connsiteY3-98" fmla="*/ 5350426 h 5350426"/>
              <a:gd name="connsiteX4-99" fmla="*/ 4603976 w 10061801"/>
              <a:gd name="connsiteY4-100" fmla="*/ 1392426 h 5350426"/>
              <a:gd name="connsiteX0-101" fmla="*/ 4595548 w 10053373"/>
              <a:gd name="connsiteY0-102" fmla="*/ 1392426 h 5350426"/>
              <a:gd name="connsiteX1-103" fmla="*/ 10053373 w 10053373"/>
              <a:gd name="connsiteY1-104" fmla="*/ 420876 h 5350426"/>
              <a:gd name="connsiteX2-105" fmla="*/ 10053373 w 10053373"/>
              <a:gd name="connsiteY2-106" fmla="*/ 5350426 h 5350426"/>
              <a:gd name="connsiteX3-107" fmla="*/ 23548 w 10053373"/>
              <a:gd name="connsiteY3-108" fmla="*/ 5350426 h 5350426"/>
              <a:gd name="connsiteX4-109" fmla="*/ 4595548 w 10053373"/>
              <a:gd name="connsiteY4-110" fmla="*/ 1392426 h 5350426"/>
              <a:gd name="connsiteX0-111" fmla="*/ 4595548 w 10053373"/>
              <a:gd name="connsiteY0-112" fmla="*/ 1367261 h 5325261"/>
              <a:gd name="connsiteX1-113" fmla="*/ 10053373 w 10053373"/>
              <a:gd name="connsiteY1-114" fmla="*/ 395711 h 5325261"/>
              <a:gd name="connsiteX2-115" fmla="*/ 10053373 w 10053373"/>
              <a:gd name="connsiteY2-116" fmla="*/ 5325261 h 5325261"/>
              <a:gd name="connsiteX3-117" fmla="*/ 23548 w 10053373"/>
              <a:gd name="connsiteY3-118" fmla="*/ 5325261 h 5325261"/>
              <a:gd name="connsiteX4-119" fmla="*/ 4595548 w 10053373"/>
              <a:gd name="connsiteY4-120" fmla="*/ 1367261 h 5325261"/>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53373" h="5325261">
                <a:moveTo>
                  <a:pt x="4595548" y="1367261"/>
                </a:moveTo>
                <a:cubicBezTo>
                  <a:pt x="4985179" y="-967801"/>
                  <a:pt x="8167423" y="395711"/>
                  <a:pt x="10053373" y="395711"/>
                </a:cubicBezTo>
                <a:lnTo>
                  <a:pt x="10053373" y="5325261"/>
                </a:lnTo>
                <a:lnTo>
                  <a:pt x="23548" y="5325261"/>
                </a:lnTo>
                <a:cubicBezTo>
                  <a:pt x="-376502" y="2710528"/>
                  <a:pt x="4450989" y="4358963"/>
                  <a:pt x="4595548" y="1367261"/>
                </a:cubicBezTo>
                <a:close/>
              </a:path>
            </a:pathLst>
          </a:custGeom>
          <a:gradFill flip="none" rotWithShape="1">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grpSp>
        <p:nvGrpSpPr>
          <p:cNvPr id="3" name="组合 2"/>
          <p:cNvGrpSpPr/>
          <p:nvPr/>
        </p:nvGrpSpPr>
        <p:grpSpPr>
          <a:xfrm>
            <a:off x="6848142" y="2229468"/>
            <a:ext cx="4031873" cy="2667580"/>
            <a:chOff x="7226875" y="2188973"/>
            <a:chExt cx="4031873" cy="2667580"/>
          </a:xfrm>
        </p:grpSpPr>
        <p:sp>
          <p:nvSpPr>
            <p:cNvPr id="13" name="AutoShape2"/>
            <p:cNvSpPr/>
            <p:nvPr/>
          </p:nvSpPr>
          <p:spPr>
            <a:xfrm flipH="1">
              <a:off x="7226875" y="2755643"/>
              <a:ext cx="4031873" cy="1246495"/>
            </a:xfrm>
            <a:prstGeom prst="rect">
              <a:avLst/>
            </a:prstGeom>
          </p:spPr>
          <p:txBody>
            <a:bodyPr wrap="none">
              <a:spAutoFit/>
            </a:bodyPr>
            <a:lstStyle/>
            <a:p>
              <a:pPr algn="ctr"/>
              <a:r>
                <a:rPr lang="zh-CN" altLang="en-US" sz="7500">
                  <a:gradFill flip="none" rotWithShape="1">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谢谢观看</a:t>
              </a:r>
              <a:endParaRPr lang="zh-CN" altLang="en-US" sz="7500">
                <a:gradFill flip="none" rotWithShape="1">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sp>
          <p:nvSpPr>
            <p:cNvPr id="15" name="AutoShape3"/>
            <p:cNvSpPr/>
            <p:nvPr/>
          </p:nvSpPr>
          <p:spPr>
            <a:xfrm flipH="1">
              <a:off x="7366080" y="4043043"/>
              <a:ext cx="3753458" cy="369332"/>
            </a:xfrm>
            <a:prstGeom prst="rect">
              <a:avLst/>
            </a:prstGeom>
            <a:gradFill flip="none" rotWithShape="0">
              <a:gsLst>
                <a:gs pos="100000">
                  <a:srgbClr val="EE471E"/>
                </a:gs>
                <a:gs pos="0">
                  <a:srgbClr val="FA920D"/>
                </a:gs>
              </a:gsLst>
              <a:lin ang="2700000" scaled="1"/>
            </a:gradFill>
            <a:ln w="12700" cap="flat" cmpd="sng" algn="ctr">
              <a:noFill/>
              <a:prstDash val="solid"/>
              <a:miter lim="800000"/>
            </a:ln>
            <a:effectLst>
              <a:outerShdw blurRad="609600" dist="152400" dir="13500000" sx="55000" sy="55000" algn="br"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a:ea typeface="思源黑体 CN Bold"/>
                <a:cs typeface="阿里巴巴普惠体 R" panose="00020600040101010101" pitchFamily="18" charset="-122"/>
              </a:endParaRPr>
            </a:p>
          </p:txBody>
        </p:sp>
        <p:sp>
          <p:nvSpPr>
            <p:cNvPr id="16" name="AutoShape4"/>
            <p:cNvSpPr/>
            <p:nvPr/>
          </p:nvSpPr>
          <p:spPr>
            <a:xfrm flipH="1">
              <a:off x="7366079" y="4089210"/>
              <a:ext cx="3753460" cy="276999"/>
            </a:xfrm>
            <a:prstGeom prst="rect">
              <a:avLst/>
            </a:prstGeom>
          </p:spPr>
          <p:txBody>
            <a:bodyPr wrap="square" anchor="ctr">
              <a:spAutoFit/>
            </a:bodyPr>
            <a:lstStyle/>
            <a:p>
              <a:pPr algn="dist"/>
              <a:r>
                <a:rPr lang="en-US" altLang="zh-CN" sz="1200">
                  <a:solidFill>
                    <a:prstClr val="white"/>
                  </a:solidFill>
                  <a:latin typeface="思源黑体 CN Light" panose="020b0300000000000000" pitchFamily="34" charset="-122"/>
                  <a:ea typeface="思源黑体 CN Light" panose="020b0300000000000000" pitchFamily="34" charset="-122"/>
                </a:rPr>
                <a:t>SKILLS TRAINING FOR NEW EMPLOYEES</a:t>
              </a:r>
              <a:endParaRPr lang="zh-CN" altLang="en-US" sz="1200">
                <a:solidFill>
                  <a:prstClr val="white"/>
                </a:solidFill>
                <a:latin typeface="思源黑体 CN Light" panose="020b0300000000000000" pitchFamily="34" charset="-122"/>
                <a:ea typeface="思源黑体 CN Light" panose="020b0300000000000000" pitchFamily="34" charset="-122"/>
              </a:endParaRPr>
            </a:p>
          </p:txBody>
        </p:sp>
        <p:sp>
          <p:nvSpPr>
            <p:cNvPr id="22" name="Text box1"/>
            <p:cNvSpPr txBox="1"/>
            <p:nvPr/>
          </p:nvSpPr>
          <p:spPr>
            <a:xfrm flipH="1">
              <a:off x="7483289" y="4596203"/>
              <a:ext cx="3519040" cy="260350"/>
            </a:xfrm>
            <a:prstGeom prst="rect">
              <a:avLst/>
            </a:prstGeom>
            <a:noFill/>
          </p:spPr>
          <p:txBody>
            <a:bodyPr wrap="square" rtlCol="0">
              <a:spAutoFit/>
              <a:scene3d>
                <a:camera prst="orthographicFront"/>
                <a:lightRig rig="threePt" dir="t"/>
              </a:scene3d>
              <a:sp3d contourW="12700"/>
            </a:bodyPr>
            <a:lstStyle/>
            <a:p>
              <a:pPr algn="ctr"/>
              <a:r>
                <a:rPr lang="zh-CN" altLang="en-US" sz="1100">
                  <a:solidFill>
                    <a:prstClr val="black"/>
                  </a:solidFill>
                  <a:latin typeface="思源黑体 CN Light" panose="020b0300000000000000" pitchFamily="34" charset="-122"/>
                  <a:ea typeface="思源黑体 CN Light" panose="020b0300000000000000" pitchFamily="34" charset="-122"/>
                </a:rPr>
                <a:t>汇报人：</a:t>
              </a:r>
              <a:r>
                <a:rPr lang="en-US" altLang="zh-CN" sz="1100">
                  <a:solidFill>
                    <a:prstClr val="black"/>
                  </a:solidFill>
                  <a:latin typeface="思源黑体 CN Light" panose="020b0300000000000000" pitchFamily="34" charset="-122"/>
                  <a:ea typeface="思源黑体 CN Light" panose="020b0300000000000000" pitchFamily="34" charset="-122"/>
                </a:rPr>
                <a:t>PPT</a:t>
              </a:r>
              <a:r>
                <a:rPr lang="zh-CN" altLang="en-US" sz="1100">
                  <a:solidFill>
                    <a:prstClr val="black"/>
                  </a:solidFill>
                  <a:latin typeface="思源黑体 CN Light" panose="020b0300000000000000" pitchFamily="34" charset="-122"/>
                  <a:ea typeface="思源黑体 CN Light" panose="020b0300000000000000" pitchFamily="34" charset="-122"/>
                </a:rPr>
                <a:t>汇     汇报日期：</a:t>
              </a:r>
              <a:r>
                <a:rPr lang="en-US" altLang="zh-CN" sz="1100">
                  <a:solidFill>
                    <a:prstClr val="black"/>
                  </a:solidFill>
                  <a:latin typeface="思源黑体 CN Light" panose="020b0300000000000000" pitchFamily="34" charset="-122"/>
                  <a:ea typeface="思源黑体 CN Light" panose="020b0300000000000000" pitchFamily="34" charset="-122"/>
                </a:rPr>
                <a:t>xx</a:t>
              </a:r>
              <a:r>
                <a:rPr lang="zh-CN" altLang="en-US" sz="1100">
                  <a:solidFill>
                    <a:prstClr val="black"/>
                  </a:solidFill>
                  <a:latin typeface="思源黑体 CN Light" panose="020b0300000000000000" pitchFamily="34" charset="-122"/>
                  <a:ea typeface="思源黑体 CN Light" panose="020b0300000000000000" pitchFamily="34" charset="-122"/>
                </a:rPr>
                <a:t>年</a:t>
              </a:r>
              <a:r>
                <a:rPr lang="en-US" altLang="zh-CN" sz="1100">
                  <a:solidFill>
                    <a:prstClr val="black"/>
                  </a:solidFill>
                  <a:latin typeface="思源黑体 CN Light" panose="020b0300000000000000" pitchFamily="34" charset="-122"/>
                  <a:ea typeface="思源黑体 CN Light" panose="020b0300000000000000" pitchFamily="34" charset="-122"/>
                </a:rPr>
                <a:t>xx</a:t>
              </a:r>
              <a:r>
                <a:rPr lang="zh-CN" altLang="en-US" sz="1100">
                  <a:solidFill>
                    <a:prstClr val="black"/>
                  </a:solidFill>
                  <a:latin typeface="思源黑体 CN Light" panose="020b0300000000000000" pitchFamily="34" charset="-122"/>
                  <a:ea typeface="思源黑体 CN Light" panose="020b0300000000000000" pitchFamily="34" charset="-122"/>
                </a:rPr>
                <a:t>月</a:t>
              </a:r>
              <a:r>
                <a:rPr lang="en-US" altLang="zh-CN" sz="1100">
                  <a:solidFill>
                    <a:prstClr val="black"/>
                  </a:solidFill>
                  <a:latin typeface="思源黑体 CN Light" panose="020b0300000000000000" pitchFamily="34" charset="-122"/>
                  <a:ea typeface="思源黑体 CN Light" panose="020b0300000000000000" pitchFamily="34" charset="-122"/>
                </a:rPr>
                <a:t>xx</a:t>
              </a:r>
              <a:r>
                <a:rPr lang="zh-CN" altLang="en-US" sz="1100">
                  <a:solidFill>
                    <a:prstClr val="black"/>
                  </a:solidFill>
                  <a:latin typeface="思源黑体 CN Light" panose="020b0300000000000000" pitchFamily="34" charset="-122"/>
                  <a:ea typeface="思源黑体 CN Light" panose="020b0300000000000000" pitchFamily="34" charset="-122"/>
                </a:rPr>
                <a:t>日</a:t>
              </a:r>
              <a:endParaRPr lang="zh-CN" altLang="en-US" sz="1100">
                <a:solidFill>
                  <a:prstClr val="black"/>
                </a:solidFill>
                <a:latin typeface="思源黑体 CN Light" panose="020b0300000000000000" pitchFamily="34" charset="-122"/>
                <a:ea typeface="思源黑体 CN Light" panose="020b0300000000000000" pitchFamily="34" charset="-122"/>
              </a:endParaRPr>
            </a:p>
          </p:txBody>
        </p:sp>
        <p:sp>
          <p:nvSpPr>
            <p:cNvPr id="27" name="AutoShape2"/>
            <p:cNvSpPr/>
            <p:nvPr/>
          </p:nvSpPr>
          <p:spPr>
            <a:xfrm flipH="1">
              <a:off x="7332392" y="2188973"/>
              <a:ext cx="3877985" cy="584775"/>
            </a:xfrm>
            <a:prstGeom prst="rect">
              <a:avLst/>
            </a:prstGeom>
          </p:spPr>
          <p:txBody>
            <a:bodyPr wrap="none">
              <a:spAutoFit/>
            </a:bodyPr>
            <a:lstStyle/>
            <a:p>
              <a:pPr algn="ctr"/>
              <a:r>
                <a:rPr lang="zh-CN" altLang="en-US" sz="3200">
                  <a:solidFill>
                    <a:schemeClr val="tx1">
                      <a:lumMod val="75000"/>
                      <a:lumOff val="25000"/>
                    </a:schemeClr>
                  </a:solidFill>
                  <a:latin typeface="思源黑体 CN Bold" panose="020b0800000000000000" pitchFamily="34" charset="-122"/>
                  <a:ea typeface="思源黑体 CN Bold" panose="020b0800000000000000" pitchFamily="34" charset="-122"/>
                </a:rPr>
                <a:t>公司新员工技能培训</a:t>
              </a:r>
              <a:endParaRPr lang="zh-CN" altLang="en-US" sz="32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anim calcmode="lin" valueType="num">
                                      <p:cBhvr>
                                        <p:cTn id="14" dur="500" fill="hold"/>
                                        <p:tgtEl>
                                          <p:spTgt spid="7"/>
                                        </p:tgtEl>
                                        <p:attrNameLst>
                                          <p:attrName>ppt_x</p:attrName>
                                        </p:attrNameLst>
                                      </p:cBhvr>
                                      <p:tavLst>
                                        <p:tav tm="0">
                                          <p:val>
                                            <p:strVal val="#ppt_x"/>
                                          </p:val>
                                        </p:tav>
                                        <p:tav tm="100000">
                                          <p:val>
                                            <p:strVal val="#ppt_x"/>
                                          </p:val>
                                        </p:tav>
                                      </p:tavLst>
                                    </p:anim>
                                    <p:anim calcmode="lin" valueType="num">
                                      <p:cBhvr>
                                        <p:cTn id="15"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2243138" y="2946400"/>
            <a:ext cx="596900" cy="657225"/>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fontAlgn="base">
              <a:defRPr/>
            </a:pPr>
            <a:endParaRPr lang="zh-CN" altLang="en-US" strike="noStrike" noProof="1">
              <a:solidFill>
                <a:prstClr val="white"/>
              </a:solidFill>
            </a:endParaRPr>
          </a:p>
        </p:txBody>
      </p:sp>
      <p:sp>
        <p:nvSpPr>
          <p:cNvPr id="4" name="矩形 3"/>
          <p:cNvSpPr/>
          <p:nvPr/>
        </p:nvSpPr>
        <p:spPr>
          <a:xfrm>
            <a:off x="2832100" y="2949575"/>
            <a:ext cx="9359900" cy="65722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96" tIns="0" rIns="179996"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eiryo" panose="020b0604030504040204" pitchFamily="34" charset="-128"/>
              </a:rPr>
              <a:t>PPT</a:t>
            </a:r>
            <a:r>
              <a:rPr kumimoji="0" lang="zh-CN" altLang="en-US"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eiryo" panose="020b0604030504040204" pitchFamily="34" charset="-128"/>
              </a:rPr>
              <a:t>汇    </a:t>
            </a:r>
            <a:r>
              <a:rPr kumimoji="0" lang="en-US" altLang="zh-CN"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eiryo" panose="020b0604030504040204" pitchFamily="34" charset="-128"/>
              </a:rPr>
              <a:t>www.ppthui.com</a:t>
            </a:r>
            <a:endParaRPr kumimoji="0" lang="zh-CN" altLang="en-US"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eiryo" panose="020b0604030504040204" pitchFamily="34" charset="-128"/>
            </a:endParaRPr>
          </a:p>
        </p:txBody>
      </p:sp>
      <p:sp>
        <p:nvSpPr>
          <p:cNvPr id="7" name="矩形 6"/>
          <p:cNvSpPr/>
          <p:nvPr/>
        </p:nvSpPr>
        <p:spPr>
          <a:xfrm>
            <a:off x="0" y="2182813"/>
            <a:ext cx="9312275" cy="7747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上万精品</a:t>
            </a:r>
            <a:r>
              <a:rPr kumimoji="0" lang="en-US" altLang="zh-CN"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430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sp>
        <p:nvSpPr>
          <p:cNvPr id="6" name="直角三角形 5"/>
          <p:cNvSpPr/>
          <p:nvPr/>
        </p:nvSpPr>
        <p:spPr>
          <a:xfrm>
            <a:off x="9312275" y="2178050"/>
            <a:ext cx="854075" cy="779463"/>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fontAlgn="base">
              <a:defRPr/>
            </a:pPr>
            <a:endParaRPr lang="zh-CN" altLang="en-US" strike="noStrike" noProof="1">
              <a:solidFill>
                <a:prstClr val="white"/>
              </a:solidFill>
            </a:endParaRPr>
          </a:p>
        </p:txBody>
      </p:sp>
      <p:sp>
        <p:nvSpPr>
          <p:cNvPr id="38917" name="矩形 11"/>
          <p:cNvSpPr/>
          <p:nvPr/>
        </p:nvSpPr>
        <p:spPr>
          <a:xfrm>
            <a:off x="1854200" y="3921125"/>
            <a:ext cx="8361363" cy="1692275"/>
          </a:xfrm>
          <a:prstGeom prst="rect">
            <a:avLst/>
          </a:prstGeom>
          <a:noFill/>
          <a:ln w="25400">
            <a:noFill/>
          </a:ln>
        </p:spPr>
        <p:txBody>
          <a:bodyPr lIns="121917" tIns="60958" rIns="121917" bIns="60958" anchor="ctr"/>
          <a:lstStyle/>
          <a:p>
            <a:pPr eaLnBrk="0" hangingPunct="0">
              <a:lnSpc>
                <a:spcPts val="2400"/>
              </a:lnSpc>
            </a:pPr>
            <a:r>
              <a:rPr lang="en-US" altLang="zh-CN" sz="1400" b="1">
                <a:solidFill>
                  <a:srgbClr val="4A452A"/>
                </a:solidFill>
                <a:latin typeface="微软雅黑" panose="020b0503020204020204" charset="-122"/>
                <a:ea typeface="微软雅黑" panose="020b0503020204020204" charset="-122"/>
              </a:rPr>
              <a:t>PPT</a:t>
            </a:r>
            <a:r>
              <a:rPr lang="zh-CN" altLang="en-US" sz="1400" b="1">
                <a:solidFill>
                  <a:srgbClr val="4A452A"/>
                </a:solidFill>
                <a:latin typeface="微软雅黑" panose="020b0503020204020204" charset="-122"/>
                <a:ea typeface="微软雅黑" panose="020b0503020204020204" charset="-122"/>
              </a:rPr>
              <a:t>模板下载：</a:t>
            </a:r>
            <a:r>
              <a:rPr lang="en-US" altLang="zh-CN" sz="1400" b="1">
                <a:solidFill>
                  <a:srgbClr val="FFC000"/>
                </a:solidFill>
                <a:latin typeface="微软雅黑" panose="020b0503020204020204" charset="-122"/>
                <a:ea typeface="微软雅黑" panose="020b0503020204020204" charset="-122"/>
                <a:hlinkClick r:id="rId3"/>
              </a:rPr>
              <a:t>www.ppthui.com/muban/</a:t>
            </a:r>
            <a:r>
              <a:rPr lang="en-US" altLang="zh-CN" sz="1400" b="1">
                <a:solidFill>
                  <a:srgbClr val="FFC000"/>
                </a:solidFill>
                <a:latin typeface="微软雅黑" panose="020b0503020204020204" charset="-122"/>
                <a:ea typeface="微软雅黑" panose="020b0503020204020204" charset="-122"/>
              </a:rPr>
              <a:t>            </a:t>
            </a:r>
            <a:r>
              <a:rPr lang="zh-CN" altLang="en-US" sz="1400" b="1">
                <a:solidFill>
                  <a:srgbClr val="4A452A"/>
                </a:solidFill>
                <a:latin typeface="微软雅黑" panose="020b0503020204020204" charset="-122"/>
                <a:ea typeface="微软雅黑" panose="020b0503020204020204" charset="-122"/>
              </a:rPr>
              <a:t>行业</a:t>
            </a:r>
            <a:r>
              <a:rPr lang="en-US" altLang="zh-CN" sz="1400" b="1">
                <a:solidFill>
                  <a:srgbClr val="4A452A"/>
                </a:solidFill>
                <a:latin typeface="微软雅黑" panose="020b0503020204020204" charset="-122"/>
                <a:ea typeface="微软雅黑" panose="020b0503020204020204" charset="-122"/>
              </a:rPr>
              <a:t>PPT</a:t>
            </a:r>
            <a:r>
              <a:rPr lang="zh-CN" altLang="en-US" sz="1400" b="1">
                <a:solidFill>
                  <a:srgbClr val="4A452A"/>
                </a:solidFill>
                <a:latin typeface="微软雅黑" panose="020b0503020204020204" charset="-122"/>
                <a:ea typeface="微软雅黑" panose="020b0503020204020204" charset="-122"/>
              </a:rPr>
              <a:t>模板：</a:t>
            </a:r>
            <a:r>
              <a:rPr lang="en-US" altLang="zh-CN" sz="1400" b="1">
                <a:solidFill>
                  <a:srgbClr val="4A452A"/>
                </a:solidFill>
                <a:latin typeface="微软雅黑" panose="020b0503020204020204" charset="-122"/>
                <a:ea typeface="微软雅黑" panose="020b0503020204020204" charset="-122"/>
                <a:hlinkClick r:id="rId4"/>
              </a:rPr>
              <a:t>www.ppthui.com/hangye/</a:t>
            </a:r>
            <a:endParaRPr lang="en-US" altLang="zh-CN" sz="1400" b="1">
              <a:solidFill>
                <a:srgbClr val="4A452A"/>
              </a:solidFill>
              <a:latin typeface="微软雅黑" panose="020b0503020204020204" charset="-122"/>
              <a:ea typeface="微软雅黑" panose="020b0503020204020204" charset="-122"/>
            </a:endParaRPr>
          </a:p>
          <a:p>
            <a:pPr eaLnBrk="0" hangingPunct="0">
              <a:lnSpc>
                <a:spcPts val="2400"/>
              </a:lnSpc>
            </a:pPr>
            <a:r>
              <a:rPr lang="zh-CN" altLang="en-US" sz="1400" b="1">
                <a:solidFill>
                  <a:srgbClr val="4A452A"/>
                </a:solidFill>
                <a:latin typeface="微软雅黑" panose="020b0503020204020204" charset="-122"/>
                <a:ea typeface="微软雅黑" panose="020b0503020204020204" charset="-122"/>
              </a:rPr>
              <a:t>工作</a:t>
            </a:r>
            <a:r>
              <a:rPr lang="en-US" altLang="zh-CN" sz="1400" b="1">
                <a:solidFill>
                  <a:srgbClr val="4A452A"/>
                </a:solidFill>
                <a:latin typeface="微软雅黑" panose="020b0503020204020204" charset="-122"/>
                <a:ea typeface="微软雅黑" panose="020b0503020204020204" charset="-122"/>
              </a:rPr>
              <a:t>PPT</a:t>
            </a:r>
            <a:r>
              <a:rPr lang="zh-CN" altLang="en-US" sz="1400" b="1">
                <a:solidFill>
                  <a:srgbClr val="4A452A"/>
                </a:solidFill>
                <a:latin typeface="微软雅黑" panose="020b0503020204020204" charset="-122"/>
                <a:ea typeface="微软雅黑" panose="020b0503020204020204" charset="-122"/>
              </a:rPr>
              <a:t>模板：</a:t>
            </a:r>
            <a:r>
              <a:rPr lang="en-US" altLang="zh-CN" sz="1400" b="1">
                <a:solidFill>
                  <a:srgbClr val="4A452A"/>
                </a:solidFill>
                <a:latin typeface="微软雅黑" panose="020b0503020204020204" charset="-122"/>
                <a:ea typeface="微软雅黑" panose="020b0503020204020204" charset="-122"/>
                <a:hlinkClick r:id="rId5"/>
              </a:rPr>
              <a:t>www.ppthui.com/gongzuo/</a:t>
            </a:r>
            <a:r>
              <a:rPr lang="en-US" altLang="zh-CN" sz="1400" b="1">
                <a:solidFill>
                  <a:srgbClr val="4A452A"/>
                </a:solidFill>
                <a:latin typeface="微软雅黑" panose="020b0503020204020204" charset="-122"/>
                <a:ea typeface="微软雅黑" panose="020b0503020204020204" charset="-122"/>
              </a:rPr>
              <a:t>         </a:t>
            </a:r>
            <a:r>
              <a:rPr lang="zh-CN" altLang="en-US" sz="1400" b="1">
                <a:solidFill>
                  <a:srgbClr val="4A452A"/>
                </a:solidFill>
                <a:latin typeface="微软雅黑" panose="020b0503020204020204" charset="-122"/>
                <a:ea typeface="微软雅黑" panose="020b0503020204020204" charset="-122"/>
              </a:rPr>
              <a:t>节日</a:t>
            </a:r>
            <a:r>
              <a:rPr lang="en-US" altLang="zh-CN" sz="1400" b="1">
                <a:solidFill>
                  <a:srgbClr val="4A452A"/>
                </a:solidFill>
                <a:latin typeface="微软雅黑" panose="020b0503020204020204" charset="-122"/>
                <a:ea typeface="微软雅黑" panose="020b0503020204020204" charset="-122"/>
              </a:rPr>
              <a:t>PPT</a:t>
            </a:r>
            <a:r>
              <a:rPr lang="zh-CN" altLang="en-US" sz="1400" b="1">
                <a:solidFill>
                  <a:srgbClr val="4A452A"/>
                </a:solidFill>
                <a:latin typeface="微软雅黑" panose="020b0503020204020204" charset="-122"/>
                <a:ea typeface="微软雅黑" panose="020b0503020204020204" charset="-122"/>
              </a:rPr>
              <a:t>模板：</a:t>
            </a:r>
            <a:r>
              <a:rPr lang="en-US" altLang="zh-CN" sz="1400" b="1">
                <a:solidFill>
                  <a:srgbClr val="4A452A"/>
                </a:solidFill>
                <a:latin typeface="微软雅黑" panose="020b0503020204020204" charset="-122"/>
                <a:ea typeface="微软雅黑" panose="020b0503020204020204" charset="-122"/>
                <a:hlinkClick r:id="rId6"/>
              </a:rPr>
              <a:t>www.ppthui.com/jieri/</a:t>
            </a:r>
            <a:endParaRPr lang="en-US" altLang="zh-CN" sz="1400" b="1">
              <a:solidFill>
                <a:srgbClr val="4A452A"/>
              </a:solidFill>
              <a:latin typeface="微软雅黑" panose="020b0503020204020204" charset="-122"/>
              <a:ea typeface="微软雅黑" panose="020b0503020204020204" charset="-122"/>
            </a:endParaRPr>
          </a:p>
          <a:p>
            <a:pPr eaLnBrk="0" hangingPunct="0">
              <a:lnSpc>
                <a:spcPts val="2400"/>
              </a:lnSpc>
            </a:pPr>
            <a:r>
              <a:rPr lang="en-US" altLang="zh-CN" sz="1400" b="1">
                <a:solidFill>
                  <a:srgbClr val="4A452A"/>
                </a:solidFill>
                <a:latin typeface="微软雅黑" panose="020b0503020204020204" charset="-122"/>
                <a:ea typeface="微软雅黑" panose="020b0503020204020204" charset="-122"/>
              </a:rPr>
              <a:t>PPT</a:t>
            </a:r>
            <a:r>
              <a:rPr lang="zh-CN" altLang="en-US" sz="1400" b="1">
                <a:solidFill>
                  <a:srgbClr val="4A452A"/>
                </a:solidFill>
                <a:latin typeface="微软雅黑" panose="020b0503020204020204" charset="-122"/>
                <a:ea typeface="微软雅黑" panose="020b0503020204020204" charset="-122"/>
              </a:rPr>
              <a:t>背景图片：</a:t>
            </a:r>
            <a:r>
              <a:rPr lang="en-US" altLang="zh-CN" sz="1400" b="1">
                <a:solidFill>
                  <a:srgbClr val="4A452A"/>
                </a:solidFill>
                <a:latin typeface="微软雅黑" panose="020b0503020204020204" charset="-122"/>
                <a:ea typeface="微软雅黑" panose="020b0503020204020204" charset="-122"/>
              </a:rPr>
              <a:t> </a:t>
            </a:r>
            <a:r>
              <a:rPr lang="en-US" altLang="zh-CN" sz="1400" b="1">
                <a:solidFill>
                  <a:srgbClr val="4A452A"/>
                </a:solidFill>
                <a:latin typeface="微软雅黑" panose="020b0503020204020204" charset="-122"/>
                <a:ea typeface="微软雅黑" panose="020b0503020204020204" charset="-122"/>
                <a:hlinkClick r:id="rId7"/>
              </a:rPr>
              <a:t>www.ppthui.com/beijing/</a:t>
            </a:r>
            <a:r>
              <a:rPr lang="en-US" altLang="zh-CN" sz="1400" b="1">
                <a:solidFill>
                  <a:srgbClr val="4A452A"/>
                </a:solidFill>
                <a:latin typeface="微软雅黑" panose="020b0503020204020204" charset="-122"/>
                <a:ea typeface="微软雅黑" panose="020b0503020204020204" charset="-122"/>
              </a:rPr>
              <a:t>            PPT</a:t>
            </a:r>
            <a:r>
              <a:rPr lang="zh-CN" altLang="en-US" sz="1400" b="1">
                <a:solidFill>
                  <a:srgbClr val="4A452A"/>
                </a:solidFill>
                <a:latin typeface="微软雅黑" panose="020b0503020204020204" charset="-122"/>
                <a:ea typeface="微软雅黑" panose="020b0503020204020204" charset="-122"/>
              </a:rPr>
              <a:t>课件模板：</a:t>
            </a:r>
            <a:r>
              <a:rPr lang="en-US" altLang="zh-CN" sz="1400" b="1">
                <a:solidFill>
                  <a:srgbClr val="4A452A"/>
                </a:solidFill>
                <a:latin typeface="微软雅黑" panose="020b0503020204020204" charset="-122"/>
                <a:ea typeface="微软雅黑" panose="020b0503020204020204" charset="-122"/>
                <a:hlinkClick r:id="rId8"/>
              </a:rPr>
              <a:t>www.ppthui.com/kejian/</a:t>
            </a:r>
            <a:endParaRPr lang="en-US" altLang="zh-CN" sz="1400" b="1">
              <a:solidFill>
                <a:srgbClr val="4A452A"/>
              </a:solidFill>
              <a:latin typeface="微软雅黑" panose="020b0503020204020204" charset="-122"/>
              <a:ea typeface="微软雅黑" panose="020b0503020204020204" charset="-122"/>
            </a:endParaRPr>
          </a:p>
        </p:txBody>
      </p:sp>
      <p:pic>
        <p:nvPicPr>
          <p:cNvPr id="38918" name="Picture 2" descr="C:\Users\20999\Desktop\PPT宣传页背景.png"/>
          <p:cNvPicPr>
            <a:picLocks noChangeAspect="1"/>
          </p:cNvPicPr>
          <p:nvPr/>
        </p:nvPicPr>
        <p:blipFill>
          <a:blip r:embed="rId9"/>
          <a:stretch>
            <a:fillRect/>
          </a:stretch>
        </p:blipFill>
        <p:spPr>
          <a:xfrm>
            <a:off x="4130675" y="155575"/>
            <a:ext cx="3810000" cy="1905000"/>
          </a:xfrm>
          <a:prstGeom prst="rect">
            <a:avLst/>
          </a:prstGeom>
          <a:noFill/>
          <a:ln w="9525">
            <a:noFill/>
          </a:ln>
        </p:spPr>
      </p:pic>
    </p:spTree>
  </p:cSld>
  <p:clrMapOvr>
    <a:masterClrMapping/>
  </p:clrMapOvr>
  <p:transition spd="slow"/>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panose="020b0503020204020204" charset="-122"/>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panose="020b0503020204020204" charset="-122"/>
                <a:cs typeface="微软雅黑" panose="020b0503020204020204" charset="-122"/>
              </a:rPr>
              <a:t>PPT模板下载：</a:t>
            </a:r>
            <a:r>
              <a:rPr lang="en-US" altLang="zh-CN" sz="1200">
                <a:latin typeface="微软雅黑" panose="020b0503020204020204" charset="-122"/>
                <a:ea typeface="微软雅黑" panose="020b0503020204020204" charset="-122"/>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panose="020b0503020204020204" charset="-122"/>
                <a:cs typeface="微软雅黑" panose="020b0503020204020204" charset="-122"/>
              </a:rPr>
              <a:t>            </a:t>
            </a:r>
            <a:r>
              <a:rPr lang="en-US" altLang="zh-CN" sz="1200" b="1">
                <a:latin typeface="微软雅黑" panose="020b0503020204020204" charset="-122"/>
                <a:ea typeface="微软雅黑" panose="020b0503020204020204" charset="-122"/>
                <a:cs typeface="微软雅黑" panose="020b0503020204020204" charset="-122"/>
              </a:rPr>
              <a:t>行业PPT模板：</a:t>
            </a:r>
            <a:r>
              <a:rPr lang="en-US" altLang="zh-CN" sz="1200">
                <a:latin typeface="微软雅黑" panose="020b0503020204020204" charset="-122"/>
                <a:ea typeface="微软雅黑" panose="020b0503020204020204" charset="-122"/>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panose="020b0503020204020204" charset="-122"/>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panose="020b0503020204020204" charset="-122"/>
                <a:cs typeface="微软雅黑" panose="020b0503020204020204" charset="-122"/>
              </a:rPr>
              <a:t>工作PPT模板：</a:t>
            </a:r>
            <a:r>
              <a:rPr lang="en-US" altLang="zh-CN" sz="1200">
                <a:latin typeface="微软雅黑" panose="020b0503020204020204" charset="-122"/>
                <a:ea typeface="微软雅黑" panose="020b0503020204020204" charset="-122"/>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panose="020b0503020204020204" charset="-122"/>
                <a:cs typeface="微软雅黑" panose="020b0503020204020204" charset="-122"/>
              </a:rPr>
              <a:t>         </a:t>
            </a:r>
            <a:r>
              <a:rPr lang="en-US" altLang="zh-CN" sz="1200" b="1">
                <a:latin typeface="微软雅黑" panose="020b0503020204020204" charset="-122"/>
                <a:ea typeface="微软雅黑" panose="020b0503020204020204" charset="-122"/>
                <a:cs typeface="微软雅黑" panose="020b0503020204020204" charset="-122"/>
              </a:rPr>
              <a:t>节日PPT模板：</a:t>
            </a:r>
            <a:r>
              <a:rPr lang="en-US" altLang="zh-CN" sz="1200">
                <a:latin typeface="微软雅黑" panose="020b0503020204020204" charset="-122"/>
                <a:ea typeface="微软雅黑" panose="020b0503020204020204" charset="-122"/>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panose="020b0503020204020204" charset="-122"/>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panose="020b0503020204020204" charset="-122"/>
                <a:cs typeface="微软雅黑" panose="020b0503020204020204" charset="-122"/>
              </a:rPr>
              <a:t>党政军事PPT：</a:t>
            </a:r>
            <a:r>
              <a:rPr lang="en-US" altLang="zh-CN" sz="1200">
                <a:latin typeface="微软雅黑" panose="020b0503020204020204" charset="-122"/>
                <a:ea typeface="微软雅黑" panose="020b0503020204020204" charset="-122"/>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panose="020b0503020204020204" charset="-122"/>
                <a:cs typeface="微软雅黑" panose="020b0503020204020204" charset="-122"/>
              </a:rPr>
              <a:t> </a:t>
            </a:r>
            <a:r>
              <a:rPr lang="en-US" altLang="zh-CN" sz="1200" b="1">
                <a:solidFill>
                  <a:srgbClr val="4A452A"/>
                </a:solidFill>
                <a:latin typeface="微软雅黑" panose="020b0503020204020204" charset="-122"/>
                <a:ea typeface="微软雅黑" panose="020b0503020204020204" charset="-122"/>
                <a:cs typeface="微软雅黑" panose="020b0503020204020204" charset="-122"/>
              </a:rPr>
              <a:t>    </a:t>
            </a:r>
            <a:r>
              <a:rPr lang="en-US" altLang="zh-CN" sz="1200" b="1">
                <a:latin typeface="微软雅黑" panose="020b0503020204020204" charset="-122"/>
                <a:ea typeface="微软雅黑" panose="020b0503020204020204" charset="-122"/>
                <a:cs typeface="微软雅黑" panose="020b0503020204020204" charset="-122"/>
              </a:rPr>
              <a:t>教育说课课件：</a:t>
            </a:r>
            <a:r>
              <a:rPr lang="en-US" altLang="zh-CN" sz="1200">
                <a:latin typeface="微软雅黑" panose="020b0503020204020204" charset="-122"/>
                <a:ea typeface="微软雅黑" panose="020b0503020204020204" charset="-122"/>
                <a:cs typeface="微软雅黑" panose="020b0503020204020204" charset="-122"/>
                <a:hlinkClick r:id="rId9"/>
              </a:rPr>
              <a:t>www.ppthui.com/jiaoyu/</a:t>
            </a:r>
            <a:endParaRPr lang="en-US" altLang="zh-CN" sz="1200">
              <a:latin typeface="微软雅黑" panose="020b0503020204020204" charset="-122"/>
              <a:ea typeface="微软雅黑" panose="020b0503020204020204" charset="-122"/>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panose="020b0503020204020204" charset="-122"/>
                <a:cs typeface="微软雅黑" panose="020b0503020204020204" charset="-122"/>
              </a:rPr>
              <a:t>PPT</a:t>
            </a:r>
            <a:r>
              <a:rPr lang="zh-CN" altLang="en-US" sz="1200" b="1">
                <a:latin typeface="微软雅黑" panose="020b0503020204020204" charset="-122"/>
                <a:ea typeface="微软雅黑" panose="020b0503020204020204" charset="-122"/>
                <a:cs typeface="微软雅黑" panose="020b0503020204020204" charset="-122"/>
              </a:rPr>
              <a:t>模板：</a:t>
            </a:r>
            <a:r>
              <a:rPr lang="zh-CN" altLang="en-US" sz="1200">
                <a:latin typeface="微软雅黑" panose="020b0503020204020204" charset="-122"/>
                <a:ea typeface="微软雅黑" panose="020b0503020204020204" charset="-122"/>
                <a:cs typeface="微软雅黑" panose="020b0503020204020204" charset="-122"/>
                <a:hlinkClick r:id="rId11" action="ppaction://hlinkfile"/>
              </a:rPr>
              <a:t>简洁模板</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12" action="ppaction://hlinkfile"/>
              </a:rPr>
              <a:t>商务模板</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13" action="ppaction://hlinkfile"/>
              </a:rPr>
              <a:t>自然风景</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14" action="ppaction://hlinkfile"/>
              </a:rPr>
              <a:t>时尚模板</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15" action="ppaction://hlinkfile"/>
              </a:rPr>
              <a:t>古典模板</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16" action="ppaction://hlinkfile"/>
              </a:rPr>
              <a:t>浪漫爱情</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17" action="ppaction://hlinkfile"/>
              </a:rPr>
              <a:t>卡通动漫</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18" action="ppaction://hlinkfile"/>
              </a:rPr>
              <a:t>艺术设计</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19" action="ppaction://hlinkfile"/>
              </a:rPr>
              <a:t>主题班会</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20" action="ppaction://hlinkfile"/>
              </a:rPr>
              <a:t>背景图片</a:t>
            </a:r>
            <a:endParaRPr lang="zh-CN" altLang="en-US" sz="1200">
              <a:latin typeface="微软雅黑" panose="020b0503020204020204" charset="-122"/>
              <a:ea typeface="微软雅黑" panose="020b0503020204020204" charset="-122"/>
              <a:cs typeface="微软雅黑" panose="020b0503020204020204" charset="-122"/>
            </a:endParaRPr>
          </a:p>
          <a:p>
            <a:endParaRPr lang="zh-CN" altLang="en-US" sz="1200">
              <a:latin typeface="微软雅黑" panose="020b0503020204020204" charset="-122"/>
              <a:ea typeface="微软雅黑" panose="020b0503020204020204" charset="-122"/>
              <a:cs typeface="微软雅黑" panose="020b0503020204020204" charset="-122"/>
            </a:endParaRPr>
          </a:p>
          <a:p>
            <a:r>
              <a:rPr lang="zh-CN" altLang="en-US" sz="1200" b="1">
                <a:latin typeface="微软雅黑" panose="020b0503020204020204" charset="-122"/>
                <a:ea typeface="微软雅黑" panose="020b0503020204020204" charset="-122"/>
                <a:cs typeface="微软雅黑" panose="020b0503020204020204" charset="-122"/>
              </a:rPr>
              <a:t>行业</a:t>
            </a:r>
            <a:r>
              <a:rPr lang="en-US" altLang="zh-CN" sz="1200" b="1">
                <a:latin typeface="微软雅黑" panose="020b0503020204020204" charset="-122"/>
                <a:ea typeface="微软雅黑" panose="020b0503020204020204" charset="-122"/>
                <a:cs typeface="微软雅黑" panose="020b0503020204020204" charset="-122"/>
              </a:rPr>
              <a:t>PPT</a:t>
            </a:r>
            <a:r>
              <a:rPr lang="zh-CN" altLang="en-US" sz="1200" b="1">
                <a:latin typeface="微软雅黑" panose="020b0503020204020204" charset="-122"/>
                <a:ea typeface="微软雅黑" panose="020b0503020204020204" charset="-122"/>
                <a:cs typeface="微软雅黑" panose="020b0503020204020204" charset="-122"/>
              </a:rPr>
              <a:t>：</a:t>
            </a:r>
            <a:r>
              <a:rPr lang="zh-CN" altLang="en-US" sz="1200">
                <a:latin typeface="微软雅黑" panose="020b0503020204020204" charset="-122"/>
                <a:ea typeface="微软雅黑" panose="020b0503020204020204" charset="-122"/>
                <a:cs typeface="微软雅黑" panose="020b0503020204020204" charset="-122"/>
                <a:hlinkClick r:id="rId21" action="ppaction://hlinkfile"/>
              </a:rPr>
              <a:t>党政军事</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22" action="ppaction://hlinkfile"/>
              </a:rPr>
              <a:t>科技模板</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23" action="ppaction://hlinkfile"/>
              </a:rPr>
              <a:t>工业机械</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24" action="ppaction://hlinkfile"/>
              </a:rPr>
              <a:t>医学医疗</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25" action="ppaction://hlinkfile"/>
              </a:rPr>
              <a:t>旅游旅行</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26" action="ppaction://hlinkfile"/>
              </a:rPr>
              <a:t>金融理财</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27" action="ppaction://hlinkfile"/>
              </a:rPr>
              <a:t>餐饮美食</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28" action="ppaction://hlinkfile"/>
              </a:rPr>
              <a:t>教育培训</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29" action="ppaction://hlinkfile"/>
              </a:rPr>
              <a:t>教学说课</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30" action="ppaction://hlinkfile"/>
              </a:rPr>
              <a:t>营销销售</a:t>
            </a:r>
            <a:endParaRPr lang="zh-CN" altLang="en-US" sz="1200">
              <a:latin typeface="微软雅黑" panose="020b0503020204020204" charset="-122"/>
              <a:ea typeface="微软雅黑" panose="020b0503020204020204" charset="-122"/>
              <a:cs typeface="微软雅黑" panose="020b0503020204020204" charset="-122"/>
            </a:endParaRPr>
          </a:p>
          <a:p>
            <a:endParaRPr lang="zh-CN" altLang="en-US" sz="1200">
              <a:latin typeface="微软雅黑" panose="020b0503020204020204" charset="-122"/>
              <a:ea typeface="微软雅黑" panose="020b0503020204020204" charset="-122"/>
              <a:cs typeface="微软雅黑" panose="020b0503020204020204" charset="-122"/>
            </a:endParaRPr>
          </a:p>
          <a:p>
            <a:r>
              <a:rPr lang="zh-CN" altLang="en-US" sz="1200" b="1">
                <a:latin typeface="微软雅黑" panose="020b0503020204020204" charset="-122"/>
                <a:ea typeface="微软雅黑" panose="020b0503020204020204" charset="-122"/>
                <a:cs typeface="微软雅黑" panose="020b0503020204020204" charset="-122"/>
              </a:rPr>
              <a:t>工作</a:t>
            </a:r>
            <a:r>
              <a:rPr lang="en-US" altLang="zh-CN" sz="1200" b="1">
                <a:latin typeface="微软雅黑" panose="020b0503020204020204" charset="-122"/>
                <a:ea typeface="微软雅黑" panose="020b0503020204020204" charset="-122"/>
                <a:cs typeface="微软雅黑" panose="020b0503020204020204" charset="-122"/>
              </a:rPr>
              <a:t>PPT</a:t>
            </a:r>
            <a:r>
              <a:rPr lang="zh-CN" altLang="en-US" sz="1200" b="1">
                <a:latin typeface="微软雅黑" panose="020b0503020204020204" charset="-122"/>
                <a:ea typeface="微软雅黑" panose="020b0503020204020204" charset="-122"/>
                <a:cs typeface="微软雅黑" panose="020b0503020204020204" charset="-122"/>
              </a:rPr>
              <a:t>：</a:t>
            </a:r>
            <a:r>
              <a:rPr lang="zh-CN" altLang="en-US" sz="1200">
                <a:latin typeface="微软雅黑" panose="020b0503020204020204" charset="-122"/>
                <a:ea typeface="微软雅黑" panose="020b0503020204020204" charset="-122"/>
                <a:cs typeface="微软雅黑" panose="020b0503020204020204" charset="-122"/>
                <a:hlinkClick r:id="rId31" action="ppaction://hlinkfile"/>
              </a:rPr>
              <a:t>工作汇报</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32" action="ppaction://hlinkfile"/>
              </a:rPr>
              <a:t>毕业答辩</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33" action="ppaction://hlinkfile"/>
              </a:rPr>
              <a:t>工作培训</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34" action="ppaction://hlinkfile"/>
              </a:rPr>
              <a:t>述职报告</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35" action="ppaction://hlinkfile"/>
              </a:rPr>
              <a:t>分析报告</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36" action="ppaction://hlinkfile"/>
              </a:rPr>
              <a:t>个人简历</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37" action="ppaction://hlinkfile"/>
              </a:rPr>
              <a:t>公司简介</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26" action="ppaction://hlinkfile"/>
              </a:rPr>
              <a:t>商业金融</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38" action="ppaction://hlinkfile"/>
              </a:rPr>
              <a:t>工作总结</a:t>
            </a:r>
            <a:r>
              <a:rPr lang="zh-CN" altLang="en-US" sz="1200">
                <a:latin typeface="微软雅黑" panose="020b0503020204020204" charset="-122"/>
                <a:ea typeface="微软雅黑" panose="020b0503020204020204" charset="-122"/>
                <a:cs typeface="微软雅黑" panose="020b0503020204020204" charset="-122"/>
              </a:rPr>
              <a:t>丨</a:t>
            </a:r>
            <a:r>
              <a:rPr lang="zh-CN" altLang="en-US" sz="1200">
                <a:latin typeface="微软雅黑" panose="020b0503020204020204" charset="-122"/>
                <a:ea typeface="微软雅黑" panose="020b0503020204020204" charset="-122"/>
                <a:cs typeface="微软雅黑" panose="020b0503020204020204" charset="-122"/>
                <a:hlinkClick r:id="rId39" action="ppaction://hlinkfile"/>
              </a:rPr>
              <a:t>团队管理</a:t>
            </a:r>
            <a:endParaRPr lang="zh-CN" altLang="en-US" sz="1000">
              <a:latin typeface="微软雅黑" panose="020b0503020204020204" charset="-122"/>
              <a:ea typeface="微软雅黑" panose="020b0503020204020204" charset="-122"/>
              <a:cs typeface="微软雅黑" panose="020b0503020204020204" charset="-122"/>
            </a:endParaRPr>
          </a:p>
          <a:p>
            <a:endParaRPr lang="zh-CN" altLang="en-US" sz="900">
              <a:latin typeface="微软雅黑" panose="020b0503020204020204" charset="-122"/>
              <a:ea typeface="微软雅黑" panose="020b0503020204020204" charset="-122"/>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panose="020b0503020204020204" charset="-122"/>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panose="020b0503020204020204" charset="-122"/>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grpSp>
        <p:nvGrpSpPr>
          <p:cNvPr id="27" name="组合 26"/>
          <p:cNvGrpSpPr/>
          <p:nvPr/>
        </p:nvGrpSpPr>
        <p:grpSpPr>
          <a:xfrm>
            <a:off x="7383246" y="1342617"/>
            <a:ext cx="2736852" cy="780022"/>
            <a:chOff x="7224773" y="1342617"/>
            <a:chExt cx="2736852" cy="780022"/>
          </a:xfrm>
        </p:grpSpPr>
        <p:sp>
          <p:nvSpPr>
            <p:cNvPr id="7" name="文本框 6"/>
            <p:cNvSpPr txBox="1"/>
            <p:nvPr/>
          </p:nvSpPr>
          <p:spPr>
            <a:xfrm>
              <a:off x="8050753" y="1446141"/>
              <a:ext cx="1910872" cy="461665"/>
            </a:xfrm>
            <a:prstGeom prst="rect">
              <a:avLst/>
            </a:prstGeom>
            <a:noFill/>
          </p:spPr>
          <p:txBody>
            <a:bodyPr wrap="square" rtlCol="0">
              <a:spAutoFit/>
              <a:scene3d>
                <a:camera prst="orthographicFront"/>
                <a:lightRig rig="threePt" dir="t"/>
              </a:scene3d>
              <a:sp3d contourW="12700"/>
            </a:bodyPr>
            <a:lstStyle/>
            <a:p>
              <a:pPr defTabSz="457200"/>
              <a:r>
                <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rPr>
                <a:t>公司介绍</a:t>
              </a:r>
              <a:endPar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endParaRPr>
            </a:p>
          </p:txBody>
        </p:sp>
        <p:sp>
          <p:nvSpPr>
            <p:cNvPr id="8" name="矩形 7"/>
            <p:cNvSpPr/>
            <p:nvPr/>
          </p:nvSpPr>
          <p:spPr bwMode="auto">
            <a:xfrm>
              <a:off x="8073613" y="1843116"/>
              <a:ext cx="1845722" cy="215444"/>
            </a:xfrm>
            <a:prstGeom prst="rect">
              <a:avLst/>
            </a:prstGeom>
          </p:spPr>
          <p:txBody>
            <a:bodyPr wrap="square">
              <a:spAutoFit/>
              <a:scene3d>
                <a:camera prst="orthographicFront"/>
                <a:lightRig rig="threePt" dir="t"/>
              </a:scene3d>
              <a:sp3d contourW="12700"/>
            </a:bodyPr>
            <a:lstStyle/>
            <a:p>
              <a:pPr algn="dist" defTabSz="457200">
                <a:defRPr/>
              </a:pPr>
              <a:r>
                <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rPr>
                <a:t>COMPANY INTRODUCTION</a:t>
              </a:r>
              <a:endParaRPr lang="zh-CN" altLang="en-US" sz="800">
                <a:solidFill>
                  <a:prstClr val="black">
                    <a:lumMod val="65000"/>
                    <a:lumOff val="35000"/>
                  </a:prstClr>
                </a:solidFill>
                <a:latin typeface="思源黑体 CN Light" panose="020b0300000000000000" pitchFamily="34" charset="-122"/>
                <a:ea typeface="思源黑体 CN Bold" panose="020b0800000000000000" pitchFamily="34" charset="-122"/>
              </a:endParaRPr>
            </a:p>
          </p:txBody>
        </p:sp>
        <p:sp>
          <p:nvSpPr>
            <p:cNvPr id="6" name="矩形 5"/>
            <p:cNvSpPr/>
            <p:nvPr/>
          </p:nvSpPr>
          <p:spPr bwMode="auto">
            <a:xfrm>
              <a:off x="7224773" y="1342617"/>
              <a:ext cx="783690" cy="780022"/>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01.</a:t>
              </a:r>
              <a:endPar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25" name="组合 24"/>
          <p:cNvGrpSpPr/>
          <p:nvPr/>
        </p:nvGrpSpPr>
        <p:grpSpPr>
          <a:xfrm>
            <a:off x="7383246" y="2529524"/>
            <a:ext cx="2736852" cy="780022"/>
            <a:chOff x="7224773" y="2529524"/>
            <a:chExt cx="2736852" cy="780022"/>
          </a:xfrm>
        </p:grpSpPr>
        <p:sp>
          <p:nvSpPr>
            <p:cNvPr id="12" name="文本框 11"/>
            <p:cNvSpPr txBox="1"/>
            <p:nvPr/>
          </p:nvSpPr>
          <p:spPr>
            <a:xfrm>
              <a:off x="8050753" y="2648144"/>
              <a:ext cx="1910872" cy="461665"/>
            </a:xfrm>
            <a:prstGeom prst="rect">
              <a:avLst/>
            </a:prstGeom>
            <a:noFill/>
          </p:spPr>
          <p:txBody>
            <a:bodyPr wrap="square" rtlCol="0">
              <a:spAutoFit/>
              <a:scene3d>
                <a:camera prst="orthographicFront"/>
                <a:lightRig rig="threePt" dir="t"/>
              </a:scene3d>
              <a:sp3d contourW="12700"/>
            </a:bodyPr>
            <a:lstStyle/>
            <a:p>
              <a:pPr defTabSz="457200"/>
              <a:r>
                <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rPr>
                <a:t>制度介绍</a:t>
              </a:r>
              <a:endPar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endParaRPr>
            </a:p>
          </p:txBody>
        </p:sp>
        <p:sp>
          <p:nvSpPr>
            <p:cNvPr id="13" name="矩形 12"/>
            <p:cNvSpPr/>
            <p:nvPr/>
          </p:nvSpPr>
          <p:spPr bwMode="auto">
            <a:xfrm>
              <a:off x="8073613" y="3033522"/>
              <a:ext cx="1845722" cy="215444"/>
            </a:xfrm>
            <a:prstGeom prst="rect">
              <a:avLst/>
            </a:prstGeom>
          </p:spPr>
          <p:txBody>
            <a:bodyPr wrap="square">
              <a:spAutoFit/>
              <a:scene3d>
                <a:camera prst="orthographicFront"/>
                <a:lightRig rig="threePt" dir="t"/>
              </a:scene3d>
              <a:sp3d contourW="12700"/>
            </a:bodyPr>
            <a:lstStyle/>
            <a:p>
              <a:pPr algn="dist" defTabSz="457200">
                <a:defRPr/>
              </a:pPr>
              <a:r>
                <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rPr>
                <a:t>INTRODUCTION OF THE SYSTEM</a:t>
              </a:r>
              <a:endParaRPr lang="zh-CN" altLang="en-US" sz="800">
                <a:solidFill>
                  <a:prstClr val="black">
                    <a:lumMod val="65000"/>
                    <a:lumOff val="35000"/>
                  </a:prstClr>
                </a:solidFill>
                <a:latin typeface="思源黑体 CN Light" panose="020b0300000000000000" pitchFamily="34" charset="-122"/>
                <a:ea typeface="思源黑体 CN Bold" panose="020b0800000000000000" pitchFamily="34" charset="-122"/>
              </a:endParaRPr>
            </a:p>
          </p:txBody>
        </p:sp>
        <p:sp>
          <p:nvSpPr>
            <p:cNvPr id="11" name="矩形 10"/>
            <p:cNvSpPr/>
            <p:nvPr/>
          </p:nvSpPr>
          <p:spPr bwMode="auto">
            <a:xfrm>
              <a:off x="7224773" y="2529524"/>
              <a:ext cx="783690" cy="780022"/>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02.</a:t>
              </a:r>
              <a:endPar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24" name="组合 23"/>
          <p:cNvGrpSpPr/>
          <p:nvPr/>
        </p:nvGrpSpPr>
        <p:grpSpPr>
          <a:xfrm>
            <a:off x="7383246" y="3716431"/>
            <a:ext cx="2736852" cy="780022"/>
            <a:chOff x="7224773" y="3716431"/>
            <a:chExt cx="2736852" cy="780022"/>
          </a:xfrm>
        </p:grpSpPr>
        <p:sp>
          <p:nvSpPr>
            <p:cNvPr id="17" name="文本框 16"/>
            <p:cNvSpPr txBox="1"/>
            <p:nvPr/>
          </p:nvSpPr>
          <p:spPr>
            <a:xfrm>
              <a:off x="8050753" y="3829755"/>
              <a:ext cx="1910872" cy="461665"/>
            </a:xfrm>
            <a:prstGeom prst="rect">
              <a:avLst/>
            </a:prstGeom>
            <a:noFill/>
          </p:spPr>
          <p:txBody>
            <a:bodyPr wrap="square" rtlCol="0">
              <a:spAutoFit/>
              <a:scene3d>
                <a:camera prst="orthographicFront"/>
                <a:lightRig rig="threePt" dir="t"/>
              </a:scene3d>
              <a:sp3d contourW="12700"/>
            </a:bodyPr>
            <a:lstStyle/>
            <a:p>
              <a:pPr defTabSz="457200"/>
              <a:r>
                <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rPr>
                <a:t>产品介绍</a:t>
              </a:r>
              <a:endPar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endParaRPr>
            </a:p>
          </p:txBody>
        </p:sp>
        <p:sp>
          <p:nvSpPr>
            <p:cNvPr id="18" name="矩形 17"/>
            <p:cNvSpPr/>
            <p:nvPr/>
          </p:nvSpPr>
          <p:spPr bwMode="auto">
            <a:xfrm>
              <a:off x="8073613" y="4215133"/>
              <a:ext cx="1845722" cy="215444"/>
            </a:xfrm>
            <a:prstGeom prst="rect">
              <a:avLst/>
            </a:prstGeom>
          </p:spPr>
          <p:txBody>
            <a:bodyPr wrap="square">
              <a:spAutoFit/>
              <a:scene3d>
                <a:camera prst="orthographicFront"/>
                <a:lightRig rig="threePt" dir="t"/>
              </a:scene3d>
              <a:sp3d contourW="12700"/>
            </a:bodyPr>
            <a:lstStyle/>
            <a:p>
              <a:pPr algn="dist" defTabSz="457200">
                <a:defRPr/>
              </a:pPr>
              <a:r>
                <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rPr>
                <a:t>PRODUCT INTRODUCTION</a:t>
              </a:r>
              <a:endParaRPr lang="zh-CN" altLang="en-US" sz="800">
                <a:solidFill>
                  <a:prstClr val="black">
                    <a:lumMod val="65000"/>
                    <a:lumOff val="35000"/>
                  </a:prstClr>
                </a:solidFill>
                <a:latin typeface="思源黑体 CN Light" panose="020b0300000000000000" pitchFamily="34" charset="-122"/>
                <a:ea typeface="思源黑体 CN Bold" panose="020b0800000000000000" pitchFamily="34" charset="-122"/>
              </a:endParaRPr>
            </a:p>
          </p:txBody>
        </p:sp>
        <p:sp>
          <p:nvSpPr>
            <p:cNvPr id="16" name="矩形 15"/>
            <p:cNvSpPr/>
            <p:nvPr/>
          </p:nvSpPr>
          <p:spPr bwMode="auto">
            <a:xfrm>
              <a:off x="7224773" y="3716431"/>
              <a:ext cx="783690" cy="780022"/>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03.</a:t>
              </a:r>
              <a:endPar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28" name="组合 27"/>
          <p:cNvGrpSpPr/>
          <p:nvPr/>
        </p:nvGrpSpPr>
        <p:grpSpPr>
          <a:xfrm>
            <a:off x="7383246" y="4903337"/>
            <a:ext cx="2736852" cy="780022"/>
            <a:chOff x="7224773" y="4903337"/>
            <a:chExt cx="2736852" cy="780022"/>
          </a:xfrm>
        </p:grpSpPr>
        <p:sp>
          <p:nvSpPr>
            <p:cNvPr id="22" name="文本框 21"/>
            <p:cNvSpPr txBox="1"/>
            <p:nvPr/>
          </p:nvSpPr>
          <p:spPr>
            <a:xfrm>
              <a:off x="8050753" y="5018458"/>
              <a:ext cx="1910872" cy="461665"/>
            </a:xfrm>
            <a:prstGeom prst="rect">
              <a:avLst/>
            </a:prstGeom>
            <a:noFill/>
          </p:spPr>
          <p:txBody>
            <a:bodyPr wrap="square" rtlCol="0">
              <a:spAutoFit/>
              <a:scene3d>
                <a:camera prst="orthographicFront"/>
                <a:lightRig rig="threePt" dir="t"/>
              </a:scene3d>
              <a:sp3d contourW="12700"/>
            </a:bodyPr>
            <a:lstStyle/>
            <a:p>
              <a:pPr defTabSz="457200"/>
              <a:r>
                <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rPr>
                <a:t>业务介绍</a:t>
              </a:r>
              <a:endPar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endParaRPr>
            </a:p>
          </p:txBody>
        </p:sp>
        <p:sp>
          <p:nvSpPr>
            <p:cNvPr id="23" name="矩形 22"/>
            <p:cNvSpPr/>
            <p:nvPr/>
          </p:nvSpPr>
          <p:spPr bwMode="auto">
            <a:xfrm>
              <a:off x="8073613" y="5403836"/>
              <a:ext cx="1845722" cy="215444"/>
            </a:xfrm>
            <a:prstGeom prst="rect">
              <a:avLst/>
            </a:prstGeom>
          </p:spPr>
          <p:txBody>
            <a:bodyPr wrap="square">
              <a:spAutoFit/>
              <a:scene3d>
                <a:camera prst="orthographicFront"/>
                <a:lightRig rig="threePt" dir="t"/>
              </a:scene3d>
              <a:sp3d contourW="12700"/>
            </a:bodyPr>
            <a:lstStyle/>
            <a:p>
              <a:pPr algn="dist" defTabSz="457200">
                <a:defRPr/>
              </a:pPr>
              <a:r>
                <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rPr>
                <a:t>BUSINESS INTRODUCTION</a:t>
              </a:r>
              <a:endParaRPr lang="zh-CN" altLang="en-US" sz="800">
                <a:solidFill>
                  <a:prstClr val="black">
                    <a:lumMod val="65000"/>
                    <a:lumOff val="35000"/>
                  </a:prstClr>
                </a:solidFill>
                <a:latin typeface="思源黑体 CN Light" panose="020b0300000000000000" pitchFamily="34" charset="-122"/>
                <a:ea typeface="思源黑体 CN Bold" panose="020b0800000000000000" pitchFamily="34" charset="-122"/>
              </a:endParaRPr>
            </a:p>
          </p:txBody>
        </p:sp>
        <p:sp>
          <p:nvSpPr>
            <p:cNvPr id="21" name="矩形 20"/>
            <p:cNvSpPr/>
            <p:nvPr/>
          </p:nvSpPr>
          <p:spPr bwMode="auto">
            <a:xfrm>
              <a:off x="7224773" y="4903337"/>
              <a:ext cx="783690" cy="780022"/>
            </a:xfrm>
            <a:prstGeom prst="rect">
              <a:avLst/>
            </a:prstGeom>
          </p:spPr>
          <p:txBody>
            <a:bodyPr wrap="square">
              <a:spAutoFit/>
              <a:scene3d>
                <a:camera prst="orthographicFront"/>
                <a:lightRig rig="threePt" dir="t"/>
              </a:scene3d>
              <a:sp3d contourW="12700"/>
            </a:bodyPr>
            <a:lstStyle/>
            <a:p>
              <a:pPr algn="ctr" defTabSz="457200">
                <a:lnSpc>
                  <a:spcPct val="120000"/>
                </a:lnSpc>
                <a:defRPr/>
              </a:pPr>
              <a:r>
                <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04.</a:t>
              </a:r>
              <a:endPar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sp>
        <p:nvSpPr>
          <p:cNvPr id="29" name="AutoShape0"/>
          <p:cNvSpPr/>
          <p:nvPr/>
        </p:nvSpPr>
        <p:spPr>
          <a:xfrm flipH="1">
            <a:off x="1019163" y="1544845"/>
            <a:ext cx="704329" cy="704329"/>
          </a:xfrm>
          <a:prstGeom prst="ellipse">
            <a:avLst/>
          </a:prstGeom>
          <a:gradFill flip="none" rotWithShape="1">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33" name="AutoShape1"/>
          <p:cNvSpPr/>
          <p:nvPr/>
        </p:nvSpPr>
        <p:spPr>
          <a:xfrm flipH="1">
            <a:off x="10804919" y="5509555"/>
            <a:ext cx="1101045" cy="1101045"/>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34" name="Text box0"/>
          <p:cNvSpPr txBox="1"/>
          <p:nvPr/>
        </p:nvSpPr>
        <p:spPr>
          <a:xfrm flipH="1">
            <a:off x="372745" y="321255"/>
            <a:ext cx="1148806" cy="307777"/>
          </a:xfrm>
          <a:prstGeom prst="rect">
            <a:avLst/>
          </a:prstGeom>
          <a:noFill/>
        </p:spPr>
        <p:txBody>
          <a:bodyPr wrap="square" rtlCol="0">
            <a:spAutoFit/>
          </a:bodyPr>
          <a:lstStyle/>
          <a:p>
            <a:pPr algn="ctr"/>
            <a:r>
              <a:rPr lang="en-US" altLang="zh-CN" sz="1400">
                <a:solidFill>
                  <a:schemeClr val="tx1">
                    <a:lumMod val="50000"/>
                    <a:lumOff val="50000"/>
                  </a:schemeClr>
                </a:solidFill>
                <a:latin typeface="思源黑体 CN Light" panose="020b0300000000000000" pitchFamily="34" charset="-122"/>
                <a:ea typeface="思源黑体 CN Light" panose="020b0300000000000000" pitchFamily="34" charset="-122"/>
              </a:rPr>
              <a:t>YOUR LOGO</a:t>
            </a:r>
            <a:endParaRPr lang="zh-CN" altLang="en-US" sz="1400">
              <a:solidFill>
                <a:schemeClr val="tx1">
                  <a:lumMod val="50000"/>
                  <a:lumOff val="50000"/>
                </a:schemeClr>
              </a:solidFill>
              <a:latin typeface="思源黑体 CN Light" panose="020b0300000000000000" pitchFamily="34" charset="-122"/>
              <a:ea typeface="思源黑体 CN Light" panose="020b0300000000000000" pitchFamily="34" charset="-122"/>
            </a:endParaRPr>
          </a:p>
        </p:txBody>
      </p:sp>
      <p:sp>
        <p:nvSpPr>
          <p:cNvPr id="35" name="Freeform0"/>
          <p:cNvSpPr/>
          <p:nvPr/>
        </p:nvSpPr>
        <p:spPr>
          <a:xfrm flipV="1">
            <a:off x="7146434" y="-331545"/>
            <a:ext cx="5545801" cy="2471981"/>
          </a:xfrm>
          <a:custGeom>
            <a:gdLst>
              <a:gd name="connsiteX0" fmla="*/ 0 w 5657850"/>
              <a:gd name="connsiteY0" fmla="*/ 0 h 4929550"/>
              <a:gd name="connsiteX1" fmla="*/ 5657850 w 5657850"/>
              <a:gd name="connsiteY1" fmla="*/ 0 h 4929550"/>
              <a:gd name="connsiteX2" fmla="*/ 5657850 w 5657850"/>
              <a:gd name="connsiteY2" fmla="*/ 4929550 h 4929550"/>
              <a:gd name="connsiteX3" fmla="*/ 0 w 5657850"/>
              <a:gd name="connsiteY3" fmla="*/ 4929550 h 4929550"/>
              <a:gd name="connsiteX4" fmla="*/ 0 w 5657850"/>
              <a:gd name="connsiteY4" fmla="*/ 0 h 4929550"/>
              <a:gd name="connsiteX0-1" fmla="*/ 0 w 5657850"/>
              <a:gd name="connsiteY0-2" fmla="*/ 1003300 h 5932850"/>
              <a:gd name="connsiteX1-3" fmla="*/ 5657850 w 5657850"/>
              <a:gd name="connsiteY1-4" fmla="*/ 1003300 h 5932850"/>
              <a:gd name="connsiteX2-5" fmla="*/ 5657850 w 5657850"/>
              <a:gd name="connsiteY2-6" fmla="*/ 5932850 h 5932850"/>
              <a:gd name="connsiteX3-7" fmla="*/ 0 w 5657850"/>
              <a:gd name="connsiteY3-8" fmla="*/ 5932850 h 5932850"/>
              <a:gd name="connsiteX4-9" fmla="*/ 0 w 5657850"/>
              <a:gd name="connsiteY4-10" fmla="*/ 1003300 h 5932850"/>
              <a:gd name="connsiteX0-11" fmla="*/ 660400 w 6318250"/>
              <a:gd name="connsiteY0-12" fmla="*/ 1003300 h 5932850"/>
              <a:gd name="connsiteX1-13" fmla="*/ 6318250 w 6318250"/>
              <a:gd name="connsiteY1-14" fmla="*/ 1003300 h 5932850"/>
              <a:gd name="connsiteX2-15" fmla="*/ 6318250 w 6318250"/>
              <a:gd name="connsiteY2-16" fmla="*/ 5932850 h 5932850"/>
              <a:gd name="connsiteX3-17" fmla="*/ 660400 w 6318250"/>
              <a:gd name="connsiteY3-18" fmla="*/ 5932850 h 5932850"/>
              <a:gd name="connsiteX4-19" fmla="*/ 660400 w 6318250"/>
              <a:gd name="connsiteY4-20" fmla="*/ 1003300 h 5932850"/>
              <a:gd name="connsiteX0-21" fmla="*/ 660400 w 6318250"/>
              <a:gd name="connsiteY0-22" fmla="*/ 965201 h 5894751"/>
              <a:gd name="connsiteX1-23" fmla="*/ 6318250 w 6318250"/>
              <a:gd name="connsiteY1-24" fmla="*/ 965201 h 5894751"/>
              <a:gd name="connsiteX2-25" fmla="*/ 6318250 w 6318250"/>
              <a:gd name="connsiteY2-26" fmla="*/ 5894751 h 5894751"/>
              <a:gd name="connsiteX3-27" fmla="*/ 660400 w 6318250"/>
              <a:gd name="connsiteY3-28" fmla="*/ 5894751 h 5894751"/>
              <a:gd name="connsiteX4-29" fmla="*/ 660400 w 6318250"/>
              <a:gd name="connsiteY4-30" fmla="*/ 965201 h 5894751"/>
              <a:gd name="connsiteX0-31" fmla="*/ 711200 w 6369050"/>
              <a:gd name="connsiteY0-32" fmla="*/ 965200 h 5894750"/>
              <a:gd name="connsiteX1-33" fmla="*/ 6369050 w 6369050"/>
              <a:gd name="connsiteY1-34" fmla="*/ 965200 h 5894750"/>
              <a:gd name="connsiteX2-35" fmla="*/ 6369050 w 6369050"/>
              <a:gd name="connsiteY2-36" fmla="*/ 5894750 h 5894750"/>
              <a:gd name="connsiteX3-37" fmla="*/ 711200 w 6369050"/>
              <a:gd name="connsiteY3-38" fmla="*/ 5894750 h 5894750"/>
              <a:gd name="connsiteX4-39" fmla="*/ 711200 w 6369050"/>
              <a:gd name="connsiteY4-40" fmla="*/ 965200 h 5894750"/>
              <a:gd name="connsiteX0-41" fmla="*/ 4371975 w 10029825"/>
              <a:gd name="connsiteY0-42" fmla="*/ 965200 h 5894750"/>
              <a:gd name="connsiteX1-43" fmla="*/ 10029825 w 10029825"/>
              <a:gd name="connsiteY1-44" fmla="*/ 965200 h 5894750"/>
              <a:gd name="connsiteX2-45" fmla="*/ 10029825 w 10029825"/>
              <a:gd name="connsiteY2-46" fmla="*/ 5894750 h 5894750"/>
              <a:gd name="connsiteX3-47" fmla="*/ 0 w 10029825"/>
              <a:gd name="connsiteY3-48" fmla="*/ 5894750 h 5894750"/>
              <a:gd name="connsiteX4-49" fmla="*/ 4371975 w 10029825"/>
              <a:gd name="connsiteY4-50" fmla="*/ 965200 h 5894750"/>
              <a:gd name="connsiteX0-51" fmla="*/ 4406541 w 10064391"/>
              <a:gd name="connsiteY0-52" fmla="*/ 965200 h 5894750"/>
              <a:gd name="connsiteX1-53" fmla="*/ 10064391 w 10064391"/>
              <a:gd name="connsiteY1-54" fmla="*/ 965200 h 5894750"/>
              <a:gd name="connsiteX2-55" fmla="*/ 10064391 w 10064391"/>
              <a:gd name="connsiteY2-56" fmla="*/ 5894750 h 5894750"/>
              <a:gd name="connsiteX3-57" fmla="*/ 34566 w 10064391"/>
              <a:gd name="connsiteY3-58" fmla="*/ 5894750 h 5894750"/>
              <a:gd name="connsiteX4-59" fmla="*/ 4406541 w 10064391"/>
              <a:gd name="connsiteY4-60" fmla="*/ 965200 h 5894750"/>
              <a:gd name="connsiteX0-61" fmla="*/ 4604702 w 10062527"/>
              <a:gd name="connsiteY0-62" fmla="*/ 1302342 h 5260342"/>
              <a:gd name="connsiteX1-63" fmla="*/ 10062527 w 10062527"/>
              <a:gd name="connsiteY1-64" fmla="*/ 330792 h 5260342"/>
              <a:gd name="connsiteX2-65" fmla="*/ 10062527 w 10062527"/>
              <a:gd name="connsiteY2-66" fmla="*/ 5260342 h 5260342"/>
              <a:gd name="connsiteX3-67" fmla="*/ 32702 w 10062527"/>
              <a:gd name="connsiteY3-68" fmla="*/ 5260342 h 5260342"/>
              <a:gd name="connsiteX4-69" fmla="*/ 4604702 w 10062527"/>
              <a:gd name="connsiteY4-70" fmla="*/ 1302342 h 5260342"/>
              <a:gd name="connsiteX0-71" fmla="*/ 4604702 w 10062527"/>
              <a:gd name="connsiteY0-72" fmla="*/ 1690387 h 5648387"/>
              <a:gd name="connsiteX1-73" fmla="*/ 10062527 w 10062527"/>
              <a:gd name="connsiteY1-74" fmla="*/ 718837 h 5648387"/>
              <a:gd name="connsiteX2-75" fmla="*/ 10062527 w 10062527"/>
              <a:gd name="connsiteY2-76" fmla="*/ 5648387 h 5648387"/>
              <a:gd name="connsiteX3-77" fmla="*/ 32702 w 10062527"/>
              <a:gd name="connsiteY3-78" fmla="*/ 5648387 h 5648387"/>
              <a:gd name="connsiteX4-79" fmla="*/ 4604702 w 10062527"/>
              <a:gd name="connsiteY4-80" fmla="*/ 1690387 h 5648387"/>
              <a:gd name="connsiteX0-81" fmla="*/ 4603976 w 10061801"/>
              <a:gd name="connsiteY0-82" fmla="*/ 1690387 h 5648387"/>
              <a:gd name="connsiteX1-83" fmla="*/ 10061801 w 10061801"/>
              <a:gd name="connsiteY1-84" fmla="*/ 718837 h 5648387"/>
              <a:gd name="connsiteX2-85" fmla="*/ 10061801 w 10061801"/>
              <a:gd name="connsiteY2-86" fmla="*/ 5648387 h 5648387"/>
              <a:gd name="connsiteX3-87" fmla="*/ 31976 w 10061801"/>
              <a:gd name="connsiteY3-88" fmla="*/ 5648387 h 5648387"/>
              <a:gd name="connsiteX4-89" fmla="*/ 4603976 w 10061801"/>
              <a:gd name="connsiteY4-90" fmla="*/ 1690387 h 5648387"/>
              <a:gd name="connsiteX0-91" fmla="*/ 4603976 w 10061801"/>
              <a:gd name="connsiteY0-92" fmla="*/ 1392426 h 5350426"/>
              <a:gd name="connsiteX1-93" fmla="*/ 10061801 w 10061801"/>
              <a:gd name="connsiteY1-94" fmla="*/ 420876 h 5350426"/>
              <a:gd name="connsiteX2-95" fmla="*/ 10061801 w 10061801"/>
              <a:gd name="connsiteY2-96" fmla="*/ 5350426 h 5350426"/>
              <a:gd name="connsiteX3-97" fmla="*/ 31976 w 10061801"/>
              <a:gd name="connsiteY3-98" fmla="*/ 5350426 h 5350426"/>
              <a:gd name="connsiteX4-99" fmla="*/ 4603976 w 10061801"/>
              <a:gd name="connsiteY4-100" fmla="*/ 1392426 h 5350426"/>
              <a:gd name="connsiteX0-101" fmla="*/ 4595548 w 10053373"/>
              <a:gd name="connsiteY0-102" fmla="*/ 1392426 h 5350426"/>
              <a:gd name="connsiteX1-103" fmla="*/ 10053373 w 10053373"/>
              <a:gd name="connsiteY1-104" fmla="*/ 420876 h 5350426"/>
              <a:gd name="connsiteX2-105" fmla="*/ 10053373 w 10053373"/>
              <a:gd name="connsiteY2-106" fmla="*/ 5350426 h 5350426"/>
              <a:gd name="connsiteX3-107" fmla="*/ 23548 w 10053373"/>
              <a:gd name="connsiteY3-108" fmla="*/ 5350426 h 5350426"/>
              <a:gd name="connsiteX4-109" fmla="*/ 4595548 w 10053373"/>
              <a:gd name="connsiteY4-110" fmla="*/ 1392426 h 5350426"/>
              <a:gd name="connsiteX0-111" fmla="*/ 4595548 w 10053373"/>
              <a:gd name="connsiteY0-112" fmla="*/ 1367261 h 5325261"/>
              <a:gd name="connsiteX1-113" fmla="*/ 10053373 w 10053373"/>
              <a:gd name="connsiteY1-114" fmla="*/ 395711 h 5325261"/>
              <a:gd name="connsiteX2-115" fmla="*/ 10053373 w 10053373"/>
              <a:gd name="connsiteY2-116" fmla="*/ 5325261 h 5325261"/>
              <a:gd name="connsiteX3-117" fmla="*/ 23548 w 10053373"/>
              <a:gd name="connsiteY3-118" fmla="*/ 5325261 h 5325261"/>
              <a:gd name="connsiteX4-119" fmla="*/ 4595548 w 10053373"/>
              <a:gd name="connsiteY4-120" fmla="*/ 1367261 h 5325261"/>
              <a:gd name="connsiteX0-121" fmla="*/ 9240363 w 14698188"/>
              <a:gd name="connsiteY0-122" fmla="*/ 1367261 h 5325261"/>
              <a:gd name="connsiteX1-123" fmla="*/ 14698188 w 14698188"/>
              <a:gd name="connsiteY1-124" fmla="*/ 395711 h 5325261"/>
              <a:gd name="connsiteX2-125" fmla="*/ 14698188 w 14698188"/>
              <a:gd name="connsiteY2-126" fmla="*/ 5325261 h 5325261"/>
              <a:gd name="connsiteX3-127" fmla="*/ 12308 w 14698188"/>
              <a:gd name="connsiteY3-128" fmla="*/ 5325261 h 5325261"/>
              <a:gd name="connsiteX4-129" fmla="*/ 9240363 w 14698188"/>
              <a:gd name="connsiteY4-130" fmla="*/ 1367261 h 5325261"/>
              <a:gd name="connsiteX0-131" fmla="*/ 9240363 w 14698188"/>
              <a:gd name="connsiteY0-132" fmla="*/ 1076000 h 5034000"/>
              <a:gd name="connsiteX1-133" fmla="*/ 14698188 w 14698188"/>
              <a:gd name="connsiteY1-134" fmla="*/ 104450 h 5034000"/>
              <a:gd name="connsiteX2-135" fmla="*/ 14698188 w 14698188"/>
              <a:gd name="connsiteY2-136" fmla="*/ 5034000 h 5034000"/>
              <a:gd name="connsiteX3-137" fmla="*/ 12308 w 14698188"/>
              <a:gd name="connsiteY3-138" fmla="*/ 5034000 h 5034000"/>
              <a:gd name="connsiteX4-139" fmla="*/ 9240363 w 14698188"/>
              <a:gd name="connsiteY4-140" fmla="*/ 1076000 h 5034000"/>
              <a:gd name="connsiteX0-141" fmla="*/ 9247695 w 14705520"/>
              <a:gd name="connsiteY0-142" fmla="*/ 1076000 h 5034000"/>
              <a:gd name="connsiteX1-143" fmla="*/ 14705520 w 14705520"/>
              <a:gd name="connsiteY1-144" fmla="*/ 104450 h 5034000"/>
              <a:gd name="connsiteX2-145" fmla="*/ 14705520 w 14705520"/>
              <a:gd name="connsiteY2-146" fmla="*/ 5034000 h 5034000"/>
              <a:gd name="connsiteX3-147" fmla="*/ 19640 w 14705520"/>
              <a:gd name="connsiteY3-148" fmla="*/ 5034000 h 5034000"/>
              <a:gd name="connsiteX4-149" fmla="*/ 9247695 w 14705520"/>
              <a:gd name="connsiteY4-150" fmla="*/ 1076000 h 5034000"/>
              <a:gd name="connsiteX0-151" fmla="*/ 9251946 w 14709771"/>
              <a:gd name="connsiteY0-152" fmla="*/ 1076000 h 5034000"/>
              <a:gd name="connsiteX1-153" fmla="*/ 14709771 w 14709771"/>
              <a:gd name="connsiteY1-154" fmla="*/ 104450 h 5034000"/>
              <a:gd name="connsiteX2-155" fmla="*/ 14709771 w 14709771"/>
              <a:gd name="connsiteY2-156" fmla="*/ 5034000 h 5034000"/>
              <a:gd name="connsiteX3-157" fmla="*/ 23891 w 14709771"/>
              <a:gd name="connsiteY3-158" fmla="*/ 5034000 h 5034000"/>
              <a:gd name="connsiteX4-159" fmla="*/ 9251946 w 14709771"/>
              <a:gd name="connsiteY4-160" fmla="*/ 1076000 h 5034000"/>
              <a:gd name="connsiteX0-161" fmla="*/ 9251946 w 14709771"/>
              <a:gd name="connsiteY0-162" fmla="*/ 1273721 h 5231721"/>
              <a:gd name="connsiteX1-163" fmla="*/ 14709771 w 14709771"/>
              <a:gd name="connsiteY1-164" fmla="*/ 302171 h 5231721"/>
              <a:gd name="connsiteX2-165" fmla="*/ 14709771 w 14709771"/>
              <a:gd name="connsiteY2-166" fmla="*/ 5231721 h 5231721"/>
              <a:gd name="connsiteX3-167" fmla="*/ 23891 w 14709771"/>
              <a:gd name="connsiteY3-168" fmla="*/ 5231721 h 5231721"/>
              <a:gd name="connsiteX4-169" fmla="*/ 9251946 w 14709771"/>
              <a:gd name="connsiteY4-170" fmla="*/ 1273721 h 5231721"/>
              <a:gd name="connsiteX0-171" fmla="*/ 10013250 w 14706648"/>
              <a:gd name="connsiteY0-172" fmla="*/ 2312727 h 4929550"/>
              <a:gd name="connsiteX1-173" fmla="*/ 14706648 w 14706648"/>
              <a:gd name="connsiteY1-174" fmla="*/ 0 h 4929550"/>
              <a:gd name="connsiteX2-175" fmla="*/ 14706648 w 14706648"/>
              <a:gd name="connsiteY2-176" fmla="*/ 4929550 h 4929550"/>
              <a:gd name="connsiteX3-177" fmla="*/ 20768 w 14706648"/>
              <a:gd name="connsiteY3-178" fmla="*/ 4929550 h 4929550"/>
              <a:gd name="connsiteX4-179" fmla="*/ 10013250 w 14706648"/>
              <a:gd name="connsiteY4-180" fmla="*/ 2312727 h 4929550"/>
              <a:gd name="connsiteX0-181" fmla="*/ 10011463 w 14704861"/>
              <a:gd name="connsiteY0-182" fmla="*/ 2312727 h 4929550"/>
              <a:gd name="connsiteX1-183" fmla="*/ 14704861 w 14704861"/>
              <a:gd name="connsiteY1-184" fmla="*/ 0 h 4929550"/>
              <a:gd name="connsiteX2-185" fmla="*/ 14704861 w 14704861"/>
              <a:gd name="connsiteY2-186" fmla="*/ 4929550 h 4929550"/>
              <a:gd name="connsiteX3-187" fmla="*/ 18981 w 14704861"/>
              <a:gd name="connsiteY3-188" fmla="*/ 4929550 h 4929550"/>
              <a:gd name="connsiteX4-189" fmla="*/ 10011463 w 14704861"/>
              <a:gd name="connsiteY4-190" fmla="*/ 2312727 h 4929550"/>
              <a:gd name="connsiteX0-191" fmla="*/ 10011463 w 14704861"/>
              <a:gd name="connsiteY0-192" fmla="*/ 2312727 h 4929550"/>
              <a:gd name="connsiteX1-193" fmla="*/ 14704861 w 14704861"/>
              <a:gd name="connsiteY1-194" fmla="*/ 0 h 4929550"/>
              <a:gd name="connsiteX2-195" fmla="*/ 14704861 w 14704861"/>
              <a:gd name="connsiteY2-196" fmla="*/ 4929550 h 4929550"/>
              <a:gd name="connsiteX3-197" fmla="*/ 18981 w 14704861"/>
              <a:gd name="connsiteY3-198" fmla="*/ 4929550 h 4929550"/>
              <a:gd name="connsiteX4-199" fmla="*/ 10011463 w 14704861"/>
              <a:gd name="connsiteY4-200" fmla="*/ 2312727 h 4929550"/>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704861" h="4929550">
                <a:moveTo>
                  <a:pt x="10011463" y="2312727"/>
                </a:moveTo>
                <a:cubicBezTo>
                  <a:pt x="13111336" y="451021"/>
                  <a:pt x="12818911" y="0"/>
                  <a:pt x="14704861" y="0"/>
                </a:cubicBezTo>
                <a:lnTo>
                  <a:pt x="14704861" y="4929550"/>
                </a:lnTo>
                <a:lnTo>
                  <a:pt x="18981" y="4929550"/>
                </a:lnTo>
                <a:cubicBezTo>
                  <a:pt x="-381069" y="2314817"/>
                  <a:pt x="5627810" y="4476055"/>
                  <a:pt x="10011463" y="2312727"/>
                </a:cubicBezTo>
                <a:close/>
              </a:path>
            </a:pathLst>
          </a:custGeom>
          <a:gradFill flip="none" rotWithShape="1">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36" name="AutoShape5"/>
          <p:cNvSpPr/>
          <p:nvPr/>
        </p:nvSpPr>
        <p:spPr>
          <a:xfrm flipH="1">
            <a:off x="4128987" y="724197"/>
            <a:ext cx="293263" cy="293263"/>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37" name="AutoShape6"/>
          <p:cNvSpPr/>
          <p:nvPr/>
        </p:nvSpPr>
        <p:spPr>
          <a:xfrm flipH="1">
            <a:off x="6320323" y="5924572"/>
            <a:ext cx="378102" cy="378102"/>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39" name="AutoShape8"/>
          <p:cNvSpPr/>
          <p:nvPr/>
        </p:nvSpPr>
        <p:spPr>
          <a:xfrm flipH="1">
            <a:off x="11355441" y="3355196"/>
            <a:ext cx="180331" cy="180331"/>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grpSp>
        <p:nvGrpSpPr>
          <p:cNvPr id="48" name="组合 47"/>
          <p:cNvGrpSpPr/>
          <p:nvPr/>
        </p:nvGrpSpPr>
        <p:grpSpPr>
          <a:xfrm>
            <a:off x="574636" y="1652194"/>
            <a:ext cx="5993760" cy="3751642"/>
            <a:chOff x="574636" y="1652194"/>
            <a:chExt cx="5993760" cy="3751642"/>
          </a:xfrm>
        </p:grpSpPr>
        <p:pic>
          <p:nvPicPr>
            <p:cNvPr id="31" name="Picture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74636" y="1652194"/>
              <a:ext cx="5993760" cy="3751642"/>
            </a:xfrm>
            <a:prstGeom prst="rect">
              <a:avLst/>
            </a:prstGeom>
          </p:spPr>
        </p:pic>
        <p:sp>
          <p:nvSpPr>
            <p:cNvPr id="47" name="矩形 46"/>
            <p:cNvSpPr/>
            <p:nvPr/>
          </p:nvSpPr>
          <p:spPr>
            <a:xfrm>
              <a:off x="1680064" y="2140436"/>
              <a:ext cx="3782904" cy="24683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阿里巴巴普惠体 R" panose="00020600040101010101" pitchFamily="18" charset="-122"/>
              </a:endParaRPr>
            </a:p>
          </p:txBody>
        </p:sp>
      </p:grpSp>
      <p:sp>
        <p:nvSpPr>
          <p:cNvPr id="40" name="Freeform1"/>
          <p:cNvSpPr/>
          <p:nvPr/>
        </p:nvSpPr>
        <p:spPr>
          <a:xfrm flipH="1">
            <a:off x="-1" y="3181193"/>
            <a:ext cx="4572805" cy="3685999"/>
          </a:xfrm>
          <a:custGeom>
            <a:gdLst>
              <a:gd name="connsiteX0" fmla="*/ 0 w 5657850"/>
              <a:gd name="connsiteY0" fmla="*/ 0 h 4929550"/>
              <a:gd name="connsiteX1" fmla="*/ 5657850 w 5657850"/>
              <a:gd name="connsiteY1" fmla="*/ 0 h 4929550"/>
              <a:gd name="connsiteX2" fmla="*/ 5657850 w 5657850"/>
              <a:gd name="connsiteY2" fmla="*/ 4929550 h 4929550"/>
              <a:gd name="connsiteX3" fmla="*/ 0 w 5657850"/>
              <a:gd name="connsiteY3" fmla="*/ 4929550 h 4929550"/>
              <a:gd name="connsiteX4" fmla="*/ 0 w 5657850"/>
              <a:gd name="connsiteY4" fmla="*/ 0 h 4929550"/>
              <a:gd name="connsiteX0-1" fmla="*/ 0 w 5657850"/>
              <a:gd name="connsiteY0-2" fmla="*/ 1003300 h 5932850"/>
              <a:gd name="connsiteX1-3" fmla="*/ 5657850 w 5657850"/>
              <a:gd name="connsiteY1-4" fmla="*/ 1003300 h 5932850"/>
              <a:gd name="connsiteX2-5" fmla="*/ 5657850 w 5657850"/>
              <a:gd name="connsiteY2-6" fmla="*/ 5932850 h 5932850"/>
              <a:gd name="connsiteX3-7" fmla="*/ 0 w 5657850"/>
              <a:gd name="connsiteY3-8" fmla="*/ 5932850 h 5932850"/>
              <a:gd name="connsiteX4-9" fmla="*/ 0 w 5657850"/>
              <a:gd name="connsiteY4-10" fmla="*/ 1003300 h 5932850"/>
              <a:gd name="connsiteX0-11" fmla="*/ 660400 w 6318250"/>
              <a:gd name="connsiteY0-12" fmla="*/ 1003300 h 5932850"/>
              <a:gd name="connsiteX1-13" fmla="*/ 6318250 w 6318250"/>
              <a:gd name="connsiteY1-14" fmla="*/ 1003300 h 5932850"/>
              <a:gd name="connsiteX2-15" fmla="*/ 6318250 w 6318250"/>
              <a:gd name="connsiteY2-16" fmla="*/ 5932850 h 5932850"/>
              <a:gd name="connsiteX3-17" fmla="*/ 660400 w 6318250"/>
              <a:gd name="connsiteY3-18" fmla="*/ 5932850 h 5932850"/>
              <a:gd name="connsiteX4-19" fmla="*/ 660400 w 6318250"/>
              <a:gd name="connsiteY4-20" fmla="*/ 1003300 h 5932850"/>
              <a:gd name="connsiteX0-21" fmla="*/ 660400 w 6318250"/>
              <a:gd name="connsiteY0-22" fmla="*/ 965201 h 5894751"/>
              <a:gd name="connsiteX1-23" fmla="*/ 6318250 w 6318250"/>
              <a:gd name="connsiteY1-24" fmla="*/ 965201 h 5894751"/>
              <a:gd name="connsiteX2-25" fmla="*/ 6318250 w 6318250"/>
              <a:gd name="connsiteY2-26" fmla="*/ 5894751 h 5894751"/>
              <a:gd name="connsiteX3-27" fmla="*/ 660400 w 6318250"/>
              <a:gd name="connsiteY3-28" fmla="*/ 5894751 h 5894751"/>
              <a:gd name="connsiteX4-29" fmla="*/ 660400 w 6318250"/>
              <a:gd name="connsiteY4-30" fmla="*/ 965201 h 5894751"/>
              <a:gd name="connsiteX0-31" fmla="*/ 711200 w 6369050"/>
              <a:gd name="connsiteY0-32" fmla="*/ 965200 h 5894750"/>
              <a:gd name="connsiteX1-33" fmla="*/ 6369050 w 6369050"/>
              <a:gd name="connsiteY1-34" fmla="*/ 965200 h 5894750"/>
              <a:gd name="connsiteX2-35" fmla="*/ 6369050 w 6369050"/>
              <a:gd name="connsiteY2-36" fmla="*/ 5894750 h 5894750"/>
              <a:gd name="connsiteX3-37" fmla="*/ 711200 w 6369050"/>
              <a:gd name="connsiteY3-38" fmla="*/ 5894750 h 5894750"/>
              <a:gd name="connsiteX4-39" fmla="*/ 711200 w 6369050"/>
              <a:gd name="connsiteY4-40" fmla="*/ 965200 h 5894750"/>
              <a:gd name="connsiteX0-41" fmla="*/ 4371975 w 10029825"/>
              <a:gd name="connsiteY0-42" fmla="*/ 965200 h 5894750"/>
              <a:gd name="connsiteX1-43" fmla="*/ 10029825 w 10029825"/>
              <a:gd name="connsiteY1-44" fmla="*/ 965200 h 5894750"/>
              <a:gd name="connsiteX2-45" fmla="*/ 10029825 w 10029825"/>
              <a:gd name="connsiteY2-46" fmla="*/ 5894750 h 5894750"/>
              <a:gd name="connsiteX3-47" fmla="*/ 0 w 10029825"/>
              <a:gd name="connsiteY3-48" fmla="*/ 5894750 h 5894750"/>
              <a:gd name="connsiteX4-49" fmla="*/ 4371975 w 10029825"/>
              <a:gd name="connsiteY4-50" fmla="*/ 965200 h 5894750"/>
              <a:gd name="connsiteX0-51" fmla="*/ 4406541 w 10064391"/>
              <a:gd name="connsiteY0-52" fmla="*/ 965200 h 5894750"/>
              <a:gd name="connsiteX1-53" fmla="*/ 10064391 w 10064391"/>
              <a:gd name="connsiteY1-54" fmla="*/ 965200 h 5894750"/>
              <a:gd name="connsiteX2-55" fmla="*/ 10064391 w 10064391"/>
              <a:gd name="connsiteY2-56" fmla="*/ 5894750 h 5894750"/>
              <a:gd name="connsiteX3-57" fmla="*/ 34566 w 10064391"/>
              <a:gd name="connsiteY3-58" fmla="*/ 5894750 h 5894750"/>
              <a:gd name="connsiteX4-59" fmla="*/ 4406541 w 10064391"/>
              <a:gd name="connsiteY4-60" fmla="*/ 965200 h 5894750"/>
              <a:gd name="connsiteX0-61" fmla="*/ 4604702 w 10062527"/>
              <a:gd name="connsiteY0-62" fmla="*/ 1302342 h 5260342"/>
              <a:gd name="connsiteX1-63" fmla="*/ 10062527 w 10062527"/>
              <a:gd name="connsiteY1-64" fmla="*/ 330792 h 5260342"/>
              <a:gd name="connsiteX2-65" fmla="*/ 10062527 w 10062527"/>
              <a:gd name="connsiteY2-66" fmla="*/ 5260342 h 5260342"/>
              <a:gd name="connsiteX3-67" fmla="*/ 32702 w 10062527"/>
              <a:gd name="connsiteY3-68" fmla="*/ 5260342 h 5260342"/>
              <a:gd name="connsiteX4-69" fmla="*/ 4604702 w 10062527"/>
              <a:gd name="connsiteY4-70" fmla="*/ 1302342 h 5260342"/>
              <a:gd name="connsiteX0-71" fmla="*/ 4604702 w 10062527"/>
              <a:gd name="connsiteY0-72" fmla="*/ 1690387 h 5648387"/>
              <a:gd name="connsiteX1-73" fmla="*/ 10062527 w 10062527"/>
              <a:gd name="connsiteY1-74" fmla="*/ 718837 h 5648387"/>
              <a:gd name="connsiteX2-75" fmla="*/ 10062527 w 10062527"/>
              <a:gd name="connsiteY2-76" fmla="*/ 5648387 h 5648387"/>
              <a:gd name="connsiteX3-77" fmla="*/ 32702 w 10062527"/>
              <a:gd name="connsiteY3-78" fmla="*/ 5648387 h 5648387"/>
              <a:gd name="connsiteX4-79" fmla="*/ 4604702 w 10062527"/>
              <a:gd name="connsiteY4-80" fmla="*/ 1690387 h 5648387"/>
              <a:gd name="connsiteX0-81" fmla="*/ 4603976 w 10061801"/>
              <a:gd name="connsiteY0-82" fmla="*/ 1690387 h 5648387"/>
              <a:gd name="connsiteX1-83" fmla="*/ 10061801 w 10061801"/>
              <a:gd name="connsiteY1-84" fmla="*/ 718837 h 5648387"/>
              <a:gd name="connsiteX2-85" fmla="*/ 10061801 w 10061801"/>
              <a:gd name="connsiteY2-86" fmla="*/ 5648387 h 5648387"/>
              <a:gd name="connsiteX3-87" fmla="*/ 31976 w 10061801"/>
              <a:gd name="connsiteY3-88" fmla="*/ 5648387 h 5648387"/>
              <a:gd name="connsiteX4-89" fmla="*/ 4603976 w 10061801"/>
              <a:gd name="connsiteY4-90" fmla="*/ 1690387 h 5648387"/>
              <a:gd name="connsiteX0-91" fmla="*/ 4603976 w 10061801"/>
              <a:gd name="connsiteY0-92" fmla="*/ 1392426 h 5350426"/>
              <a:gd name="connsiteX1-93" fmla="*/ 10061801 w 10061801"/>
              <a:gd name="connsiteY1-94" fmla="*/ 420876 h 5350426"/>
              <a:gd name="connsiteX2-95" fmla="*/ 10061801 w 10061801"/>
              <a:gd name="connsiteY2-96" fmla="*/ 5350426 h 5350426"/>
              <a:gd name="connsiteX3-97" fmla="*/ 31976 w 10061801"/>
              <a:gd name="connsiteY3-98" fmla="*/ 5350426 h 5350426"/>
              <a:gd name="connsiteX4-99" fmla="*/ 4603976 w 10061801"/>
              <a:gd name="connsiteY4-100" fmla="*/ 1392426 h 5350426"/>
              <a:gd name="connsiteX0-101" fmla="*/ 4595548 w 10053373"/>
              <a:gd name="connsiteY0-102" fmla="*/ 1392426 h 5350426"/>
              <a:gd name="connsiteX1-103" fmla="*/ 10053373 w 10053373"/>
              <a:gd name="connsiteY1-104" fmla="*/ 420876 h 5350426"/>
              <a:gd name="connsiteX2-105" fmla="*/ 10053373 w 10053373"/>
              <a:gd name="connsiteY2-106" fmla="*/ 5350426 h 5350426"/>
              <a:gd name="connsiteX3-107" fmla="*/ 23548 w 10053373"/>
              <a:gd name="connsiteY3-108" fmla="*/ 5350426 h 5350426"/>
              <a:gd name="connsiteX4-109" fmla="*/ 4595548 w 10053373"/>
              <a:gd name="connsiteY4-110" fmla="*/ 1392426 h 5350426"/>
              <a:gd name="connsiteX0-111" fmla="*/ 4595548 w 10053373"/>
              <a:gd name="connsiteY0-112" fmla="*/ 1367261 h 5325261"/>
              <a:gd name="connsiteX1-113" fmla="*/ 10053373 w 10053373"/>
              <a:gd name="connsiteY1-114" fmla="*/ 395711 h 5325261"/>
              <a:gd name="connsiteX2-115" fmla="*/ 10053373 w 10053373"/>
              <a:gd name="connsiteY2-116" fmla="*/ 5325261 h 5325261"/>
              <a:gd name="connsiteX3-117" fmla="*/ 23548 w 10053373"/>
              <a:gd name="connsiteY3-118" fmla="*/ 5325261 h 5325261"/>
              <a:gd name="connsiteX4-119" fmla="*/ 4595548 w 10053373"/>
              <a:gd name="connsiteY4-120" fmla="*/ 1367261 h 5325261"/>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53373" h="5325261">
                <a:moveTo>
                  <a:pt x="4595548" y="1367261"/>
                </a:moveTo>
                <a:cubicBezTo>
                  <a:pt x="4985179" y="-967801"/>
                  <a:pt x="8167423" y="395711"/>
                  <a:pt x="10053373" y="395711"/>
                </a:cubicBezTo>
                <a:lnTo>
                  <a:pt x="10053373" y="5325261"/>
                </a:lnTo>
                <a:lnTo>
                  <a:pt x="23548" y="5325261"/>
                </a:lnTo>
                <a:cubicBezTo>
                  <a:pt x="-376502" y="2710528"/>
                  <a:pt x="4450989" y="4358963"/>
                  <a:pt x="4595548" y="1367261"/>
                </a:cubicBezTo>
                <a:close/>
              </a:path>
            </a:pathLst>
          </a:custGeom>
          <a:gradFill flip="none" rotWithShape="1">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grpSp>
        <p:nvGrpSpPr>
          <p:cNvPr id="51" name="组合 50"/>
          <p:cNvGrpSpPr/>
          <p:nvPr/>
        </p:nvGrpSpPr>
        <p:grpSpPr>
          <a:xfrm>
            <a:off x="2562386" y="2707068"/>
            <a:ext cx="1910872" cy="1291964"/>
            <a:chOff x="2562386" y="2707068"/>
            <a:chExt cx="1910872" cy="1291964"/>
          </a:xfrm>
        </p:grpSpPr>
        <p:sp>
          <p:nvSpPr>
            <p:cNvPr id="49" name="文本框 48"/>
            <p:cNvSpPr txBox="1"/>
            <p:nvPr/>
          </p:nvSpPr>
          <p:spPr>
            <a:xfrm>
              <a:off x="2562386" y="2707068"/>
              <a:ext cx="1910872" cy="1015663"/>
            </a:xfrm>
            <a:prstGeom prst="rect">
              <a:avLst/>
            </a:prstGeom>
            <a:noFill/>
          </p:spPr>
          <p:txBody>
            <a:bodyPr wrap="square" rtlCol="0">
              <a:spAutoFit/>
              <a:scene3d>
                <a:camera prst="orthographicFront"/>
                <a:lightRig rig="threePt" dir="t"/>
              </a:scene3d>
              <a:sp3d contourW="12700"/>
            </a:bodyPr>
            <a:lstStyle/>
            <a:p>
              <a:pPr algn="ctr" defTabSz="457200"/>
              <a:r>
                <a:rPr lang="zh-CN" altLang="en-US" sz="6000" b="1">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目录</a:t>
              </a:r>
              <a:endParaRPr lang="zh-CN" altLang="en-US" sz="6000" b="1">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sp>
          <p:nvSpPr>
            <p:cNvPr id="50" name="文本框 49"/>
            <p:cNvSpPr txBox="1"/>
            <p:nvPr/>
          </p:nvSpPr>
          <p:spPr>
            <a:xfrm>
              <a:off x="2562386" y="3660478"/>
              <a:ext cx="1910872" cy="338554"/>
            </a:xfrm>
            <a:prstGeom prst="rect">
              <a:avLst/>
            </a:prstGeom>
            <a:noFill/>
          </p:spPr>
          <p:txBody>
            <a:bodyPr wrap="square" rtlCol="0">
              <a:spAutoFit/>
              <a:scene3d>
                <a:camera prst="orthographicFront"/>
                <a:lightRig rig="threePt" dir="t"/>
              </a:scene3d>
              <a:sp3d contourW="12700"/>
            </a:bodyPr>
            <a:lstStyle/>
            <a:p>
              <a:pPr algn="dist" defTabSz="457200"/>
              <a:r>
                <a:rPr lang="en-US" altLang="zh-CN" sz="1600">
                  <a:solidFill>
                    <a:prstClr val="black">
                      <a:lumMod val="75000"/>
                      <a:lumOff val="25000"/>
                    </a:prstClr>
                  </a:solidFill>
                  <a:latin typeface="思源黑体 CN Light" panose="020b0300000000000000" pitchFamily="34" charset="-122"/>
                  <a:ea typeface="思源黑体 CN Light" panose="020b0300000000000000" pitchFamily="34" charset="-122"/>
                </a:rPr>
                <a:t>CONTNETS</a:t>
              </a:r>
              <a:endParaRPr lang="zh-CN" altLang="en-US" sz="1600">
                <a:solidFill>
                  <a:prstClr val="black">
                    <a:lumMod val="75000"/>
                    <a:lumOff val="25000"/>
                  </a:prstClr>
                </a:solidFill>
                <a:latin typeface="思源黑体 CN Light" panose="020b0300000000000000" pitchFamily="34" charset="-122"/>
                <a:ea typeface="思源黑体 CN Light" panose="020b0300000000000000" pitchFamily="34"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anim calcmode="lin" valueType="num">
                                      <p:cBhvr>
                                        <p:cTn id="8" dur="500" fill="hold"/>
                                        <p:tgtEl>
                                          <p:spTgt spid="51"/>
                                        </p:tgtEl>
                                        <p:attrNameLst>
                                          <p:attrName>ppt_x</p:attrName>
                                        </p:attrNameLst>
                                      </p:cBhvr>
                                      <p:tavLst>
                                        <p:tav tm="0">
                                          <p:val>
                                            <p:strVal val="#ppt_x"/>
                                          </p:val>
                                        </p:tav>
                                        <p:tav tm="100000">
                                          <p:val>
                                            <p:strVal val="#ppt_x"/>
                                          </p:val>
                                        </p:tav>
                                      </p:tavLst>
                                    </p:anim>
                                    <p:anim calcmode="lin" valueType="num">
                                      <p:cBhvr>
                                        <p:cTn id="9" dur="500" fill="hold"/>
                                        <p:tgtEl>
                                          <p:spTgt spid="51"/>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anim calcmode="lin" valueType="num">
                                      <p:cBhvr>
                                        <p:cTn id="14" dur="500" fill="hold"/>
                                        <p:tgtEl>
                                          <p:spTgt spid="27"/>
                                        </p:tgtEl>
                                        <p:attrNameLst>
                                          <p:attrName>ppt_x</p:attrName>
                                        </p:attrNameLst>
                                      </p:cBhvr>
                                      <p:tavLst>
                                        <p:tav tm="0">
                                          <p:val>
                                            <p:strVal val="#ppt_x"/>
                                          </p:val>
                                        </p:tav>
                                        <p:tav tm="100000">
                                          <p:val>
                                            <p:strVal val="#ppt_x"/>
                                          </p:val>
                                        </p:tav>
                                      </p:tavLst>
                                    </p:anim>
                                    <p:anim calcmode="lin" valueType="num">
                                      <p:cBhvr>
                                        <p:cTn id="15" dur="500" fill="hold"/>
                                        <p:tgtEl>
                                          <p:spTgt spid="27"/>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anim calcmode="lin" valueType="num">
                                      <p:cBhvr>
                                        <p:cTn id="20" dur="500" fill="hold"/>
                                        <p:tgtEl>
                                          <p:spTgt spid="25"/>
                                        </p:tgtEl>
                                        <p:attrNameLst>
                                          <p:attrName>ppt_x</p:attrName>
                                        </p:attrNameLst>
                                      </p:cBhvr>
                                      <p:tavLst>
                                        <p:tav tm="0">
                                          <p:val>
                                            <p:strVal val="#ppt_x"/>
                                          </p:val>
                                        </p:tav>
                                        <p:tav tm="100000">
                                          <p:val>
                                            <p:strVal val="#ppt_x"/>
                                          </p:val>
                                        </p:tav>
                                      </p:tavLst>
                                    </p:anim>
                                    <p:anim calcmode="lin" valueType="num">
                                      <p:cBhvr>
                                        <p:cTn id="21" dur="500" fill="hold"/>
                                        <p:tgtEl>
                                          <p:spTgt spid="25"/>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anim calcmode="lin" valueType="num">
                                      <p:cBhvr>
                                        <p:cTn id="26" dur="500" fill="hold"/>
                                        <p:tgtEl>
                                          <p:spTgt spid="24"/>
                                        </p:tgtEl>
                                        <p:attrNameLst>
                                          <p:attrName>ppt_x</p:attrName>
                                        </p:attrNameLst>
                                      </p:cBhvr>
                                      <p:tavLst>
                                        <p:tav tm="0">
                                          <p:val>
                                            <p:strVal val="#ppt_x"/>
                                          </p:val>
                                        </p:tav>
                                        <p:tav tm="100000">
                                          <p:val>
                                            <p:strVal val="#ppt_x"/>
                                          </p:val>
                                        </p:tav>
                                      </p:tavLst>
                                    </p:anim>
                                    <p:anim calcmode="lin" valueType="num">
                                      <p:cBhvr>
                                        <p:cTn id="27" dur="500" fill="hold"/>
                                        <p:tgtEl>
                                          <p:spTgt spid="24"/>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anim calcmode="lin" valueType="num">
                                      <p:cBhvr>
                                        <p:cTn id="32" dur="500" fill="hold"/>
                                        <p:tgtEl>
                                          <p:spTgt spid="28"/>
                                        </p:tgtEl>
                                        <p:attrNameLst>
                                          <p:attrName>ppt_x</p:attrName>
                                        </p:attrNameLst>
                                      </p:cBhvr>
                                      <p:tavLst>
                                        <p:tav tm="0">
                                          <p:val>
                                            <p:strVal val="#ppt_x"/>
                                          </p:val>
                                        </p:tav>
                                        <p:tav tm="100000">
                                          <p:val>
                                            <p:strVal val="#ppt_x"/>
                                          </p:val>
                                        </p:tav>
                                      </p:tavLst>
                                    </p:anim>
                                    <p:anim calcmode="lin" valueType="num">
                                      <p:cBhvr>
                                        <p:cTn id="33" dur="5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2" name="Freeform1"/>
          <p:cNvSpPr/>
          <p:nvPr/>
        </p:nvSpPr>
        <p:spPr>
          <a:xfrm rot="10800000" flipH="1">
            <a:off x="4254501" y="-1"/>
            <a:ext cx="7937500" cy="6398177"/>
          </a:xfrm>
          <a:custGeom>
            <a:gdLst>
              <a:gd name="connsiteX0" fmla="*/ 0 w 5657850"/>
              <a:gd name="connsiteY0" fmla="*/ 0 h 4929550"/>
              <a:gd name="connsiteX1" fmla="*/ 5657850 w 5657850"/>
              <a:gd name="connsiteY1" fmla="*/ 0 h 4929550"/>
              <a:gd name="connsiteX2" fmla="*/ 5657850 w 5657850"/>
              <a:gd name="connsiteY2" fmla="*/ 4929550 h 4929550"/>
              <a:gd name="connsiteX3" fmla="*/ 0 w 5657850"/>
              <a:gd name="connsiteY3" fmla="*/ 4929550 h 4929550"/>
              <a:gd name="connsiteX4" fmla="*/ 0 w 5657850"/>
              <a:gd name="connsiteY4" fmla="*/ 0 h 4929550"/>
              <a:gd name="connsiteX0-1" fmla="*/ 0 w 5657850"/>
              <a:gd name="connsiteY0-2" fmla="*/ 1003300 h 5932850"/>
              <a:gd name="connsiteX1-3" fmla="*/ 5657850 w 5657850"/>
              <a:gd name="connsiteY1-4" fmla="*/ 1003300 h 5932850"/>
              <a:gd name="connsiteX2-5" fmla="*/ 5657850 w 5657850"/>
              <a:gd name="connsiteY2-6" fmla="*/ 5932850 h 5932850"/>
              <a:gd name="connsiteX3-7" fmla="*/ 0 w 5657850"/>
              <a:gd name="connsiteY3-8" fmla="*/ 5932850 h 5932850"/>
              <a:gd name="connsiteX4-9" fmla="*/ 0 w 5657850"/>
              <a:gd name="connsiteY4-10" fmla="*/ 1003300 h 5932850"/>
              <a:gd name="connsiteX0-11" fmla="*/ 660400 w 6318250"/>
              <a:gd name="connsiteY0-12" fmla="*/ 1003300 h 5932850"/>
              <a:gd name="connsiteX1-13" fmla="*/ 6318250 w 6318250"/>
              <a:gd name="connsiteY1-14" fmla="*/ 1003300 h 5932850"/>
              <a:gd name="connsiteX2-15" fmla="*/ 6318250 w 6318250"/>
              <a:gd name="connsiteY2-16" fmla="*/ 5932850 h 5932850"/>
              <a:gd name="connsiteX3-17" fmla="*/ 660400 w 6318250"/>
              <a:gd name="connsiteY3-18" fmla="*/ 5932850 h 5932850"/>
              <a:gd name="connsiteX4-19" fmla="*/ 660400 w 6318250"/>
              <a:gd name="connsiteY4-20" fmla="*/ 1003300 h 5932850"/>
              <a:gd name="connsiteX0-21" fmla="*/ 660400 w 6318250"/>
              <a:gd name="connsiteY0-22" fmla="*/ 965201 h 5894751"/>
              <a:gd name="connsiteX1-23" fmla="*/ 6318250 w 6318250"/>
              <a:gd name="connsiteY1-24" fmla="*/ 965201 h 5894751"/>
              <a:gd name="connsiteX2-25" fmla="*/ 6318250 w 6318250"/>
              <a:gd name="connsiteY2-26" fmla="*/ 5894751 h 5894751"/>
              <a:gd name="connsiteX3-27" fmla="*/ 660400 w 6318250"/>
              <a:gd name="connsiteY3-28" fmla="*/ 5894751 h 5894751"/>
              <a:gd name="connsiteX4-29" fmla="*/ 660400 w 6318250"/>
              <a:gd name="connsiteY4-30" fmla="*/ 965201 h 5894751"/>
              <a:gd name="connsiteX0-31" fmla="*/ 711200 w 6369050"/>
              <a:gd name="connsiteY0-32" fmla="*/ 965200 h 5894750"/>
              <a:gd name="connsiteX1-33" fmla="*/ 6369050 w 6369050"/>
              <a:gd name="connsiteY1-34" fmla="*/ 965200 h 5894750"/>
              <a:gd name="connsiteX2-35" fmla="*/ 6369050 w 6369050"/>
              <a:gd name="connsiteY2-36" fmla="*/ 5894750 h 5894750"/>
              <a:gd name="connsiteX3-37" fmla="*/ 711200 w 6369050"/>
              <a:gd name="connsiteY3-38" fmla="*/ 5894750 h 5894750"/>
              <a:gd name="connsiteX4-39" fmla="*/ 711200 w 6369050"/>
              <a:gd name="connsiteY4-40" fmla="*/ 965200 h 5894750"/>
              <a:gd name="connsiteX0-41" fmla="*/ 4371975 w 10029825"/>
              <a:gd name="connsiteY0-42" fmla="*/ 965200 h 5894750"/>
              <a:gd name="connsiteX1-43" fmla="*/ 10029825 w 10029825"/>
              <a:gd name="connsiteY1-44" fmla="*/ 965200 h 5894750"/>
              <a:gd name="connsiteX2-45" fmla="*/ 10029825 w 10029825"/>
              <a:gd name="connsiteY2-46" fmla="*/ 5894750 h 5894750"/>
              <a:gd name="connsiteX3-47" fmla="*/ 0 w 10029825"/>
              <a:gd name="connsiteY3-48" fmla="*/ 5894750 h 5894750"/>
              <a:gd name="connsiteX4-49" fmla="*/ 4371975 w 10029825"/>
              <a:gd name="connsiteY4-50" fmla="*/ 965200 h 5894750"/>
              <a:gd name="connsiteX0-51" fmla="*/ 4406541 w 10064391"/>
              <a:gd name="connsiteY0-52" fmla="*/ 965200 h 5894750"/>
              <a:gd name="connsiteX1-53" fmla="*/ 10064391 w 10064391"/>
              <a:gd name="connsiteY1-54" fmla="*/ 965200 h 5894750"/>
              <a:gd name="connsiteX2-55" fmla="*/ 10064391 w 10064391"/>
              <a:gd name="connsiteY2-56" fmla="*/ 5894750 h 5894750"/>
              <a:gd name="connsiteX3-57" fmla="*/ 34566 w 10064391"/>
              <a:gd name="connsiteY3-58" fmla="*/ 5894750 h 5894750"/>
              <a:gd name="connsiteX4-59" fmla="*/ 4406541 w 10064391"/>
              <a:gd name="connsiteY4-60" fmla="*/ 965200 h 5894750"/>
              <a:gd name="connsiteX0-61" fmla="*/ 4604702 w 10062527"/>
              <a:gd name="connsiteY0-62" fmla="*/ 1302342 h 5260342"/>
              <a:gd name="connsiteX1-63" fmla="*/ 10062527 w 10062527"/>
              <a:gd name="connsiteY1-64" fmla="*/ 330792 h 5260342"/>
              <a:gd name="connsiteX2-65" fmla="*/ 10062527 w 10062527"/>
              <a:gd name="connsiteY2-66" fmla="*/ 5260342 h 5260342"/>
              <a:gd name="connsiteX3-67" fmla="*/ 32702 w 10062527"/>
              <a:gd name="connsiteY3-68" fmla="*/ 5260342 h 5260342"/>
              <a:gd name="connsiteX4-69" fmla="*/ 4604702 w 10062527"/>
              <a:gd name="connsiteY4-70" fmla="*/ 1302342 h 5260342"/>
              <a:gd name="connsiteX0-71" fmla="*/ 4604702 w 10062527"/>
              <a:gd name="connsiteY0-72" fmla="*/ 1690387 h 5648387"/>
              <a:gd name="connsiteX1-73" fmla="*/ 10062527 w 10062527"/>
              <a:gd name="connsiteY1-74" fmla="*/ 718837 h 5648387"/>
              <a:gd name="connsiteX2-75" fmla="*/ 10062527 w 10062527"/>
              <a:gd name="connsiteY2-76" fmla="*/ 5648387 h 5648387"/>
              <a:gd name="connsiteX3-77" fmla="*/ 32702 w 10062527"/>
              <a:gd name="connsiteY3-78" fmla="*/ 5648387 h 5648387"/>
              <a:gd name="connsiteX4-79" fmla="*/ 4604702 w 10062527"/>
              <a:gd name="connsiteY4-80" fmla="*/ 1690387 h 5648387"/>
              <a:gd name="connsiteX0-81" fmla="*/ 4603976 w 10061801"/>
              <a:gd name="connsiteY0-82" fmla="*/ 1690387 h 5648387"/>
              <a:gd name="connsiteX1-83" fmla="*/ 10061801 w 10061801"/>
              <a:gd name="connsiteY1-84" fmla="*/ 718837 h 5648387"/>
              <a:gd name="connsiteX2-85" fmla="*/ 10061801 w 10061801"/>
              <a:gd name="connsiteY2-86" fmla="*/ 5648387 h 5648387"/>
              <a:gd name="connsiteX3-87" fmla="*/ 31976 w 10061801"/>
              <a:gd name="connsiteY3-88" fmla="*/ 5648387 h 5648387"/>
              <a:gd name="connsiteX4-89" fmla="*/ 4603976 w 10061801"/>
              <a:gd name="connsiteY4-90" fmla="*/ 1690387 h 5648387"/>
              <a:gd name="connsiteX0-91" fmla="*/ 4603976 w 10061801"/>
              <a:gd name="connsiteY0-92" fmla="*/ 1392426 h 5350426"/>
              <a:gd name="connsiteX1-93" fmla="*/ 10061801 w 10061801"/>
              <a:gd name="connsiteY1-94" fmla="*/ 420876 h 5350426"/>
              <a:gd name="connsiteX2-95" fmla="*/ 10061801 w 10061801"/>
              <a:gd name="connsiteY2-96" fmla="*/ 5350426 h 5350426"/>
              <a:gd name="connsiteX3-97" fmla="*/ 31976 w 10061801"/>
              <a:gd name="connsiteY3-98" fmla="*/ 5350426 h 5350426"/>
              <a:gd name="connsiteX4-99" fmla="*/ 4603976 w 10061801"/>
              <a:gd name="connsiteY4-100" fmla="*/ 1392426 h 5350426"/>
              <a:gd name="connsiteX0-101" fmla="*/ 4595548 w 10053373"/>
              <a:gd name="connsiteY0-102" fmla="*/ 1392426 h 5350426"/>
              <a:gd name="connsiteX1-103" fmla="*/ 10053373 w 10053373"/>
              <a:gd name="connsiteY1-104" fmla="*/ 420876 h 5350426"/>
              <a:gd name="connsiteX2-105" fmla="*/ 10053373 w 10053373"/>
              <a:gd name="connsiteY2-106" fmla="*/ 5350426 h 5350426"/>
              <a:gd name="connsiteX3-107" fmla="*/ 23548 w 10053373"/>
              <a:gd name="connsiteY3-108" fmla="*/ 5350426 h 5350426"/>
              <a:gd name="connsiteX4-109" fmla="*/ 4595548 w 10053373"/>
              <a:gd name="connsiteY4-110" fmla="*/ 1392426 h 5350426"/>
              <a:gd name="connsiteX0-111" fmla="*/ 4595548 w 10053373"/>
              <a:gd name="connsiteY0-112" fmla="*/ 1367261 h 5325261"/>
              <a:gd name="connsiteX1-113" fmla="*/ 10053373 w 10053373"/>
              <a:gd name="connsiteY1-114" fmla="*/ 395711 h 5325261"/>
              <a:gd name="connsiteX2-115" fmla="*/ 10053373 w 10053373"/>
              <a:gd name="connsiteY2-116" fmla="*/ 5325261 h 5325261"/>
              <a:gd name="connsiteX3-117" fmla="*/ 23548 w 10053373"/>
              <a:gd name="connsiteY3-118" fmla="*/ 5325261 h 5325261"/>
              <a:gd name="connsiteX4-119" fmla="*/ 4595548 w 10053373"/>
              <a:gd name="connsiteY4-120" fmla="*/ 1367261 h 5325261"/>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53373" h="5325261">
                <a:moveTo>
                  <a:pt x="4595548" y="1367261"/>
                </a:moveTo>
                <a:cubicBezTo>
                  <a:pt x="4985179" y="-967801"/>
                  <a:pt x="8167423" y="395711"/>
                  <a:pt x="10053373" y="395711"/>
                </a:cubicBezTo>
                <a:lnTo>
                  <a:pt x="10053373" y="5325261"/>
                </a:lnTo>
                <a:lnTo>
                  <a:pt x="23548" y="5325261"/>
                </a:lnTo>
                <a:cubicBezTo>
                  <a:pt x="-376502" y="2710528"/>
                  <a:pt x="4450989" y="4358963"/>
                  <a:pt x="4595548" y="1367261"/>
                </a:cubicBez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sp>
        <p:nvSpPr>
          <p:cNvPr id="8" name="Text box0"/>
          <p:cNvSpPr txBox="1"/>
          <p:nvPr/>
        </p:nvSpPr>
        <p:spPr>
          <a:xfrm>
            <a:off x="8223251" y="769246"/>
            <a:ext cx="2946974" cy="1862048"/>
          </a:xfrm>
          <a:prstGeom prst="rect">
            <a:avLst/>
          </a:prstGeom>
        </p:spPr>
        <p:txBody>
          <a:bodyPr wrap="square">
            <a:spAutoFit/>
          </a:bodyPr>
          <a:lstStyle>
            <a:defPPr>
              <a:defRPr lang="en-US"/>
            </a:defPPr>
            <a:lvl1pPr>
              <a:defRPr sz="7500">
                <a:gradFill>
                  <a:gsLst>
                    <a:gs pos="60000">
                      <a:srgbClr val="C92E40"/>
                    </a:gs>
                    <a:gs pos="100000">
                      <a:srgbClr val="8F124D"/>
                    </a:gs>
                    <a:gs pos="85000">
                      <a:srgbClr val="A61D48"/>
                    </a:gs>
                    <a:gs pos="0">
                      <a:srgbClr val="F14237"/>
                    </a:gs>
                  </a:gsLst>
                  <a:lin ang="3600000" scaled="0"/>
                </a:gradFill>
                <a:latin typeface="思源黑体 CN Bold" panose="020b0800000000000000" pitchFamily="34" charset="-122"/>
                <a:ea typeface="思源黑体 CN Bold" panose="020b0800000000000000" pitchFamily="34" charset="-122"/>
              </a:defRPr>
            </a:lvl1p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11500" b="0" i="0" u="none" strike="noStrike" kern="0" cap="none" spc="0" normalizeH="0" baseline="0" noProof="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rPr>
              <a:t>01</a:t>
            </a:r>
            <a:endParaRPr kumimoji="0" lang="zh-CN" altLang="en-US" sz="11500" b="0" i="0" u="none" strike="noStrike" kern="0" cap="none" spc="0" normalizeH="0" baseline="0" noProof="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endParaRPr>
          </a:p>
        </p:txBody>
      </p:sp>
      <p:sp>
        <p:nvSpPr>
          <p:cNvPr id="13" name="AutoShape1"/>
          <p:cNvSpPr/>
          <p:nvPr/>
        </p:nvSpPr>
        <p:spPr>
          <a:xfrm flipH="1">
            <a:off x="415075" y="1084866"/>
            <a:ext cx="1101045" cy="1101045"/>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4" name="AutoShape1"/>
          <p:cNvSpPr/>
          <p:nvPr/>
        </p:nvSpPr>
        <p:spPr>
          <a:xfrm flipH="1">
            <a:off x="5147829" y="6376758"/>
            <a:ext cx="1101045" cy="1101045"/>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5" name="AutoShape1"/>
          <p:cNvSpPr/>
          <p:nvPr/>
        </p:nvSpPr>
        <p:spPr>
          <a:xfrm flipH="1">
            <a:off x="3614593" y="1700270"/>
            <a:ext cx="461138" cy="461138"/>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6" name="AutoShape1"/>
          <p:cNvSpPr/>
          <p:nvPr/>
        </p:nvSpPr>
        <p:spPr>
          <a:xfrm flipH="1">
            <a:off x="2536283" y="5600447"/>
            <a:ext cx="349028" cy="349028"/>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8" name="AutoShape2"/>
          <p:cNvSpPr/>
          <p:nvPr/>
        </p:nvSpPr>
        <p:spPr>
          <a:xfrm flipH="1">
            <a:off x="1097975" y="2819781"/>
            <a:ext cx="4031873" cy="1246495"/>
          </a:xfrm>
          <a:prstGeom prst="rect">
            <a:avLst/>
          </a:prstGeom>
        </p:spPr>
        <p:txBody>
          <a:bodyPr wrap="none">
            <a:spAutoFit/>
          </a:bodyPr>
          <a:lstStyle/>
          <a:p>
            <a:pPr algn="ctr"/>
            <a:r>
              <a:rPr lang="zh-CN" altLang="en-US" sz="7500">
                <a:gradFill flip="none" rotWithShape="1">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公司介绍</a:t>
            </a:r>
            <a:endParaRPr lang="zh-CN" altLang="en-US" sz="7500">
              <a:gradFill flip="none" rotWithShape="1">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nvGrpSpPr>
          <p:cNvPr id="2" name="组合 1"/>
          <p:cNvGrpSpPr/>
          <p:nvPr/>
        </p:nvGrpSpPr>
        <p:grpSpPr>
          <a:xfrm>
            <a:off x="1237181" y="4117120"/>
            <a:ext cx="3753460" cy="369332"/>
            <a:chOff x="1237181" y="4117120"/>
            <a:chExt cx="3753460" cy="369332"/>
          </a:xfrm>
        </p:grpSpPr>
        <p:sp>
          <p:nvSpPr>
            <p:cNvPr id="19" name="AutoShape3"/>
            <p:cNvSpPr/>
            <p:nvPr/>
          </p:nvSpPr>
          <p:spPr>
            <a:xfrm flipH="1">
              <a:off x="1237182" y="4117120"/>
              <a:ext cx="3753458" cy="369332"/>
            </a:xfrm>
            <a:prstGeom prst="rect">
              <a:avLst/>
            </a:prstGeom>
            <a:solidFill>
              <a:schemeClr val="tx1">
                <a:lumMod val="75000"/>
                <a:lumOff val="25000"/>
              </a:schemeClr>
            </a:solidFill>
            <a:ln w="12700" cap="flat" cmpd="sng" algn="ctr">
              <a:noFill/>
              <a:prstDash val="solid"/>
              <a:miter lim="800000"/>
            </a:ln>
            <a:effectLst>
              <a:outerShdw blurRad="609600" dist="152400" dir="13500000" sx="55000" sy="55000" algn="br"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a:ea typeface="思源黑体 CN Bold"/>
                <a:cs typeface="阿里巴巴普惠体 R" panose="00020600040101010101" pitchFamily="18" charset="-122"/>
              </a:endParaRPr>
            </a:p>
          </p:txBody>
        </p:sp>
        <p:sp>
          <p:nvSpPr>
            <p:cNvPr id="20" name="AutoShape4"/>
            <p:cNvSpPr/>
            <p:nvPr/>
          </p:nvSpPr>
          <p:spPr>
            <a:xfrm flipH="1">
              <a:off x="1237181" y="4163287"/>
              <a:ext cx="3753460" cy="276999"/>
            </a:xfrm>
            <a:prstGeom prst="rect">
              <a:avLst/>
            </a:prstGeom>
          </p:spPr>
          <p:txBody>
            <a:bodyPr wrap="square" anchor="ctr">
              <a:spAutoFit/>
            </a:bodyPr>
            <a:lstStyle/>
            <a:p>
              <a:pPr algn="dist"/>
              <a:r>
                <a:rPr lang="en-US" altLang="zh-CN" sz="1200">
                  <a:solidFill>
                    <a:prstClr val="white"/>
                  </a:solidFill>
                  <a:latin typeface="思源黑体 CN Light" panose="020b0300000000000000" pitchFamily="34" charset="-122"/>
                  <a:ea typeface="思源黑体 CN Light" panose="020b0300000000000000" pitchFamily="34" charset="-122"/>
                </a:rPr>
                <a:t>COMPANY INTRODUCTION</a:t>
              </a:r>
              <a:endParaRPr lang="en-US" altLang="zh-CN" sz="1200">
                <a:solidFill>
                  <a:prstClr val="white"/>
                </a:solidFill>
                <a:latin typeface="思源黑体 CN Light" panose="020b0300000000000000" pitchFamily="34" charset="-122"/>
                <a:ea typeface="思源黑体 CN Light" panose="020b0300000000000000" pitchFamily="34" charset="-122"/>
              </a:endParaRPr>
            </a:p>
          </p:txBody>
        </p:sp>
      </p:grpSp>
      <p:sp>
        <p:nvSpPr>
          <p:cNvPr id="23" name="Text box0"/>
          <p:cNvSpPr txBox="1"/>
          <p:nvPr/>
        </p:nvSpPr>
        <p:spPr>
          <a:xfrm flipH="1">
            <a:off x="372745" y="321255"/>
            <a:ext cx="1148806" cy="307777"/>
          </a:xfrm>
          <a:prstGeom prst="rect">
            <a:avLst/>
          </a:prstGeom>
          <a:noFill/>
        </p:spPr>
        <p:txBody>
          <a:bodyPr wrap="square" rtlCol="0">
            <a:spAutoFit/>
          </a:bodyPr>
          <a:lstStyle/>
          <a:p>
            <a:pPr algn="ctr"/>
            <a:r>
              <a:rPr lang="en-US" altLang="zh-CN" sz="1400">
                <a:solidFill>
                  <a:schemeClr val="tx1">
                    <a:lumMod val="50000"/>
                    <a:lumOff val="50000"/>
                  </a:schemeClr>
                </a:solidFill>
                <a:latin typeface="思源黑体 CN Light" panose="020b0300000000000000" pitchFamily="34" charset="-122"/>
                <a:ea typeface="思源黑体 CN Light" panose="020b0300000000000000" pitchFamily="34" charset="-122"/>
              </a:rPr>
              <a:t>YOUR LOGO</a:t>
            </a:r>
            <a:endParaRPr lang="zh-CN" altLang="en-US" sz="1400">
              <a:solidFill>
                <a:schemeClr val="tx1">
                  <a:lumMod val="50000"/>
                  <a:lumOff val="50000"/>
                </a:schemeClr>
              </a:solidFill>
              <a:latin typeface="思源黑体 CN Light" panose="020b0300000000000000" pitchFamily="34" charset="-122"/>
              <a:ea typeface="思源黑体 CN Light" panose="020b0300000000000000"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anim calcmode="lin" valueType="num">
                                      <p:cBhvr>
                                        <p:cTn id="14" dur="500" fill="hold"/>
                                        <p:tgtEl>
                                          <p:spTgt spid="18"/>
                                        </p:tgtEl>
                                        <p:attrNameLst>
                                          <p:attrName>ppt_x</p:attrName>
                                        </p:attrNameLst>
                                      </p:cBhvr>
                                      <p:tavLst>
                                        <p:tav tm="0">
                                          <p:val>
                                            <p:strVal val="#ppt_x"/>
                                          </p:val>
                                        </p:tav>
                                        <p:tav tm="100000">
                                          <p:val>
                                            <p:strVal val="#ppt_x"/>
                                          </p:val>
                                        </p:tav>
                                      </p:tavLst>
                                    </p:anim>
                                    <p:anim calcmode="lin" valueType="num">
                                      <p:cBhvr>
                                        <p:cTn id="15" dur="500" fill="hold"/>
                                        <p:tgtEl>
                                          <p:spTgt spid="18"/>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anim calcmode="lin" valueType="num">
                                      <p:cBhvr>
                                        <p:cTn id="20" dur="500" fill="hold"/>
                                        <p:tgtEl>
                                          <p:spTgt spid="2"/>
                                        </p:tgtEl>
                                        <p:attrNameLst>
                                          <p:attrName>ppt_x</p:attrName>
                                        </p:attrNameLst>
                                      </p:cBhvr>
                                      <p:tavLst>
                                        <p:tav tm="0">
                                          <p:val>
                                            <p:strVal val="#ppt_x"/>
                                          </p:val>
                                        </p:tav>
                                        <p:tav tm="100000">
                                          <p:val>
                                            <p:strVal val="#ppt_x"/>
                                          </p:val>
                                        </p:tav>
                                      </p:tavLst>
                                    </p:anim>
                                    <p:anim calcmode="lin" valueType="num">
                                      <p:cBhvr>
                                        <p:cTn id="21"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8"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grpSp>
        <p:nvGrpSpPr>
          <p:cNvPr id="3" name="组合 2"/>
          <p:cNvGrpSpPr/>
          <p:nvPr/>
        </p:nvGrpSpPr>
        <p:grpSpPr>
          <a:xfrm>
            <a:off x="410946" y="148817"/>
            <a:ext cx="2736852" cy="780022"/>
            <a:chOff x="7224773" y="1342617"/>
            <a:chExt cx="2736852" cy="780022"/>
          </a:xfrm>
        </p:grpSpPr>
        <p:sp>
          <p:nvSpPr>
            <p:cNvPr id="5" name="文本框 4"/>
            <p:cNvSpPr txBox="1"/>
            <p:nvPr/>
          </p:nvSpPr>
          <p:spPr>
            <a:xfrm>
              <a:off x="8050753" y="1446141"/>
              <a:ext cx="1910872" cy="461665"/>
            </a:xfrm>
            <a:prstGeom prst="rect">
              <a:avLst/>
            </a:prstGeom>
            <a:noFill/>
          </p:spPr>
          <p:txBody>
            <a:bodyPr wrap="square" rtlCol="0">
              <a:spAutoFit/>
              <a:scene3d>
                <a:camera prst="orthographicFront"/>
                <a:lightRig rig="threePt" dir="t"/>
              </a:scene3d>
              <a:sp3d contourW="12700"/>
            </a:bodyPr>
            <a:lstStyle/>
            <a:p>
              <a:pPr defTabSz="457200"/>
              <a:r>
                <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rPr>
                <a:t>公司介绍</a:t>
              </a:r>
              <a:endPar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endParaRPr>
            </a:p>
          </p:txBody>
        </p:sp>
        <p:sp>
          <p:nvSpPr>
            <p:cNvPr id="6" name="矩形 5"/>
            <p:cNvSpPr/>
            <p:nvPr/>
          </p:nvSpPr>
          <p:spPr bwMode="auto">
            <a:xfrm>
              <a:off x="8073613" y="1843116"/>
              <a:ext cx="1845722" cy="215444"/>
            </a:xfrm>
            <a:prstGeom prst="rect">
              <a:avLst/>
            </a:prstGeom>
          </p:spPr>
          <p:txBody>
            <a:bodyPr wrap="square">
              <a:spAutoFit/>
              <a:scene3d>
                <a:camera prst="orthographicFront"/>
                <a:lightRig rig="threePt" dir="t"/>
              </a:scene3d>
              <a:sp3d contourW="12700"/>
            </a:bodyPr>
            <a:lstStyle/>
            <a:p>
              <a:pPr algn="dist" defTabSz="457200">
                <a:defRPr/>
              </a:pPr>
              <a:r>
                <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rPr>
                <a:t>COMPANY INTRODUCTION</a:t>
              </a:r>
              <a:endParaRPr lang="zh-CN" altLang="en-US" sz="800">
                <a:solidFill>
                  <a:prstClr val="black">
                    <a:lumMod val="65000"/>
                    <a:lumOff val="35000"/>
                  </a:prstClr>
                </a:solidFill>
                <a:latin typeface="思源黑体 CN Light" panose="020b0300000000000000" pitchFamily="34" charset="-122"/>
                <a:ea typeface="思源黑体 CN Bold" panose="020b0800000000000000" pitchFamily="34" charset="-122"/>
              </a:endParaRPr>
            </a:p>
          </p:txBody>
        </p:sp>
        <p:sp>
          <p:nvSpPr>
            <p:cNvPr id="7" name="矩形 6"/>
            <p:cNvSpPr/>
            <p:nvPr/>
          </p:nvSpPr>
          <p:spPr bwMode="auto">
            <a:xfrm>
              <a:off x="7224773" y="1342617"/>
              <a:ext cx="783690" cy="780022"/>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01.</a:t>
              </a:r>
              <a:endPar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2" name="组合 1"/>
          <p:cNvGrpSpPr/>
          <p:nvPr/>
        </p:nvGrpSpPr>
        <p:grpSpPr>
          <a:xfrm>
            <a:off x="1719819" y="1635427"/>
            <a:ext cx="4568685" cy="1469213"/>
            <a:chOff x="1719819" y="1635427"/>
            <a:chExt cx="4568685" cy="1469213"/>
          </a:xfrm>
        </p:grpSpPr>
        <p:grpSp>
          <p:nvGrpSpPr>
            <p:cNvPr id="40" name="组合 39"/>
            <p:cNvGrpSpPr/>
            <p:nvPr/>
          </p:nvGrpSpPr>
          <p:grpSpPr>
            <a:xfrm>
              <a:off x="4803783" y="1635427"/>
              <a:ext cx="1484721" cy="1469213"/>
              <a:chOff x="3985637" y="2084606"/>
              <a:chExt cx="1832769" cy="1813626"/>
            </a:xfrm>
          </p:grpSpPr>
          <p:sp>
            <p:nvSpPr>
              <p:cNvPr id="41" name="gear-symbol_45312"/>
              <p:cNvSpPr>
                <a:spLocks noChangeAspect="1"/>
              </p:cNvSpPr>
              <p:nvPr/>
            </p:nvSpPr>
            <p:spPr bwMode="auto">
              <a:xfrm>
                <a:off x="3985637" y="2084606"/>
                <a:ext cx="1832769" cy="1813626"/>
              </a:xfrm>
              <a:custGeom>
                <a:gdLst>
                  <a:gd name="T0" fmla="*/ 6548 w 7681"/>
                  <a:gd name="T1" fmla="*/ 2837 h 7613"/>
                  <a:gd name="T2" fmla="*/ 6019 w 7681"/>
                  <a:gd name="T3" fmla="*/ 1930 h 7613"/>
                  <a:gd name="T4" fmla="*/ 6579 w 7681"/>
                  <a:gd name="T5" fmla="*/ 953 h 7613"/>
                  <a:gd name="T6" fmla="*/ 4914 w 7681"/>
                  <a:gd name="T7" fmla="*/ 0 h 7613"/>
                  <a:gd name="T8" fmla="*/ 4354 w 7681"/>
                  <a:gd name="T9" fmla="*/ 977 h 7613"/>
                  <a:gd name="T10" fmla="*/ 3305 w 7681"/>
                  <a:gd name="T11" fmla="*/ 981 h 7613"/>
                  <a:gd name="T12" fmla="*/ 2738 w 7681"/>
                  <a:gd name="T13" fmla="*/ 8 h 7613"/>
                  <a:gd name="T14" fmla="*/ 1080 w 7681"/>
                  <a:gd name="T15" fmla="*/ 974 h 7613"/>
                  <a:gd name="T16" fmla="*/ 1647 w 7681"/>
                  <a:gd name="T17" fmla="*/ 1946 h 7613"/>
                  <a:gd name="T18" fmla="*/ 1343 w 7681"/>
                  <a:gd name="T19" fmla="*/ 2377 h 7613"/>
                  <a:gd name="T20" fmla="*/ 1126 w 7681"/>
                  <a:gd name="T21" fmla="*/ 2857 h 7613"/>
                  <a:gd name="T22" fmla="*/ 0 w 7681"/>
                  <a:gd name="T23" fmla="*/ 2861 h 7613"/>
                  <a:gd name="T24" fmla="*/ 7 w 7681"/>
                  <a:gd name="T25" fmla="*/ 4780 h 7613"/>
                  <a:gd name="T26" fmla="*/ 1133 w 7681"/>
                  <a:gd name="T27" fmla="*/ 4776 h 7613"/>
                  <a:gd name="T28" fmla="*/ 1662 w 7681"/>
                  <a:gd name="T29" fmla="*/ 5682 h 7613"/>
                  <a:gd name="T30" fmla="*/ 1102 w 7681"/>
                  <a:gd name="T31" fmla="*/ 6660 h 7613"/>
                  <a:gd name="T32" fmla="*/ 2767 w 7681"/>
                  <a:gd name="T33" fmla="*/ 7613 h 7613"/>
                  <a:gd name="T34" fmla="*/ 3327 w 7681"/>
                  <a:gd name="T35" fmla="*/ 6635 h 7613"/>
                  <a:gd name="T36" fmla="*/ 4376 w 7681"/>
                  <a:gd name="T37" fmla="*/ 6632 h 7613"/>
                  <a:gd name="T38" fmla="*/ 4942 w 7681"/>
                  <a:gd name="T39" fmla="*/ 7605 h 7613"/>
                  <a:gd name="T40" fmla="*/ 6600 w 7681"/>
                  <a:gd name="T41" fmla="*/ 6639 h 7613"/>
                  <a:gd name="T42" fmla="*/ 6034 w 7681"/>
                  <a:gd name="T43" fmla="*/ 5667 h 7613"/>
                  <a:gd name="T44" fmla="*/ 6338 w 7681"/>
                  <a:gd name="T45" fmla="*/ 5236 h 7613"/>
                  <a:gd name="T46" fmla="*/ 6555 w 7681"/>
                  <a:gd name="T47" fmla="*/ 4755 h 7613"/>
                  <a:gd name="T48" fmla="*/ 7681 w 7681"/>
                  <a:gd name="T49" fmla="*/ 4751 h 7613"/>
                  <a:gd name="T50" fmla="*/ 7674 w 7681"/>
                  <a:gd name="T51" fmla="*/ 2832 h 7613"/>
                  <a:gd name="T52" fmla="*/ 6548 w 7681"/>
                  <a:gd name="T53" fmla="*/ 2837 h 7613"/>
                  <a:gd name="T54" fmla="*/ 5516 w 7681"/>
                  <a:gd name="T55" fmla="*/ 4766 h 7613"/>
                  <a:gd name="T56" fmla="*/ 2881 w 7681"/>
                  <a:gd name="T57" fmla="*/ 5482 h 7613"/>
                  <a:gd name="T58" fmla="*/ 2164 w 7681"/>
                  <a:gd name="T59" fmla="*/ 2847 h 7613"/>
                  <a:gd name="T60" fmla="*/ 4800 w 7681"/>
                  <a:gd name="T61" fmla="*/ 2130 h 7613"/>
                  <a:gd name="T62" fmla="*/ 5516 w 7681"/>
                  <a:gd name="T63" fmla="*/ 4766 h 76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681" h="7613">
                    <a:moveTo>
                      <a:pt x="6548" y="2837"/>
                    </a:moveTo>
                    <a:cubicBezTo>
                      <a:pt x="6430" y="2508"/>
                      <a:pt x="6252" y="2200"/>
                      <a:pt x="6019" y="1930"/>
                    </a:cubicBezTo>
                    <a:lnTo>
                      <a:pt x="6579" y="953"/>
                    </a:lnTo>
                    <a:lnTo>
                      <a:pt x="4914" y="0"/>
                    </a:lnTo>
                    <a:lnTo>
                      <a:pt x="4354" y="977"/>
                    </a:lnTo>
                    <a:cubicBezTo>
                      <a:pt x="4004" y="914"/>
                      <a:pt x="3648" y="916"/>
                      <a:pt x="3305" y="981"/>
                    </a:cubicBezTo>
                    <a:lnTo>
                      <a:pt x="2738" y="8"/>
                    </a:lnTo>
                    <a:lnTo>
                      <a:pt x="1080" y="974"/>
                    </a:lnTo>
                    <a:lnTo>
                      <a:pt x="1647" y="1946"/>
                    </a:lnTo>
                    <a:cubicBezTo>
                      <a:pt x="1535" y="2078"/>
                      <a:pt x="1432" y="2221"/>
                      <a:pt x="1343" y="2377"/>
                    </a:cubicBezTo>
                    <a:cubicBezTo>
                      <a:pt x="1254" y="2533"/>
                      <a:pt x="1183" y="2693"/>
                      <a:pt x="1126" y="2857"/>
                    </a:cubicBezTo>
                    <a:lnTo>
                      <a:pt x="0" y="2861"/>
                    </a:lnTo>
                    <a:lnTo>
                      <a:pt x="7" y="4780"/>
                    </a:lnTo>
                    <a:lnTo>
                      <a:pt x="1133" y="4776"/>
                    </a:lnTo>
                    <a:cubicBezTo>
                      <a:pt x="1251" y="5105"/>
                      <a:pt x="1429" y="5412"/>
                      <a:pt x="1662" y="5682"/>
                    </a:cubicBezTo>
                    <a:lnTo>
                      <a:pt x="1102" y="6660"/>
                    </a:lnTo>
                    <a:lnTo>
                      <a:pt x="2767" y="7613"/>
                    </a:lnTo>
                    <a:lnTo>
                      <a:pt x="3327" y="6635"/>
                    </a:lnTo>
                    <a:cubicBezTo>
                      <a:pt x="3677" y="6699"/>
                      <a:pt x="4033" y="6697"/>
                      <a:pt x="4376" y="6632"/>
                    </a:cubicBezTo>
                    <a:lnTo>
                      <a:pt x="4942" y="7605"/>
                    </a:lnTo>
                    <a:lnTo>
                      <a:pt x="6600" y="6639"/>
                    </a:lnTo>
                    <a:lnTo>
                      <a:pt x="6034" y="5667"/>
                    </a:lnTo>
                    <a:cubicBezTo>
                      <a:pt x="6146" y="5534"/>
                      <a:pt x="6249" y="5391"/>
                      <a:pt x="6338" y="5236"/>
                    </a:cubicBezTo>
                    <a:cubicBezTo>
                      <a:pt x="6427" y="5080"/>
                      <a:pt x="6498" y="4919"/>
                      <a:pt x="6555" y="4755"/>
                    </a:cubicBezTo>
                    <a:lnTo>
                      <a:pt x="7681" y="4751"/>
                    </a:lnTo>
                    <a:lnTo>
                      <a:pt x="7674" y="2832"/>
                    </a:lnTo>
                    <a:lnTo>
                      <a:pt x="6548" y="2837"/>
                    </a:lnTo>
                    <a:close/>
                    <a:moveTo>
                      <a:pt x="5516" y="4766"/>
                    </a:moveTo>
                    <a:cubicBezTo>
                      <a:pt x="4987" y="5691"/>
                      <a:pt x="3807" y="6012"/>
                      <a:pt x="2881" y="5482"/>
                    </a:cubicBezTo>
                    <a:cubicBezTo>
                      <a:pt x="1955" y="4953"/>
                      <a:pt x="1634" y="3773"/>
                      <a:pt x="2164" y="2847"/>
                    </a:cubicBezTo>
                    <a:cubicBezTo>
                      <a:pt x="2694" y="1921"/>
                      <a:pt x="3874" y="1600"/>
                      <a:pt x="4800" y="2130"/>
                    </a:cubicBezTo>
                    <a:cubicBezTo>
                      <a:pt x="5725" y="2660"/>
                      <a:pt x="6046" y="3840"/>
                      <a:pt x="5516" y="4766"/>
                    </a:cubicBez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42" name="meeting_115918"/>
              <p:cNvSpPr>
                <a:spLocks noChangeAspect="1"/>
              </p:cNvSpPr>
              <p:nvPr/>
            </p:nvSpPr>
            <p:spPr bwMode="auto">
              <a:xfrm>
                <a:off x="4685432" y="2775132"/>
                <a:ext cx="433179" cy="432575"/>
              </a:xfrm>
              <a:custGeom>
                <a:gdLst>
                  <a:gd name="connsiteX0" fmla="*/ 199404 w 608416"/>
                  <a:gd name="connsiteY0" fmla="*/ 274640 h 607568"/>
                  <a:gd name="connsiteX1" fmla="*/ 409013 w 608416"/>
                  <a:gd name="connsiteY1" fmla="*/ 274640 h 607568"/>
                  <a:gd name="connsiteX2" fmla="*/ 426992 w 608416"/>
                  <a:gd name="connsiteY2" fmla="*/ 292590 h 607568"/>
                  <a:gd name="connsiteX3" fmla="*/ 409013 w 608416"/>
                  <a:gd name="connsiteY3" fmla="*/ 310541 h 607568"/>
                  <a:gd name="connsiteX4" fmla="*/ 322188 w 608416"/>
                  <a:gd name="connsiteY4" fmla="*/ 310541 h 607568"/>
                  <a:gd name="connsiteX5" fmla="*/ 322188 w 608416"/>
                  <a:gd name="connsiteY5" fmla="*/ 589617 h 607568"/>
                  <a:gd name="connsiteX6" fmla="*/ 304208 w 608416"/>
                  <a:gd name="connsiteY6" fmla="*/ 607568 h 607568"/>
                  <a:gd name="connsiteX7" fmla="*/ 286229 w 608416"/>
                  <a:gd name="connsiteY7" fmla="*/ 589617 h 607568"/>
                  <a:gd name="connsiteX8" fmla="*/ 286229 w 608416"/>
                  <a:gd name="connsiteY8" fmla="*/ 310541 h 607568"/>
                  <a:gd name="connsiteX9" fmla="*/ 199404 w 608416"/>
                  <a:gd name="connsiteY9" fmla="*/ 310541 h 607568"/>
                  <a:gd name="connsiteX10" fmla="*/ 181424 w 608416"/>
                  <a:gd name="connsiteY10" fmla="*/ 292590 h 607568"/>
                  <a:gd name="connsiteX11" fmla="*/ 199404 w 608416"/>
                  <a:gd name="connsiteY11" fmla="*/ 274640 h 607568"/>
                  <a:gd name="connsiteX12" fmla="*/ 538360 w 608416"/>
                  <a:gd name="connsiteY12" fmla="*/ 210638 h 607568"/>
                  <a:gd name="connsiteX13" fmla="*/ 601500 w 608416"/>
                  <a:gd name="connsiteY13" fmla="*/ 273691 h 607568"/>
                  <a:gd name="connsiteX14" fmla="*/ 601500 w 608416"/>
                  <a:gd name="connsiteY14" fmla="*/ 418820 h 607568"/>
                  <a:gd name="connsiteX15" fmla="*/ 541125 w 608416"/>
                  <a:gd name="connsiteY15" fmla="*/ 479112 h 607568"/>
                  <a:gd name="connsiteX16" fmla="*/ 462315 w 608416"/>
                  <a:gd name="connsiteY16" fmla="*/ 479112 h 607568"/>
                  <a:gd name="connsiteX17" fmla="*/ 462315 w 608416"/>
                  <a:gd name="connsiteY17" fmla="*/ 586348 h 607568"/>
                  <a:gd name="connsiteX18" fmla="*/ 447566 w 608416"/>
                  <a:gd name="connsiteY18" fmla="*/ 601076 h 607568"/>
                  <a:gd name="connsiteX19" fmla="*/ 377666 w 608416"/>
                  <a:gd name="connsiteY19" fmla="*/ 601076 h 607568"/>
                  <a:gd name="connsiteX20" fmla="*/ 362918 w 608416"/>
                  <a:gd name="connsiteY20" fmla="*/ 586348 h 607568"/>
                  <a:gd name="connsiteX21" fmla="*/ 362918 w 608416"/>
                  <a:gd name="connsiteY21" fmla="*/ 431707 h 607568"/>
                  <a:gd name="connsiteX22" fmla="*/ 413922 w 608416"/>
                  <a:gd name="connsiteY22" fmla="*/ 380774 h 607568"/>
                  <a:gd name="connsiteX23" fmla="*/ 475373 w 608416"/>
                  <a:gd name="connsiteY23" fmla="*/ 380774 h 607568"/>
                  <a:gd name="connsiteX24" fmla="*/ 475373 w 608416"/>
                  <a:gd name="connsiteY24" fmla="*/ 273691 h 607568"/>
                  <a:gd name="connsiteX25" fmla="*/ 538360 w 608416"/>
                  <a:gd name="connsiteY25" fmla="*/ 210638 h 607568"/>
                  <a:gd name="connsiteX26" fmla="*/ 70055 w 608416"/>
                  <a:gd name="connsiteY26" fmla="*/ 210638 h 607568"/>
                  <a:gd name="connsiteX27" fmla="*/ 133042 w 608416"/>
                  <a:gd name="connsiteY27" fmla="*/ 273691 h 607568"/>
                  <a:gd name="connsiteX28" fmla="*/ 133042 w 608416"/>
                  <a:gd name="connsiteY28" fmla="*/ 380774 h 607568"/>
                  <a:gd name="connsiteX29" fmla="*/ 194493 w 608416"/>
                  <a:gd name="connsiteY29" fmla="*/ 380774 h 607568"/>
                  <a:gd name="connsiteX30" fmla="*/ 245497 w 608416"/>
                  <a:gd name="connsiteY30" fmla="*/ 431707 h 607568"/>
                  <a:gd name="connsiteX31" fmla="*/ 245497 w 608416"/>
                  <a:gd name="connsiteY31" fmla="*/ 586348 h 607568"/>
                  <a:gd name="connsiteX32" fmla="*/ 230749 w 608416"/>
                  <a:gd name="connsiteY32" fmla="*/ 601076 h 607568"/>
                  <a:gd name="connsiteX33" fmla="*/ 160849 w 608416"/>
                  <a:gd name="connsiteY33" fmla="*/ 601076 h 607568"/>
                  <a:gd name="connsiteX34" fmla="*/ 146100 w 608416"/>
                  <a:gd name="connsiteY34" fmla="*/ 586348 h 607568"/>
                  <a:gd name="connsiteX35" fmla="*/ 146100 w 608416"/>
                  <a:gd name="connsiteY35" fmla="*/ 479112 h 607568"/>
                  <a:gd name="connsiteX36" fmla="*/ 67290 w 608416"/>
                  <a:gd name="connsiteY36" fmla="*/ 479112 h 607568"/>
                  <a:gd name="connsiteX37" fmla="*/ 6915 w 608416"/>
                  <a:gd name="connsiteY37" fmla="*/ 418820 h 607568"/>
                  <a:gd name="connsiteX38" fmla="*/ 6915 w 608416"/>
                  <a:gd name="connsiteY38" fmla="*/ 273691 h 607568"/>
                  <a:gd name="connsiteX39" fmla="*/ 70055 w 608416"/>
                  <a:gd name="connsiteY39" fmla="*/ 210638 h 607568"/>
                  <a:gd name="connsiteX40" fmla="*/ 349065 w 608416"/>
                  <a:gd name="connsiteY40" fmla="*/ 71077 h 607568"/>
                  <a:gd name="connsiteX41" fmla="*/ 336314 w 608416"/>
                  <a:gd name="connsiteY41" fmla="*/ 76255 h 607568"/>
                  <a:gd name="connsiteX42" fmla="*/ 289307 w 608416"/>
                  <a:gd name="connsiteY42" fmla="*/ 123358 h 607568"/>
                  <a:gd name="connsiteX43" fmla="*/ 272101 w 608416"/>
                  <a:gd name="connsiteY43" fmla="*/ 106174 h 607568"/>
                  <a:gd name="connsiteX44" fmla="*/ 246600 w 608416"/>
                  <a:gd name="connsiteY44" fmla="*/ 106174 h 607568"/>
                  <a:gd name="connsiteX45" fmla="*/ 246600 w 608416"/>
                  <a:gd name="connsiteY45" fmla="*/ 131490 h 607568"/>
                  <a:gd name="connsiteX46" fmla="*/ 276556 w 608416"/>
                  <a:gd name="connsiteY46" fmla="*/ 161409 h 607568"/>
                  <a:gd name="connsiteX47" fmla="*/ 289307 w 608416"/>
                  <a:gd name="connsiteY47" fmla="*/ 166626 h 607568"/>
                  <a:gd name="connsiteX48" fmla="*/ 301903 w 608416"/>
                  <a:gd name="connsiteY48" fmla="*/ 161409 h 607568"/>
                  <a:gd name="connsiteX49" fmla="*/ 361816 w 608416"/>
                  <a:gd name="connsiteY49" fmla="*/ 101724 h 607568"/>
                  <a:gd name="connsiteX50" fmla="*/ 361816 w 608416"/>
                  <a:gd name="connsiteY50" fmla="*/ 76255 h 607568"/>
                  <a:gd name="connsiteX51" fmla="*/ 349065 w 608416"/>
                  <a:gd name="connsiteY51" fmla="*/ 71077 h 607568"/>
                  <a:gd name="connsiteX52" fmla="*/ 538450 w 608416"/>
                  <a:gd name="connsiteY52" fmla="*/ 33730 h 607568"/>
                  <a:gd name="connsiteX53" fmla="*/ 608416 w 608416"/>
                  <a:gd name="connsiteY53" fmla="*/ 103696 h 607568"/>
                  <a:gd name="connsiteX54" fmla="*/ 538450 w 608416"/>
                  <a:gd name="connsiteY54" fmla="*/ 173662 h 607568"/>
                  <a:gd name="connsiteX55" fmla="*/ 468484 w 608416"/>
                  <a:gd name="connsiteY55" fmla="*/ 103696 h 607568"/>
                  <a:gd name="connsiteX56" fmla="*/ 538450 w 608416"/>
                  <a:gd name="connsiteY56" fmla="*/ 33730 h 607568"/>
                  <a:gd name="connsiteX57" fmla="*/ 70001 w 608416"/>
                  <a:gd name="connsiteY57" fmla="*/ 33730 h 607568"/>
                  <a:gd name="connsiteX58" fmla="*/ 140002 w 608416"/>
                  <a:gd name="connsiteY58" fmla="*/ 103696 h 607568"/>
                  <a:gd name="connsiteX59" fmla="*/ 70001 w 608416"/>
                  <a:gd name="connsiteY59" fmla="*/ 173662 h 607568"/>
                  <a:gd name="connsiteX60" fmla="*/ 0 w 608416"/>
                  <a:gd name="connsiteY60" fmla="*/ 103696 h 607568"/>
                  <a:gd name="connsiteX61" fmla="*/ 70001 w 608416"/>
                  <a:gd name="connsiteY61" fmla="*/ 33730 h 607568"/>
                  <a:gd name="connsiteX62" fmla="*/ 304208 w 608416"/>
                  <a:gd name="connsiteY62" fmla="*/ 0 h 607568"/>
                  <a:gd name="connsiteX63" fmla="*/ 423110 w 608416"/>
                  <a:gd name="connsiteY63" fmla="*/ 118909 h 607568"/>
                  <a:gd name="connsiteX64" fmla="*/ 304208 w 608416"/>
                  <a:gd name="connsiteY64" fmla="*/ 237664 h 607568"/>
                  <a:gd name="connsiteX65" fmla="*/ 185305 w 608416"/>
                  <a:gd name="connsiteY65" fmla="*/ 118909 h 607568"/>
                  <a:gd name="connsiteX66" fmla="*/ 304208 w 608416"/>
                  <a:gd name="connsiteY66" fmla="*/ 0 h 60756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8416" h="607568">
                    <a:moveTo>
                      <a:pt x="199404" y="274640"/>
                    </a:moveTo>
                    <a:lnTo>
                      <a:pt x="409013" y="274640"/>
                    </a:lnTo>
                    <a:cubicBezTo>
                      <a:pt x="418848" y="274640"/>
                      <a:pt x="426992" y="282771"/>
                      <a:pt x="426992" y="292590"/>
                    </a:cubicBezTo>
                    <a:cubicBezTo>
                      <a:pt x="426992" y="302563"/>
                      <a:pt x="418848" y="310541"/>
                      <a:pt x="409013" y="310541"/>
                    </a:cubicBezTo>
                    <a:lnTo>
                      <a:pt x="322188" y="310541"/>
                    </a:lnTo>
                    <a:lnTo>
                      <a:pt x="322188" y="589617"/>
                    </a:lnTo>
                    <a:cubicBezTo>
                      <a:pt x="322188" y="599437"/>
                      <a:pt x="314197" y="607568"/>
                      <a:pt x="304208" y="607568"/>
                    </a:cubicBezTo>
                    <a:cubicBezTo>
                      <a:pt x="294220" y="607568"/>
                      <a:pt x="286229" y="599437"/>
                      <a:pt x="286229" y="589617"/>
                    </a:cubicBezTo>
                    <a:lnTo>
                      <a:pt x="286229" y="310541"/>
                    </a:lnTo>
                    <a:lnTo>
                      <a:pt x="199404" y="310541"/>
                    </a:lnTo>
                    <a:cubicBezTo>
                      <a:pt x="189569" y="310541"/>
                      <a:pt x="181424" y="302563"/>
                      <a:pt x="181424" y="292590"/>
                    </a:cubicBezTo>
                    <a:cubicBezTo>
                      <a:pt x="181424" y="282771"/>
                      <a:pt x="189569" y="274640"/>
                      <a:pt x="199404" y="274640"/>
                    </a:cubicBezTo>
                    <a:close/>
                    <a:moveTo>
                      <a:pt x="538360" y="210638"/>
                    </a:moveTo>
                    <a:cubicBezTo>
                      <a:pt x="573233" y="210638"/>
                      <a:pt x="601500" y="238866"/>
                      <a:pt x="601500" y="273691"/>
                    </a:cubicBezTo>
                    <a:lnTo>
                      <a:pt x="601500" y="418820"/>
                    </a:lnTo>
                    <a:cubicBezTo>
                      <a:pt x="601500" y="452111"/>
                      <a:pt x="574462" y="479112"/>
                      <a:pt x="541125" y="479112"/>
                    </a:cubicBezTo>
                    <a:lnTo>
                      <a:pt x="462315" y="479112"/>
                    </a:lnTo>
                    <a:lnTo>
                      <a:pt x="462315" y="586348"/>
                    </a:lnTo>
                    <a:cubicBezTo>
                      <a:pt x="462315" y="594479"/>
                      <a:pt x="455709" y="601076"/>
                      <a:pt x="447566" y="601076"/>
                    </a:cubicBezTo>
                    <a:lnTo>
                      <a:pt x="377666" y="601076"/>
                    </a:lnTo>
                    <a:cubicBezTo>
                      <a:pt x="369524" y="601076"/>
                      <a:pt x="362918" y="594479"/>
                      <a:pt x="362918" y="586348"/>
                    </a:cubicBezTo>
                    <a:lnTo>
                      <a:pt x="362918" y="431707"/>
                    </a:lnTo>
                    <a:cubicBezTo>
                      <a:pt x="362918" y="403633"/>
                      <a:pt x="385655" y="380774"/>
                      <a:pt x="413922" y="380774"/>
                    </a:cubicBezTo>
                    <a:lnTo>
                      <a:pt x="475373" y="380774"/>
                    </a:lnTo>
                    <a:lnTo>
                      <a:pt x="475373" y="273691"/>
                    </a:lnTo>
                    <a:cubicBezTo>
                      <a:pt x="475373" y="238866"/>
                      <a:pt x="503640" y="210638"/>
                      <a:pt x="538360" y="210638"/>
                    </a:cubicBezTo>
                    <a:close/>
                    <a:moveTo>
                      <a:pt x="70055" y="210638"/>
                    </a:moveTo>
                    <a:cubicBezTo>
                      <a:pt x="104775" y="210638"/>
                      <a:pt x="133042" y="238866"/>
                      <a:pt x="133042" y="273691"/>
                    </a:cubicBezTo>
                    <a:lnTo>
                      <a:pt x="133042" y="380774"/>
                    </a:lnTo>
                    <a:lnTo>
                      <a:pt x="194493" y="380774"/>
                    </a:lnTo>
                    <a:cubicBezTo>
                      <a:pt x="222761" y="380774"/>
                      <a:pt x="245497" y="403633"/>
                      <a:pt x="245497" y="431707"/>
                    </a:cubicBezTo>
                    <a:lnTo>
                      <a:pt x="245497" y="586348"/>
                    </a:lnTo>
                    <a:cubicBezTo>
                      <a:pt x="245497" y="594479"/>
                      <a:pt x="238891" y="601076"/>
                      <a:pt x="230749" y="601076"/>
                    </a:cubicBezTo>
                    <a:lnTo>
                      <a:pt x="160849" y="601076"/>
                    </a:lnTo>
                    <a:cubicBezTo>
                      <a:pt x="152706" y="601076"/>
                      <a:pt x="146100" y="594479"/>
                      <a:pt x="146100" y="586348"/>
                    </a:cubicBezTo>
                    <a:lnTo>
                      <a:pt x="146100" y="479112"/>
                    </a:lnTo>
                    <a:lnTo>
                      <a:pt x="67290" y="479112"/>
                    </a:lnTo>
                    <a:cubicBezTo>
                      <a:pt x="33953" y="479112"/>
                      <a:pt x="6915" y="452111"/>
                      <a:pt x="6915" y="418820"/>
                    </a:cubicBezTo>
                    <a:lnTo>
                      <a:pt x="6915" y="273691"/>
                    </a:lnTo>
                    <a:cubicBezTo>
                      <a:pt x="6915" y="238866"/>
                      <a:pt x="35182" y="210638"/>
                      <a:pt x="70055" y="210638"/>
                    </a:cubicBezTo>
                    <a:close/>
                    <a:moveTo>
                      <a:pt x="349065" y="71077"/>
                    </a:moveTo>
                    <a:cubicBezTo>
                      <a:pt x="344457" y="71077"/>
                      <a:pt x="339848" y="72803"/>
                      <a:pt x="336314" y="76255"/>
                    </a:cubicBezTo>
                    <a:lnTo>
                      <a:pt x="289307" y="123358"/>
                    </a:lnTo>
                    <a:lnTo>
                      <a:pt x="272101" y="106174"/>
                    </a:lnTo>
                    <a:cubicBezTo>
                      <a:pt x="265034" y="99116"/>
                      <a:pt x="253667" y="99116"/>
                      <a:pt x="246600" y="106174"/>
                    </a:cubicBezTo>
                    <a:cubicBezTo>
                      <a:pt x="239687" y="113232"/>
                      <a:pt x="239687" y="124586"/>
                      <a:pt x="246600" y="131490"/>
                    </a:cubicBezTo>
                    <a:lnTo>
                      <a:pt x="276556" y="161409"/>
                    </a:lnTo>
                    <a:cubicBezTo>
                      <a:pt x="280089" y="164938"/>
                      <a:pt x="284698" y="166626"/>
                      <a:pt x="289307" y="166626"/>
                    </a:cubicBezTo>
                    <a:cubicBezTo>
                      <a:pt x="293915" y="166626"/>
                      <a:pt x="298524" y="164938"/>
                      <a:pt x="301903" y="161409"/>
                    </a:cubicBezTo>
                    <a:lnTo>
                      <a:pt x="361816" y="101724"/>
                    </a:lnTo>
                    <a:cubicBezTo>
                      <a:pt x="368728" y="94667"/>
                      <a:pt x="368728" y="83313"/>
                      <a:pt x="361816" y="76255"/>
                    </a:cubicBezTo>
                    <a:cubicBezTo>
                      <a:pt x="358282" y="72803"/>
                      <a:pt x="353674" y="71077"/>
                      <a:pt x="349065" y="71077"/>
                    </a:cubicBezTo>
                    <a:close/>
                    <a:moveTo>
                      <a:pt x="538450" y="33730"/>
                    </a:moveTo>
                    <a:cubicBezTo>
                      <a:pt x="577091" y="33730"/>
                      <a:pt x="608416" y="65055"/>
                      <a:pt x="608416" y="103696"/>
                    </a:cubicBezTo>
                    <a:cubicBezTo>
                      <a:pt x="608416" y="142337"/>
                      <a:pt x="577091" y="173662"/>
                      <a:pt x="538450" y="173662"/>
                    </a:cubicBezTo>
                    <a:cubicBezTo>
                      <a:pt x="499809" y="173662"/>
                      <a:pt x="468484" y="142337"/>
                      <a:pt x="468484" y="103696"/>
                    </a:cubicBezTo>
                    <a:cubicBezTo>
                      <a:pt x="468484" y="65055"/>
                      <a:pt x="499809" y="33730"/>
                      <a:pt x="538450" y="33730"/>
                    </a:cubicBezTo>
                    <a:close/>
                    <a:moveTo>
                      <a:pt x="70001" y="33730"/>
                    </a:moveTo>
                    <a:cubicBezTo>
                      <a:pt x="108661" y="33730"/>
                      <a:pt x="140002" y="65055"/>
                      <a:pt x="140002" y="103696"/>
                    </a:cubicBezTo>
                    <a:cubicBezTo>
                      <a:pt x="140002" y="142337"/>
                      <a:pt x="108661" y="173662"/>
                      <a:pt x="70001" y="173662"/>
                    </a:cubicBezTo>
                    <a:cubicBezTo>
                      <a:pt x="31341" y="173662"/>
                      <a:pt x="0" y="142337"/>
                      <a:pt x="0" y="103696"/>
                    </a:cubicBezTo>
                    <a:cubicBezTo>
                      <a:pt x="0" y="65055"/>
                      <a:pt x="31341" y="33730"/>
                      <a:pt x="70001" y="33730"/>
                    </a:cubicBezTo>
                    <a:close/>
                    <a:moveTo>
                      <a:pt x="304208" y="0"/>
                    </a:moveTo>
                    <a:cubicBezTo>
                      <a:pt x="369804" y="0"/>
                      <a:pt x="423110" y="53394"/>
                      <a:pt x="423110" y="118909"/>
                    </a:cubicBezTo>
                    <a:cubicBezTo>
                      <a:pt x="423110" y="184424"/>
                      <a:pt x="369804" y="237664"/>
                      <a:pt x="304208" y="237664"/>
                    </a:cubicBezTo>
                    <a:cubicBezTo>
                      <a:pt x="238612" y="237664"/>
                      <a:pt x="185305" y="184424"/>
                      <a:pt x="185305" y="118909"/>
                    </a:cubicBezTo>
                    <a:cubicBezTo>
                      <a:pt x="185305" y="53394"/>
                      <a:pt x="238612" y="0"/>
                      <a:pt x="304208" y="0"/>
                    </a:cubicBez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grpSp>
        <p:grpSp>
          <p:nvGrpSpPr>
            <p:cNvPr id="49" name="组合 48"/>
            <p:cNvGrpSpPr/>
            <p:nvPr/>
          </p:nvGrpSpPr>
          <p:grpSpPr>
            <a:xfrm>
              <a:off x="1719819" y="1761456"/>
              <a:ext cx="2699694" cy="1168647"/>
              <a:chOff x="1895297" y="2159076"/>
              <a:chExt cx="2228941" cy="964866"/>
            </a:xfrm>
          </p:grpSpPr>
          <p:sp>
            <p:nvSpPr>
              <p:cNvPr id="50" name="Rectangle 16"/>
              <p:cNvSpPr/>
              <p:nvPr/>
            </p:nvSpPr>
            <p:spPr>
              <a:xfrm flipH="1">
                <a:off x="1895297" y="2468130"/>
                <a:ext cx="2228941" cy="655812"/>
              </a:xfrm>
              <a:prstGeom prst="rect">
                <a:avLst/>
              </a:prstGeom>
            </p:spPr>
            <p:txBody>
              <a:bodyPr wrap="square">
                <a:spAutoFit/>
              </a:bodyPr>
              <a:lstStyle/>
              <a:p>
                <a:pPr algn="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1"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grpSp>
      <p:grpSp>
        <p:nvGrpSpPr>
          <p:cNvPr id="58" name="组合 57"/>
          <p:cNvGrpSpPr/>
          <p:nvPr/>
        </p:nvGrpSpPr>
        <p:grpSpPr>
          <a:xfrm>
            <a:off x="5982877" y="2545248"/>
            <a:ext cx="5271833" cy="2090920"/>
            <a:chOff x="5982877" y="2545248"/>
            <a:chExt cx="5271833" cy="2090920"/>
          </a:xfrm>
        </p:grpSpPr>
        <p:grpSp>
          <p:nvGrpSpPr>
            <p:cNvPr id="43" name="Group 13"/>
            <p:cNvGrpSpPr/>
            <p:nvPr/>
          </p:nvGrpSpPr>
          <p:grpSpPr>
            <a:xfrm>
              <a:off x="5982877" y="2545248"/>
              <a:ext cx="2112990" cy="2090920"/>
              <a:chOff x="3985637" y="2084606"/>
              <a:chExt cx="1832769" cy="1813626"/>
            </a:xfrm>
            <a:solidFill>
              <a:schemeClr val="tx1">
                <a:lumMod val="75000"/>
                <a:lumOff val="25000"/>
              </a:schemeClr>
            </a:solidFill>
          </p:grpSpPr>
          <p:sp>
            <p:nvSpPr>
              <p:cNvPr id="44" name="gear-symbol_45312"/>
              <p:cNvSpPr>
                <a:spLocks noChangeAspect="1"/>
              </p:cNvSpPr>
              <p:nvPr/>
            </p:nvSpPr>
            <p:spPr bwMode="auto">
              <a:xfrm>
                <a:off x="3985637" y="2084606"/>
                <a:ext cx="1832769" cy="1813626"/>
              </a:xfrm>
              <a:custGeom>
                <a:gdLst>
                  <a:gd name="T0" fmla="*/ 6548 w 7681"/>
                  <a:gd name="T1" fmla="*/ 2837 h 7613"/>
                  <a:gd name="T2" fmla="*/ 6019 w 7681"/>
                  <a:gd name="T3" fmla="*/ 1930 h 7613"/>
                  <a:gd name="T4" fmla="*/ 6579 w 7681"/>
                  <a:gd name="T5" fmla="*/ 953 h 7613"/>
                  <a:gd name="T6" fmla="*/ 4914 w 7681"/>
                  <a:gd name="T7" fmla="*/ 0 h 7613"/>
                  <a:gd name="T8" fmla="*/ 4354 w 7681"/>
                  <a:gd name="T9" fmla="*/ 977 h 7613"/>
                  <a:gd name="T10" fmla="*/ 3305 w 7681"/>
                  <a:gd name="T11" fmla="*/ 981 h 7613"/>
                  <a:gd name="T12" fmla="*/ 2738 w 7681"/>
                  <a:gd name="T13" fmla="*/ 8 h 7613"/>
                  <a:gd name="T14" fmla="*/ 1080 w 7681"/>
                  <a:gd name="T15" fmla="*/ 974 h 7613"/>
                  <a:gd name="T16" fmla="*/ 1647 w 7681"/>
                  <a:gd name="T17" fmla="*/ 1946 h 7613"/>
                  <a:gd name="T18" fmla="*/ 1343 w 7681"/>
                  <a:gd name="T19" fmla="*/ 2377 h 7613"/>
                  <a:gd name="T20" fmla="*/ 1126 w 7681"/>
                  <a:gd name="T21" fmla="*/ 2857 h 7613"/>
                  <a:gd name="T22" fmla="*/ 0 w 7681"/>
                  <a:gd name="T23" fmla="*/ 2861 h 7613"/>
                  <a:gd name="T24" fmla="*/ 7 w 7681"/>
                  <a:gd name="T25" fmla="*/ 4780 h 7613"/>
                  <a:gd name="T26" fmla="*/ 1133 w 7681"/>
                  <a:gd name="T27" fmla="*/ 4776 h 7613"/>
                  <a:gd name="T28" fmla="*/ 1662 w 7681"/>
                  <a:gd name="T29" fmla="*/ 5682 h 7613"/>
                  <a:gd name="T30" fmla="*/ 1102 w 7681"/>
                  <a:gd name="T31" fmla="*/ 6660 h 7613"/>
                  <a:gd name="T32" fmla="*/ 2767 w 7681"/>
                  <a:gd name="T33" fmla="*/ 7613 h 7613"/>
                  <a:gd name="T34" fmla="*/ 3327 w 7681"/>
                  <a:gd name="T35" fmla="*/ 6635 h 7613"/>
                  <a:gd name="T36" fmla="*/ 4376 w 7681"/>
                  <a:gd name="T37" fmla="*/ 6632 h 7613"/>
                  <a:gd name="T38" fmla="*/ 4942 w 7681"/>
                  <a:gd name="T39" fmla="*/ 7605 h 7613"/>
                  <a:gd name="T40" fmla="*/ 6600 w 7681"/>
                  <a:gd name="T41" fmla="*/ 6639 h 7613"/>
                  <a:gd name="T42" fmla="*/ 6034 w 7681"/>
                  <a:gd name="T43" fmla="*/ 5667 h 7613"/>
                  <a:gd name="T44" fmla="*/ 6338 w 7681"/>
                  <a:gd name="T45" fmla="*/ 5236 h 7613"/>
                  <a:gd name="T46" fmla="*/ 6555 w 7681"/>
                  <a:gd name="T47" fmla="*/ 4755 h 7613"/>
                  <a:gd name="T48" fmla="*/ 7681 w 7681"/>
                  <a:gd name="T49" fmla="*/ 4751 h 7613"/>
                  <a:gd name="T50" fmla="*/ 7674 w 7681"/>
                  <a:gd name="T51" fmla="*/ 2832 h 7613"/>
                  <a:gd name="T52" fmla="*/ 6548 w 7681"/>
                  <a:gd name="T53" fmla="*/ 2837 h 7613"/>
                  <a:gd name="T54" fmla="*/ 5516 w 7681"/>
                  <a:gd name="T55" fmla="*/ 4766 h 7613"/>
                  <a:gd name="T56" fmla="*/ 2881 w 7681"/>
                  <a:gd name="T57" fmla="*/ 5482 h 7613"/>
                  <a:gd name="T58" fmla="*/ 2164 w 7681"/>
                  <a:gd name="T59" fmla="*/ 2847 h 7613"/>
                  <a:gd name="T60" fmla="*/ 4800 w 7681"/>
                  <a:gd name="T61" fmla="*/ 2130 h 7613"/>
                  <a:gd name="T62" fmla="*/ 5516 w 7681"/>
                  <a:gd name="T63" fmla="*/ 4766 h 76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681" h="7613">
                    <a:moveTo>
                      <a:pt x="6548" y="2837"/>
                    </a:moveTo>
                    <a:cubicBezTo>
                      <a:pt x="6430" y="2508"/>
                      <a:pt x="6252" y="2200"/>
                      <a:pt x="6019" y="1930"/>
                    </a:cubicBezTo>
                    <a:lnTo>
                      <a:pt x="6579" y="953"/>
                    </a:lnTo>
                    <a:lnTo>
                      <a:pt x="4914" y="0"/>
                    </a:lnTo>
                    <a:lnTo>
                      <a:pt x="4354" y="977"/>
                    </a:lnTo>
                    <a:cubicBezTo>
                      <a:pt x="4004" y="914"/>
                      <a:pt x="3648" y="916"/>
                      <a:pt x="3305" y="981"/>
                    </a:cubicBezTo>
                    <a:lnTo>
                      <a:pt x="2738" y="8"/>
                    </a:lnTo>
                    <a:lnTo>
                      <a:pt x="1080" y="974"/>
                    </a:lnTo>
                    <a:lnTo>
                      <a:pt x="1647" y="1946"/>
                    </a:lnTo>
                    <a:cubicBezTo>
                      <a:pt x="1535" y="2078"/>
                      <a:pt x="1432" y="2221"/>
                      <a:pt x="1343" y="2377"/>
                    </a:cubicBezTo>
                    <a:cubicBezTo>
                      <a:pt x="1254" y="2533"/>
                      <a:pt x="1183" y="2693"/>
                      <a:pt x="1126" y="2857"/>
                    </a:cubicBezTo>
                    <a:lnTo>
                      <a:pt x="0" y="2861"/>
                    </a:lnTo>
                    <a:lnTo>
                      <a:pt x="7" y="4780"/>
                    </a:lnTo>
                    <a:lnTo>
                      <a:pt x="1133" y="4776"/>
                    </a:lnTo>
                    <a:cubicBezTo>
                      <a:pt x="1251" y="5105"/>
                      <a:pt x="1429" y="5412"/>
                      <a:pt x="1662" y="5682"/>
                    </a:cubicBezTo>
                    <a:lnTo>
                      <a:pt x="1102" y="6660"/>
                    </a:lnTo>
                    <a:lnTo>
                      <a:pt x="2767" y="7613"/>
                    </a:lnTo>
                    <a:lnTo>
                      <a:pt x="3327" y="6635"/>
                    </a:lnTo>
                    <a:cubicBezTo>
                      <a:pt x="3677" y="6699"/>
                      <a:pt x="4033" y="6697"/>
                      <a:pt x="4376" y="6632"/>
                    </a:cubicBezTo>
                    <a:lnTo>
                      <a:pt x="4942" y="7605"/>
                    </a:lnTo>
                    <a:lnTo>
                      <a:pt x="6600" y="6639"/>
                    </a:lnTo>
                    <a:lnTo>
                      <a:pt x="6034" y="5667"/>
                    </a:lnTo>
                    <a:cubicBezTo>
                      <a:pt x="6146" y="5534"/>
                      <a:pt x="6249" y="5391"/>
                      <a:pt x="6338" y="5236"/>
                    </a:cubicBezTo>
                    <a:cubicBezTo>
                      <a:pt x="6427" y="5080"/>
                      <a:pt x="6498" y="4919"/>
                      <a:pt x="6555" y="4755"/>
                    </a:cubicBezTo>
                    <a:lnTo>
                      <a:pt x="7681" y="4751"/>
                    </a:lnTo>
                    <a:lnTo>
                      <a:pt x="7674" y="2832"/>
                    </a:lnTo>
                    <a:lnTo>
                      <a:pt x="6548" y="2837"/>
                    </a:lnTo>
                    <a:close/>
                    <a:moveTo>
                      <a:pt x="5516" y="4766"/>
                    </a:moveTo>
                    <a:cubicBezTo>
                      <a:pt x="4987" y="5691"/>
                      <a:pt x="3807" y="6012"/>
                      <a:pt x="2881" y="5482"/>
                    </a:cubicBezTo>
                    <a:cubicBezTo>
                      <a:pt x="1955" y="4953"/>
                      <a:pt x="1634" y="3773"/>
                      <a:pt x="2164" y="2847"/>
                    </a:cubicBezTo>
                    <a:cubicBezTo>
                      <a:pt x="2694" y="1921"/>
                      <a:pt x="3874" y="1600"/>
                      <a:pt x="4800" y="2130"/>
                    </a:cubicBezTo>
                    <a:cubicBezTo>
                      <a:pt x="5725" y="2660"/>
                      <a:pt x="6046" y="3840"/>
                      <a:pt x="5516" y="476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45" name="meeting_115918"/>
              <p:cNvSpPr>
                <a:spLocks noChangeAspect="1"/>
              </p:cNvSpPr>
              <p:nvPr/>
            </p:nvSpPr>
            <p:spPr bwMode="auto">
              <a:xfrm>
                <a:off x="4685432" y="2803858"/>
                <a:ext cx="433179" cy="375121"/>
              </a:xfrm>
              <a:custGeom>
                <a:gdLst>
                  <a:gd name="connsiteX0" fmla="*/ 205065 w 605876"/>
                  <a:gd name="connsiteY0" fmla="*/ 428776 h 524672"/>
                  <a:gd name="connsiteX1" fmla="*/ 226551 w 605876"/>
                  <a:gd name="connsiteY1" fmla="*/ 446081 h 524672"/>
                  <a:gd name="connsiteX2" fmla="*/ 233109 w 605876"/>
                  <a:gd name="connsiteY2" fmla="*/ 453684 h 524672"/>
                  <a:gd name="connsiteX3" fmla="*/ 228349 w 605876"/>
                  <a:gd name="connsiteY3" fmla="*/ 499196 h 524672"/>
                  <a:gd name="connsiteX4" fmla="*/ 223377 w 605876"/>
                  <a:gd name="connsiteY4" fmla="*/ 507538 h 524672"/>
                  <a:gd name="connsiteX5" fmla="*/ 141188 w 605876"/>
                  <a:gd name="connsiteY5" fmla="*/ 476282 h 524672"/>
                  <a:gd name="connsiteX6" fmla="*/ 176835 w 605876"/>
                  <a:gd name="connsiteY6" fmla="*/ 430241 h 524672"/>
                  <a:gd name="connsiteX7" fmla="*/ 205065 w 605876"/>
                  <a:gd name="connsiteY7" fmla="*/ 428776 h 524672"/>
                  <a:gd name="connsiteX8" fmla="*/ 481191 w 605876"/>
                  <a:gd name="connsiteY8" fmla="*/ 426712 h 524672"/>
                  <a:gd name="connsiteX9" fmla="*/ 499583 w 605876"/>
                  <a:gd name="connsiteY9" fmla="*/ 434333 h 524672"/>
                  <a:gd name="connsiteX10" fmla="*/ 510478 w 605876"/>
                  <a:gd name="connsiteY10" fmla="*/ 438454 h 524672"/>
                  <a:gd name="connsiteX11" fmla="*/ 526874 w 605876"/>
                  <a:gd name="connsiteY11" fmla="*/ 493716 h 524672"/>
                  <a:gd name="connsiteX12" fmla="*/ 478851 w 605876"/>
                  <a:gd name="connsiteY12" fmla="*/ 524041 h 524672"/>
                  <a:gd name="connsiteX13" fmla="*/ 435059 w 605876"/>
                  <a:gd name="connsiteY13" fmla="*/ 484629 h 524672"/>
                  <a:gd name="connsiteX14" fmla="*/ 460022 w 605876"/>
                  <a:gd name="connsiteY14" fmla="*/ 432008 h 524672"/>
                  <a:gd name="connsiteX15" fmla="*/ 481191 w 605876"/>
                  <a:gd name="connsiteY15" fmla="*/ 426712 h 524672"/>
                  <a:gd name="connsiteX16" fmla="*/ 53061 w 605876"/>
                  <a:gd name="connsiteY16" fmla="*/ 1 h 524672"/>
                  <a:gd name="connsiteX17" fmla="*/ 98044 w 605876"/>
                  <a:gd name="connsiteY17" fmla="*/ 2087 h 524672"/>
                  <a:gd name="connsiteX18" fmla="*/ 147021 w 605876"/>
                  <a:gd name="connsiteY18" fmla="*/ 21735 h 524672"/>
                  <a:gd name="connsiteX19" fmla="*/ 159609 w 605876"/>
                  <a:gd name="connsiteY19" fmla="*/ 48882 h 524672"/>
                  <a:gd name="connsiteX20" fmla="*/ 576919 w 605876"/>
                  <a:gd name="connsiteY20" fmla="*/ 34622 h 524672"/>
                  <a:gd name="connsiteX21" fmla="*/ 604951 w 605876"/>
                  <a:gd name="connsiteY21" fmla="*/ 62508 h 524672"/>
                  <a:gd name="connsiteX22" fmla="*/ 551531 w 605876"/>
                  <a:gd name="connsiteY22" fmla="*/ 185886 h 524672"/>
                  <a:gd name="connsiteX23" fmla="*/ 509959 w 605876"/>
                  <a:gd name="connsiteY23" fmla="*/ 288244 h 524672"/>
                  <a:gd name="connsiteX24" fmla="*/ 501919 w 605876"/>
                  <a:gd name="connsiteY24" fmla="*/ 295532 h 524672"/>
                  <a:gd name="connsiteX25" fmla="*/ 486898 w 605876"/>
                  <a:gd name="connsiteY25" fmla="*/ 302082 h 524672"/>
                  <a:gd name="connsiteX26" fmla="*/ 487216 w 605876"/>
                  <a:gd name="connsiteY26" fmla="*/ 302927 h 524672"/>
                  <a:gd name="connsiteX27" fmla="*/ 212394 w 605876"/>
                  <a:gd name="connsiteY27" fmla="*/ 303772 h 524672"/>
                  <a:gd name="connsiteX28" fmla="*/ 198748 w 605876"/>
                  <a:gd name="connsiteY28" fmla="*/ 360813 h 524672"/>
                  <a:gd name="connsiteX29" fmla="*/ 533865 w 605876"/>
                  <a:gd name="connsiteY29" fmla="*/ 360285 h 524672"/>
                  <a:gd name="connsiteX30" fmla="*/ 533865 w 605876"/>
                  <a:gd name="connsiteY30" fmla="*/ 403594 h 524672"/>
                  <a:gd name="connsiteX31" fmla="*/ 167225 w 605876"/>
                  <a:gd name="connsiteY31" fmla="*/ 406340 h 524672"/>
                  <a:gd name="connsiteX32" fmla="*/ 145434 w 605876"/>
                  <a:gd name="connsiteY32" fmla="*/ 377714 h 524672"/>
                  <a:gd name="connsiteX33" fmla="*/ 181612 w 605876"/>
                  <a:gd name="connsiteY33" fmla="*/ 279793 h 524672"/>
                  <a:gd name="connsiteX34" fmla="*/ 181506 w 605876"/>
                  <a:gd name="connsiteY34" fmla="*/ 279793 h 524672"/>
                  <a:gd name="connsiteX35" fmla="*/ 131789 w 605876"/>
                  <a:gd name="connsiteY35" fmla="*/ 122507 h 524672"/>
                  <a:gd name="connsiteX36" fmla="*/ 98044 w 605876"/>
                  <a:gd name="connsiteY36" fmla="*/ 47298 h 524672"/>
                  <a:gd name="connsiteX37" fmla="*/ 30979 w 605876"/>
                  <a:gd name="connsiteY37" fmla="*/ 45291 h 524672"/>
                  <a:gd name="connsiteX38" fmla="*/ 20824 w 605876"/>
                  <a:gd name="connsiteY38" fmla="*/ 47931 h 524672"/>
                  <a:gd name="connsiteX39" fmla="*/ 10140 w 605876"/>
                  <a:gd name="connsiteY39" fmla="*/ 8214 h 524672"/>
                  <a:gd name="connsiteX40" fmla="*/ 53061 w 605876"/>
                  <a:gd name="connsiteY40" fmla="*/ 1 h 52467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605876" h="524672">
                    <a:moveTo>
                      <a:pt x="205065" y="428776"/>
                    </a:moveTo>
                    <a:cubicBezTo>
                      <a:pt x="214175" y="431298"/>
                      <a:pt x="222161" y="436947"/>
                      <a:pt x="226551" y="446081"/>
                    </a:cubicBezTo>
                    <a:cubicBezTo>
                      <a:pt x="229089" y="448299"/>
                      <a:pt x="231310" y="450833"/>
                      <a:pt x="233109" y="453684"/>
                    </a:cubicBezTo>
                    <a:cubicBezTo>
                      <a:pt x="242100" y="468151"/>
                      <a:pt x="238186" y="486102"/>
                      <a:pt x="228349" y="499196"/>
                    </a:cubicBezTo>
                    <a:cubicBezTo>
                      <a:pt x="226974" y="502047"/>
                      <a:pt x="225493" y="504793"/>
                      <a:pt x="223377" y="507538"/>
                    </a:cubicBezTo>
                    <a:cubicBezTo>
                      <a:pt x="196721" y="542174"/>
                      <a:pt x="136746" y="520527"/>
                      <a:pt x="141188" y="476282"/>
                    </a:cubicBezTo>
                    <a:cubicBezTo>
                      <a:pt x="143198" y="455902"/>
                      <a:pt x="157690" y="437528"/>
                      <a:pt x="176835" y="430241"/>
                    </a:cubicBezTo>
                    <a:cubicBezTo>
                      <a:pt x="185721" y="426862"/>
                      <a:pt x="195955" y="426255"/>
                      <a:pt x="205065" y="428776"/>
                    </a:cubicBezTo>
                    <a:close/>
                    <a:moveTo>
                      <a:pt x="481191" y="426712"/>
                    </a:moveTo>
                    <a:cubicBezTo>
                      <a:pt x="488080" y="427095"/>
                      <a:pt x="494506" y="429631"/>
                      <a:pt x="499583" y="434333"/>
                    </a:cubicBezTo>
                    <a:cubicBezTo>
                      <a:pt x="503391" y="435178"/>
                      <a:pt x="507093" y="436446"/>
                      <a:pt x="510478" y="438454"/>
                    </a:cubicBezTo>
                    <a:cubicBezTo>
                      <a:pt x="529201" y="449548"/>
                      <a:pt x="536499" y="474274"/>
                      <a:pt x="526874" y="493716"/>
                    </a:cubicBezTo>
                    <a:cubicBezTo>
                      <a:pt x="518517" y="510727"/>
                      <a:pt x="498102" y="524886"/>
                      <a:pt x="478851" y="524041"/>
                    </a:cubicBezTo>
                    <a:cubicBezTo>
                      <a:pt x="456743" y="522984"/>
                      <a:pt x="438655" y="505973"/>
                      <a:pt x="435059" y="484629"/>
                    </a:cubicBezTo>
                    <a:cubicBezTo>
                      <a:pt x="431568" y="464024"/>
                      <a:pt x="441723" y="442363"/>
                      <a:pt x="460022" y="432008"/>
                    </a:cubicBezTo>
                    <a:cubicBezTo>
                      <a:pt x="466951" y="428099"/>
                      <a:pt x="474302" y="426329"/>
                      <a:pt x="481191" y="426712"/>
                    </a:cubicBezTo>
                    <a:close/>
                    <a:moveTo>
                      <a:pt x="53061" y="1"/>
                    </a:moveTo>
                    <a:cubicBezTo>
                      <a:pt x="68584" y="54"/>
                      <a:pt x="84451" y="1823"/>
                      <a:pt x="98044" y="2087"/>
                    </a:cubicBezTo>
                    <a:cubicBezTo>
                      <a:pt x="121634" y="2510"/>
                      <a:pt x="134433" y="1453"/>
                      <a:pt x="147021" y="21735"/>
                    </a:cubicBezTo>
                    <a:cubicBezTo>
                      <a:pt x="151887" y="29657"/>
                      <a:pt x="156013" y="38847"/>
                      <a:pt x="159609" y="48882"/>
                    </a:cubicBezTo>
                    <a:cubicBezTo>
                      <a:pt x="300405" y="43072"/>
                      <a:pt x="435700" y="56593"/>
                      <a:pt x="576919" y="34622"/>
                    </a:cubicBezTo>
                    <a:cubicBezTo>
                      <a:pt x="593315" y="31981"/>
                      <a:pt x="610028" y="44340"/>
                      <a:pt x="604951" y="62508"/>
                    </a:cubicBezTo>
                    <a:cubicBezTo>
                      <a:pt x="592363" y="106240"/>
                      <a:pt x="565811" y="142789"/>
                      <a:pt x="551531" y="185886"/>
                    </a:cubicBezTo>
                    <a:cubicBezTo>
                      <a:pt x="539154" y="223175"/>
                      <a:pt x="532279" y="255392"/>
                      <a:pt x="509959" y="288244"/>
                    </a:cubicBezTo>
                    <a:cubicBezTo>
                      <a:pt x="507632" y="291624"/>
                      <a:pt x="504881" y="293948"/>
                      <a:pt x="501919" y="295532"/>
                    </a:cubicBezTo>
                    <a:cubicBezTo>
                      <a:pt x="498217" y="299335"/>
                      <a:pt x="493351" y="302082"/>
                      <a:pt x="486898" y="302082"/>
                    </a:cubicBezTo>
                    <a:lnTo>
                      <a:pt x="487216" y="302927"/>
                    </a:lnTo>
                    <a:cubicBezTo>
                      <a:pt x="404282" y="309581"/>
                      <a:pt x="294481" y="328384"/>
                      <a:pt x="212394" y="303772"/>
                    </a:cubicBezTo>
                    <a:cubicBezTo>
                      <a:pt x="210067" y="323102"/>
                      <a:pt x="204990" y="342010"/>
                      <a:pt x="198748" y="360813"/>
                    </a:cubicBezTo>
                    <a:cubicBezTo>
                      <a:pt x="310348" y="359756"/>
                      <a:pt x="422371" y="356904"/>
                      <a:pt x="533865" y="360285"/>
                    </a:cubicBezTo>
                    <a:cubicBezTo>
                      <a:pt x="561898" y="361024"/>
                      <a:pt x="561686" y="402537"/>
                      <a:pt x="533865" y="403594"/>
                    </a:cubicBezTo>
                    <a:cubicBezTo>
                      <a:pt x="411899" y="408453"/>
                      <a:pt x="289298" y="405706"/>
                      <a:pt x="167225" y="406340"/>
                    </a:cubicBezTo>
                    <a:cubicBezTo>
                      <a:pt x="153157" y="406340"/>
                      <a:pt x="140780" y="391763"/>
                      <a:pt x="145434" y="377714"/>
                    </a:cubicBezTo>
                    <a:cubicBezTo>
                      <a:pt x="156542" y="344440"/>
                      <a:pt x="164793" y="310321"/>
                      <a:pt x="181612" y="279793"/>
                    </a:cubicBezTo>
                    <a:cubicBezTo>
                      <a:pt x="181506" y="279793"/>
                      <a:pt x="181506" y="279793"/>
                      <a:pt x="181506" y="279793"/>
                    </a:cubicBezTo>
                    <a:cubicBezTo>
                      <a:pt x="164369" y="227505"/>
                      <a:pt x="148291" y="174901"/>
                      <a:pt x="131789" y="122507"/>
                    </a:cubicBezTo>
                    <a:cubicBezTo>
                      <a:pt x="125230" y="101698"/>
                      <a:pt x="120470" y="57544"/>
                      <a:pt x="98044" y="47298"/>
                    </a:cubicBezTo>
                    <a:cubicBezTo>
                      <a:pt x="90957" y="44023"/>
                      <a:pt x="37854" y="42016"/>
                      <a:pt x="30979" y="45291"/>
                    </a:cubicBezTo>
                    <a:cubicBezTo>
                      <a:pt x="27488" y="46981"/>
                      <a:pt x="24632" y="47614"/>
                      <a:pt x="20824" y="47931"/>
                    </a:cubicBezTo>
                    <a:cubicBezTo>
                      <a:pt x="-439" y="49410"/>
                      <a:pt x="-7843" y="18037"/>
                      <a:pt x="10140" y="8214"/>
                    </a:cubicBezTo>
                    <a:cubicBezTo>
                      <a:pt x="22358" y="1612"/>
                      <a:pt x="37537" y="-52"/>
                      <a:pt x="53061" y="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grpSp>
        <p:grpSp>
          <p:nvGrpSpPr>
            <p:cNvPr id="52" name="组合 51"/>
            <p:cNvGrpSpPr/>
            <p:nvPr/>
          </p:nvGrpSpPr>
          <p:grpSpPr>
            <a:xfrm flipH="1">
              <a:off x="8555016" y="2845814"/>
              <a:ext cx="2699694" cy="1168647"/>
              <a:chOff x="1895297" y="2159076"/>
              <a:chExt cx="2228941" cy="964866"/>
            </a:xfrm>
          </p:grpSpPr>
          <p:sp>
            <p:nvSpPr>
              <p:cNvPr id="53" name="Rectangle 16"/>
              <p:cNvSpPr/>
              <p:nvPr/>
            </p:nvSpPr>
            <p:spPr>
              <a:xfrm flipH="1">
                <a:off x="1895297" y="2468130"/>
                <a:ext cx="2228941" cy="655812"/>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4"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grpSp>
        <p:nvGrpSpPr>
          <p:cNvPr id="59" name="组合 58"/>
          <p:cNvGrpSpPr/>
          <p:nvPr/>
        </p:nvGrpSpPr>
        <p:grpSpPr>
          <a:xfrm>
            <a:off x="1386772" y="4014461"/>
            <a:ext cx="4901732" cy="1981050"/>
            <a:chOff x="1386772" y="4014461"/>
            <a:chExt cx="4901732" cy="1981050"/>
          </a:xfrm>
        </p:grpSpPr>
        <p:grpSp>
          <p:nvGrpSpPr>
            <p:cNvPr id="46" name="Group 13"/>
            <p:cNvGrpSpPr/>
            <p:nvPr/>
          </p:nvGrpSpPr>
          <p:grpSpPr>
            <a:xfrm>
              <a:off x="4286544" y="4014461"/>
              <a:ext cx="2001960" cy="1981050"/>
              <a:chOff x="3985637" y="2084606"/>
              <a:chExt cx="1832769" cy="1813626"/>
            </a:xfrm>
          </p:grpSpPr>
          <p:sp>
            <p:nvSpPr>
              <p:cNvPr id="47" name="gear-symbol_45312"/>
              <p:cNvSpPr>
                <a:spLocks noChangeAspect="1"/>
              </p:cNvSpPr>
              <p:nvPr/>
            </p:nvSpPr>
            <p:spPr bwMode="auto">
              <a:xfrm>
                <a:off x="3985637" y="2084606"/>
                <a:ext cx="1832769" cy="1813626"/>
              </a:xfrm>
              <a:custGeom>
                <a:gdLst>
                  <a:gd name="T0" fmla="*/ 6548 w 7681"/>
                  <a:gd name="T1" fmla="*/ 2837 h 7613"/>
                  <a:gd name="T2" fmla="*/ 6019 w 7681"/>
                  <a:gd name="T3" fmla="*/ 1930 h 7613"/>
                  <a:gd name="T4" fmla="*/ 6579 w 7681"/>
                  <a:gd name="T5" fmla="*/ 953 h 7613"/>
                  <a:gd name="T6" fmla="*/ 4914 w 7681"/>
                  <a:gd name="T7" fmla="*/ 0 h 7613"/>
                  <a:gd name="T8" fmla="*/ 4354 w 7681"/>
                  <a:gd name="T9" fmla="*/ 977 h 7613"/>
                  <a:gd name="T10" fmla="*/ 3305 w 7681"/>
                  <a:gd name="T11" fmla="*/ 981 h 7613"/>
                  <a:gd name="T12" fmla="*/ 2738 w 7681"/>
                  <a:gd name="T13" fmla="*/ 8 h 7613"/>
                  <a:gd name="T14" fmla="*/ 1080 w 7681"/>
                  <a:gd name="T15" fmla="*/ 974 h 7613"/>
                  <a:gd name="T16" fmla="*/ 1647 w 7681"/>
                  <a:gd name="T17" fmla="*/ 1946 h 7613"/>
                  <a:gd name="T18" fmla="*/ 1343 w 7681"/>
                  <a:gd name="T19" fmla="*/ 2377 h 7613"/>
                  <a:gd name="T20" fmla="*/ 1126 w 7681"/>
                  <a:gd name="T21" fmla="*/ 2857 h 7613"/>
                  <a:gd name="T22" fmla="*/ 0 w 7681"/>
                  <a:gd name="T23" fmla="*/ 2861 h 7613"/>
                  <a:gd name="T24" fmla="*/ 7 w 7681"/>
                  <a:gd name="T25" fmla="*/ 4780 h 7613"/>
                  <a:gd name="T26" fmla="*/ 1133 w 7681"/>
                  <a:gd name="T27" fmla="*/ 4776 h 7613"/>
                  <a:gd name="T28" fmla="*/ 1662 w 7681"/>
                  <a:gd name="T29" fmla="*/ 5682 h 7613"/>
                  <a:gd name="T30" fmla="*/ 1102 w 7681"/>
                  <a:gd name="T31" fmla="*/ 6660 h 7613"/>
                  <a:gd name="T32" fmla="*/ 2767 w 7681"/>
                  <a:gd name="T33" fmla="*/ 7613 h 7613"/>
                  <a:gd name="T34" fmla="*/ 3327 w 7681"/>
                  <a:gd name="T35" fmla="*/ 6635 h 7613"/>
                  <a:gd name="T36" fmla="*/ 4376 w 7681"/>
                  <a:gd name="T37" fmla="*/ 6632 h 7613"/>
                  <a:gd name="T38" fmla="*/ 4942 w 7681"/>
                  <a:gd name="T39" fmla="*/ 7605 h 7613"/>
                  <a:gd name="T40" fmla="*/ 6600 w 7681"/>
                  <a:gd name="T41" fmla="*/ 6639 h 7613"/>
                  <a:gd name="T42" fmla="*/ 6034 w 7681"/>
                  <a:gd name="T43" fmla="*/ 5667 h 7613"/>
                  <a:gd name="T44" fmla="*/ 6338 w 7681"/>
                  <a:gd name="T45" fmla="*/ 5236 h 7613"/>
                  <a:gd name="T46" fmla="*/ 6555 w 7681"/>
                  <a:gd name="T47" fmla="*/ 4755 h 7613"/>
                  <a:gd name="T48" fmla="*/ 7681 w 7681"/>
                  <a:gd name="T49" fmla="*/ 4751 h 7613"/>
                  <a:gd name="T50" fmla="*/ 7674 w 7681"/>
                  <a:gd name="T51" fmla="*/ 2832 h 7613"/>
                  <a:gd name="T52" fmla="*/ 6548 w 7681"/>
                  <a:gd name="T53" fmla="*/ 2837 h 7613"/>
                  <a:gd name="T54" fmla="*/ 5516 w 7681"/>
                  <a:gd name="T55" fmla="*/ 4766 h 7613"/>
                  <a:gd name="T56" fmla="*/ 2881 w 7681"/>
                  <a:gd name="T57" fmla="*/ 5482 h 7613"/>
                  <a:gd name="T58" fmla="*/ 2164 w 7681"/>
                  <a:gd name="T59" fmla="*/ 2847 h 7613"/>
                  <a:gd name="T60" fmla="*/ 4800 w 7681"/>
                  <a:gd name="T61" fmla="*/ 2130 h 7613"/>
                  <a:gd name="T62" fmla="*/ 5516 w 7681"/>
                  <a:gd name="T63" fmla="*/ 4766 h 76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681" h="7613">
                    <a:moveTo>
                      <a:pt x="6548" y="2837"/>
                    </a:moveTo>
                    <a:cubicBezTo>
                      <a:pt x="6430" y="2508"/>
                      <a:pt x="6252" y="2200"/>
                      <a:pt x="6019" y="1930"/>
                    </a:cubicBezTo>
                    <a:lnTo>
                      <a:pt x="6579" y="953"/>
                    </a:lnTo>
                    <a:lnTo>
                      <a:pt x="4914" y="0"/>
                    </a:lnTo>
                    <a:lnTo>
                      <a:pt x="4354" y="977"/>
                    </a:lnTo>
                    <a:cubicBezTo>
                      <a:pt x="4004" y="914"/>
                      <a:pt x="3648" y="916"/>
                      <a:pt x="3305" y="981"/>
                    </a:cubicBezTo>
                    <a:lnTo>
                      <a:pt x="2738" y="8"/>
                    </a:lnTo>
                    <a:lnTo>
                      <a:pt x="1080" y="974"/>
                    </a:lnTo>
                    <a:lnTo>
                      <a:pt x="1647" y="1946"/>
                    </a:lnTo>
                    <a:cubicBezTo>
                      <a:pt x="1535" y="2078"/>
                      <a:pt x="1432" y="2221"/>
                      <a:pt x="1343" y="2377"/>
                    </a:cubicBezTo>
                    <a:cubicBezTo>
                      <a:pt x="1254" y="2533"/>
                      <a:pt x="1183" y="2693"/>
                      <a:pt x="1126" y="2857"/>
                    </a:cubicBezTo>
                    <a:lnTo>
                      <a:pt x="0" y="2861"/>
                    </a:lnTo>
                    <a:lnTo>
                      <a:pt x="7" y="4780"/>
                    </a:lnTo>
                    <a:lnTo>
                      <a:pt x="1133" y="4776"/>
                    </a:lnTo>
                    <a:cubicBezTo>
                      <a:pt x="1251" y="5105"/>
                      <a:pt x="1429" y="5412"/>
                      <a:pt x="1662" y="5682"/>
                    </a:cubicBezTo>
                    <a:lnTo>
                      <a:pt x="1102" y="6660"/>
                    </a:lnTo>
                    <a:lnTo>
                      <a:pt x="2767" y="7613"/>
                    </a:lnTo>
                    <a:lnTo>
                      <a:pt x="3327" y="6635"/>
                    </a:lnTo>
                    <a:cubicBezTo>
                      <a:pt x="3677" y="6699"/>
                      <a:pt x="4033" y="6697"/>
                      <a:pt x="4376" y="6632"/>
                    </a:cubicBezTo>
                    <a:lnTo>
                      <a:pt x="4942" y="7605"/>
                    </a:lnTo>
                    <a:lnTo>
                      <a:pt x="6600" y="6639"/>
                    </a:lnTo>
                    <a:lnTo>
                      <a:pt x="6034" y="5667"/>
                    </a:lnTo>
                    <a:cubicBezTo>
                      <a:pt x="6146" y="5534"/>
                      <a:pt x="6249" y="5391"/>
                      <a:pt x="6338" y="5236"/>
                    </a:cubicBezTo>
                    <a:cubicBezTo>
                      <a:pt x="6427" y="5080"/>
                      <a:pt x="6498" y="4919"/>
                      <a:pt x="6555" y="4755"/>
                    </a:cubicBezTo>
                    <a:lnTo>
                      <a:pt x="7681" y="4751"/>
                    </a:lnTo>
                    <a:lnTo>
                      <a:pt x="7674" y="2832"/>
                    </a:lnTo>
                    <a:lnTo>
                      <a:pt x="6548" y="2837"/>
                    </a:lnTo>
                    <a:close/>
                    <a:moveTo>
                      <a:pt x="5516" y="4766"/>
                    </a:moveTo>
                    <a:cubicBezTo>
                      <a:pt x="4987" y="5691"/>
                      <a:pt x="3807" y="6012"/>
                      <a:pt x="2881" y="5482"/>
                    </a:cubicBezTo>
                    <a:cubicBezTo>
                      <a:pt x="1955" y="4953"/>
                      <a:pt x="1634" y="3773"/>
                      <a:pt x="2164" y="2847"/>
                    </a:cubicBezTo>
                    <a:cubicBezTo>
                      <a:pt x="2694" y="1921"/>
                      <a:pt x="3874" y="1600"/>
                      <a:pt x="4800" y="2130"/>
                    </a:cubicBezTo>
                    <a:cubicBezTo>
                      <a:pt x="5725" y="2660"/>
                      <a:pt x="6046" y="3840"/>
                      <a:pt x="5516" y="4766"/>
                    </a:cubicBez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48" name="meeting_115918"/>
              <p:cNvSpPr>
                <a:spLocks noChangeAspect="1"/>
              </p:cNvSpPr>
              <p:nvPr/>
            </p:nvSpPr>
            <p:spPr bwMode="auto">
              <a:xfrm>
                <a:off x="4722981" y="2774829"/>
                <a:ext cx="358080" cy="433179"/>
              </a:xfrm>
              <a:custGeom>
                <a:gdLst>
                  <a:gd name="T0" fmla="*/ 834 w 6052"/>
                  <a:gd name="T1" fmla="*/ 2946 h 7332"/>
                  <a:gd name="T2" fmla="*/ 2017 w 6052"/>
                  <a:gd name="T3" fmla="*/ 1763 h 7332"/>
                  <a:gd name="T4" fmla="*/ 3201 w 6052"/>
                  <a:gd name="T5" fmla="*/ 2946 h 7332"/>
                  <a:gd name="T6" fmla="*/ 2017 w 6052"/>
                  <a:gd name="T7" fmla="*/ 4130 h 7332"/>
                  <a:gd name="T8" fmla="*/ 834 w 6052"/>
                  <a:gd name="T9" fmla="*/ 2946 h 7332"/>
                  <a:gd name="T10" fmla="*/ 2520 w 6052"/>
                  <a:gd name="T11" fmla="*/ 4210 h 7332"/>
                  <a:gd name="T12" fmla="*/ 1515 w 6052"/>
                  <a:gd name="T13" fmla="*/ 4210 h 7332"/>
                  <a:gd name="T14" fmla="*/ 0 w 6052"/>
                  <a:gd name="T15" fmla="*/ 5726 h 7332"/>
                  <a:gd name="T16" fmla="*/ 0 w 6052"/>
                  <a:gd name="T17" fmla="*/ 6954 h 7332"/>
                  <a:gd name="T18" fmla="*/ 3 w 6052"/>
                  <a:gd name="T19" fmla="*/ 6973 h 7332"/>
                  <a:gd name="T20" fmla="*/ 88 w 6052"/>
                  <a:gd name="T21" fmla="*/ 7000 h 7332"/>
                  <a:gd name="T22" fmla="*/ 2148 w 6052"/>
                  <a:gd name="T23" fmla="*/ 7332 h 7332"/>
                  <a:gd name="T24" fmla="*/ 3947 w 6052"/>
                  <a:gd name="T25" fmla="*/ 6994 h 7332"/>
                  <a:gd name="T26" fmla="*/ 4027 w 6052"/>
                  <a:gd name="T27" fmla="*/ 6954 h 7332"/>
                  <a:gd name="T28" fmla="*/ 4035 w 6052"/>
                  <a:gd name="T29" fmla="*/ 6954 h 7332"/>
                  <a:gd name="T30" fmla="*/ 4035 w 6052"/>
                  <a:gd name="T31" fmla="*/ 5726 h 7332"/>
                  <a:gd name="T32" fmla="*/ 2520 w 6052"/>
                  <a:gd name="T33" fmla="*/ 4210 h 7332"/>
                  <a:gd name="T34" fmla="*/ 4035 w 6052"/>
                  <a:gd name="T35" fmla="*/ 2367 h 7332"/>
                  <a:gd name="T36" fmla="*/ 5218 w 6052"/>
                  <a:gd name="T37" fmla="*/ 1184 h 7332"/>
                  <a:gd name="T38" fmla="*/ 4035 w 6052"/>
                  <a:gd name="T39" fmla="*/ 0 h 7332"/>
                  <a:gd name="T40" fmla="*/ 2851 w 6052"/>
                  <a:gd name="T41" fmla="*/ 1184 h 7332"/>
                  <a:gd name="T42" fmla="*/ 4035 w 6052"/>
                  <a:gd name="T43" fmla="*/ 2367 h 7332"/>
                  <a:gd name="T44" fmla="*/ 4537 w 6052"/>
                  <a:gd name="T45" fmla="*/ 2448 h 7332"/>
                  <a:gd name="T46" fmla="*/ 3533 w 6052"/>
                  <a:gd name="T47" fmla="*/ 2448 h 7332"/>
                  <a:gd name="T48" fmla="*/ 3462 w 6052"/>
                  <a:gd name="T49" fmla="*/ 2451 h 7332"/>
                  <a:gd name="T50" fmla="*/ 3605 w 6052"/>
                  <a:gd name="T51" fmla="*/ 3079 h 7332"/>
                  <a:gd name="T52" fmla="*/ 3153 w 6052"/>
                  <a:gd name="T53" fmla="*/ 4136 h 7332"/>
                  <a:gd name="T54" fmla="*/ 4415 w 6052"/>
                  <a:gd name="T55" fmla="*/ 5564 h 7332"/>
                  <a:gd name="T56" fmla="*/ 5965 w 6052"/>
                  <a:gd name="T57" fmla="*/ 5232 h 7332"/>
                  <a:gd name="T58" fmla="*/ 6044 w 6052"/>
                  <a:gd name="T59" fmla="*/ 5192 h 7332"/>
                  <a:gd name="T60" fmla="*/ 6052 w 6052"/>
                  <a:gd name="T61" fmla="*/ 5192 h 7332"/>
                  <a:gd name="T62" fmla="*/ 6052 w 6052"/>
                  <a:gd name="T63" fmla="*/ 3963 h 7332"/>
                  <a:gd name="T64" fmla="*/ 4537 w 6052"/>
                  <a:gd name="T65" fmla="*/ 2448 h 733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052" h="7331">
                    <a:moveTo>
                      <a:pt x="834" y="2946"/>
                    </a:moveTo>
                    <a:cubicBezTo>
                      <a:pt x="834" y="2292"/>
                      <a:pt x="1364" y="1763"/>
                      <a:pt x="2017" y="1763"/>
                    </a:cubicBezTo>
                    <a:cubicBezTo>
                      <a:pt x="2671" y="1763"/>
                      <a:pt x="3201" y="2292"/>
                      <a:pt x="3201" y="2946"/>
                    </a:cubicBezTo>
                    <a:cubicBezTo>
                      <a:pt x="3201" y="3600"/>
                      <a:pt x="2671" y="4130"/>
                      <a:pt x="2017" y="4130"/>
                    </a:cubicBezTo>
                    <a:cubicBezTo>
                      <a:pt x="1364" y="4130"/>
                      <a:pt x="834" y="3600"/>
                      <a:pt x="834" y="2946"/>
                    </a:cubicBezTo>
                    <a:close/>
                    <a:moveTo>
                      <a:pt x="2520" y="4210"/>
                    </a:moveTo>
                    <a:lnTo>
                      <a:pt x="1515" y="4210"/>
                    </a:lnTo>
                    <a:cubicBezTo>
                      <a:pt x="680" y="4210"/>
                      <a:pt x="0" y="4890"/>
                      <a:pt x="0" y="5726"/>
                    </a:cubicBezTo>
                    <a:lnTo>
                      <a:pt x="0" y="6954"/>
                    </a:lnTo>
                    <a:lnTo>
                      <a:pt x="3" y="6973"/>
                    </a:lnTo>
                    <a:lnTo>
                      <a:pt x="88" y="7000"/>
                    </a:lnTo>
                    <a:cubicBezTo>
                      <a:pt x="885" y="7249"/>
                      <a:pt x="1578" y="7332"/>
                      <a:pt x="2148" y="7332"/>
                    </a:cubicBezTo>
                    <a:cubicBezTo>
                      <a:pt x="3262" y="7332"/>
                      <a:pt x="3907" y="7015"/>
                      <a:pt x="3947" y="6994"/>
                    </a:cubicBezTo>
                    <a:lnTo>
                      <a:pt x="4027" y="6954"/>
                    </a:lnTo>
                    <a:lnTo>
                      <a:pt x="4035" y="6954"/>
                    </a:lnTo>
                    <a:lnTo>
                      <a:pt x="4035" y="5726"/>
                    </a:lnTo>
                    <a:cubicBezTo>
                      <a:pt x="4035" y="4890"/>
                      <a:pt x="3355" y="4210"/>
                      <a:pt x="2520" y="4210"/>
                    </a:cubicBezTo>
                    <a:close/>
                    <a:moveTo>
                      <a:pt x="4035" y="2367"/>
                    </a:moveTo>
                    <a:cubicBezTo>
                      <a:pt x="4689" y="2367"/>
                      <a:pt x="5218" y="1837"/>
                      <a:pt x="5218" y="1184"/>
                    </a:cubicBezTo>
                    <a:cubicBezTo>
                      <a:pt x="5218" y="530"/>
                      <a:pt x="4689" y="0"/>
                      <a:pt x="4035" y="0"/>
                    </a:cubicBezTo>
                    <a:cubicBezTo>
                      <a:pt x="3381" y="0"/>
                      <a:pt x="2851" y="530"/>
                      <a:pt x="2851" y="1184"/>
                    </a:cubicBezTo>
                    <a:cubicBezTo>
                      <a:pt x="2851" y="1837"/>
                      <a:pt x="3381" y="2367"/>
                      <a:pt x="4035" y="2367"/>
                    </a:cubicBezTo>
                    <a:close/>
                    <a:moveTo>
                      <a:pt x="4537" y="2448"/>
                    </a:moveTo>
                    <a:lnTo>
                      <a:pt x="3533" y="2448"/>
                    </a:lnTo>
                    <a:cubicBezTo>
                      <a:pt x="3509" y="2448"/>
                      <a:pt x="3485" y="2450"/>
                      <a:pt x="3462" y="2451"/>
                    </a:cubicBezTo>
                    <a:cubicBezTo>
                      <a:pt x="3553" y="2642"/>
                      <a:pt x="3605" y="2854"/>
                      <a:pt x="3605" y="3079"/>
                    </a:cubicBezTo>
                    <a:cubicBezTo>
                      <a:pt x="3605" y="3494"/>
                      <a:pt x="3431" y="3869"/>
                      <a:pt x="3153" y="4136"/>
                    </a:cubicBezTo>
                    <a:cubicBezTo>
                      <a:pt x="3804" y="4329"/>
                      <a:pt x="4301" y="4882"/>
                      <a:pt x="4415" y="5564"/>
                    </a:cubicBezTo>
                    <a:cubicBezTo>
                      <a:pt x="5375" y="5522"/>
                      <a:pt x="5928" y="5250"/>
                      <a:pt x="5965" y="5232"/>
                    </a:cubicBezTo>
                    <a:lnTo>
                      <a:pt x="6044" y="5192"/>
                    </a:lnTo>
                    <a:lnTo>
                      <a:pt x="6052" y="5192"/>
                    </a:lnTo>
                    <a:lnTo>
                      <a:pt x="6052" y="3963"/>
                    </a:lnTo>
                    <a:cubicBezTo>
                      <a:pt x="6052" y="3128"/>
                      <a:pt x="5373" y="2448"/>
                      <a:pt x="4537" y="2448"/>
                    </a:cubicBez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grpSp>
        <p:grpSp>
          <p:nvGrpSpPr>
            <p:cNvPr id="55" name="组合 54"/>
            <p:cNvGrpSpPr/>
            <p:nvPr/>
          </p:nvGrpSpPr>
          <p:grpSpPr>
            <a:xfrm>
              <a:off x="1386772" y="4420662"/>
              <a:ext cx="2699694" cy="1168647"/>
              <a:chOff x="1895297" y="2159076"/>
              <a:chExt cx="2228941" cy="964866"/>
            </a:xfrm>
          </p:grpSpPr>
          <p:sp>
            <p:nvSpPr>
              <p:cNvPr id="56" name="Rectangle 16"/>
              <p:cNvSpPr/>
              <p:nvPr/>
            </p:nvSpPr>
            <p:spPr>
              <a:xfrm flipH="1">
                <a:off x="1895297" y="2468130"/>
                <a:ext cx="2228941" cy="655812"/>
              </a:xfrm>
              <a:prstGeom prst="rect">
                <a:avLst/>
              </a:prstGeom>
            </p:spPr>
            <p:txBody>
              <a:bodyPr wrap="square">
                <a:spAutoFit/>
              </a:bodyPr>
              <a:lstStyle/>
              <a:p>
                <a:pPr algn="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7"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500"/>
                                        <p:tgtEl>
                                          <p:spTgt spid="58"/>
                                        </p:tgtEl>
                                      </p:cBhvr>
                                    </p:animEffect>
                                    <p:anim calcmode="lin" valueType="num">
                                      <p:cBhvr>
                                        <p:cTn id="20" dur="500" fill="hold"/>
                                        <p:tgtEl>
                                          <p:spTgt spid="58"/>
                                        </p:tgtEl>
                                        <p:attrNameLst>
                                          <p:attrName>ppt_x</p:attrName>
                                        </p:attrNameLst>
                                      </p:cBhvr>
                                      <p:tavLst>
                                        <p:tav tm="0">
                                          <p:val>
                                            <p:strVal val="#ppt_x"/>
                                          </p:val>
                                        </p:tav>
                                        <p:tav tm="100000">
                                          <p:val>
                                            <p:strVal val="#ppt_x"/>
                                          </p:val>
                                        </p:tav>
                                      </p:tavLst>
                                    </p:anim>
                                    <p:anim calcmode="lin" valueType="num">
                                      <p:cBhvr>
                                        <p:cTn id="21" dur="500" fill="hold"/>
                                        <p:tgtEl>
                                          <p:spTgt spid="58"/>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fade">
                                      <p:cBhvr>
                                        <p:cTn id="25" dur="500"/>
                                        <p:tgtEl>
                                          <p:spTgt spid="59"/>
                                        </p:tgtEl>
                                      </p:cBhvr>
                                    </p:animEffect>
                                    <p:anim calcmode="lin" valueType="num">
                                      <p:cBhvr>
                                        <p:cTn id="26" dur="500" fill="hold"/>
                                        <p:tgtEl>
                                          <p:spTgt spid="59"/>
                                        </p:tgtEl>
                                        <p:attrNameLst>
                                          <p:attrName>ppt_x</p:attrName>
                                        </p:attrNameLst>
                                      </p:cBhvr>
                                      <p:tavLst>
                                        <p:tav tm="0">
                                          <p:val>
                                            <p:strVal val="#ppt_x"/>
                                          </p:val>
                                        </p:tav>
                                        <p:tav tm="100000">
                                          <p:val>
                                            <p:strVal val="#ppt_x"/>
                                          </p:val>
                                        </p:tav>
                                      </p:tavLst>
                                    </p:anim>
                                    <p:anim calcmode="lin" valueType="num">
                                      <p:cBhvr>
                                        <p:cTn id="27" dur="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grpSp>
        <p:nvGrpSpPr>
          <p:cNvPr id="3" name="组合 2"/>
          <p:cNvGrpSpPr/>
          <p:nvPr/>
        </p:nvGrpSpPr>
        <p:grpSpPr>
          <a:xfrm>
            <a:off x="410946" y="148817"/>
            <a:ext cx="2736852" cy="780022"/>
            <a:chOff x="7224773" y="1342617"/>
            <a:chExt cx="2736852" cy="780022"/>
          </a:xfrm>
        </p:grpSpPr>
        <p:sp>
          <p:nvSpPr>
            <p:cNvPr id="5" name="文本框 4"/>
            <p:cNvSpPr txBox="1"/>
            <p:nvPr/>
          </p:nvSpPr>
          <p:spPr>
            <a:xfrm>
              <a:off x="8050753" y="1446141"/>
              <a:ext cx="1910872" cy="461665"/>
            </a:xfrm>
            <a:prstGeom prst="rect">
              <a:avLst/>
            </a:prstGeom>
            <a:noFill/>
          </p:spPr>
          <p:txBody>
            <a:bodyPr wrap="square" rtlCol="0">
              <a:spAutoFit/>
              <a:scene3d>
                <a:camera prst="orthographicFront"/>
                <a:lightRig rig="threePt" dir="t"/>
              </a:scene3d>
              <a:sp3d contourW="12700"/>
            </a:bodyPr>
            <a:lstStyle/>
            <a:p>
              <a:pPr defTabSz="457200"/>
              <a:r>
                <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rPr>
                <a:t>公司介绍</a:t>
              </a:r>
              <a:endPar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endParaRPr>
            </a:p>
          </p:txBody>
        </p:sp>
        <p:sp>
          <p:nvSpPr>
            <p:cNvPr id="6" name="矩形 5"/>
            <p:cNvSpPr/>
            <p:nvPr/>
          </p:nvSpPr>
          <p:spPr bwMode="auto">
            <a:xfrm>
              <a:off x="8073613" y="1843116"/>
              <a:ext cx="1845722" cy="215444"/>
            </a:xfrm>
            <a:prstGeom prst="rect">
              <a:avLst/>
            </a:prstGeom>
          </p:spPr>
          <p:txBody>
            <a:bodyPr wrap="square">
              <a:spAutoFit/>
              <a:scene3d>
                <a:camera prst="orthographicFront"/>
                <a:lightRig rig="threePt" dir="t"/>
              </a:scene3d>
              <a:sp3d contourW="12700"/>
            </a:bodyPr>
            <a:lstStyle/>
            <a:p>
              <a:pPr algn="dist" defTabSz="457200">
                <a:defRPr/>
              </a:pPr>
              <a:r>
                <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rPr>
                <a:t>COMPANY INTRODUCTION</a:t>
              </a:r>
              <a:endParaRPr lang="zh-CN" altLang="en-US" sz="800">
                <a:solidFill>
                  <a:prstClr val="black">
                    <a:lumMod val="65000"/>
                    <a:lumOff val="35000"/>
                  </a:prstClr>
                </a:solidFill>
                <a:latin typeface="思源黑体 CN Light" panose="020b0300000000000000" pitchFamily="34" charset="-122"/>
                <a:ea typeface="思源黑体 CN Bold" panose="020b0800000000000000" pitchFamily="34" charset="-122"/>
              </a:endParaRPr>
            </a:p>
          </p:txBody>
        </p:sp>
        <p:sp>
          <p:nvSpPr>
            <p:cNvPr id="7" name="矩形 6"/>
            <p:cNvSpPr/>
            <p:nvPr/>
          </p:nvSpPr>
          <p:spPr bwMode="auto">
            <a:xfrm>
              <a:off x="7224773" y="1342617"/>
              <a:ext cx="783690" cy="780022"/>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01.</a:t>
              </a:r>
              <a:endPar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51" name="组合 50"/>
          <p:cNvGrpSpPr/>
          <p:nvPr/>
        </p:nvGrpSpPr>
        <p:grpSpPr>
          <a:xfrm>
            <a:off x="937512" y="2254967"/>
            <a:ext cx="2243252" cy="3252800"/>
            <a:chOff x="604549" y="2254967"/>
            <a:chExt cx="2243252" cy="3252800"/>
          </a:xfrm>
        </p:grpSpPr>
        <p:grpSp>
          <p:nvGrpSpPr>
            <p:cNvPr id="50" name="组合 49"/>
            <p:cNvGrpSpPr/>
            <p:nvPr/>
          </p:nvGrpSpPr>
          <p:grpSpPr>
            <a:xfrm>
              <a:off x="870256" y="2254967"/>
              <a:ext cx="1711839" cy="1711839"/>
              <a:chOff x="874632" y="2254967"/>
              <a:chExt cx="1711839" cy="1711839"/>
            </a:xfrm>
          </p:grpSpPr>
          <p:sp>
            <p:nvSpPr>
              <p:cNvPr id="11" name="椭圆 10"/>
              <p:cNvSpPr/>
              <p:nvPr/>
            </p:nvSpPr>
            <p:spPr>
              <a:xfrm rot="14791743">
                <a:off x="874632" y="2254967"/>
                <a:ext cx="1711839" cy="1711839"/>
              </a:xfrm>
              <a:prstGeom prst="ellipse">
                <a:avLst/>
              </a:pr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sp>
            <p:nvSpPr>
              <p:cNvPr id="12" name="椭圆 11"/>
              <p:cNvSpPr/>
              <p:nvPr/>
            </p:nvSpPr>
            <p:spPr>
              <a:xfrm>
                <a:off x="1155143" y="2535478"/>
                <a:ext cx="1150815" cy="11508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阿里巴巴普惠体 R" panose="00020600040101010101" pitchFamily="18" charset="-122"/>
                </a:endParaRPr>
              </a:p>
            </p:txBody>
          </p:sp>
          <p:sp>
            <p:nvSpPr>
              <p:cNvPr id="10" name="man-succesing_75727"/>
              <p:cNvSpPr>
                <a:spLocks noChangeAspect="1"/>
              </p:cNvSpPr>
              <p:nvPr/>
            </p:nvSpPr>
            <p:spPr bwMode="auto">
              <a:xfrm>
                <a:off x="1425709" y="2812787"/>
                <a:ext cx="609685" cy="596199"/>
              </a:xfrm>
              <a:custGeom>
                <a:gdLst>
                  <a:gd name="connsiteX0" fmla="*/ 454143 w 606157"/>
                  <a:gd name="connsiteY0" fmla="*/ 386956 h 592750"/>
                  <a:gd name="connsiteX1" fmla="*/ 454143 w 606157"/>
                  <a:gd name="connsiteY1" fmla="*/ 559114 h 592750"/>
                  <a:gd name="connsiteX2" fmla="*/ 456800 w 606157"/>
                  <a:gd name="connsiteY2" fmla="*/ 561957 h 592750"/>
                  <a:gd name="connsiteX3" fmla="*/ 466005 w 606157"/>
                  <a:gd name="connsiteY3" fmla="*/ 561957 h 592750"/>
                  <a:gd name="connsiteX4" fmla="*/ 467997 w 606157"/>
                  <a:gd name="connsiteY4" fmla="*/ 559114 h 592750"/>
                  <a:gd name="connsiteX5" fmla="*/ 467997 w 606157"/>
                  <a:gd name="connsiteY5" fmla="*/ 386956 h 592750"/>
                  <a:gd name="connsiteX6" fmla="*/ 242918 w 606157"/>
                  <a:gd name="connsiteY6" fmla="*/ 134357 h 592750"/>
                  <a:gd name="connsiteX7" fmla="*/ 256203 w 606157"/>
                  <a:gd name="connsiteY7" fmla="*/ 141463 h 592750"/>
                  <a:gd name="connsiteX8" fmla="*/ 323764 w 606157"/>
                  <a:gd name="connsiteY8" fmla="*/ 230906 h 592750"/>
                  <a:gd name="connsiteX9" fmla="*/ 326327 w 606157"/>
                  <a:gd name="connsiteY9" fmla="*/ 244644 h 592750"/>
                  <a:gd name="connsiteX10" fmla="*/ 313801 w 606157"/>
                  <a:gd name="connsiteY10" fmla="*/ 250803 h 592750"/>
                  <a:gd name="connsiteX11" fmla="*/ 286757 w 606157"/>
                  <a:gd name="connsiteY11" fmla="*/ 250803 h 592750"/>
                  <a:gd name="connsiteX12" fmla="*/ 286757 w 606157"/>
                  <a:gd name="connsiteY12" fmla="*/ 561957 h 592750"/>
                  <a:gd name="connsiteX13" fmla="*/ 386202 w 606157"/>
                  <a:gd name="connsiteY13" fmla="*/ 561957 h 592750"/>
                  <a:gd name="connsiteX14" fmla="*/ 389144 w 606157"/>
                  <a:gd name="connsiteY14" fmla="*/ 559114 h 592750"/>
                  <a:gd name="connsiteX15" fmla="*/ 389144 w 606157"/>
                  <a:gd name="connsiteY15" fmla="*/ 332760 h 592750"/>
                  <a:gd name="connsiteX16" fmla="*/ 389144 w 606157"/>
                  <a:gd name="connsiteY16" fmla="*/ 306799 h 592750"/>
                  <a:gd name="connsiteX17" fmla="*/ 378136 w 606157"/>
                  <a:gd name="connsiteY17" fmla="*/ 332192 h 592750"/>
                  <a:gd name="connsiteX18" fmla="*/ 350998 w 606157"/>
                  <a:gd name="connsiteY18" fmla="*/ 350004 h 592750"/>
                  <a:gd name="connsiteX19" fmla="*/ 339232 w 606157"/>
                  <a:gd name="connsiteY19" fmla="*/ 347541 h 592750"/>
                  <a:gd name="connsiteX20" fmla="*/ 323575 w 606157"/>
                  <a:gd name="connsiteY20" fmla="*/ 331339 h 592750"/>
                  <a:gd name="connsiteX21" fmla="*/ 323859 w 606157"/>
                  <a:gd name="connsiteY21" fmla="*/ 308789 h 592750"/>
                  <a:gd name="connsiteX22" fmla="*/ 380793 w 606157"/>
                  <a:gd name="connsiteY22" fmla="*/ 177278 h 592750"/>
                  <a:gd name="connsiteX23" fmla="*/ 404041 w 606157"/>
                  <a:gd name="connsiteY23" fmla="*/ 159750 h 592750"/>
                  <a:gd name="connsiteX24" fmla="*/ 514683 w 606157"/>
                  <a:gd name="connsiteY24" fmla="*/ 159465 h 592750"/>
                  <a:gd name="connsiteX25" fmla="*/ 542296 w 606157"/>
                  <a:gd name="connsiteY25" fmla="*/ 177278 h 592750"/>
                  <a:gd name="connsiteX26" fmla="*/ 599230 w 606157"/>
                  <a:gd name="connsiteY26" fmla="*/ 308789 h 592750"/>
                  <a:gd name="connsiteX27" fmla="*/ 599610 w 606157"/>
                  <a:gd name="connsiteY27" fmla="*/ 331339 h 592750"/>
                  <a:gd name="connsiteX28" fmla="*/ 583858 w 606157"/>
                  <a:gd name="connsiteY28" fmla="*/ 347541 h 592750"/>
                  <a:gd name="connsiteX29" fmla="*/ 572092 w 606157"/>
                  <a:gd name="connsiteY29" fmla="*/ 350004 h 592750"/>
                  <a:gd name="connsiteX30" fmla="*/ 544953 w 606157"/>
                  <a:gd name="connsiteY30" fmla="*/ 332192 h 592750"/>
                  <a:gd name="connsiteX31" fmla="*/ 532997 w 606157"/>
                  <a:gd name="connsiteY31" fmla="*/ 304525 h 592750"/>
                  <a:gd name="connsiteX32" fmla="*/ 532997 w 606157"/>
                  <a:gd name="connsiteY32" fmla="*/ 332760 h 592750"/>
                  <a:gd name="connsiteX33" fmla="*/ 532997 w 606157"/>
                  <a:gd name="connsiteY33" fmla="*/ 559114 h 592750"/>
                  <a:gd name="connsiteX34" fmla="*/ 536887 w 606157"/>
                  <a:gd name="connsiteY34" fmla="*/ 561957 h 592750"/>
                  <a:gd name="connsiteX35" fmla="*/ 590785 w 606157"/>
                  <a:gd name="connsiteY35" fmla="*/ 561957 h 592750"/>
                  <a:gd name="connsiteX36" fmla="*/ 606157 w 606157"/>
                  <a:gd name="connsiteY36" fmla="*/ 577401 h 592750"/>
                  <a:gd name="connsiteX37" fmla="*/ 590785 w 606157"/>
                  <a:gd name="connsiteY37" fmla="*/ 592750 h 592750"/>
                  <a:gd name="connsiteX38" fmla="*/ 15372 w 606157"/>
                  <a:gd name="connsiteY38" fmla="*/ 592750 h 592750"/>
                  <a:gd name="connsiteX39" fmla="*/ 0 w 606157"/>
                  <a:gd name="connsiteY39" fmla="*/ 577401 h 592750"/>
                  <a:gd name="connsiteX40" fmla="*/ 15372 w 606157"/>
                  <a:gd name="connsiteY40" fmla="*/ 561957 h 592750"/>
                  <a:gd name="connsiteX41" fmla="*/ 50766 w 606157"/>
                  <a:gd name="connsiteY41" fmla="*/ 561957 h 592750"/>
                  <a:gd name="connsiteX42" fmla="*/ 50766 w 606157"/>
                  <a:gd name="connsiteY42" fmla="*/ 369617 h 592750"/>
                  <a:gd name="connsiteX43" fmla="*/ 23628 w 606157"/>
                  <a:gd name="connsiteY43" fmla="*/ 369617 h 592750"/>
                  <a:gd name="connsiteX44" fmla="*/ 11102 w 606157"/>
                  <a:gd name="connsiteY44" fmla="*/ 363459 h 592750"/>
                  <a:gd name="connsiteX45" fmla="*/ 13759 w 606157"/>
                  <a:gd name="connsiteY45" fmla="*/ 349720 h 592750"/>
                  <a:gd name="connsiteX46" fmla="*/ 81226 w 606157"/>
                  <a:gd name="connsiteY46" fmla="*/ 260278 h 592750"/>
                  <a:gd name="connsiteX47" fmla="*/ 94605 w 606157"/>
                  <a:gd name="connsiteY47" fmla="*/ 253172 h 592750"/>
                  <a:gd name="connsiteX48" fmla="*/ 107890 w 606157"/>
                  <a:gd name="connsiteY48" fmla="*/ 260278 h 592750"/>
                  <a:gd name="connsiteX49" fmla="*/ 175452 w 606157"/>
                  <a:gd name="connsiteY49" fmla="*/ 349720 h 592750"/>
                  <a:gd name="connsiteX50" fmla="*/ 178014 w 606157"/>
                  <a:gd name="connsiteY50" fmla="*/ 363459 h 592750"/>
                  <a:gd name="connsiteX51" fmla="*/ 165488 w 606157"/>
                  <a:gd name="connsiteY51" fmla="*/ 369617 h 592750"/>
                  <a:gd name="connsiteX52" fmla="*/ 138350 w 606157"/>
                  <a:gd name="connsiteY52" fmla="*/ 369617 h 592750"/>
                  <a:gd name="connsiteX53" fmla="*/ 138350 w 606157"/>
                  <a:gd name="connsiteY53" fmla="*/ 561957 h 592750"/>
                  <a:gd name="connsiteX54" fmla="*/ 199079 w 606157"/>
                  <a:gd name="connsiteY54" fmla="*/ 561957 h 592750"/>
                  <a:gd name="connsiteX55" fmla="*/ 199079 w 606157"/>
                  <a:gd name="connsiteY55" fmla="*/ 250803 h 592750"/>
                  <a:gd name="connsiteX56" fmla="*/ 172035 w 606157"/>
                  <a:gd name="connsiteY56" fmla="*/ 250803 h 592750"/>
                  <a:gd name="connsiteX57" fmla="*/ 159510 w 606157"/>
                  <a:gd name="connsiteY57" fmla="*/ 244644 h 592750"/>
                  <a:gd name="connsiteX58" fmla="*/ 162072 w 606157"/>
                  <a:gd name="connsiteY58" fmla="*/ 230906 h 592750"/>
                  <a:gd name="connsiteX59" fmla="*/ 229539 w 606157"/>
                  <a:gd name="connsiteY59" fmla="*/ 141463 h 592750"/>
                  <a:gd name="connsiteX60" fmla="*/ 242918 w 606157"/>
                  <a:gd name="connsiteY60" fmla="*/ 134357 h 592750"/>
                  <a:gd name="connsiteX61" fmla="*/ 458182 w 606157"/>
                  <a:gd name="connsiteY61" fmla="*/ 0 h 592750"/>
                  <a:gd name="connsiteX62" fmla="*/ 532629 w 606157"/>
                  <a:gd name="connsiteY62" fmla="*/ 74306 h 592750"/>
                  <a:gd name="connsiteX63" fmla="*/ 458182 w 606157"/>
                  <a:gd name="connsiteY63" fmla="*/ 148612 h 592750"/>
                  <a:gd name="connsiteX64" fmla="*/ 383735 w 606157"/>
                  <a:gd name="connsiteY64" fmla="*/ 74306 h 592750"/>
                  <a:gd name="connsiteX65" fmla="*/ 458182 w 606157"/>
                  <a:gd name="connsiteY65" fmla="*/ 0 h 5927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592750">
                    <a:moveTo>
                      <a:pt x="454143" y="386956"/>
                    </a:moveTo>
                    <a:lnTo>
                      <a:pt x="454143" y="559114"/>
                    </a:lnTo>
                    <a:cubicBezTo>
                      <a:pt x="454143" y="560062"/>
                      <a:pt x="454048" y="561957"/>
                      <a:pt x="456800" y="561957"/>
                    </a:cubicBezTo>
                    <a:lnTo>
                      <a:pt x="466005" y="561957"/>
                    </a:lnTo>
                    <a:cubicBezTo>
                      <a:pt x="468282" y="561957"/>
                      <a:pt x="467997" y="560062"/>
                      <a:pt x="467997" y="559114"/>
                    </a:cubicBezTo>
                    <a:lnTo>
                      <a:pt x="467997" y="386956"/>
                    </a:lnTo>
                    <a:close/>
                    <a:moveTo>
                      <a:pt x="242918" y="134357"/>
                    </a:moveTo>
                    <a:cubicBezTo>
                      <a:pt x="247947" y="134357"/>
                      <a:pt x="252787" y="136915"/>
                      <a:pt x="256203" y="141463"/>
                    </a:cubicBezTo>
                    <a:lnTo>
                      <a:pt x="323764" y="230906"/>
                    </a:lnTo>
                    <a:cubicBezTo>
                      <a:pt x="328699" y="237443"/>
                      <a:pt x="327465" y="242275"/>
                      <a:pt x="326327" y="244644"/>
                    </a:cubicBezTo>
                    <a:cubicBezTo>
                      <a:pt x="325188" y="246918"/>
                      <a:pt x="322056" y="250803"/>
                      <a:pt x="313801" y="250803"/>
                    </a:cubicBezTo>
                    <a:lnTo>
                      <a:pt x="286757" y="250803"/>
                    </a:lnTo>
                    <a:lnTo>
                      <a:pt x="286757" y="561957"/>
                    </a:lnTo>
                    <a:lnTo>
                      <a:pt x="386202" y="561957"/>
                    </a:lnTo>
                    <a:cubicBezTo>
                      <a:pt x="389713" y="561957"/>
                      <a:pt x="389144" y="560062"/>
                      <a:pt x="389144" y="559114"/>
                    </a:cubicBezTo>
                    <a:lnTo>
                      <a:pt x="389144" y="332760"/>
                    </a:lnTo>
                    <a:lnTo>
                      <a:pt x="389144" y="306799"/>
                    </a:lnTo>
                    <a:lnTo>
                      <a:pt x="378136" y="332192"/>
                    </a:lnTo>
                    <a:cubicBezTo>
                      <a:pt x="373392" y="342993"/>
                      <a:pt x="362764" y="350004"/>
                      <a:pt x="350998" y="350004"/>
                    </a:cubicBezTo>
                    <a:cubicBezTo>
                      <a:pt x="346918" y="350004"/>
                      <a:pt x="343027" y="349152"/>
                      <a:pt x="339232" y="347541"/>
                    </a:cubicBezTo>
                    <a:cubicBezTo>
                      <a:pt x="332020" y="344414"/>
                      <a:pt x="326421" y="338635"/>
                      <a:pt x="323575" y="331339"/>
                    </a:cubicBezTo>
                    <a:cubicBezTo>
                      <a:pt x="320633" y="324043"/>
                      <a:pt x="320728" y="315990"/>
                      <a:pt x="323859" y="308789"/>
                    </a:cubicBezTo>
                    <a:lnTo>
                      <a:pt x="380793" y="177278"/>
                    </a:lnTo>
                    <a:cubicBezTo>
                      <a:pt x="384969" y="167708"/>
                      <a:pt x="393224" y="159750"/>
                      <a:pt x="404041" y="159750"/>
                    </a:cubicBezTo>
                    <a:cubicBezTo>
                      <a:pt x="404990" y="159750"/>
                      <a:pt x="514304" y="159465"/>
                      <a:pt x="514683" y="159465"/>
                    </a:cubicBezTo>
                    <a:cubicBezTo>
                      <a:pt x="526544" y="159465"/>
                      <a:pt x="537552" y="166477"/>
                      <a:pt x="542296" y="177278"/>
                    </a:cubicBezTo>
                    <a:lnTo>
                      <a:pt x="599230" y="308789"/>
                    </a:lnTo>
                    <a:cubicBezTo>
                      <a:pt x="602361" y="315990"/>
                      <a:pt x="602456" y="324043"/>
                      <a:pt x="599610" y="331339"/>
                    </a:cubicBezTo>
                    <a:cubicBezTo>
                      <a:pt x="596668" y="338635"/>
                      <a:pt x="591070" y="344414"/>
                      <a:pt x="583858" y="347541"/>
                    </a:cubicBezTo>
                    <a:cubicBezTo>
                      <a:pt x="580062" y="349152"/>
                      <a:pt x="576172" y="350004"/>
                      <a:pt x="572092" y="350004"/>
                    </a:cubicBezTo>
                    <a:cubicBezTo>
                      <a:pt x="560325" y="350004"/>
                      <a:pt x="549698" y="342993"/>
                      <a:pt x="544953" y="332192"/>
                    </a:cubicBezTo>
                    <a:lnTo>
                      <a:pt x="532997" y="304525"/>
                    </a:lnTo>
                    <a:lnTo>
                      <a:pt x="532997" y="332760"/>
                    </a:lnTo>
                    <a:lnTo>
                      <a:pt x="532997" y="559114"/>
                    </a:lnTo>
                    <a:cubicBezTo>
                      <a:pt x="532997" y="560062"/>
                      <a:pt x="533282" y="561957"/>
                      <a:pt x="536887" y="561957"/>
                    </a:cubicBezTo>
                    <a:lnTo>
                      <a:pt x="590785" y="561957"/>
                    </a:lnTo>
                    <a:cubicBezTo>
                      <a:pt x="599230" y="561957"/>
                      <a:pt x="606157" y="568873"/>
                      <a:pt x="606157" y="577401"/>
                    </a:cubicBezTo>
                    <a:cubicBezTo>
                      <a:pt x="606157" y="585928"/>
                      <a:pt x="599230" y="592750"/>
                      <a:pt x="590785" y="592750"/>
                    </a:cubicBezTo>
                    <a:lnTo>
                      <a:pt x="15372" y="592750"/>
                    </a:lnTo>
                    <a:cubicBezTo>
                      <a:pt x="6927" y="592750"/>
                      <a:pt x="0" y="585833"/>
                      <a:pt x="0" y="577401"/>
                    </a:cubicBezTo>
                    <a:cubicBezTo>
                      <a:pt x="0" y="568873"/>
                      <a:pt x="6927" y="561957"/>
                      <a:pt x="15372" y="561957"/>
                    </a:cubicBezTo>
                    <a:lnTo>
                      <a:pt x="50766" y="561957"/>
                    </a:lnTo>
                    <a:lnTo>
                      <a:pt x="50766" y="369617"/>
                    </a:lnTo>
                    <a:lnTo>
                      <a:pt x="23628" y="369617"/>
                    </a:lnTo>
                    <a:cubicBezTo>
                      <a:pt x="15467" y="369617"/>
                      <a:pt x="12336" y="365733"/>
                      <a:pt x="11102" y="363459"/>
                    </a:cubicBezTo>
                    <a:cubicBezTo>
                      <a:pt x="9963" y="361090"/>
                      <a:pt x="8825" y="356258"/>
                      <a:pt x="13759" y="349720"/>
                    </a:cubicBezTo>
                    <a:lnTo>
                      <a:pt x="81226" y="260278"/>
                    </a:lnTo>
                    <a:cubicBezTo>
                      <a:pt x="84642" y="255730"/>
                      <a:pt x="89481" y="253172"/>
                      <a:pt x="94605" y="253172"/>
                    </a:cubicBezTo>
                    <a:cubicBezTo>
                      <a:pt x="99634" y="253172"/>
                      <a:pt x="104474" y="255730"/>
                      <a:pt x="107890" y="260278"/>
                    </a:cubicBezTo>
                    <a:lnTo>
                      <a:pt x="175452" y="349720"/>
                    </a:lnTo>
                    <a:cubicBezTo>
                      <a:pt x="180386" y="356258"/>
                      <a:pt x="179152" y="361090"/>
                      <a:pt x="178014" y="363459"/>
                    </a:cubicBezTo>
                    <a:cubicBezTo>
                      <a:pt x="176875" y="365733"/>
                      <a:pt x="173649" y="369617"/>
                      <a:pt x="165488" y="369617"/>
                    </a:cubicBezTo>
                    <a:lnTo>
                      <a:pt x="138350" y="369617"/>
                    </a:lnTo>
                    <a:lnTo>
                      <a:pt x="138350" y="561957"/>
                    </a:lnTo>
                    <a:lnTo>
                      <a:pt x="199079" y="561957"/>
                    </a:lnTo>
                    <a:lnTo>
                      <a:pt x="199079" y="250803"/>
                    </a:lnTo>
                    <a:lnTo>
                      <a:pt x="172035" y="250803"/>
                    </a:lnTo>
                    <a:cubicBezTo>
                      <a:pt x="163780" y="250803"/>
                      <a:pt x="160649" y="246918"/>
                      <a:pt x="159510" y="244644"/>
                    </a:cubicBezTo>
                    <a:cubicBezTo>
                      <a:pt x="158276" y="242275"/>
                      <a:pt x="157138" y="237443"/>
                      <a:pt x="162072" y="230906"/>
                    </a:cubicBezTo>
                    <a:lnTo>
                      <a:pt x="229539" y="141463"/>
                    </a:lnTo>
                    <a:cubicBezTo>
                      <a:pt x="232955" y="136915"/>
                      <a:pt x="237889" y="134357"/>
                      <a:pt x="242918" y="134357"/>
                    </a:cubicBezTo>
                    <a:close/>
                    <a:moveTo>
                      <a:pt x="458182" y="0"/>
                    </a:moveTo>
                    <a:cubicBezTo>
                      <a:pt x="499298" y="0"/>
                      <a:pt x="532629" y="33268"/>
                      <a:pt x="532629" y="74306"/>
                    </a:cubicBezTo>
                    <a:cubicBezTo>
                      <a:pt x="532629" y="115344"/>
                      <a:pt x="499298" y="148612"/>
                      <a:pt x="458182" y="148612"/>
                    </a:cubicBezTo>
                    <a:cubicBezTo>
                      <a:pt x="417066" y="148612"/>
                      <a:pt x="383735" y="115344"/>
                      <a:pt x="383735" y="74306"/>
                    </a:cubicBezTo>
                    <a:cubicBezTo>
                      <a:pt x="383735" y="33268"/>
                      <a:pt x="417066" y="0"/>
                      <a:pt x="458182" y="0"/>
                    </a:cubicBez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grpSp>
        <p:grpSp>
          <p:nvGrpSpPr>
            <p:cNvPr id="2" name="组合 1"/>
            <p:cNvGrpSpPr/>
            <p:nvPr/>
          </p:nvGrpSpPr>
          <p:grpSpPr>
            <a:xfrm>
              <a:off x="604549" y="4339122"/>
              <a:ext cx="2243252" cy="1168645"/>
              <a:chOff x="4919583" y="5338748"/>
              <a:chExt cx="2243252" cy="1168645"/>
            </a:xfrm>
          </p:grpSpPr>
          <p:sp>
            <p:nvSpPr>
              <p:cNvPr id="34" name="Rectangle 16"/>
              <p:cNvSpPr/>
              <p:nvPr/>
            </p:nvSpPr>
            <p:spPr>
              <a:xfrm flipH="1">
                <a:off x="4919583" y="5713073"/>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5" name="Title 11"/>
              <p:cNvSpPr txBox="1"/>
              <p:nvPr/>
            </p:nvSpPr>
            <p:spPr>
              <a:xfrm flipH="1">
                <a:off x="5067916" y="5338748"/>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grpSp>
      <p:grpSp>
        <p:nvGrpSpPr>
          <p:cNvPr id="53" name="组合 52"/>
          <p:cNvGrpSpPr/>
          <p:nvPr/>
        </p:nvGrpSpPr>
        <p:grpSpPr>
          <a:xfrm>
            <a:off x="6319994" y="2254967"/>
            <a:ext cx="2243252" cy="3252800"/>
            <a:chOff x="6448071" y="2254967"/>
            <a:chExt cx="2243252" cy="3252800"/>
          </a:xfrm>
        </p:grpSpPr>
        <p:grpSp>
          <p:nvGrpSpPr>
            <p:cNvPr id="47" name="组合 46"/>
            <p:cNvGrpSpPr/>
            <p:nvPr/>
          </p:nvGrpSpPr>
          <p:grpSpPr>
            <a:xfrm>
              <a:off x="6713778" y="2254967"/>
              <a:ext cx="1711839" cy="1711839"/>
              <a:chOff x="6709401" y="2254967"/>
              <a:chExt cx="1711839" cy="1711839"/>
            </a:xfrm>
          </p:grpSpPr>
          <p:sp>
            <p:nvSpPr>
              <p:cNvPr id="21" name="椭圆 20"/>
              <p:cNvSpPr/>
              <p:nvPr/>
            </p:nvSpPr>
            <p:spPr>
              <a:xfrm rot="14791743">
                <a:off x="6709401" y="2254967"/>
                <a:ext cx="1711839" cy="1711839"/>
              </a:xfrm>
              <a:prstGeom prst="ellipse">
                <a:avLst/>
              </a:pr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pitchFamily="34" charset="0"/>
                  <a:ea typeface="阿里巴巴普惠体 R" panose="00020600040101010101" pitchFamily="18" charset="-122"/>
                </a:endParaRPr>
              </a:p>
            </p:txBody>
          </p:sp>
          <p:sp>
            <p:nvSpPr>
              <p:cNvPr id="22" name="椭圆 21"/>
              <p:cNvSpPr/>
              <p:nvPr/>
            </p:nvSpPr>
            <p:spPr>
              <a:xfrm>
                <a:off x="6989912" y="2535478"/>
                <a:ext cx="1150815" cy="11508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pitchFamily="34" charset="0"/>
                  <a:ea typeface="阿里巴巴普惠体 R" panose="00020600040101010101" pitchFamily="18" charset="-122"/>
                </a:endParaRPr>
              </a:p>
            </p:txBody>
          </p:sp>
          <p:sp>
            <p:nvSpPr>
              <p:cNvPr id="20" name="man-succesing_75727"/>
              <p:cNvSpPr>
                <a:spLocks noChangeAspect="1"/>
              </p:cNvSpPr>
              <p:nvPr/>
            </p:nvSpPr>
            <p:spPr bwMode="auto">
              <a:xfrm>
                <a:off x="7260478" y="2846901"/>
                <a:ext cx="609685" cy="527970"/>
              </a:xfrm>
              <a:custGeom>
                <a:gdLst>
                  <a:gd name="connsiteX0" fmla="*/ 205065 w 605876"/>
                  <a:gd name="connsiteY0" fmla="*/ 428776 h 524672"/>
                  <a:gd name="connsiteX1" fmla="*/ 226551 w 605876"/>
                  <a:gd name="connsiteY1" fmla="*/ 446081 h 524672"/>
                  <a:gd name="connsiteX2" fmla="*/ 233109 w 605876"/>
                  <a:gd name="connsiteY2" fmla="*/ 453684 h 524672"/>
                  <a:gd name="connsiteX3" fmla="*/ 228349 w 605876"/>
                  <a:gd name="connsiteY3" fmla="*/ 499196 h 524672"/>
                  <a:gd name="connsiteX4" fmla="*/ 223377 w 605876"/>
                  <a:gd name="connsiteY4" fmla="*/ 507538 h 524672"/>
                  <a:gd name="connsiteX5" fmla="*/ 141188 w 605876"/>
                  <a:gd name="connsiteY5" fmla="*/ 476282 h 524672"/>
                  <a:gd name="connsiteX6" fmla="*/ 176835 w 605876"/>
                  <a:gd name="connsiteY6" fmla="*/ 430241 h 524672"/>
                  <a:gd name="connsiteX7" fmla="*/ 205065 w 605876"/>
                  <a:gd name="connsiteY7" fmla="*/ 428776 h 524672"/>
                  <a:gd name="connsiteX8" fmla="*/ 481191 w 605876"/>
                  <a:gd name="connsiteY8" fmla="*/ 426712 h 524672"/>
                  <a:gd name="connsiteX9" fmla="*/ 499583 w 605876"/>
                  <a:gd name="connsiteY9" fmla="*/ 434333 h 524672"/>
                  <a:gd name="connsiteX10" fmla="*/ 510478 w 605876"/>
                  <a:gd name="connsiteY10" fmla="*/ 438454 h 524672"/>
                  <a:gd name="connsiteX11" fmla="*/ 526874 w 605876"/>
                  <a:gd name="connsiteY11" fmla="*/ 493716 h 524672"/>
                  <a:gd name="connsiteX12" fmla="*/ 478851 w 605876"/>
                  <a:gd name="connsiteY12" fmla="*/ 524041 h 524672"/>
                  <a:gd name="connsiteX13" fmla="*/ 435059 w 605876"/>
                  <a:gd name="connsiteY13" fmla="*/ 484629 h 524672"/>
                  <a:gd name="connsiteX14" fmla="*/ 460022 w 605876"/>
                  <a:gd name="connsiteY14" fmla="*/ 432008 h 524672"/>
                  <a:gd name="connsiteX15" fmla="*/ 481191 w 605876"/>
                  <a:gd name="connsiteY15" fmla="*/ 426712 h 524672"/>
                  <a:gd name="connsiteX16" fmla="*/ 53061 w 605876"/>
                  <a:gd name="connsiteY16" fmla="*/ 1 h 524672"/>
                  <a:gd name="connsiteX17" fmla="*/ 98044 w 605876"/>
                  <a:gd name="connsiteY17" fmla="*/ 2087 h 524672"/>
                  <a:gd name="connsiteX18" fmla="*/ 147021 w 605876"/>
                  <a:gd name="connsiteY18" fmla="*/ 21735 h 524672"/>
                  <a:gd name="connsiteX19" fmla="*/ 159609 w 605876"/>
                  <a:gd name="connsiteY19" fmla="*/ 48882 h 524672"/>
                  <a:gd name="connsiteX20" fmla="*/ 576919 w 605876"/>
                  <a:gd name="connsiteY20" fmla="*/ 34622 h 524672"/>
                  <a:gd name="connsiteX21" fmla="*/ 604951 w 605876"/>
                  <a:gd name="connsiteY21" fmla="*/ 62508 h 524672"/>
                  <a:gd name="connsiteX22" fmla="*/ 551531 w 605876"/>
                  <a:gd name="connsiteY22" fmla="*/ 185886 h 524672"/>
                  <a:gd name="connsiteX23" fmla="*/ 509959 w 605876"/>
                  <a:gd name="connsiteY23" fmla="*/ 288244 h 524672"/>
                  <a:gd name="connsiteX24" fmla="*/ 501919 w 605876"/>
                  <a:gd name="connsiteY24" fmla="*/ 295532 h 524672"/>
                  <a:gd name="connsiteX25" fmla="*/ 486898 w 605876"/>
                  <a:gd name="connsiteY25" fmla="*/ 302082 h 524672"/>
                  <a:gd name="connsiteX26" fmla="*/ 487216 w 605876"/>
                  <a:gd name="connsiteY26" fmla="*/ 302927 h 524672"/>
                  <a:gd name="connsiteX27" fmla="*/ 212394 w 605876"/>
                  <a:gd name="connsiteY27" fmla="*/ 303772 h 524672"/>
                  <a:gd name="connsiteX28" fmla="*/ 198748 w 605876"/>
                  <a:gd name="connsiteY28" fmla="*/ 360813 h 524672"/>
                  <a:gd name="connsiteX29" fmla="*/ 533865 w 605876"/>
                  <a:gd name="connsiteY29" fmla="*/ 360285 h 524672"/>
                  <a:gd name="connsiteX30" fmla="*/ 533865 w 605876"/>
                  <a:gd name="connsiteY30" fmla="*/ 403594 h 524672"/>
                  <a:gd name="connsiteX31" fmla="*/ 167225 w 605876"/>
                  <a:gd name="connsiteY31" fmla="*/ 406340 h 524672"/>
                  <a:gd name="connsiteX32" fmla="*/ 145434 w 605876"/>
                  <a:gd name="connsiteY32" fmla="*/ 377714 h 524672"/>
                  <a:gd name="connsiteX33" fmla="*/ 181612 w 605876"/>
                  <a:gd name="connsiteY33" fmla="*/ 279793 h 524672"/>
                  <a:gd name="connsiteX34" fmla="*/ 181506 w 605876"/>
                  <a:gd name="connsiteY34" fmla="*/ 279793 h 524672"/>
                  <a:gd name="connsiteX35" fmla="*/ 131789 w 605876"/>
                  <a:gd name="connsiteY35" fmla="*/ 122507 h 524672"/>
                  <a:gd name="connsiteX36" fmla="*/ 98044 w 605876"/>
                  <a:gd name="connsiteY36" fmla="*/ 47298 h 524672"/>
                  <a:gd name="connsiteX37" fmla="*/ 30979 w 605876"/>
                  <a:gd name="connsiteY37" fmla="*/ 45291 h 524672"/>
                  <a:gd name="connsiteX38" fmla="*/ 20824 w 605876"/>
                  <a:gd name="connsiteY38" fmla="*/ 47931 h 524672"/>
                  <a:gd name="connsiteX39" fmla="*/ 10140 w 605876"/>
                  <a:gd name="connsiteY39" fmla="*/ 8214 h 524672"/>
                  <a:gd name="connsiteX40" fmla="*/ 53061 w 605876"/>
                  <a:gd name="connsiteY40" fmla="*/ 1 h 52467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605876" h="524672">
                    <a:moveTo>
                      <a:pt x="205065" y="428776"/>
                    </a:moveTo>
                    <a:cubicBezTo>
                      <a:pt x="214175" y="431298"/>
                      <a:pt x="222161" y="436947"/>
                      <a:pt x="226551" y="446081"/>
                    </a:cubicBezTo>
                    <a:cubicBezTo>
                      <a:pt x="229089" y="448299"/>
                      <a:pt x="231310" y="450833"/>
                      <a:pt x="233109" y="453684"/>
                    </a:cubicBezTo>
                    <a:cubicBezTo>
                      <a:pt x="242100" y="468151"/>
                      <a:pt x="238186" y="486102"/>
                      <a:pt x="228349" y="499196"/>
                    </a:cubicBezTo>
                    <a:cubicBezTo>
                      <a:pt x="226974" y="502047"/>
                      <a:pt x="225493" y="504793"/>
                      <a:pt x="223377" y="507538"/>
                    </a:cubicBezTo>
                    <a:cubicBezTo>
                      <a:pt x="196721" y="542174"/>
                      <a:pt x="136746" y="520527"/>
                      <a:pt x="141188" y="476282"/>
                    </a:cubicBezTo>
                    <a:cubicBezTo>
                      <a:pt x="143198" y="455902"/>
                      <a:pt x="157690" y="437528"/>
                      <a:pt x="176835" y="430241"/>
                    </a:cubicBezTo>
                    <a:cubicBezTo>
                      <a:pt x="185721" y="426862"/>
                      <a:pt x="195955" y="426255"/>
                      <a:pt x="205065" y="428776"/>
                    </a:cubicBezTo>
                    <a:close/>
                    <a:moveTo>
                      <a:pt x="481191" y="426712"/>
                    </a:moveTo>
                    <a:cubicBezTo>
                      <a:pt x="488080" y="427095"/>
                      <a:pt x="494506" y="429631"/>
                      <a:pt x="499583" y="434333"/>
                    </a:cubicBezTo>
                    <a:cubicBezTo>
                      <a:pt x="503391" y="435178"/>
                      <a:pt x="507093" y="436446"/>
                      <a:pt x="510478" y="438454"/>
                    </a:cubicBezTo>
                    <a:cubicBezTo>
                      <a:pt x="529201" y="449548"/>
                      <a:pt x="536499" y="474274"/>
                      <a:pt x="526874" y="493716"/>
                    </a:cubicBezTo>
                    <a:cubicBezTo>
                      <a:pt x="518517" y="510727"/>
                      <a:pt x="498102" y="524886"/>
                      <a:pt x="478851" y="524041"/>
                    </a:cubicBezTo>
                    <a:cubicBezTo>
                      <a:pt x="456743" y="522984"/>
                      <a:pt x="438655" y="505973"/>
                      <a:pt x="435059" y="484629"/>
                    </a:cubicBezTo>
                    <a:cubicBezTo>
                      <a:pt x="431568" y="464024"/>
                      <a:pt x="441723" y="442363"/>
                      <a:pt x="460022" y="432008"/>
                    </a:cubicBezTo>
                    <a:cubicBezTo>
                      <a:pt x="466951" y="428099"/>
                      <a:pt x="474302" y="426329"/>
                      <a:pt x="481191" y="426712"/>
                    </a:cubicBezTo>
                    <a:close/>
                    <a:moveTo>
                      <a:pt x="53061" y="1"/>
                    </a:moveTo>
                    <a:cubicBezTo>
                      <a:pt x="68584" y="54"/>
                      <a:pt x="84451" y="1823"/>
                      <a:pt x="98044" y="2087"/>
                    </a:cubicBezTo>
                    <a:cubicBezTo>
                      <a:pt x="121634" y="2510"/>
                      <a:pt x="134433" y="1453"/>
                      <a:pt x="147021" y="21735"/>
                    </a:cubicBezTo>
                    <a:cubicBezTo>
                      <a:pt x="151887" y="29657"/>
                      <a:pt x="156013" y="38847"/>
                      <a:pt x="159609" y="48882"/>
                    </a:cubicBezTo>
                    <a:cubicBezTo>
                      <a:pt x="300405" y="43072"/>
                      <a:pt x="435700" y="56593"/>
                      <a:pt x="576919" y="34622"/>
                    </a:cubicBezTo>
                    <a:cubicBezTo>
                      <a:pt x="593315" y="31981"/>
                      <a:pt x="610028" y="44340"/>
                      <a:pt x="604951" y="62508"/>
                    </a:cubicBezTo>
                    <a:cubicBezTo>
                      <a:pt x="592363" y="106240"/>
                      <a:pt x="565811" y="142789"/>
                      <a:pt x="551531" y="185886"/>
                    </a:cubicBezTo>
                    <a:cubicBezTo>
                      <a:pt x="539154" y="223175"/>
                      <a:pt x="532279" y="255392"/>
                      <a:pt x="509959" y="288244"/>
                    </a:cubicBezTo>
                    <a:cubicBezTo>
                      <a:pt x="507632" y="291624"/>
                      <a:pt x="504881" y="293948"/>
                      <a:pt x="501919" y="295532"/>
                    </a:cubicBezTo>
                    <a:cubicBezTo>
                      <a:pt x="498217" y="299335"/>
                      <a:pt x="493351" y="302082"/>
                      <a:pt x="486898" y="302082"/>
                    </a:cubicBezTo>
                    <a:lnTo>
                      <a:pt x="487216" y="302927"/>
                    </a:lnTo>
                    <a:cubicBezTo>
                      <a:pt x="404282" y="309581"/>
                      <a:pt x="294481" y="328384"/>
                      <a:pt x="212394" y="303772"/>
                    </a:cubicBezTo>
                    <a:cubicBezTo>
                      <a:pt x="210067" y="323102"/>
                      <a:pt x="204990" y="342010"/>
                      <a:pt x="198748" y="360813"/>
                    </a:cubicBezTo>
                    <a:cubicBezTo>
                      <a:pt x="310348" y="359756"/>
                      <a:pt x="422371" y="356904"/>
                      <a:pt x="533865" y="360285"/>
                    </a:cubicBezTo>
                    <a:cubicBezTo>
                      <a:pt x="561898" y="361024"/>
                      <a:pt x="561686" y="402537"/>
                      <a:pt x="533865" y="403594"/>
                    </a:cubicBezTo>
                    <a:cubicBezTo>
                      <a:pt x="411899" y="408453"/>
                      <a:pt x="289298" y="405706"/>
                      <a:pt x="167225" y="406340"/>
                    </a:cubicBezTo>
                    <a:cubicBezTo>
                      <a:pt x="153157" y="406340"/>
                      <a:pt x="140780" y="391763"/>
                      <a:pt x="145434" y="377714"/>
                    </a:cubicBezTo>
                    <a:cubicBezTo>
                      <a:pt x="156542" y="344440"/>
                      <a:pt x="164793" y="310321"/>
                      <a:pt x="181612" y="279793"/>
                    </a:cubicBezTo>
                    <a:cubicBezTo>
                      <a:pt x="181506" y="279793"/>
                      <a:pt x="181506" y="279793"/>
                      <a:pt x="181506" y="279793"/>
                    </a:cubicBezTo>
                    <a:cubicBezTo>
                      <a:pt x="164369" y="227505"/>
                      <a:pt x="148291" y="174901"/>
                      <a:pt x="131789" y="122507"/>
                    </a:cubicBezTo>
                    <a:cubicBezTo>
                      <a:pt x="125230" y="101698"/>
                      <a:pt x="120470" y="57544"/>
                      <a:pt x="98044" y="47298"/>
                    </a:cubicBezTo>
                    <a:cubicBezTo>
                      <a:pt x="90957" y="44023"/>
                      <a:pt x="37854" y="42016"/>
                      <a:pt x="30979" y="45291"/>
                    </a:cubicBezTo>
                    <a:cubicBezTo>
                      <a:pt x="27488" y="46981"/>
                      <a:pt x="24632" y="47614"/>
                      <a:pt x="20824" y="47931"/>
                    </a:cubicBezTo>
                    <a:cubicBezTo>
                      <a:pt x="-439" y="49410"/>
                      <a:pt x="-7843" y="18037"/>
                      <a:pt x="10140" y="8214"/>
                    </a:cubicBezTo>
                    <a:cubicBezTo>
                      <a:pt x="22358" y="1612"/>
                      <a:pt x="37537" y="-52"/>
                      <a:pt x="53061" y="1"/>
                    </a:cubicBez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grpSp>
        <p:grpSp>
          <p:nvGrpSpPr>
            <p:cNvPr id="36" name="组合 35"/>
            <p:cNvGrpSpPr/>
            <p:nvPr/>
          </p:nvGrpSpPr>
          <p:grpSpPr>
            <a:xfrm>
              <a:off x="6448071" y="4339122"/>
              <a:ext cx="2243252" cy="1168645"/>
              <a:chOff x="4919583" y="5338748"/>
              <a:chExt cx="2243252" cy="1168645"/>
            </a:xfrm>
          </p:grpSpPr>
          <p:sp>
            <p:nvSpPr>
              <p:cNvPr id="37" name="Rectangle 16"/>
              <p:cNvSpPr/>
              <p:nvPr/>
            </p:nvSpPr>
            <p:spPr>
              <a:xfrm flipH="1">
                <a:off x="4919583" y="5713073"/>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8" name="Title 11"/>
              <p:cNvSpPr txBox="1"/>
              <p:nvPr/>
            </p:nvSpPr>
            <p:spPr>
              <a:xfrm flipH="1">
                <a:off x="5067916" y="5338748"/>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grpSp>
      <p:grpSp>
        <p:nvGrpSpPr>
          <p:cNvPr id="52" name="组合 51"/>
          <p:cNvGrpSpPr/>
          <p:nvPr/>
        </p:nvGrpSpPr>
        <p:grpSpPr>
          <a:xfrm>
            <a:off x="3628753" y="2254967"/>
            <a:ext cx="2243252" cy="3252800"/>
            <a:chOff x="3521934" y="2254967"/>
            <a:chExt cx="2243252" cy="3252800"/>
          </a:xfrm>
        </p:grpSpPr>
        <p:grpSp>
          <p:nvGrpSpPr>
            <p:cNvPr id="45" name="组合 44"/>
            <p:cNvGrpSpPr/>
            <p:nvPr/>
          </p:nvGrpSpPr>
          <p:grpSpPr>
            <a:xfrm>
              <a:off x="3787641" y="2254967"/>
              <a:ext cx="1711839" cy="1711839"/>
              <a:chOff x="3792017" y="2254967"/>
              <a:chExt cx="1711839" cy="1711839"/>
            </a:xfrm>
          </p:grpSpPr>
          <p:sp>
            <p:nvSpPr>
              <p:cNvPr id="16" name="椭圆 15"/>
              <p:cNvSpPr/>
              <p:nvPr/>
            </p:nvSpPr>
            <p:spPr>
              <a:xfrm rot="14791743">
                <a:off x="3792017" y="2254967"/>
                <a:ext cx="1711839" cy="1711839"/>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pitchFamily="34" charset="0"/>
                  <a:ea typeface="阿里巴巴普惠体 R" panose="00020600040101010101" pitchFamily="18" charset="-122"/>
                </a:endParaRPr>
              </a:p>
            </p:txBody>
          </p:sp>
          <p:sp>
            <p:nvSpPr>
              <p:cNvPr id="17" name="椭圆 16"/>
              <p:cNvSpPr/>
              <p:nvPr/>
            </p:nvSpPr>
            <p:spPr>
              <a:xfrm>
                <a:off x="4072528" y="2535478"/>
                <a:ext cx="1150815" cy="11508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pitchFamily="34" charset="0"/>
                  <a:ea typeface="阿里巴巴普惠体 R" panose="00020600040101010101" pitchFamily="18" charset="-122"/>
                </a:endParaRPr>
              </a:p>
            </p:txBody>
          </p:sp>
          <p:sp>
            <p:nvSpPr>
              <p:cNvPr id="15" name="man-succesing_75727"/>
              <p:cNvSpPr>
                <a:spLocks noChangeAspect="1"/>
              </p:cNvSpPr>
              <p:nvPr/>
            </p:nvSpPr>
            <p:spPr bwMode="auto">
              <a:xfrm>
                <a:off x="4343094" y="2806468"/>
                <a:ext cx="609685" cy="608835"/>
              </a:xfrm>
              <a:custGeom>
                <a:gdLst>
                  <a:gd name="connsiteX0" fmla="*/ 64421 w 606933"/>
                  <a:gd name="connsiteY0" fmla="*/ 368927 h 606087"/>
                  <a:gd name="connsiteX1" fmla="*/ 64421 w 606933"/>
                  <a:gd name="connsiteY1" fmla="*/ 408886 h 606087"/>
                  <a:gd name="connsiteX2" fmla="*/ 218970 w 606933"/>
                  <a:gd name="connsiteY2" fmla="*/ 408886 h 606087"/>
                  <a:gd name="connsiteX3" fmla="*/ 218970 w 606933"/>
                  <a:gd name="connsiteY3" fmla="*/ 368927 h 606087"/>
                  <a:gd name="connsiteX4" fmla="*/ 387986 w 606933"/>
                  <a:gd name="connsiteY4" fmla="*/ 368912 h 606087"/>
                  <a:gd name="connsiteX5" fmla="*/ 387986 w 606933"/>
                  <a:gd name="connsiteY5" fmla="*/ 408874 h 606087"/>
                  <a:gd name="connsiteX6" fmla="*/ 542419 w 606933"/>
                  <a:gd name="connsiteY6" fmla="*/ 408874 h 606087"/>
                  <a:gd name="connsiteX7" fmla="*/ 542419 w 606933"/>
                  <a:gd name="connsiteY7" fmla="*/ 368912 h 606087"/>
                  <a:gd name="connsiteX8" fmla="*/ 64421 w 606933"/>
                  <a:gd name="connsiteY8" fmla="*/ 271725 h 606087"/>
                  <a:gd name="connsiteX9" fmla="*/ 64421 w 606933"/>
                  <a:gd name="connsiteY9" fmla="*/ 311685 h 606087"/>
                  <a:gd name="connsiteX10" fmla="*/ 218970 w 606933"/>
                  <a:gd name="connsiteY10" fmla="*/ 311685 h 606087"/>
                  <a:gd name="connsiteX11" fmla="*/ 218970 w 606933"/>
                  <a:gd name="connsiteY11" fmla="*/ 271725 h 606087"/>
                  <a:gd name="connsiteX12" fmla="*/ 387986 w 606933"/>
                  <a:gd name="connsiteY12" fmla="*/ 271704 h 606087"/>
                  <a:gd name="connsiteX13" fmla="*/ 387986 w 606933"/>
                  <a:gd name="connsiteY13" fmla="*/ 311666 h 606087"/>
                  <a:gd name="connsiteX14" fmla="*/ 542419 w 606933"/>
                  <a:gd name="connsiteY14" fmla="*/ 311666 h 606087"/>
                  <a:gd name="connsiteX15" fmla="*/ 542419 w 606933"/>
                  <a:gd name="connsiteY15" fmla="*/ 271704 h 606087"/>
                  <a:gd name="connsiteX16" fmla="*/ 64421 w 606933"/>
                  <a:gd name="connsiteY16" fmla="*/ 174524 h 606087"/>
                  <a:gd name="connsiteX17" fmla="*/ 64421 w 606933"/>
                  <a:gd name="connsiteY17" fmla="*/ 214483 h 606087"/>
                  <a:gd name="connsiteX18" fmla="*/ 218970 w 606933"/>
                  <a:gd name="connsiteY18" fmla="*/ 214483 h 606087"/>
                  <a:gd name="connsiteX19" fmla="*/ 218970 w 606933"/>
                  <a:gd name="connsiteY19" fmla="*/ 174524 h 606087"/>
                  <a:gd name="connsiteX20" fmla="*/ 387986 w 606933"/>
                  <a:gd name="connsiteY20" fmla="*/ 174496 h 606087"/>
                  <a:gd name="connsiteX21" fmla="*/ 387986 w 606933"/>
                  <a:gd name="connsiteY21" fmla="*/ 214458 h 606087"/>
                  <a:gd name="connsiteX22" fmla="*/ 542419 w 606933"/>
                  <a:gd name="connsiteY22" fmla="*/ 214458 h 606087"/>
                  <a:gd name="connsiteX23" fmla="*/ 542419 w 606933"/>
                  <a:gd name="connsiteY23" fmla="*/ 174496 h 606087"/>
                  <a:gd name="connsiteX24" fmla="*/ 323472 w 606933"/>
                  <a:gd name="connsiteY24" fmla="*/ 97169 h 606087"/>
                  <a:gd name="connsiteX25" fmla="*/ 606933 w 606933"/>
                  <a:gd name="connsiteY25" fmla="*/ 97169 h 606087"/>
                  <a:gd name="connsiteX26" fmla="*/ 606933 w 606933"/>
                  <a:gd name="connsiteY26" fmla="*/ 606087 h 606087"/>
                  <a:gd name="connsiteX27" fmla="*/ 485207 w 606933"/>
                  <a:gd name="connsiteY27" fmla="*/ 606087 h 606087"/>
                  <a:gd name="connsiteX28" fmla="*/ 485207 w 606933"/>
                  <a:gd name="connsiteY28" fmla="*/ 513974 h 606087"/>
                  <a:gd name="connsiteX29" fmla="*/ 445198 w 606933"/>
                  <a:gd name="connsiteY29" fmla="*/ 513974 h 606087"/>
                  <a:gd name="connsiteX30" fmla="*/ 445198 w 606933"/>
                  <a:gd name="connsiteY30" fmla="*/ 606087 h 606087"/>
                  <a:gd name="connsiteX31" fmla="*/ 323472 w 606933"/>
                  <a:gd name="connsiteY31" fmla="*/ 606087 h 606087"/>
                  <a:gd name="connsiteX32" fmla="*/ 64421 w 606933"/>
                  <a:gd name="connsiteY32" fmla="*/ 77222 h 606087"/>
                  <a:gd name="connsiteX33" fmla="*/ 64421 w 606933"/>
                  <a:gd name="connsiteY33" fmla="*/ 117181 h 606087"/>
                  <a:gd name="connsiteX34" fmla="*/ 218970 w 606933"/>
                  <a:gd name="connsiteY34" fmla="*/ 117181 h 606087"/>
                  <a:gd name="connsiteX35" fmla="*/ 218970 w 606933"/>
                  <a:gd name="connsiteY35" fmla="*/ 77222 h 606087"/>
                  <a:gd name="connsiteX36" fmla="*/ 0 w 606933"/>
                  <a:gd name="connsiteY36" fmla="*/ 0 h 606087"/>
                  <a:gd name="connsiteX37" fmla="*/ 283391 w 606933"/>
                  <a:gd name="connsiteY37" fmla="*/ 0 h 606087"/>
                  <a:gd name="connsiteX38" fmla="*/ 283391 w 606933"/>
                  <a:gd name="connsiteY38" fmla="*/ 606087 h 606087"/>
                  <a:gd name="connsiteX39" fmla="*/ 161752 w 606933"/>
                  <a:gd name="connsiteY39" fmla="*/ 606087 h 606087"/>
                  <a:gd name="connsiteX40" fmla="*/ 161752 w 606933"/>
                  <a:gd name="connsiteY40" fmla="*/ 513980 h 606087"/>
                  <a:gd name="connsiteX41" fmla="*/ 121739 w 606933"/>
                  <a:gd name="connsiteY41" fmla="*/ 513980 h 606087"/>
                  <a:gd name="connsiteX42" fmla="*/ 121739 w 606933"/>
                  <a:gd name="connsiteY42" fmla="*/ 606087 h 606087"/>
                  <a:gd name="connsiteX43" fmla="*/ 0 w 606933"/>
                  <a:gd name="connsiteY43" fmla="*/ 606087 h 6060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06933" h="606087">
                    <a:moveTo>
                      <a:pt x="64421" y="368927"/>
                    </a:moveTo>
                    <a:lnTo>
                      <a:pt x="64421" y="408886"/>
                    </a:lnTo>
                    <a:lnTo>
                      <a:pt x="218970" y="408886"/>
                    </a:lnTo>
                    <a:lnTo>
                      <a:pt x="218970" y="368927"/>
                    </a:lnTo>
                    <a:close/>
                    <a:moveTo>
                      <a:pt x="387986" y="368912"/>
                    </a:moveTo>
                    <a:lnTo>
                      <a:pt x="387986" y="408874"/>
                    </a:lnTo>
                    <a:lnTo>
                      <a:pt x="542419" y="408874"/>
                    </a:lnTo>
                    <a:lnTo>
                      <a:pt x="542419" y="368912"/>
                    </a:lnTo>
                    <a:close/>
                    <a:moveTo>
                      <a:pt x="64421" y="271725"/>
                    </a:moveTo>
                    <a:lnTo>
                      <a:pt x="64421" y="311685"/>
                    </a:lnTo>
                    <a:lnTo>
                      <a:pt x="218970" y="311685"/>
                    </a:lnTo>
                    <a:lnTo>
                      <a:pt x="218970" y="271725"/>
                    </a:lnTo>
                    <a:close/>
                    <a:moveTo>
                      <a:pt x="387986" y="271704"/>
                    </a:moveTo>
                    <a:lnTo>
                      <a:pt x="387986" y="311666"/>
                    </a:lnTo>
                    <a:lnTo>
                      <a:pt x="542419" y="311666"/>
                    </a:lnTo>
                    <a:lnTo>
                      <a:pt x="542419" y="271704"/>
                    </a:lnTo>
                    <a:close/>
                    <a:moveTo>
                      <a:pt x="64421" y="174524"/>
                    </a:moveTo>
                    <a:lnTo>
                      <a:pt x="64421" y="214483"/>
                    </a:lnTo>
                    <a:lnTo>
                      <a:pt x="218970" y="214483"/>
                    </a:lnTo>
                    <a:lnTo>
                      <a:pt x="218970" y="174524"/>
                    </a:lnTo>
                    <a:close/>
                    <a:moveTo>
                      <a:pt x="387986" y="174496"/>
                    </a:moveTo>
                    <a:lnTo>
                      <a:pt x="387986" y="214458"/>
                    </a:lnTo>
                    <a:lnTo>
                      <a:pt x="542419" y="214458"/>
                    </a:lnTo>
                    <a:lnTo>
                      <a:pt x="542419" y="174496"/>
                    </a:lnTo>
                    <a:close/>
                    <a:moveTo>
                      <a:pt x="323472" y="97169"/>
                    </a:moveTo>
                    <a:lnTo>
                      <a:pt x="606933" y="97169"/>
                    </a:lnTo>
                    <a:lnTo>
                      <a:pt x="606933" y="606087"/>
                    </a:lnTo>
                    <a:lnTo>
                      <a:pt x="485207" y="606087"/>
                    </a:lnTo>
                    <a:lnTo>
                      <a:pt x="485207" y="513974"/>
                    </a:lnTo>
                    <a:lnTo>
                      <a:pt x="445198" y="513974"/>
                    </a:lnTo>
                    <a:lnTo>
                      <a:pt x="445198" y="606087"/>
                    </a:lnTo>
                    <a:lnTo>
                      <a:pt x="323472" y="606087"/>
                    </a:lnTo>
                    <a:close/>
                    <a:moveTo>
                      <a:pt x="64421" y="77222"/>
                    </a:moveTo>
                    <a:lnTo>
                      <a:pt x="64421" y="117181"/>
                    </a:lnTo>
                    <a:lnTo>
                      <a:pt x="218970" y="117181"/>
                    </a:lnTo>
                    <a:lnTo>
                      <a:pt x="218970" y="77222"/>
                    </a:lnTo>
                    <a:close/>
                    <a:moveTo>
                      <a:pt x="0" y="0"/>
                    </a:moveTo>
                    <a:lnTo>
                      <a:pt x="283391" y="0"/>
                    </a:lnTo>
                    <a:lnTo>
                      <a:pt x="283391" y="606087"/>
                    </a:lnTo>
                    <a:lnTo>
                      <a:pt x="161752" y="606087"/>
                    </a:lnTo>
                    <a:lnTo>
                      <a:pt x="161752" y="513980"/>
                    </a:lnTo>
                    <a:lnTo>
                      <a:pt x="121739" y="513980"/>
                    </a:lnTo>
                    <a:lnTo>
                      <a:pt x="121739" y="606087"/>
                    </a:lnTo>
                    <a:lnTo>
                      <a:pt x="0" y="606087"/>
                    </a:lnTo>
                    <a:close/>
                  </a:path>
                </a:pathLst>
              </a:custGeom>
              <a:solidFill>
                <a:schemeClr val="tx1">
                  <a:lumMod val="75000"/>
                  <a:lumOff val="25000"/>
                </a:schemeClr>
              </a:solidFill>
              <a:ln>
                <a:noFill/>
              </a:ln>
            </p:spPr>
            <p:txBody>
              <a:bodyPr/>
              <a:lstStyle/>
              <a:p>
                <a:endParaRPr lang="zh-CN" altLang="en-US">
                  <a:latin typeface="Arial" panose="020b0604020202020204" pitchFamily="34" charset="0"/>
                  <a:ea typeface="阿里巴巴普惠体 R" panose="00020600040101010101" pitchFamily="18" charset="-122"/>
                </a:endParaRPr>
              </a:p>
            </p:txBody>
          </p:sp>
        </p:grpSp>
        <p:grpSp>
          <p:nvGrpSpPr>
            <p:cNvPr id="39" name="组合 38"/>
            <p:cNvGrpSpPr/>
            <p:nvPr/>
          </p:nvGrpSpPr>
          <p:grpSpPr>
            <a:xfrm>
              <a:off x="3521934" y="4339122"/>
              <a:ext cx="2243252" cy="1168645"/>
              <a:chOff x="4919583" y="5338748"/>
              <a:chExt cx="2243252" cy="1168645"/>
            </a:xfrm>
          </p:grpSpPr>
          <p:sp>
            <p:nvSpPr>
              <p:cNvPr id="40" name="Rectangle 16"/>
              <p:cNvSpPr/>
              <p:nvPr/>
            </p:nvSpPr>
            <p:spPr>
              <a:xfrm flipH="1">
                <a:off x="4919583" y="5713073"/>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1" name="Title 11"/>
              <p:cNvSpPr txBox="1"/>
              <p:nvPr/>
            </p:nvSpPr>
            <p:spPr>
              <a:xfrm flipH="1">
                <a:off x="5067916" y="5338748"/>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grpSp>
        <p:nvGrpSpPr>
          <p:cNvPr id="54" name="组合 53"/>
          <p:cNvGrpSpPr/>
          <p:nvPr/>
        </p:nvGrpSpPr>
        <p:grpSpPr>
          <a:xfrm>
            <a:off x="9011236" y="2254967"/>
            <a:ext cx="2243252" cy="3252800"/>
            <a:chOff x="9365456" y="2254967"/>
            <a:chExt cx="2243252" cy="3252800"/>
          </a:xfrm>
        </p:grpSpPr>
        <p:grpSp>
          <p:nvGrpSpPr>
            <p:cNvPr id="49" name="组合 48"/>
            <p:cNvGrpSpPr/>
            <p:nvPr/>
          </p:nvGrpSpPr>
          <p:grpSpPr>
            <a:xfrm>
              <a:off x="9631163" y="2254967"/>
              <a:ext cx="1711839" cy="1711839"/>
              <a:chOff x="9626786" y="2254967"/>
              <a:chExt cx="1711839" cy="1711839"/>
            </a:xfrm>
          </p:grpSpPr>
          <p:sp>
            <p:nvSpPr>
              <p:cNvPr id="26" name="椭圆 25"/>
              <p:cNvSpPr/>
              <p:nvPr/>
            </p:nvSpPr>
            <p:spPr>
              <a:xfrm rot="14791743">
                <a:off x="9626786" y="2254967"/>
                <a:ext cx="1711839" cy="1711839"/>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pitchFamily="34" charset="0"/>
                  <a:ea typeface="阿里巴巴普惠体 R" panose="00020600040101010101" pitchFamily="18" charset="-122"/>
                </a:endParaRPr>
              </a:p>
            </p:txBody>
          </p:sp>
          <p:sp>
            <p:nvSpPr>
              <p:cNvPr id="27" name="椭圆 26"/>
              <p:cNvSpPr/>
              <p:nvPr/>
            </p:nvSpPr>
            <p:spPr>
              <a:xfrm>
                <a:off x="9907297" y="2535478"/>
                <a:ext cx="1150815" cy="11508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pitchFamily="34" charset="0"/>
                  <a:ea typeface="阿里巴巴普惠体 R" panose="00020600040101010101" pitchFamily="18" charset="-122"/>
                </a:endParaRPr>
              </a:p>
            </p:txBody>
          </p:sp>
          <p:sp>
            <p:nvSpPr>
              <p:cNvPr id="25" name="man-succesing_75727"/>
              <p:cNvSpPr>
                <a:spLocks noChangeAspect="1"/>
              </p:cNvSpPr>
              <p:nvPr/>
            </p:nvSpPr>
            <p:spPr bwMode="auto">
              <a:xfrm>
                <a:off x="10177863" y="2831915"/>
                <a:ext cx="609685" cy="557939"/>
              </a:xfrm>
              <a:custGeom>
                <a:gdLst>
                  <a:gd name="T0" fmla="*/ 2878 w 7148"/>
                  <a:gd name="T1" fmla="*/ 0 h 6551"/>
                  <a:gd name="T2" fmla="*/ 2878 w 7148"/>
                  <a:gd name="T3" fmla="*/ 1833 h 6551"/>
                  <a:gd name="T4" fmla="*/ 3318 w 7148"/>
                  <a:gd name="T5" fmla="*/ 2457 h 6551"/>
                  <a:gd name="T6" fmla="*/ 3267 w 7148"/>
                  <a:gd name="T7" fmla="*/ 1895 h 6551"/>
                  <a:gd name="T8" fmla="*/ 2250 w 7148"/>
                  <a:gd name="T9" fmla="*/ 1920 h 6551"/>
                  <a:gd name="T10" fmla="*/ 2920 w 7148"/>
                  <a:gd name="T11" fmla="*/ 2374 h 6551"/>
                  <a:gd name="T12" fmla="*/ 3473 w 7148"/>
                  <a:gd name="T13" fmla="*/ 2539 h 6551"/>
                  <a:gd name="T14" fmla="*/ 4317 w 7148"/>
                  <a:gd name="T15" fmla="*/ 3396 h 6551"/>
                  <a:gd name="T16" fmla="*/ 4317 w 7148"/>
                  <a:gd name="T17" fmla="*/ 1708 h 6551"/>
                  <a:gd name="T18" fmla="*/ 2920 w 7148"/>
                  <a:gd name="T19" fmla="*/ 4267 h 6551"/>
                  <a:gd name="T20" fmla="*/ 2920 w 7148"/>
                  <a:gd name="T21" fmla="*/ 2579 h 6551"/>
                  <a:gd name="T22" fmla="*/ 2920 w 7148"/>
                  <a:gd name="T23" fmla="*/ 4267 h 6551"/>
                  <a:gd name="T24" fmla="*/ 2562 w 7148"/>
                  <a:gd name="T25" fmla="*/ 4325 h 6551"/>
                  <a:gd name="T26" fmla="*/ 1481 w 7148"/>
                  <a:gd name="T27" fmla="*/ 6282 h 6551"/>
                  <a:gd name="T28" fmla="*/ 1544 w 7148"/>
                  <a:gd name="T29" fmla="*/ 6314 h 6551"/>
                  <a:gd name="T30" fmla="*/ 4297 w 7148"/>
                  <a:gd name="T31" fmla="*/ 6310 h 6551"/>
                  <a:gd name="T32" fmla="*/ 4359 w 7148"/>
                  <a:gd name="T33" fmla="*/ 6282 h 6551"/>
                  <a:gd name="T34" fmla="*/ 3278 w 7148"/>
                  <a:gd name="T35" fmla="*/ 4325 h 6551"/>
                  <a:gd name="T36" fmla="*/ 3964 w 7148"/>
                  <a:gd name="T37" fmla="*/ 3454 h 6551"/>
                  <a:gd name="T38" fmla="*/ 4561 w 7148"/>
                  <a:gd name="T39" fmla="*/ 5407 h 6551"/>
                  <a:gd name="T40" fmla="*/ 5693 w 7148"/>
                  <a:gd name="T41" fmla="*/ 5439 h 6551"/>
                  <a:gd name="T42" fmla="*/ 5756 w 7148"/>
                  <a:gd name="T43" fmla="*/ 5410 h 6551"/>
                  <a:gd name="T44" fmla="*/ 4675 w 7148"/>
                  <a:gd name="T45" fmla="*/ 3454 h 6551"/>
                  <a:gd name="T46" fmla="*/ 5352 w 7148"/>
                  <a:gd name="T47" fmla="*/ 2467 h 6551"/>
                  <a:gd name="T48" fmla="*/ 6553 w 7148"/>
                  <a:gd name="T49" fmla="*/ 1702 h 6551"/>
                  <a:gd name="T50" fmla="*/ 4865 w 7148"/>
                  <a:gd name="T51" fmla="*/ 1690 h 6551"/>
                  <a:gd name="T52" fmla="*/ 5356 w 7148"/>
                  <a:gd name="T53" fmla="*/ 2604 h 6551"/>
                  <a:gd name="T54" fmla="*/ 5952 w 7148"/>
                  <a:gd name="T55" fmla="*/ 4558 h 6551"/>
                  <a:gd name="T56" fmla="*/ 7085 w 7148"/>
                  <a:gd name="T57" fmla="*/ 4590 h 6551"/>
                  <a:gd name="T58" fmla="*/ 7148 w 7148"/>
                  <a:gd name="T59" fmla="*/ 4561 h 6551"/>
                  <a:gd name="T60" fmla="*/ 6067 w 7148"/>
                  <a:gd name="T61" fmla="*/ 2604 h 6551"/>
                  <a:gd name="T62" fmla="*/ 1888 w 7148"/>
                  <a:gd name="T63" fmla="*/ 3266 h 6551"/>
                  <a:gd name="T64" fmla="*/ 2283 w 7148"/>
                  <a:gd name="T65" fmla="*/ 2552 h 6551"/>
                  <a:gd name="T66" fmla="*/ 595 w 7148"/>
                  <a:gd name="T67" fmla="*/ 2552 h 6551"/>
                  <a:gd name="T68" fmla="*/ 2197 w 7148"/>
                  <a:gd name="T69" fmla="*/ 4178 h 6551"/>
                  <a:gd name="T70" fmla="*/ 1797 w 7148"/>
                  <a:gd name="T71" fmla="*/ 3454 h 6551"/>
                  <a:gd name="T72" fmla="*/ 0 w 7148"/>
                  <a:gd name="T73" fmla="*/ 4534 h 6551"/>
                  <a:gd name="T74" fmla="*/ 2 w 7148"/>
                  <a:gd name="T75" fmla="*/ 5424 h 6551"/>
                  <a:gd name="T76" fmla="*/ 1280 w 7148"/>
                  <a:gd name="T77" fmla="*/ 5672 h 6551"/>
                  <a:gd name="T78" fmla="*/ 2197 w 7148"/>
                  <a:gd name="T79" fmla="*/ 4178 h 65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48" h="6551">
                    <a:moveTo>
                      <a:pt x="1962" y="916"/>
                    </a:moveTo>
                    <a:cubicBezTo>
                      <a:pt x="1962" y="410"/>
                      <a:pt x="2372" y="0"/>
                      <a:pt x="2878" y="0"/>
                    </a:cubicBezTo>
                    <a:cubicBezTo>
                      <a:pt x="3384" y="0"/>
                      <a:pt x="3794" y="410"/>
                      <a:pt x="3794" y="916"/>
                    </a:cubicBezTo>
                    <a:cubicBezTo>
                      <a:pt x="3794" y="1422"/>
                      <a:pt x="3384" y="1833"/>
                      <a:pt x="2878" y="1833"/>
                    </a:cubicBezTo>
                    <a:cubicBezTo>
                      <a:pt x="2372" y="1833"/>
                      <a:pt x="1962" y="1422"/>
                      <a:pt x="1962" y="916"/>
                    </a:cubicBezTo>
                    <a:close/>
                    <a:moveTo>
                      <a:pt x="3318" y="2457"/>
                    </a:moveTo>
                    <a:cubicBezTo>
                      <a:pt x="3327" y="2257"/>
                      <a:pt x="3396" y="2073"/>
                      <a:pt x="3507" y="1920"/>
                    </a:cubicBezTo>
                    <a:cubicBezTo>
                      <a:pt x="3429" y="1904"/>
                      <a:pt x="3349" y="1895"/>
                      <a:pt x="3267" y="1895"/>
                    </a:cubicBezTo>
                    <a:lnTo>
                      <a:pt x="2489" y="1895"/>
                    </a:lnTo>
                    <a:cubicBezTo>
                      <a:pt x="2407" y="1895"/>
                      <a:pt x="2327" y="1904"/>
                      <a:pt x="2250" y="1920"/>
                    </a:cubicBezTo>
                    <a:cubicBezTo>
                      <a:pt x="2368" y="2083"/>
                      <a:pt x="2438" y="2282"/>
                      <a:pt x="2439" y="2498"/>
                    </a:cubicBezTo>
                    <a:cubicBezTo>
                      <a:pt x="2582" y="2419"/>
                      <a:pt x="2746" y="2374"/>
                      <a:pt x="2920" y="2374"/>
                    </a:cubicBezTo>
                    <a:cubicBezTo>
                      <a:pt x="3062" y="2374"/>
                      <a:pt x="3196" y="2404"/>
                      <a:pt x="3318" y="2457"/>
                    </a:cubicBezTo>
                    <a:close/>
                    <a:moveTo>
                      <a:pt x="3473" y="2539"/>
                    </a:moveTo>
                    <a:cubicBezTo>
                      <a:pt x="3740" y="2706"/>
                      <a:pt x="3926" y="2988"/>
                      <a:pt x="3960" y="3316"/>
                    </a:cubicBezTo>
                    <a:cubicBezTo>
                      <a:pt x="4069" y="3367"/>
                      <a:pt x="4189" y="3396"/>
                      <a:pt x="4317" y="3396"/>
                    </a:cubicBezTo>
                    <a:cubicBezTo>
                      <a:pt x="4783" y="3396"/>
                      <a:pt x="5161" y="3018"/>
                      <a:pt x="5161" y="2552"/>
                    </a:cubicBezTo>
                    <a:cubicBezTo>
                      <a:pt x="5161" y="2085"/>
                      <a:pt x="4783" y="1708"/>
                      <a:pt x="4317" y="1708"/>
                    </a:cubicBezTo>
                    <a:cubicBezTo>
                      <a:pt x="3855" y="1708"/>
                      <a:pt x="3480" y="2079"/>
                      <a:pt x="3473" y="2539"/>
                    </a:cubicBezTo>
                    <a:close/>
                    <a:moveTo>
                      <a:pt x="2920" y="4267"/>
                    </a:moveTo>
                    <a:cubicBezTo>
                      <a:pt x="3387" y="4267"/>
                      <a:pt x="3764" y="3889"/>
                      <a:pt x="3764" y="3423"/>
                    </a:cubicBezTo>
                    <a:cubicBezTo>
                      <a:pt x="3764" y="2957"/>
                      <a:pt x="3387" y="2579"/>
                      <a:pt x="2920" y="2579"/>
                    </a:cubicBezTo>
                    <a:cubicBezTo>
                      <a:pt x="2454" y="2579"/>
                      <a:pt x="2076" y="2957"/>
                      <a:pt x="2076" y="3423"/>
                    </a:cubicBezTo>
                    <a:cubicBezTo>
                      <a:pt x="2076" y="3889"/>
                      <a:pt x="2454" y="4267"/>
                      <a:pt x="2920" y="4267"/>
                    </a:cubicBezTo>
                    <a:close/>
                    <a:moveTo>
                      <a:pt x="3278" y="4325"/>
                    </a:moveTo>
                    <a:lnTo>
                      <a:pt x="2562" y="4325"/>
                    </a:lnTo>
                    <a:cubicBezTo>
                      <a:pt x="1966" y="4325"/>
                      <a:pt x="1481" y="4810"/>
                      <a:pt x="1481" y="5406"/>
                    </a:cubicBezTo>
                    <a:lnTo>
                      <a:pt x="1481" y="6282"/>
                    </a:lnTo>
                    <a:lnTo>
                      <a:pt x="1484" y="6296"/>
                    </a:lnTo>
                    <a:lnTo>
                      <a:pt x="1544" y="6314"/>
                    </a:lnTo>
                    <a:cubicBezTo>
                      <a:pt x="2113" y="6492"/>
                      <a:pt x="2607" y="6551"/>
                      <a:pt x="3014" y="6551"/>
                    </a:cubicBezTo>
                    <a:cubicBezTo>
                      <a:pt x="3808" y="6551"/>
                      <a:pt x="4268" y="6325"/>
                      <a:pt x="4297" y="6310"/>
                    </a:cubicBezTo>
                    <a:lnTo>
                      <a:pt x="4353" y="6282"/>
                    </a:lnTo>
                    <a:lnTo>
                      <a:pt x="4359" y="6282"/>
                    </a:lnTo>
                    <a:lnTo>
                      <a:pt x="4359" y="5406"/>
                    </a:lnTo>
                    <a:cubicBezTo>
                      <a:pt x="4359" y="4810"/>
                      <a:pt x="3874" y="4325"/>
                      <a:pt x="3278" y="4325"/>
                    </a:cubicBezTo>
                    <a:close/>
                    <a:moveTo>
                      <a:pt x="4675" y="3454"/>
                    </a:moveTo>
                    <a:lnTo>
                      <a:pt x="3964" y="3454"/>
                    </a:lnTo>
                    <a:cubicBezTo>
                      <a:pt x="3957" y="3738"/>
                      <a:pt x="3835" y="3994"/>
                      <a:pt x="3643" y="4178"/>
                    </a:cubicBezTo>
                    <a:cubicBezTo>
                      <a:pt x="4173" y="4336"/>
                      <a:pt x="4561" y="4827"/>
                      <a:pt x="4561" y="5407"/>
                    </a:cubicBezTo>
                    <a:lnTo>
                      <a:pt x="4561" y="5677"/>
                    </a:lnTo>
                    <a:cubicBezTo>
                      <a:pt x="5262" y="5651"/>
                      <a:pt x="5667" y="5453"/>
                      <a:pt x="5693" y="5439"/>
                    </a:cubicBezTo>
                    <a:lnTo>
                      <a:pt x="5750" y="5410"/>
                    </a:lnTo>
                    <a:lnTo>
                      <a:pt x="5756" y="5410"/>
                    </a:lnTo>
                    <a:lnTo>
                      <a:pt x="5756" y="4534"/>
                    </a:lnTo>
                    <a:cubicBezTo>
                      <a:pt x="5756" y="3938"/>
                      <a:pt x="5271" y="3454"/>
                      <a:pt x="4675" y="3454"/>
                    </a:cubicBezTo>
                    <a:close/>
                    <a:moveTo>
                      <a:pt x="4865" y="1690"/>
                    </a:moveTo>
                    <a:cubicBezTo>
                      <a:pt x="5131" y="1857"/>
                      <a:pt x="5318" y="2139"/>
                      <a:pt x="5352" y="2467"/>
                    </a:cubicBezTo>
                    <a:cubicBezTo>
                      <a:pt x="5460" y="2517"/>
                      <a:pt x="5581" y="2546"/>
                      <a:pt x="5709" y="2546"/>
                    </a:cubicBezTo>
                    <a:cubicBezTo>
                      <a:pt x="6175" y="2546"/>
                      <a:pt x="6553" y="2169"/>
                      <a:pt x="6553" y="1702"/>
                    </a:cubicBezTo>
                    <a:cubicBezTo>
                      <a:pt x="6553" y="1236"/>
                      <a:pt x="6175" y="858"/>
                      <a:pt x="5709" y="858"/>
                    </a:cubicBezTo>
                    <a:cubicBezTo>
                      <a:pt x="5247" y="858"/>
                      <a:pt x="4872" y="1229"/>
                      <a:pt x="4865" y="1690"/>
                    </a:cubicBezTo>
                    <a:close/>
                    <a:moveTo>
                      <a:pt x="6067" y="2604"/>
                    </a:moveTo>
                    <a:lnTo>
                      <a:pt x="5356" y="2604"/>
                    </a:lnTo>
                    <a:cubicBezTo>
                      <a:pt x="5348" y="2889"/>
                      <a:pt x="5227" y="3145"/>
                      <a:pt x="5035" y="3329"/>
                    </a:cubicBezTo>
                    <a:cubicBezTo>
                      <a:pt x="5565" y="3486"/>
                      <a:pt x="5952" y="3978"/>
                      <a:pt x="5952" y="4558"/>
                    </a:cubicBezTo>
                    <a:lnTo>
                      <a:pt x="5952" y="4828"/>
                    </a:lnTo>
                    <a:cubicBezTo>
                      <a:pt x="6654" y="4802"/>
                      <a:pt x="7059" y="4603"/>
                      <a:pt x="7085" y="4590"/>
                    </a:cubicBezTo>
                    <a:lnTo>
                      <a:pt x="7142" y="4561"/>
                    </a:lnTo>
                    <a:lnTo>
                      <a:pt x="7148" y="4561"/>
                    </a:lnTo>
                    <a:lnTo>
                      <a:pt x="7148" y="3685"/>
                    </a:lnTo>
                    <a:cubicBezTo>
                      <a:pt x="7148" y="3089"/>
                      <a:pt x="6663" y="2604"/>
                      <a:pt x="6067" y="2604"/>
                    </a:cubicBezTo>
                    <a:close/>
                    <a:moveTo>
                      <a:pt x="1439" y="3396"/>
                    </a:moveTo>
                    <a:cubicBezTo>
                      <a:pt x="1604" y="3396"/>
                      <a:pt x="1758" y="3348"/>
                      <a:pt x="1888" y="3266"/>
                    </a:cubicBezTo>
                    <a:cubicBezTo>
                      <a:pt x="1930" y="2996"/>
                      <a:pt x="2074" y="2760"/>
                      <a:pt x="2281" y="2599"/>
                    </a:cubicBezTo>
                    <a:cubicBezTo>
                      <a:pt x="2282" y="2583"/>
                      <a:pt x="2283" y="2568"/>
                      <a:pt x="2283" y="2552"/>
                    </a:cubicBezTo>
                    <a:cubicBezTo>
                      <a:pt x="2283" y="2085"/>
                      <a:pt x="1905" y="1708"/>
                      <a:pt x="1439" y="1708"/>
                    </a:cubicBezTo>
                    <a:cubicBezTo>
                      <a:pt x="973" y="1708"/>
                      <a:pt x="595" y="2085"/>
                      <a:pt x="595" y="2552"/>
                    </a:cubicBezTo>
                    <a:cubicBezTo>
                      <a:pt x="595" y="3018"/>
                      <a:pt x="973" y="3396"/>
                      <a:pt x="1439" y="3396"/>
                    </a:cubicBezTo>
                    <a:close/>
                    <a:moveTo>
                      <a:pt x="2197" y="4178"/>
                    </a:moveTo>
                    <a:cubicBezTo>
                      <a:pt x="2006" y="3995"/>
                      <a:pt x="1885" y="3740"/>
                      <a:pt x="1876" y="3457"/>
                    </a:cubicBezTo>
                    <a:cubicBezTo>
                      <a:pt x="1850" y="3455"/>
                      <a:pt x="1824" y="3454"/>
                      <a:pt x="1797" y="3454"/>
                    </a:cubicBezTo>
                    <a:lnTo>
                      <a:pt x="1081" y="3454"/>
                    </a:lnTo>
                    <a:cubicBezTo>
                      <a:pt x="485" y="3454"/>
                      <a:pt x="0" y="3938"/>
                      <a:pt x="0" y="4534"/>
                    </a:cubicBezTo>
                    <a:lnTo>
                      <a:pt x="0" y="5410"/>
                    </a:lnTo>
                    <a:lnTo>
                      <a:pt x="2" y="5424"/>
                    </a:lnTo>
                    <a:lnTo>
                      <a:pt x="63" y="5443"/>
                    </a:lnTo>
                    <a:cubicBezTo>
                      <a:pt x="519" y="5586"/>
                      <a:pt x="926" y="5651"/>
                      <a:pt x="1280" y="5672"/>
                    </a:cubicBezTo>
                    <a:lnTo>
                      <a:pt x="1280" y="5407"/>
                    </a:lnTo>
                    <a:cubicBezTo>
                      <a:pt x="1280" y="4827"/>
                      <a:pt x="1667" y="4336"/>
                      <a:pt x="2197" y="4178"/>
                    </a:cubicBezTo>
                    <a:close/>
                  </a:path>
                </a:pathLst>
              </a:custGeom>
              <a:solidFill>
                <a:schemeClr val="tx1">
                  <a:lumMod val="75000"/>
                  <a:lumOff val="25000"/>
                </a:schemeClr>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rial" panose="020b0604020202020204" pitchFamily="34" charset="0"/>
                  <a:ea typeface="阿里巴巴普惠体 R" panose="00020600040101010101" pitchFamily="18" charset="-122"/>
                </a:endParaRPr>
              </a:p>
            </p:txBody>
          </p:sp>
        </p:grpSp>
        <p:grpSp>
          <p:nvGrpSpPr>
            <p:cNvPr id="42" name="组合 41"/>
            <p:cNvGrpSpPr/>
            <p:nvPr/>
          </p:nvGrpSpPr>
          <p:grpSpPr>
            <a:xfrm>
              <a:off x="9365456" y="4339122"/>
              <a:ext cx="2243252" cy="1168645"/>
              <a:chOff x="4919583" y="5338748"/>
              <a:chExt cx="2243252" cy="1168645"/>
            </a:xfrm>
          </p:grpSpPr>
          <p:sp>
            <p:nvSpPr>
              <p:cNvPr id="43" name="Rectangle 16"/>
              <p:cNvSpPr/>
              <p:nvPr/>
            </p:nvSpPr>
            <p:spPr>
              <a:xfrm flipH="1">
                <a:off x="4919583" y="5713073"/>
                <a:ext cx="2243252" cy="79432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键入文本单击此处键入文本单击此处键入文本单击此处键入文本</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4" name="Title 11"/>
              <p:cNvSpPr txBox="1"/>
              <p:nvPr/>
            </p:nvSpPr>
            <p:spPr>
              <a:xfrm flipH="1">
                <a:off x="5067916" y="5338748"/>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fade">
                                      <p:cBhvr>
                                        <p:cTn id="13" dur="500"/>
                                        <p:tgtEl>
                                          <p:spTgt spid="51"/>
                                        </p:tgtEl>
                                      </p:cBhvr>
                                    </p:animEffect>
                                    <p:anim calcmode="lin" valueType="num">
                                      <p:cBhvr>
                                        <p:cTn id="14" dur="500" fill="hold"/>
                                        <p:tgtEl>
                                          <p:spTgt spid="51"/>
                                        </p:tgtEl>
                                        <p:attrNameLst>
                                          <p:attrName>ppt_x</p:attrName>
                                        </p:attrNameLst>
                                      </p:cBhvr>
                                      <p:tavLst>
                                        <p:tav tm="0">
                                          <p:val>
                                            <p:strVal val="#ppt_x"/>
                                          </p:val>
                                        </p:tav>
                                        <p:tav tm="100000">
                                          <p:val>
                                            <p:strVal val="#ppt_x"/>
                                          </p:val>
                                        </p:tav>
                                      </p:tavLst>
                                    </p:anim>
                                    <p:anim calcmode="lin" valueType="num">
                                      <p:cBhvr>
                                        <p:cTn id="15" dur="500" fill="hold"/>
                                        <p:tgtEl>
                                          <p:spTgt spid="51"/>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500"/>
                                        <p:tgtEl>
                                          <p:spTgt spid="52"/>
                                        </p:tgtEl>
                                      </p:cBhvr>
                                    </p:animEffect>
                                    <p:anim calcmode="lin" valueType="num">
                                      <p:cBhvr>
                                        <p:cTn id="20" dur="500" fill="hold"/>
                                        <p:tgtEl>
                                          <p:spTgt spid="52"/>
                                        </p:tgtEl>
                                        <p:attrNameLst>
                                          <p:attrName>ppt_x</p:attrName>
                                        </p:attrNameLst>
                                      </p:cBhvr>
                                      <p:tavLst>
                                        <p:tav tm="0">
                                          <p:val>
                                            <p:strVal val="#ppt_x"/>
                                          </p:val>
                                        </p:tav>
                                        <p:tav tm="100000">
                                          <p:val>
                                            <p:strVal val="#ppt_x"/>
                                          </p:val>
                                        </p:tav>
                                      </p:tavLst>
                                    </p:anim>
                                    <p:anim calcmode="lin" valueType="num">
                                      <p:cBhvr>
                                        <p:cTn id="21" dur="500" fill="hold"/>
                                        <p:tgtEl>
                                          <p:spTgt spid="52"/>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fade">
                                      <p:cBhvr>
                                        <p:cTn id="25" dur="500"/>
                                        <p:tgtEl>
                                          <p:spTgt spid="53"/>
                                        </p:tgtEl>
                                      </p:cBhvr>
                                    </p:animEffect>
                                    <p:anim calcmode="lin" valueType="num">
                                      <p:cBhvr>
                                        <p:cTn id="26" dur="500" fill="hold"/>
                                        <p:tgtEl>
                                          <p:spTgt spid="53"/>
                                        </p:tgtEl>
                                        <p:attrNameLst>
                                          <p:attrName>ppt_x</p:attrName>
                                        </p:attrNameLst>
                                      </p:cBhvr>
                                      <p:tavLst>
                                        <p:tav tm="0">
                                          <p:val>
                                            <p:strVal val="#ppt_x"/>
                                          </p:val>
                                        </p:tav>
                                        <p:tav tm="100000">
                                          <p:val>
                                            <p:strVal val="#ppt_x"/>
                                          </p:val>
                                        </p:tav>
                                      </p:tavLst>
                                    </p:anim>
                                    <p:anim calcmode="lin" valueType="num">
                                      <p:cBhvr>
                                        <p:cTn id="27" dur="500" fill="hold"/>
                                        <p:tgtEl>
                                          <p:spTgt spid="53"/>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500"/>
                                        <p:tgtEl>
                                          <p:spTgt spid="54"/>
                                        </p:tgtEl>
                                      </p:cBhvr>
                                    </p:animEffect>
                                    <p:anim calcmode="lin" valueType="num">
                                      <p:cBhvr>
                                        <p:cTn id="32" dur="500" fill="hold"/>
                                        <p:tgtEl>
                                          <p:spTgt spid="54"/>
                                        </p:tgtEl>
                                        <p:attrNameLst>
                                          <p:attrName>ppt_x</p:attrName>
                                        </p:attrNameLst>
                                      </p:cBhvr>
                                      <p:tavLst>
                                        <p:tav tm="0">
                                          <p:val>
                                            <p:strVal val="#ppt_x"/>
                                          </p:val>
                                        </p:tav>
                                        <p:tav tm="100000">
                                          <p:val>
                                            <p:strVal val="#ppt_x"/>
                                          </p:val>
                                        </p:tav>
                                      </p:tavLst>
                                    </p:anim>
                                    <p:anim calcmode="lin" valueType="num">
                                      <p:cBhvr>
                                        <p:cTn id="33" dur="5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grpSp>
        <p:nvGrpSpPr>
          <p:cNvPr id="3" name="组合 2"/>
          <p:cNvGrpSpPr/>
          <p:nvPr/>
        </p:nvGrpSpPr>
        <p:grpSpPr>
          <a:xfrm>
            <a:off x="410946" y="148817"/>
            <a:ext cx="2736852" cy="780022"/>
            <a:chOff x="7224773" y="1342617"/>
            <a:chExt cx="2736852" cy="780022"/>
          </a:xfrm>
        </p:grpSpPr>
        <p:sp>
          <p:nvSpPr>
            <p:cNvPr id="5" name="文本框 4"/>
            <p:cNvSpPr txBox="1"/>
            <p:nvPr/>
          </p:nvSpPr>
          <p:spPr>
            <a:xfrm>
              <a:off x="8050753" y="1446141"/>
              <a:ext cx="1910872" cy="461665"/>
            </a:xfrm>
            <a:prstGeom prst="rect">
              <a:avLst/>
            </a:prstGeom>
            <a:noFill/>
          </p:spPr>
          <p:txBody>
            <a:bodyPr wrap="square" rtlCol="0">
              <a:spAutoFit/>
              <a:scene3d>
                <a:camera prst="orthographicFront"/>
                <a:lightRig rig="threePt" dir="t"/>
              </a:scene3d>
              <a:sp3d contourW="12700"/>
            </a:bodyPr>
            <a:lstStyle/>
            <a:p>
              <a:pPr defTabSz="457200"/>
              <a:r>
                <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rPr>
                <a:t>公司介绍</a:t>
              </a:r>
              <a:endPar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endParaRPr>
            </a:p>
          </p:txBody>
        </p:sp>
        <p:sp>
          <p:nvSpPr>
            <p:cNvPr id="6" name="矩形 5"/>
            <p:cNvSpPr/>
            <p:nvPr/>
          </p:nvSpPr>
          <p:spPr bwMode="auto">
            <a:xfrm>
              <a:off x="8073613" y="1843116"/>
              <a:ext cx="1845722" cy="215444"/>
            </a:xfrm>
            <a:prstGeom prst="rect">
              <a:avLst/>
            </a:prstGeom>
          </p:spPr>
          <p:txBody>
            <a:bodyPr wrap="square">
              <a:spAutoFit/>
              <a:scene3d>
                <a:camera prst="orthographicFront"/>
                <a:lightRig rig="threePt" dir="t"/>
              </a:scene3d>
              <a:sp3d contourW="12700"/>
            </a:bodyPr>
            <a:lstStyle/>
            <a:p>
              <a:pPr algn="dist" defTabSz="457200">
                <a:defRPr/>
              </a:pPr>
              <a:r>
                <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rPr>
                <a:t>COMPANY INTRODUCTION</a:t>
              </a:r>
              <a:endParaRPr lang="zh-CN" altLang="en-US" sz="800">
                <a:solidFill>
                  <a:prstClr val="black">
                    <a:lumMod val="65000"/>
                    <a:lumOff val="35000"/>
                  </a:prstClr>
                </a:solidFill>
                <a:latin typeface="思源黑体 CN Light" panose="020b0300000000000000" pitchFamily="34" charset="-122"/>
                <a:ea typeface="思源黑体 CN Bold" panose="020b0800000000000000" pitchFamily="34" charset="-122"/>
              </a:endParaRPr>
            </a:p>
          </p:txBody>
        </p:sp>
        <p:sp>
          <p:nvSpPr>
            <p:cNvPr id="7" name="矩形 6"/>
            <p:cNvSpPr/>
            <p:nvPr/>
          </p:nvSpPr>
          <p:spPr bwMode="auto">
            <a:xfrm>
              <a:off x="7224773" y="1342617"/>
              <a:ext cx="783690" cy="780022"/>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01.</a:t>
              </a:r>
              <a:endPar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8" name="4f0700ff-3b88-49f1-aa00-d8840381724d" descr="iS4AAB+LCAAAAAAABADdWdFymzgU/Re2+5bNICGB7TeSbHb3odtMk+l0ZycPxFZs7WDIgNyp2+m/r8DgXBGkIgpNwpstdOVzz9HV0cVfnTd85Swc5Jw4b8T+gcnP19soExc8WmfR9m26YrF8dpWlDywTnOXO4t+vVRAGQR+ieMeqWXs5/pYnfLvblsPOwj115VD0GQwhtxy8YEu+jeILvuZCri1H/sqvWLZkiagmimzHTpzqC8VF0B9ZunuQP+o6305qMB7MQGQ8WQM0VbTj/uq0RxMQfZamMYuSp+EHJG3hFISfp3GaPQ2up/pg6rv7e75kNxu2ZWWUfHTDExEmq+tNtKp5O8v4eiMSlufVwLu7/9hSgLAFlYHlkuX0Xb6Ri/9yeUlw4IehxNkKOvj58vk+lA8BMDNr+WD03F4+GI7c7vohNIaAfruAKJiFIYICKrCfoQAJgQpiiMa+ApXwHiWoxFvUIBqlCANNEbqhP/eghgrs56jCOdTQg2jsy1AJ71GHMB5b1CEepQ5n7RpS7M9CCjVUYD9DHQYzqCGBaOzrUAnvUYdKvEUd4lHqcK7R8Hd6HmKooYR9K6fwZCU5Ui42sCiv0pwLnibVvMfL0L5MJGP3VUk7V5G8MTHBsrx80ogHT0+cP9OMf0kTEcVhzNfJVqp8UIuJ5aYgqrhsLdWnZ6kQ6dYpNka1qa75F/ae5Sz7xCTs+yjO6w0iKXtgf8vfq3dkOVCUzHsWR4J/UmYoY6XdNO97xyxvgdLwsKiX+FG2musorMktkjPxsVa+/PaP8u1jVTJneyWnYg49RujntKzzyJ6z+K11FWUGOkUtElyn2Z1RAahRV/rnk6Of/jD97mmgq4Ab9lno6Af6dGTfg1b1gef8jsdc7I28Ez3v5Y/nCttHfAUKmMKtFiJRIUKHLEIfwTVs4RGiB/LvuGWGgd5gFzdNxEgs1aM7OBAEd/AG55LHRWMbLotddNhTlWPUBnMcLPY3tCLlQUuux0oH20qfOVUz90bPvJBi+MzPd7l0p7rIOmneyJzYmm7wKkwXdzFdrD93ApUl2vfUN7A1cdPVKQA16kq/Pzn6RzddHf1An67sB/amOx/CubDhFJurEGf2pjvTmK5hywwDvcHu3Mp6kPsCXRdD1zWlXqAHuZMnbx6Gz31s38XQd21yR7bGi15Hu+t1cV5Pf/gg9VJKcN+z38TXxL1XpwFUqbMA3vQEGN19dQIAhTrzT+ztFw3S9Hqm00ztegm1N2Cka3tN+2Yg9A2KfTsfeomdrwc92Ji72gCSYPzcx/ZgD3qwTe4zaw9+Hd0v6eLBxHAEqXdU0vulp4mviXuwTgOoUlcBqDs9AUb3YJ0AQKHO/KMeHjxID0xMp5naBFPcw4N1XbBp3wyEvkGx3StY/BL7YAI92JQ7VntBSsbPfWwPJtCDbXKnth6MX0cfTLt4MDX886XeUWnvd6AmvibuwToNoEqdBQimJ8DoHqwTACjUmf+ZvQfjQfpgajrN1D6Yzu09GGv//h2kDzaiVyn27d7H4pfYB1Powcbc1V7QR+PnPrYHU+jB38/99tv/kd9oBYkuAAA="/>
          <p:cNvGrpSpPr>
            <a:grpSpLocks noChangeAspect="1"/>
          </p:cNvGrpSpPr>
          <p:nvPr/>
        </p:nvGrpSpPr>
        <p:grpSpPr>
          <a:xfrm>
            <a:off x="1071041" y="2412501"/>
            <a:ext cx="10049918" cy="3805192"/>
            <a:chOff x="1071041" y="1621604"/>
            <a:chExt cx="10049918" cy="3805192"/>
          </a:xfrm>
        </p:grpSpPr>
        <p:cxnSp>
          <p:nvCxnSpPr>
            <p:cNvPr id="9" name="Straight Connector 64"/>
            <p:cNvCxnSpPr/>
            <p:nvPr/>
          </p:nvCxnSpPr>
          <p:spPr>
            <a:xfrm>
              <a:off x="1071041" y="2014222"/>
              <a:ext cx="10049918"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65"/>
            <p:cNvCxnSpPr/>
            <p:nvPr/>
          </p:nvCxnSpPr>
          <p:spPr>
            <a:xfrm>
              <a:off x="1071041" y="2601688"/>
              <a:ext cx="10049918"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66"/>
            <p:cNvCxnSpPr/>
            <p:nvPr/>
          </p:nvCxnSpPr>
          <p:spPr>
            <a:xfrm>
              <a:off x="1071041" y="3189156"/>
              <a:ext cx="10049918"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67"/>
            <p:cNvCxnSpPr/>
            <p:nvPr/>
          </p:nvCxnSpPr>
          <p:spPr>
            <a:xfrm>
              <a:off x="1071041" y="3776622"/>
              <a:ext cx="10049918"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68"/>
            <p:cNvCxnSpPr/>
            <p:nvPr/>
          </p:nvCxnSpPr>
          <p:spPr>
            <a:xfrm>
              <a:off x="1071041" y="4364089"/>
              <a:ext cx="10049918"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69"/>
            <p:cNvCxnSpPr/>
            <p:nvPr/>
          </p:nvCxnSpPr>
          <p:spPr>
            <a:xfrm>
              <a:off x="1071041" y="4951556"/>
              <a:ext cx="10049918"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5" name="RelativeShape4"/>
            <p:cNvSpPr/>
            <p:nvPr/>
          </p:nvSpPr>
          <p:spPr bwMode="auto">
            <a:xfrm>
              <a:off x="6646912" y="1647551"/>
              <a:ext cx="2412647" cy="3304005"/>
            </a:xfrm>
            <a:custGeom>
              <a:gdLst>
                <a:gd name="connsiteX0" fmla="*/ 1093415 w 2188163"/>
                <a:gd name="connsiteY0" fmla="*/ 0 h 2996584"/>
                <a:gd name="connsiteX1" fmla="*/ 1137584 w 2188163"/>
                <a:gd name="connsiteY1" fmla="*/ 229623 h 2996584"/>
                <a:gd name="connsiteX2" fmla="*/ 2188163 w 2188163"/>
                <a:gd name="connsiteY2" fmla="*/ 2996584 h 2996584"/>
                <a:gd name="connsiteX3" fmla="*/ 1093415 w 2188163"/>
                <a:gd name="connsiteY3" fmla="*/ 2996584 h 2996584"/>
                <a:gd name="connsiteX4" fmla="*/ 0 w 2188163"/>
                <a:gd name="connsiteY4" fmla="*/ 2996584 h 2996584"/>
                <a:gd name="connsiteX5" fmla="*/ 1049300 w 2188163"/>
                <a:gd name="connsiteY5" fmla="*/ 229623 h 2996584"/>
                <a:gd name="connsiteX6" fmla="*/ 1093415 w 2188163"/>
                <a:gd name="connsiteY6" fmla="*/ 0 h 299658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163" h="2996584">
                  <a:moveTo>
                    <a:pt x="1093415" y="0"/>
                  </a:moveTo>
                  <a:cubicBezTo>
                    <a:pt x="1102880" y="0"/>
                    <a:pt x="1121809" y="103331"/>
                    <a:pt x="1137584" y="229623"/>
                  </a:cubicBezTo>
                  <a:cubicBezTo>
                    <a:pt x="1424679" y="2313455"/>
                    <a:pt x="2188163" y="2996584"/>
                    <a:pt x="2188163" y="2996584"/>
                  </a:cubicBezTo>
                  <a:cubicBezTo>
                    <a:pt x="2188163" y="2996584"/>
                    <a:pt x="2188163" y="2996584"/>
                    <a:pt x="1093415" y="2996584"/>
                  </a:cubicBezTo>
                  <a:cubicBezTo>
                    <a:pt x="1093415" y="2996584"/>
                    <a:pt x="1093415" y="2996584"/>
                    <a:pt x="0" y="2996584"/>
                  </a:cubicBezTo>
                  <a:cubicBezTo>
                    <a:pt x="0" y="2996584"/>
                    <a:pt x="762555" y="2313455"/>
                    <a:pt x="1049300" y="229623"/>
                  </a:cubicBezTo>
                  <a:cubicBezTo>
                    <a:pt x="1065056" y="103331"/>
                    <a:pt x="1083962" y="0"/>
                    <a:pt x="1093415" y="0"/>
                  </a:cubicBezTo>
                  <a:close/>
                </a:path>
              </a:pathLst>
            </a:custGeom>
            <a:noFill/>
            <a:ln>
              <a:noFill/>
            </a:ln>
          </p:spPr>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16" name="ValueShape4"/>
            <p:cNvSpPr/>
            <p:nvPr/>
          </p:nvSpPr>
          <p:spPr bwMode="auto">
            <a:xfrm>
              <a:off x="6646912" y="2671792"/>
              <a:ext cx="2412647" cy="2279763"/>
            </a:xfrm>
            <a:custGeom>
              <a:gdLst>
                <a:gd name="connsiteX0" fmla="*/ 1093415 w 2188163"/>
                <a:gd name="connsiteY0" fmla="*/ 0 h 1498292"/>
                <a:gd name="connsiteX1" fmla="*/ 1137584 w 2188163"/>
                <a:gd name="connsiteY1" fmla="*/ 114812 h 1498292"/>
                <a:gd name="connsiteX2" fmla="*/ 2188163 w 2188163"/>
                <a:gd name="connsiteY2" fmla="*/ 1498292 h 1498292"/>
                <a:gd name="connsiteX3" fmla="*/ 1093415 w 2188163"/>
                <a:gd name="connsiteY3" fmla="*/ 1498292 h 1498292"/>
                <a:gd name="connsiteX4" fmla="*/ 0 w 2188163"/>
                <a:gd name="connsiteY4" fmla="*/ 1498292 h 1498292"/>
                <a:gd name="connsiteX5" fmla="*/ 1049300 w 2188163"/>
                <a:gd name="connsiteY5" fmla="*/ 114812 h 1498292"/>
                <a:gd name="connsiteX6" fmla="*/ 1093415 w 2188163"/>
                <a:gd name="connsiteY6" fmla="*/ 0 h 149829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163" h="1498292">
                  <a:moveTo>
                    <a:pt x="1093415" y="0"/>
                  </a:moveTo>
                  <a:cubicBezTo>
                    <a:pt x="1102880" y="0"/>
                    <a:pt x="1121809" y="51665"/>
                    <a:pt x="1137584" y="114812"/>
                  </a:cubicBezTo>
                  <a:cubicBezTo>
                    <a:pt x="1424679" y="1156728"/>
                    <a:pt x="2188163" y="1498292"/>
                    <a:pt x="2188163" y="1498292"/>
                  </a:cubicBezTo>
                  <a:cubicBezTo>
                    <a:pt x="2188163" y="1498292"/>
                    <a:pt x="2188163" y="1498292"/>
                    <a:pt x="1093415" y="1498292"/>
                  </a:cubicBezTo>
                  <a:cubicBezTo>
                    <a:pt x="1093415" y="1498292"/>
                    <a:pt x="1093415" y="1498292"/>
                    <a:pt x="0" y="1498292"/>
                  </a:cubicBezTo>
                  <a:cubicBezTo>
                    <a:pt x="0" y="1498292"/>
                    <a:pt x="762555" y="1156728"/>
                    <a:pt x="1049300" y="114812"/>
                  </a:cubicBezTo>
                  <a:cubicBezTo>
                    <a:pt x="1065056" y="51665"/>
                    <a:pt x="1083962" y="0"/>
                    <a:pt x="1093415" y="0"/>
                  </a:cubicBezTo>
                  <a:close/>
                </a:path>
              </a:pathLst>
            </a:custGeom>
            <a:solidFill>
              <a:schemeClr val="tx1">
                <a:lumMod val="75000"/>
                <a:lumOff val="25000"/>
              </a:schemeClr>
            </a:solidFill>
            <a:ln>
              <a:noFill/>
            </a:ln>
          </p:spPr>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17" name="CustomText4"/>
            <p:cNvSpPr txBox="1"/>
            <p:nvPr/>
          </p:nvSpPr>
          <p:spPr>
            <a:xfrm>
              <a:off x="7378715" y="5149797"/>
              <a:ext cx="949042" cy="276999"/>
            </a:xfrm>
            <a:prstGeom prst="rect">
              <a:avLst/>
            </a:prstGeom>
            <a:noFill/>
          </p:spPr>
          <p:txBody>
            <a:bodyPr wrap="none" lIns="0" tIns="0" rIns="0" bIns="0" anchor="t">
              <a:normAutofit/>
            </a:bodyPr>
            <a:lstStyle/>
            <a:p>
              <a:pPr algn="ctr"/>
              <a:r>
                <a:rPr lang="en-US" altLang="zh-CN" sz="1600" b="0">
                  <a:solidFill>
                    <a:srgbClr val="E77734"/>
                  </a:solidFill>
                  <a:latin typeface="思源黑体 CN Bold" panose="020b0800000000000000" pitchFamily="34" charset="-122"/>
                  <a:ea typeface="思源黑体 CN Bold" panose="020b0800000000000000" pitchFamily="34" charset="-122"/>
                </a:rPr>
                <a:t>TEXT HERE</a:t>
              </a:r>
              <a:endParaRPr lang="en-US" altLang="zh-CN" sz="1600" b="0">
                <a:solidFill>
                  <a:srgbClr val="E77734"/>
                </a:solidFill>
                <a:latin typeface="思源黑体 CN Bold" panose="020b0800000000000000" pitchFamily="34" charset="-122"/>
                <a:ea typeface="思源黑体 CN Bold" panose="020b0800000000000000" pitchFamily="34" charset="-122"/>
              </a:endParaRPr>
            </a:p>
          </p:txBody>
        </p:sp>
        <p:sp>
          <p:nvSpPr>
            <p:cNvPr id="18" name="RelativeShape3"/>
            <p:cNvSpPr/>
            <p:nvPr/>
          </p:nvSpPr>
          <p:spPr bwMode="auto">
            <a:xfrm>
              <a:off x="4922341" y="1647551"/>
              <a:ext cx="2412647" cy="3304005"/>
            </a:xfrm>
            <a:custGeom>
              <a:gdLst>
                <a:gd name="connsiteX0" fmla="*/ 1093415 w 2188163"/>
                <a:gd name="connsiteY0" fmla="*/ 0 h 2996584"/>
                <a:gd name="connsiteX1" fmla="*/ 1137584 w 2188163"/>
                <a:gd name="connsiteY1" fmla="*/ 229623 h 2996584"/>
                <a:gd name="connsiteX2" fmla="*/ 2188163 w 2188163"/>
                <a:gd name="connsiteY2" fmla="*/ 2996584 h 2996584"/>
                <a:gd name="connsiteX3" fmla="*/ 1093415 w 2188163"/>
                <a:gd name="connsiteY3" fmla="*/ 2996584 h 2996584"/>
                <a:gd name="connsiteX4" fmla="*/ 0 w 2188163"/>
                <a:gd name="connsiteY4" fmla="*/ 2996584 h 2996584"/>
                <a:gd name="connsiteX5" fmla="*/ 1049300 w 2188163"/>
                <a:gd name="connsiteY5" fmla="*/ 229623 h 2996584"/>
                <a:gd name="connsiteX6" fmla="*/ 1093415 w 2188163"/>
                <a:gd name="connsiteY6" fmla="*/ 0 h 299658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163" h="2996584">
                  <a:moveTo>
                    <a:pt x="1093415" y="0"/>
                  </a:moveTo>
                  <a:cubicBezTo>
                    <a:pt x="1102880" y="0"/>
                    <a:pt x="1121809" y="103331"/>
                    <a:pt x="1137584" y="229623"/>
                  </a:cubicBezTo>
                  <a:cubicBezTo>
                    <a:pt x="1424679" y="2313455"/>
                    <a:pt x="2188163" y="2996584"/>
                    <a:pt x="2188163" y="2996584"/>
                  </a:cubicBezTo>
                  <a:cubicBezTo>
                    <a:pt x="2188163" y="2996584"/>
                    <a:pt x="2188163" y="2996584"/>
                    <a:pt x="1093415" y="2996584"/>
                  </a:cubicBezTo>
                  <a:cubicBezTo>
                    <a:pt x="1093415" y="2996584"/>
                    <a:pt x="1093415" y="2996584"/>
                    <a:pt x="0" y="2996584"/>
                  </a:cubicBezTo>
                  <a:cubicBezTo>
                    <a:pt x="0" y="2996584"/>
                    <a:pt x="762555" y="2313455"/>
                    <a:pt x="1049300" y="229623"/>
                  </a:cubicBezTo>
                  <a:cubicBezTo>
                    <a:pt x="1065056" y="103331"/>
                    <a:pt x="1083962" y="0"/>
                    <a:pt x="1093415" y="0"/>
                  </a:cubicBezTo>
                  <a:close/>
                </a:path>
              </a:pathLst>
            </a:custGeom>
            <a:noFill/>
            <a:ln>
              <a:noFill/>
            </a:ln>
          </p:spPr>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19" name="ValueShape3"/>
            <p:cNvSpPr/>
            <p:nvPr/>
          </p:nvSpPr>
          <p:spPr bwMode="auto">
            <a:xfrm>
              <a:off x="4922341" y="3497794"/>
              <a:ext cx="2412647" cy="1453762"/>
            </a:xfrm>
            <a:custGeom>
              <a:gdLst>
                <a:gd name="connsiteX0" fmla="*/ 1093415 w 2188163"/>
                <a:gd name="connsiteY0" fmla="*/ 0 h 1498292"/>
                <a:gd name="connsiteX1" fmla="*/ 1137584 w 2188163"/>
                <a:gd name="connsiteY1" fmla="*/ 114812 h 1498292"/>
                <a:gd name="connsiteX2" fmla="*/ 2188163 w 2188163"/>
                <a:gd name="connsiteY2" fmla="*/ 1498292 h 1498292"/>
                <a:gd name="connsiteX3" fmla="*/ 1093415 w 2188163"/>
                <a:gd name="connsiteY3" fmla="*/ 1498292 h 1498292"/>
                <a:gd name="connsiteX4" fmla="*/ 0 w 2188163"/>
                <a:gd name="connsiteY4" fmla="*/ 1498292 h 1498292"/>
                <a:gd name="connsiteX5" fmla="*/ 1049300 w 2188163"/>
                <a:gd name="connsiteY5" fmla="*/ 114812 h 1498292"/>
                <a:gd name="connsiteX6" fmla="*/ 1093415 w 2188163"/>
                <a:gd name="connsiteY6" fmla="*/ 0 h 149829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163" h="1498292">
                  <a:moveTo>
                    <a:pt x="1093415" y="0"/>
                  </a:moveTo>
                  <a:cubicBezTo>
                    <a:pt x="1102880" y="0"/>
                    <a:pt x="1121809" y="51665"/>
                    <a:pt x="1137584" y="114812"/>
                  </a:cubicBezTo>
                  <a:cubicBezTo>
                    <a:pt x="1424679" y="1156728"/>
                    <a:pt x="2188163" y="1498292"/>
                    <a:pt x="2188163" y="1498292"/>
                  </a:cubicBezTo>
                  <a:cubicBezTo>
                    <a:pt x="2188163" y="1498292"/>
                    <a:pt x="2188163" y="1498292"/>
                    <a:pt x="1093415" y="1498292"/>
                  </a:cubicBezTo>
                  <a:cubicBezTo>
                    <a:pt x="1093415" y="1498292"/>
                    <a:pt x="1093415" y="1498292"/>
                    <a:pt x="0" y="1498292"/>
                  </a:cubicBezTo>
                  <a:cubicBezTo>
                    <a:pt x="0" y="1498292"/>
                    <a:pt x="762555" y="1156728"/>
                    <a:pt x="1049300" y="114812"/>
                  </a:cubicBezTo>
                  <a:cubicBezTo>
                    <a:pt x="1065056" y="51665"/>
                    <a:pt x="1083962" y="0"/>
                    <a:pt x="1093415" y="0"/>
                  </a:cubicBezTo>
                  <a:close/>
                </a:path>
              </a:pathLst>
            </a:custGeom>
            <a:solidFill>
              <a:srgbClr val="FA920D"/>
            </a:solidFill>
            <a:ln>
              <a:noFill/>
            </a:ln>
          </p:spPr>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20" name="CustomText3"/>
            <p:cNvSpPr txBox="1"/>
            <p:nvPr/>
          </p:nvSpPr>
          <p:spPr>
            <a:xfrm>
              <a:off x="5654144" y="5149797"/>
              <a:ext cx="949042" cy="276999"/>
            </a:xfrm>
            <a:prstGeom prst="rect">
              <a:avLst/>
            </a:prstGeom>
            <a:noFill/>
          </p:spPr>
          <p:txBody>
            <a:bodyPr wrap="none" lIns="0" tIns="0" rIns="0" bIns="0" anchor="t">
              <a:normAutofit/>
            </a:bodyPr>
            <a:lstStyle/>
            <a:p>
              <a:pPr algn="ctr"/>
              <a:r>
                <a:rPr lang="en-US" altLang="zh-CN" sz="1600" b="0">
                  <a:solidFill>
                    <a:schemeClr val="tx1">
                      <a:lumMod val="75000"/>
                      <a:lumOff val="25000"/>
                    </a:schemeClr>
                  </a:solidFill>
                  <a:latin typeface="思源黑体 CN Bold" panose="020b0800000000000000" pitchFamily="34" charset="-122"/>
                  <a:ea typeface="思源黑体 CN Bold" panose="020b0800000000000000" pitchFamily="34" charset="-122"/>
                </a:rPr>
                <a:t>TEXT HERE</a:t>
              </a:r>
              <a:endParaRPr lang="en-US" altLang="zh-CN" sz="1600" b="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21" name="RelativeShape2"/>
            <p:cNvSpPr/>
            <p:nvPr/>
          </p:nvSpPr>
          <p:spPr bwMode="auto">
            <a:xfrm>
              <a:off x="3197771" y="1647551"/>
              <a:ext cx="2412647" cy="3304005"/>
            </a:xfrm>
            <a:custGeom>
              <a:gdLst>
                <a:gd name="connsiteX0" fmla="*/ 1093415 w 2188163"/>
                <a:gd name="connsiteY0" fmla="*/ 0 h 2996584"/>
                <a:gd name="connsiteX1" fmla="*/ 1137584 w 2188163"/>
                <a:gd name="connsiteY1" fmla="*/ 229623 h 2996584"/>
                <a:gd name="connsiteX2" fmla="*/ 2188163 w 2188163"/>
                <a:gd name="connsiteY2" fmla="*/ 2996584 h 2996584"/>
                <a:gd name="connsiteX3" fmla="*/ 1093415 w 2188163"/>
                <a:gd name="connsiteY3" fmla="*/ 2996584 h 2996584"/>
                <a:gd name="connsiteX4" fmla="*/ 0 w 2188163"/>
                <a:gd name="connsiteY4" fmla="*/ 2996584 h 2996584"/>
                <a:gd name="connsiteX5" fmla="*/ 1049300 w 2188163"/>
                <a:gd name="connsiteY5" fmla="*/ 229623 h 2996584"/>
                <a:gd name="connsiteX6" fmla="*/ 1093415 w 2188163"/>
                <a:gd name="connsiteY6" fmla="*/ 0 h 299658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163" h="2996584">
                  <a:moveTo>
                    <a:pt x="1093415" y="0"/>
                  </a:moveTo>
                  <a:cubicBezTo>
                    <a:pt x="1102880" y="0"/>
                    <a:pt x="1121809" y="103331"/>
                    <a:pt x="1137584" y="229623"/>
                  </a:cubicBezTo>
                  <a:cubicBezTo>
                    <a:pt x="1424679" y="2313455"/>
                    <a:pt x="2188163" y="2996584"/>
                    <a:pt x="2188163" y="2996584"/>
                  </a:cubicBezTo>
                  <a:cubicBezTo>
                    <a:pt x="2188163" y="2996584"/>
                    <a:pt x="2188163" y="2996584"/>
                    <a:pt x="1093415" y="2996584"/>
                  </a:cubicBezTo>
                  <a:cubicBezTo>
                    <a:pt x="1093415" y="2996584"/>
                    <a:pt x="1093415" y="2996584"/>
                    <a:pt x="0" y="2996584"/>
                  </a:cubicBezTo>
                  <a:cubicBezTo>
                    <a:pt x="0" y="2996584"/>
                    <a:pt x="762555" y="2313455"/>
                    <a:pt x="1049300" y="229623"/>
                  </a:cubicBezTo>
                  <a:cubicBezTo>
                    <a:pt x="1065056" y="103331"/>
                    <a:pt x="1083962" y="0"/>
                    <a:pt x="1093415" y="0"/>
                  </a:cubicBezTo>
                  <a:close/>
                </a:path>
              </a:pathLst>
            </a:custGeom>
            <a:noFill/>
            <a:ln>
              <a:noFill/>
            </a:ln>
          </p:spPr>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22" name="ValueShape2"/>
            <p:cNvSpPr/>
            <p:nvPr/>
          </p:nvSpPr>
          <p:spPr bwMode="auto">
            <a:xfrm>
              <a:off x="3197771" y="2770913"/>
              <a:ext cx="2412647" cy="2180643"/>
            </a:xfrm>
            <a:custGeom>
              <a:gdLst>
                <a:gd name="connsiteX0" fmla="*/ 1093415 w 2188163"/>
                <a:gd name="connsiteY0" fmla="*/ 0 h 1498292"/>
                <a:gd name="connsiteX1" fmla="*/ 1137584 w 2188163"/>
                <a:gd name="connsiteY1" fmla="*/ 114812 h 1498292"/>
                <a:gd name="connsiteX2" fmla="*/ 2188163 w 2188163"/>
                <a:gd name="connsiteY2" fmla="*/ 1498292 h 1498292"/>
                <a:gd name="connsiteX3" fmla="*/ 1093415 w 2188163"/>
                <a:gd name="connsiteY3" fmla="*/ 1498292 h 1498292"/>
                <a:gd name="connsiteX4" fmla="*/ 0 w 2188163"/>
                <a:gd name="connsiteY4" fmla="*/ 1498292 h 1498292"/>
                <a:gd name="connsiteX5" fmla="*/ 1049300 w 2188163"/>
                <a:gd name="connsiteY5" fmla="*/ 114812 h 1498292"/>
                <a:gd name="connsiteX6" fmla="*/ 1093415 w 2188163"/>
                <a:gd name="connsiteY6" fmla="*/ 0 h 149829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163" h="1498292">
                  <a:moveTo>
                    <a:pt x="1093415" y="0"/>
                  </a:moveTo>
                  <a:cubicBezTo>
                    <a:pt x="1102880" y="0"/>
                    <a:pt x="1121809" y="51665"/>
                    <a:pt x="1137584" y="114812"/>
                  </a:cubicBezTo>
                  <a:cubicBezTo>
                    <a:pt x="1424679" y="1156728"/>
                    <a:pt x="2188163" y="1498292"/>
                    <a:pt x="2188163" y="1498292"/>
                  </a:cubicBezTo>
                  <a:cubicBezTo>
                    <a:pt x="2188163" y="1498292"/>
                    <a:pt x="2188163" y="1498292"/>
                    <a:pt x="1093415" y="1498292"/>
                  </a:cubicBezTo>
                  <a:cubicBezTo>
                    <a:pt x="1093415" y="1498292"/>
                    <a:pt x="1093415" y="1498292"/>
                    <a:pt x="0" y="1498292"/>
                  </a:cubicBezTo>
                  <a:cubicBezTo>
                    <a:pt x="0" y="1498292"/>
                    <a:pt x="762555" y="1156728"/>
                    <a:pt x="1049300" y="114812"/>
                  </a:cubicBezTo>
                  <a:cubicBezTo>
                    <a:pt x="1065056" y="51665"/>
                    <a:pt x="1083962" y="0"/>
                    <a:pt x="1093415" y="0"/>
                  </a:cubicBezTo>
                  <a:close/>
                </a:path>
              </a:pathLst>
            </a:custGeom>
            <a:solidFill>
              <a:schemeClr val="tx1">
                <a:lumMod val="75000"/>
                <a:lumOff val="25000"/>
              </a:schemeClr>
            </a:solidFill>
            <a:ln>
              <a:noFill/>
            </a:ln>
          </p:spPr>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23" name="CustomText2"/>
            <p:cNvSpPr txBox="1"/>
            <p:nvPr/>
          </p:nvSpPr>
          <p:spPr>
            <a:xfrm>
              <a:off x="3929574" y="5149797"/>
              <a:ext cx="949042" cy="276999"/>
            </a:xfrm>
            <a:prstGeom prst="rect">
              <a:avLst/>
            </a:prstGeom>
            <a:noFill/>
          </p:spPr>
          <p:txBody>
            <a:bodyPr wrap="none" lIns="0" tIns="0" rIns="0" bIns="0" anchor="t">
              <a:normAutofit/>
            </a:bodyPr>
            <a:lstStyle/>
            <a:p>
              <a:pPr algn="ctr"/>
              <a:r>
                <a:rPr lang="en-US" altLang="zh-CN" sz="1600" b="0">
                  <a:solidFill>
                    <a:srgbClr val="D55D44"/>
                  </a:solidFill>
                  <a:latin typeface="思源黑体 CN Bold" panose="020b0800000000000000" pitchFamily="34" charset="-122"/>
                  <a:ea typeface="思源黑体 CN Bold" panose="020b0800000000000000" pitchFamily="34" charset="-122"/>
                </a:rPr>
                <a:t>TEXT HERE</a:t>
              </a:r>
              <a:endParaRPr lang="en-US" altLang="zh-CN" sz="1600" b="0">
                <a:solidFill>
                  <a:srgbClr val="D55D44"/>
                </a:solidFill>
                <a:latin typeface="思源黑体 CN Bold" panose="020b0800000000000000" pitchFamily="34" charset="-122"/>
                <a:ea typeface="思源黑体 CN Bold" panose="020b0800000000000000" pitchFamily="34" charset="-122"/>
              </a:endParaRPr>
            </a:p>
          </p:txBody>
        </p:sp>
        <p:sp>
          <p:nvSpPr>
            <p:cNvPr id="24" name="RelativeShape1"/>
            <p:cNvSpPr/>
            <p:nvPr/>
          </p:nvSpPr>
          <p:spPr bwMode="auto">
            <a:xfrm>
              <a:off x="1473200" y="1647551"/>
              <a:ext cx="2412647" cy="3304005"/>
            </a:xfrm>
            <a:custGeom>
              <a:gdLst>
                <a:gd name="connsiteX0" fmla="*/ 1093415 w 2188163"/>
                <a:gd name="connsiteY0" fmla="*/ 0 h 2996584"/>
                <a:gd name="connsiteX1" fmla="*/ 1137584 w 2188163"/>
                <a:gd name="connsiteY1" fmla="*/ 229623 h 2996584"/>
                <a:gd name="connsiteX2" fmla="*/ 2188163 w 2188163"/>
                <a:gd name="connsiteY2" fmla="*/ 2996584 h 2996584"/>
                <a:gd name="connsiteX3" fmla="*/ 1093415 w 2188163"/>
                <a:gd name="connsiteY3" fmla="*/ 2996584 h 2996584"/>
                <a:gd name="connsiteX4" fmla="*/ 0 w 2188163"/>
                <a:gd name="connsiteY4" fmla="*/ 2996584 h 2996584"/>
                <a:gd name="connsiteX5" fmla="*/ 1049300 w 2188163"/>
                <a:gd name="connsiteY5" fmla="*/ 229623 h 2996584"/>
                <a:gd name="connsiteX6" fmla="*/ 1093415 w 2188163"/>
                <a:gd name="connsiteY6" fmla="*/ 0 h 299658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163" h="2996584">
                  <a:moveTo>
                    <a:pt x="1093415" y="0"/>
                  </a:moveTo>
                  <a:cubicBezTo>
                    <a:pt x="1102880" y="0"/>
                    <a:pt x="1121809" y="103331"/>
                    <a:pt x="1137584" y="229623"/>
                  </a:cubicBezTo>
                  <a:cubicBezTo>
                    <a:pt x="1424679" y="2313455"/>
                    <a:pt x="2188163" y="2996584"/>
                    <a:pt x="2188163" y="2996584"/>
                  </a:cubicBezTo>
                  <a:cubicBezTo>
                    <a:pt x="2188163" y="2996584"/>
                    <a:pt x="2188163" y="2996584"/>
                    <a:pt x="1093415" y="2996584"/>
                  </a:cubicBezTo>
                  <a:cubicBezTo>
                    <a:pt x="1093415" y="2996584"/>
                    <a:pt x="1093415" y="2996584"/>
                    <a:pt x="0" y="2996584"/>
                  </a:cubicBezTo>
                  <a:cubicBezTo>
                    <a:pt x="0" y="2996584"/>
                    <a:pt x="762555" y="2313455"/>
                    <a:pt x="1049300" y="229623"/>
                  </a:cubicBezTo>
                  <a:cubicBezTo>
                    <a:pt x="1065056" y="103331"/>
                    <a:pt x="1083962" y="0"/>
                    <a:pt x="1093415" y="0"/>
                  </a:cubicBezTo>
                  <a:close/>
                </a:path>
              </a:pathLst>
            </a:custGeom>
            <a:noFill/>
            <a:ln>
              <a:noFill/>
            </a:ln>
          </p:spPr>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25" name="ValueShape1"/>
            <p:cNvSpPr/>
            <p:nvPr/>
          </p:nvSpPr>
          <p:spPr bwMode="auto">
            <a:xfrm>
              <a:off x="1473200" y="3233473"/>
              <a:ext cx="2412647" cy="1718083"/>
            </a:xfrm>
            <a:custGeom>
              <a:gdLst>
                <a:gd name="connsiteX0" fmla="*/ 1093415 w 2188163"/>
                <a:gd name="connsiteY0" fmla="*/ 0 h 1498292"/>
                <a:gd name="connsiteX1" fmla="*/ 1137584 w 2188163"/>
                <a:gd name="connsiteY1" fmla="*/ 114812 h 1498292"/>
                <a:gd name="connsiteX2" fmla="*/ 2188163 w 2188163"/>
                <a:gd name="connsiteY2" fmla="*/ 1498292 h 1498292"/>
                <a:gd name="connsiteX3" fmla="*/ 1093415 w 2188163"/>
                <a:gd name="connsiteY3" fmla="*/ 1498292 h 1498292"/>
                <a:gd name="connsiteX4" fmla="*/ 0 w 2188163"/>
                <a:gd name="connsiteY4" fmla="*/ 1498292 h 1498292"/>
                <a:gd name="connsiteX5" fmla="*/ 1049300 w 2188163"/>
                <a:gd name="connsiteY5" fmla="*/ 114812 h 1498292"/>
                <a:gd name="connsiteX6" fmla="*/ 1093415 w 2188163"/>
                <a:gd name="connsiteY6" fmla="*/ 0 h 149829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163" h="1498292">
                  <a:moveTo>
                    <a:pt x="1093415" y="0"/>
                  </a:moveTo>
                  <a:cubicBezTo>
                    <a:pt x="1102880" y="0"/>
                    <a:pt x="1121809" y="51665"/>
                    <a:pt x="1137584" y="114812"/>
                  </a:cubicBezTo>
                  <a:cubicBezTo>
                    <a:pt x="1424679" y="1156728"/>
                    <a:pt x="2188163" y="1498292"/>
                    <a:pt x="2188163" y="1498292"/>
                  </a:cubicBezTo>
                  <a:cubicBezTo>
                    <a:pt x="2188163" y="1498292"/>
                    <a:pt x="2188163" y="1498292"/>
                    <a:pt x="1093415" y="1498292"/>
                  </a:cubicBezTo>
                  <a:cubicBezTo>
                    <a:pt x="1093415" y="1498292"/>
                    <a:pt x="1093415" y="1498292"/>
                    <a:pt x="0" y="1498292"/>
                  </a:cubicBezTo>
                  <a:cubicBezTo>
                    <a:pt x="0" y="1498292"/>
                    <a:pt x="762555" y="1156728"/>
                    <a:pt x="1049300" y="114812"/>
                  </a:cubicBezTo>
                  <a:cubicBezTo>
                    <a:pt x="1065056" y="51665"/>
                    <a:pt x="1083962" y="0"/>
                    <a:pt x="1093415" y="0"/>
                  </a:cubicBezTo>
                  <a:close/>
                </a:path>
              </a:pathLst>
            </a:custGeom>
            <a:solidFill>
              <a:srgbClr val="FA920D"/>
            </a:solidFill>
            <a:ln>
              <a:noFill/>
            </a:ln>
          </p:spPr>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26" name="CustomText1"/>
            <p:cNvSpPr txBox="1"/>
            <p:nvPr/>
          </p:nvSpPr>
          <p:spPr>
            <a:xfrm>
              <a:off x="2205002" y="5149797"/>
              <a:ext cx="949042" cy="276999"/>
            </a:xfrm>
            <a:prstGeom prst="rect">
              <a:avLst/>
            </a:prstGeom>
            <a:noFill/>
          </p:spPr>
          <p:txBody>
            <a:bodyPr wrap="none" lIns="0" tIns="0" rIns="0" bIns="0" anchor="t">
              <a:normAutofit/>
            </a:bodyPr>
            <a:lstStyle/>
            <a:p>
              <a:pPr algn="ctr"/>
              <a:r>
                <a:rPr lang="en-US" altLang="zh-CN" sz="1600" b="0">
                  <a:solidFill>
                    <a:srgbClr val="E77734"/>
                  </a:solidFill>
                  <a:latin typeface="思源黑体 CN Bold" panose="020b0800000000000000" pitchFamily="34" charset="-122"/>
                  <a:ea typeface="思源黑体 CN Bold" panose="020b0800000000000000" pitchFamily="34" charset="-122"/>
                </a:rPr>
                <a:t>TEXT HERE</a:t>
              </a:r>
              <a:endParaRPr lang="en-US" altLang="zh-CN" sz="1600" b="0">
                <a:solidFill>
                  <a:srgbClr val="E77734"/>
                </a:solidFill>
                <a:latin typeface="思源黑体 CN Bold" panose="020b0800000000000000" pitchFamily="34" charset="-122"/>
                <a:ea typeface="思源黑体 CN Bold" panose="020b0800000000000000" pitchFamily="34" charset="-122"/>
              </a:endParaRPr>
            </a:p>
          </p:txBody>
        </p:sp>
        <p:sp>
          <p:nvSpPr>
            <p:cNvPr id="27" name="ValueText1"/>
            <p:cNvSpPr txBox="1"/>
            <p:nvPr/>
          </p:nvSpPr>
          <p:spPr>
            <a:xfrm>
              <a:off x="2499877" y="2658354"/>
              <a:ext cx="359292" cy="207765"/>
            </a:xfrm>
            <a:prstGeom prst="rect">
              <a:avLst/>
            </a:prstGeom>
            <a:noFill/>
          </p:spPr>
          <p:txBody>
            <a:bodyPr wrap="none" lIns="0" tIns="0" rIns="0" bIns="0" anchor="ctr" anchorCtr="1">
              <a:prstTxWarp prst="textPlain">
                <a:avLst/>
              </a:prstTxWarp>
              <a:noAutofit/>
            </a:bodyPr>
            <a:lstStyle/>
            <a:p>
              <a:pPr algn="ctr"/>
              <a:r>
                <a:rPr lang="en-US" altLang="zh-CN" sz="1400">
                  <a:solidFill>
                    <a:schemeClr val="tx1">
                      <a:lumMod val="75000"/>
                      <a:lumOff val="25000"/>
                    </a:schemeClr>
                  </a:solidFill>
                  <a:latin typeface="思源黑体 CN Bold" panose="020b0800000000000000" pitchFamily="34" charset="-122"/>
                  <a:ea typeface="思源黑体 CN Bold" panose="020b0800000000000000" pitchFamily="34" charset="-122"/>
                </a:rPr>
                <a:t>52%</a:t>
              </a:r>
              <a:endParaRPr lang="en-US" altLang="zh-CN" sz="14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28" name="RelativeShape5"/>
            <p:cNvSpPr/>
            <p:nvPr/>
          </p:nvSpPr>
          <p:spPr bwMode="auto">
            <a:xfrm>
              <a:off x="8371483" y="1647551"/>
              <a:ext cx="2412647" cy="3304005"/>
            </a:xfrm>
            <a:custGeom>
              <a:gdLst>
                <a:gd name="connsiteX0" fmla="*/ 1093415 w 2188163"/>
                <a:gd name="connsiteY0" fmla="*/ 0 h 2996584"/>
                <a:gd name="connsiteX1" fmla="*/ 1137584 w 2188163"/>
                <a:gd name="connsiteY1" fmla="*/ 229623 h 2996584"/>
                <a:gd name="connsiteX2" fmla="*/ 2188163 w 2188163"/>
                <a:gd name="connsiteY2" fmla="*/ 2996584 h 2996584"/>
                <a:gd name="connsiteX3" fmla="*/ 1093415 w 2188163"/>
                <a:gd name="connsiteY3" fmla="*/ 2996584 h 2996584"/>
                <a:gd name="connsiteX4" fmla="*/ 0 w 2188163"/>
                <a:gd name="connsiteY4" fmla="*/ 2996584 h 2996584"/>
                <a:gd name="connsiteX5" fmla="*/ 1049300 w 2188163"/>
                <a:gd name="connsiteY5" fmla="*/ 229623 h 2996584"/>
                <a:gd name="connsiteX6" fmla="*/ 1093415 w 2188163"/>
                <a:gd name="connsiteY6" fmla="*/ 0 h 299658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163" h="2996584">
                  <a:moveTo>
                    <a:pt x="1093415" y="0"/>
                  </a:moveTo>
                  <a:cubicBezTo>
                    <a:pt x="1102880" y="0"/>
                    <a:pt x="1121809" y="103331"/>
                    <a:pt x="1137584" y="229623"/>
                  </a:cubicBezTo>
                  <a:cubicBezTo>
                    <a:pt x="1424679" y="2313455"/>
                    <a:pt x="2188163" y="2996584"/>
                    <a:pt x="2188163" y="2996584"/>
                  </a:cubicBezTo>
                  <a:cubicBezTo>
                    <a:pt x="2188163" y="2996584"/>
                    <a:pt x="2188163" y="2996584"/>
                    <a:pt x="1093415" y="2996584"/>
                  </a:cubicBezTo>
                  <a:cubicBezTo>
                    <a:pt x="1093415" y="2996584"/>
                    <a:pt x="1093415" y="2996584"/>
                    <a:pt x="0" y="2996584"/>
                  </a:cubicBezTo>
                  <a:cubicBezTo>
                    <a:pt x="0" y="2996584"/>
                    <a:pt x="762555" y="2313455"/>
                    <a:pt x="1049300" y="229623"/>
                  </a:cubicBezTo>
                  <a:cubicBezTo>
                    <a:pt x="1065056" y="103331"/>
                    <a:pt x="1083962" y="0"/>
                    <a:pt x="1093415" y="0"/>
                  </a:cubicBezTo>
                  <a:close/>
                </a:path>
              </a:pathLst>
            </a:custGeom>
            <a:noFill/>
            <a:ln>
              <a:noFill/>
            </a:ln>
          </p:spPr>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29" name="ValueShape5"/>
            <p:cNvSpPr/>
            <p:nvPr/>
          </p:nvSpPr>
          <p:spPr bwMode="auto">
            <a:xfrm>
              <a:off x="8371483" y="2374432"/>
              <a:ext cx="2412647" cy="2577124"/>
            </a:xfrm>
            <a:custGeom>
              <a:gdLst>
                <a:gd name="connsiteX0" fmla="*/ 1093415 w 2188163"/>
                <a:gd name="connsiteY0" fmla="*/ 0 h 1498292"/>
                <a:gd name="connsiteX1" fmla="*/ 1137584 w 2188163"/>
                <a:gd name="connsiteY1" fmla="*/ 114812 h 1498292"/>
                <a:gd name="connsiteX2" fmla="*/ 2188163 w 2188163"/>
                <a:gd name="connsiteY2" fmla="*/ 1498292 h 1498292"/>
                <a:gd name="connsiteX3" fmla="*/ 1093415 w 2188163"/>
                <a:gd name="connsiteY3" fmla="*/ 1498292 h 1498292"/>
                <a:gd name="connsiteX4" fmla="*/ 0 w 2188163"/>
                <a:gd name="connsiteY4" fmla="*/ 1498292 h 1498292"/>
                <a:gd name="connsiteX5" fmla="*/ 1049300 w 2188163"/>
                <a:gd name="connsiteY5" fmla="*/ 114812 h 1498292"/>
                <a:gd name="connsiteX6" fmla="*/ 1093415 w 2188163"/>
                <a:gd name="connsiteY6" fmla="*/ 0 h 149829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163" h="1498292">
                  <a:moveTo>
                    <a:pt x="1093415" y="0"/>
                  </a:moveTo>
                  <a:cubicBezTo>
                    <a:pt x="1102880" y="0"/>
                    <a:pt x="1121809" y="51665"/>
                    <a:pt x="1137584" y="114812"/>
                  </a:cubicBezTo>
                  <a:cubicBezTo>
                    <a:pt x="1424679" y="1156728"/>
                    <a:pt x="2188163" y="1498292"/>
                    <a:pt x="2188163" y="1498292"/>
                  </a:cubicBezTo>
                  <a:cubicBezTo>
                    <a:pt x="2188163" y="1498292"/>
                    <a:pt x="2188163" y="1498292"/>
                    <a:pt x="1093415" y="1498292"/>
                  </a:cubicBezTo>
                  <a:cubicBezTo>
                    <a:pt x="1093415" y="1498292"/>
                    <a:pt x="1093415" y="1498292"/>
                    <a:pt x="0" y="1498292"/>
                  </a:cubicBezTo>
                  <a:cubicBezTo>
                    <a:pt x="0" y="1498292"/>
                    <a:pt x="762555" y="1156728"/>
                    <a:pt x="1049300" y="114812"/>
                  </a:cubicBezTo>
                  <a:cubicBezTo>
                    <a:pt x="1065056" y="51665"/>
                    <a:pt x="1083962" y="0"/>
                    <a:pt x="1093415" y="0"/>
                  </a:cubicBezTo>
                  <a:close/>
                </a:path>
              </a:pathLst>
            </a:custGeom>
            <a:solidFill>
              <a:srgbClr val="FA920D"/>
            </a:solidFill>
            <a:ln>
              <a:noFill/>
            </a:ln>
          </p:spPr>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30" name="CustomText5"/>
            <p:cNvSpPr txBox="1"/>
            <p:nvPr/>
          </p:nvSpPr>
          <p:spPr>
            <a:xfrm>
              <a:off x="9103286" y="5149797"/>
              <a:ext cx="949042" cy="276999"/>
            </a:xfrm>
            <a:prstGeom prst="rect">
              <a:avLst/>
            </a:prstGeom>
            <a:noFill/>
          </p:spPr>
          <p:txBody>
            <a:bodyPr wrap="none" lIns="0" tIns="0" rIns="0" bIns="0" anchor="t">
              <a:normAutofit/>
            </a:bodyPr>
            <a:lstStyle/>
            <a:p>
              <a:pPr algn="ctr"/>
              <a:r>
                <a:rPr lang="en-US" altLang="zh-CN" sz="1600" b="0">
                  <a:solidFill>
                    <a:srgbClr val="D55D44"/>
                  </a:solidFill>
                  <a:latin typeface="思源黑体 CN Bold" panose="020b0800000000000000" pitchFamily="34" charset="-122"/>
                  <a:ea typeface="思源黑体 CN Bold" panose="020b0800000000000000" pitchFamily="34" charset="-122"/>
                </a:rPr>
                <a:t>TEXT HERE</a:t>
              </a:r>
              <a:endParaRPr lang="en-US" altLang="zh-CN" sz="1600" b="0">
                <a:solidFill>
                  <a:srgbClr val="D55D44"/>
                </a:solidFill>
                <a:latin typeface="思源黑体 CN Bold" panose="020b0800000000000000" pitchFamily="34" charset="-122"/>
                <a:ea typeface="思源黑体 CN Bold" panose="020b0800000000000000" pitchFamily="34" charset="-122"/>
              </a:endParaRPr>
            </a:p>
          </p:txBody>
        </p:sp>
        <p:sp>
          <p:nvSpPr>
            <p:cNvPr id="31" name="ValueText2"/>
            <p:cNvSpPr txBox="1"/>
            <p:nvPr/>
          </p:nvSpPr>
          <p:spPr>
            <a:xfrm>
              <a:off x="4224449" y="2195794"/>
              <a:ext cx="359292" cy="207765"/>
            </a:xfrm>
            <a:prstGeom prst="rect">
              <a:avLst/>
            </a:prstGeom>
            <a:noFill/>
          </p:spPr>
          <p:txBody>
            <a:bodyPr wrap="none" lIns="0" tIns="0" rIns="0" bIns="0" anchor="ctr" anchorCtr="1">
              <a:prstTxWarp prst="textPlain">
                <a:avLst/>
              </a:prstTxWarp>
              <a:noAutofit/>
            </a:bodyPr>
            <a:lstStyle/>
            <a:p>
              <a:pPr algn="ctr"/>
              <a:r>
                <a:rPr lang="en-US" altLang="zh-CN" sz="1400">
                  <a:solidFill>
                    <a:schemeClr val="tx1">
                      <a:lumMod val="75000"/>
                      <a:lumOff val="25000"/>
                    </a:schemeClr>
                  </a:solidFill>
                  <a:latin typeface="思源黑体 CN Bold" panose="020b0800000000000000" pitchFamily="34" charset="-122"/>
                  <a:ea typeface="思源黑体 CN Bold" panose="020b0800000000000000" pitchFamily="34" charset="-122"/>
                </a:rPr>
                <a:t>66%</a:t>
              </a:r>
              <a:endParaRPr lang="en-US" altLang="zh-CN" sz="14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32" name="ValueText3"/>
            <p:cNvSpPr txBox="1"/>
            <p:nvPr/>
          </p:nvSpPr>
          <p:spPr>
            <a:xfrm>
              <a:off x="5949019" y="2922675"/>
              <a:ext cx="359292" cy="207765"/>
            </a:xfrm>
            <a:prstGeom prst="rect">
              <a:avLst/>
            </a:prstGeom>
            <a:noFill/>
          </p:spPr>
          <p:txBody>
            <a:bodyPr wrap="none" lIns="0" tIns="0" rIns="0" bIns="0" anchor="ctr" anchorCtr="1">
              <a:prstTxWarp prst="textPlain">
                <a:avLst/>
              </a:prstTxWarp>
              <a:noAutofit/>
            </a:bodyPr>
            <a:lstStyle/>
            <a:p>
              <a:pPr algn="ctr"/>
              <a:r>
                <a:rPr lang="en-US" altLang="zh-CN" sz="1400">
                  <a:solidFill>
                    <a:schemeClr val="tx1">
                      <a:lumMod val="75000"/>
                      <a:lumOff val="25000"/>
                    </a:schemeClr>
                  </a:solidFill>
                  <a:latin typeface="思源黑体 CN Bold" panose="020b0800000000000000" pitchFamily="34" charset="-122"/>
                  <a:ea typeface="思源黑体 CN Bold" panose="020b0800000000000000" pitchFamily="34" charset="-122"/>
                </a:rPr>
                <a:t>44%</a:t>
              </a:r>
              <a:endParaRPr lang="en-US" altLang="zh-CN" sz="14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33" name="ValueText4"/>
            <p:cNvSpPr txBox="1"/>
            <p:nvPr/>
          </p:nvSpPr>
          <p:spPr>
            <a:xfrm>
              <a:off x="7673589" y="2096673"/>
              <a:ext cx="359292" cy="207765"/>
            </a:xfrm>
            <a:prstGeom prst="rect">
              <a:avLst/>
            </a:prstGeom>
            <a:noFill/>
          </p:spPr>
          <p:txBody>
            <a:bodyPr wrap="none" lIns="0" tIns="0" rIns="0" bIns="0" anchor="ctr" anchorCtr="1">
              <a:prstTxWarp prst="textPlain">
                <a:avLst/>
              </a:prstTxWarp>
              <a:noAutofit/>
            </a:bodyPr>
            <a:lstStyle/>
            <a:p>
              <a:pPr algn="ctr"/>
              <a:r>
                <a:rPr lang="en-US" altLang="zh-CN" sz="1400">
                  <a:solidFill>
                    <a:schemeClr val="tx1">
                      <a:lumMod val="75000"/>
                      <a:lumOff val="25000"/>
                    </a:schemeClr>
                  </a:solidFill>
                  <a:latin typeface="思源黑体 CN Bold" panose="020b0800000000000000" pitchFamily="34" charset="-122"/>
                  <a:ea typeface="思源黑体 CN Bold" panose="020b0800000000000000" pitchFamily="34" charset="-122"/>
                </a:rPr>
                <a:t>69%</a:t>
              </a:r>
              <a:endParaRPr lang="en-US" altLang="zh-CN" sz="14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34" name="ValueText5"/>
            <p:cNvSpPr txBox="1"/>
            <p:nvPr/>
          </p:nvSpPr>
          <p:spPr>
            <a:xfrm>
              <a:off x="9398160" y="1799313"/>
              <a:ext cx="359292" cy="207765"/>
            </a:xfrm>
            <a:prstGeom prst="rect">
              <a:avLst/>
            </a:prstGeom>
            <a:noFill/>
          </p:spPr>
          <p:txBody>
            <a:bodyPr wrap="none" lIns="0" tIns="0" rIns="0" bIns="0" anchor="ctr" anchorCtr="1">
              <a:prstTxWarp prst="textPlain">
                <a:avLst/>
              </a:prstTxWarp>
              <a:noAutofit/>
            </a:bodyPr>
            <a:lstStyle/>
            <a:p>
              <a:pPr algn="ctr"/>
              <a:r>
                <a:rPr lang="en-US" altLang="zh-CN" sz="1400">
                  <a:solidFill>
                    <a:schemeClr val="tx1">
                      <a:lumMod val="75000"/>
                      <a:lumOff val="25000"/>
                    </a:schemeClr>
                  </a:solidFill>
                  <a:latin typeface="思源黑体 CN Bold" panose="020b0800000000000000" pitchFamily="34" charset="-122"/>
                  <a:ea typeface="思源黑体 CN Bold" panose="020b0800000000000000" pitchFamily="34" charset="-122"/>
                </a:rPr>
                <a:t>78%</a:t>
              </a:r>
              <a:endParaRPr lang="en-US" altLang="zh-CN" sz="14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35" name="SorbShape1"/>
            <p:cNvSpPr/>
            <p:nvPr/>
          </p:nvSpPr>
          <p:spPr>
            <a:xfrm>
              <a:off x="2396041" y="2480645"/>
              <a:ext cx="566965" cy="684389"/>
            </a:xfrm>
            <a:custGeom>
              <a:gdLst>
                <a:gd name="connsiteX0" fmla="*/ 283482 w 566965"/>
                <a:gd name="connsiteY0" fmla="*/ 65470 h 684389"/>
                <a:gd name="connsiteX1" fmla="*/ 64157 w 566965"/>
                <a:gd name="connsiteY1" fmla="*/ 284794 h 684389"/>
                <a:gd name="connsiteX2" fmla="*/ 283482 w 566965"/>
                <a:gd name="connsiteY2" fmla="*/ 504118 h 684389"/>
                <a:gd name="connsiteX3" fmla="*/ 502807 w 566965"/>
                <a:gd name="connsiteY3" fmla="*/ 284795 h 684389"/>
                <a:gd name="connsiteX4" fmla="*/ 283482 w 566965"/>
                <a:gd name="connsiteY4" fmla="*/ 65470 h 684389"/>
                <a:gd name="connsiteX5" fmla="*/ 283484 w 566965"/>
                <a:gd name="connsiteY5" fmla="*/ 0 h 684389"/>
                <a:gd name="connsiteX6" fmla="*/ 483937 w 566965"/>
                <a:gd name="connsiteY6" fmla="*/ 83030 h 684389"/>
                <a:gd name="connsiteX7" fmla="*/ 483936 w 566965"/>
                <a:gd name="connsiteY7" fmla="*/ 83030 h 684389"/>
                <a:gd name="connsiteX8" fmla="*/ 483934 w 566965"/>
                <a:gd name="connsiteY8" fmla="*/ 483936 h 684389"/>
                <a:gd name="connsiteX9" fmla="*/ 283482 w 566965"/>
                <a:gd name="connsiteY9" fmla="*/ 684389 h 684389"/>
                <a:gd name="connsiteX10" fmla="*/ 83030 w 566965"/>
                <a:gd name="connsiteY10" fmla="*/ 483937 h 684389"/>
                <a:gd name="connsiteX11" fmla="*/ 83031 w 566965"/>
                <a:gd name="connsiteY11" fmla="*/ 83031 h 684389"/>
                <a:gd name="connsiteX12" fmla="*/ 283484 w 566965"/>
                <a:gd name="connsiteY12" fmla="*/ 0 h 68438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6965" h="684389">
                  <a:moveTo>
                    <a:pt x="283482" y="65470"/>
                  </a:moveTo>
                  <a:cubicBezTo>
                    <a:pt x="162352" y="65470"/>
                    <a:pt x="64157" y="163665"/>
                    <a:pt x="64157" y="284794"/>
                  </a:cubicBezTo>
                  <a:cubicBezTo>
                    <a:pt x="64158" y="405924"/>
                    <a:pt x="162352" y="504118"/>
                    <a:pt x="283482" y="504118"/>
                  </a:cubicBezTo>
                  <a:cubicBezTo>
                    <a:pt x="404612" y="504119"/>
                    <a:pt x="502807" y="405924"/>
                    <a:pt x="502807" y="284795"/>
                  </a:cubicBezTo>
                  <a:cubicBezTo>
                    <a:pt x="502807" y="163666"/>
                    <a:pt x="404612" y="65471"/>
                    <a:pt x="283482" y="65470"/>
                  </a:cubicBezTo>
                  <a:close/>
                  <a:moveTo>
                    <a:pt x="283484" y="0"/>
                  </a:moveTo>
                  <a:cubicBezTo>
                    <a:pt x="356034" y="0"/>
                    <a:pt x="428583" y="27677"/>
                    <a:pt x="483937" y="83030"/>
                  </a:cubicBezTo>
                  <a:lnTo>
                    <a:pt x="483936" y="83030"/>
                  </a:lnTo>
                  <a:cubicBezTo>
                    <a:pt x="594643" y="193737"/>
                    <a:pt x="594642" y="373228"/>
                    <a:pt x="483934" y="483936"/>
                  </a:cubicBezTo>
                  <a:lnTo>
                    <a:pt x="283482" y="684389"/>
                  </a:lnTo>
                  <a:lnTo>
                    <a:pt x="83030" y="483937"/>
                  </a:lnTo>
                  <a:cubicBezTo>
                    <a:pt x="-27677" y="373230"/>
                    <a:pt x="-27676" y="193739"/>
                    <a:pt x="83031" y="83031"/>
                  </a:cubicBezTo>
                  <a:cubicBezTo>
                    <a:pt x="138385" y="27677"/>
                    <a:pt x="210935" y="0"/>
                    <a:pt x="283484" y="0"/>
                  </a:cubicBezTo>
                  <a:close/>
                </a:path>
              </a:pathLst>
            </a:custGeom>
            <a:solidFill>
              <a:srgbClr val="FA920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36" name="SorbShape2"/>
            <p:cNvSpPr/>
            <p:nvPr/>
          </p:nvSpPr>
          <p:spPr>
            <a:xfrm>
              <a:off x="4120612" y="2018085"/>
              <a:ext cx="566965" cy="684389"/>
            </a:xfrm>
            <a:custGeom>
              <a:gdLst>
                <a:gd name="connsiteX0" fmla="*/ 283482 w 566965"/>
                <a:gd name="connsiteY0" fmla="*/ 65470 h 684389"/>
                <a:gd name="connsiteX1" fmla="*/ 64157 w 566965"/>
                <a:gd name="connsiteY1" fmla="*/ 284794 h 684389"/>
                <a:gd name="connsiteX2" fmla="*/ 283482 w 566965"/>
                <a:gd name="connsiteY2" fmla="*/ 504118 h 684389"/>
                <a:gd name="connsiteX3" fmla="*/ 502807 w 566965"/>
                <a:gd name="connsiteY3" fmla="*/ 284795 h 684389"/>
                <a:gd name="connsiteX4" fmla="*/ 283482 w 566965"/>
                <a:gd name="connsiteY4" fmla="*/ 65470 h 684389"/>
                <a:gd name="connsiteX5" fmla="*/ 283484 w 566965"/>
                <a:gd name="connsiteY5" fmla="*/ 0 h 684389"/>
                <a:gd name="connsiteX6" fmla="*/ 483937 w 566965"/>
                <a:gd name="connsiteY6" fmla="*/ 83030 h 684389"/>
                <a:gd name="connsiteX7" fmla="*/ 483936 w 566965"/>
                <a:gd name="connsiteY7" fmla="*/ 83030 h 684389"/>
                <a:gd name="connsiteX8" fmla="*/ 483934 w 566965"/>
                <a:gd name="connsiteY8" fmla="*/ 483936 h 684389"/>
                <a:gd name="connsiteX9" fmla="*/ 283482 w 566965"/>
                <a:gd name="connsiteY9" fmla="*/ 684389 h 684389"/>
                <a:gd name="connsiteX10" fmla="*/ 83030 w 566965"/>
                <a:gd name="connsiteY10" fmla="*/ 483937 h 684389"/>
                <a:gd name="connsiteX11" fmla="*/ 83031 w 566965"/>
                <a:gd name="connsiteY11" fmla="*/ 83031 h 684389"/>
                <a:gd name="connsiteX12" fmla="*/ 283484 w 566965"/>
                <a:gd name="connsiteY12" fmla="*/ 0 h 68438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6965" h="684389">
                  <a:moveTo>
                    <a:pt x="283482" y="65470"/>
                  </a:moveTo>
                  <a:cubicBezTo>
                    <a:pt x="162352" y="65470"/>
                    <a:pt x="64157" y="163665"/>
                    <a:pt x="64157" y="284794"/>
                  </a:cubicBezTo>
                  <a:cubicBezTo>
                    <a:pt x="64158" y="405924"/>
                    <a:pt x="162352" y="504118"/>
                    <a:pt x="283482" y="504118"/>
                  </a:cubicBezTo>
                  <a:cubicBezTo>
                    <a:pt x="404612" y="504119"/>
                    <a:pt x="502807" y="405924"/>
                    <a:pt x="502807" y="284795"/>
                  </a:cubicBezTo>
                  <a:cubicBezTo>
                    <a:pt x="502807" y="163666"/>
                    <a:pt x="404612" y="65471"/>
                    <a:pt x="283482" y="65470"/>
                  </a:cubicBezTo>
                  <a:close/>
                  <a:moveTo>
                    <a:pt x="283484" y="0"/>
                  </a:moveTo>
                  <a:cubicBezTo>
                    <a:pt x="356034" y="0"/>
                    <a:pt x="428583" y="27677"/>
                    <a:pt x="483937" y="83030"/>
                  </a:cubicBezTo>
                  <a:lnTo>
                    <a:pt x="483936" y="83030"/>
                  </a:lnTo>
                  <a:cubicBezTo>
                    <a:pt x="594643" y="193737"/>
                    <a:pt x="594642" y="373228"/>
                    <a:pt x="483934" y="483936"/>
                  </a:cubicBezTo>
                  <a:lnTo>
                    <a:pt x="283482" y="684389"/>
                  </a:lnTo>
                  <a:lnTo>
                    <a:pt x="83030" y="483937"/>
                  </a:lnTo>
                  <a:cubicBezTo>
                    <a:pt x="-27677" y="373230"/>
                    <a:pt x="-27676" y="193739"/>
                    <a:pt x="83031" y="83031"/>
                  </a:cubicBezTo>
                  <a:cubicBezTo>
                    <a:pt x="138385" y="27677"/>
                    <a:pt x="210935" y="0"/>
                    <a:pt x="283484" y="0"/>
                  </a:cubicBezTo>
                  <a:close/>
                </a:path>
              </a:pathLst>
            </a:cu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37" name="SorbShape3"/>
            <p:cNvSpPr/>
            <p:nvPr/>
          </p:nvSpPr>
          <p:spPr>
            <a:xfrm>
              <a:off x="5845182" y="2744966"/>
              <a:ext cx="566965" cy="684389"/>
            </a:xfrm>
            <a:custGeom>
              <a:gdLst>
                <a:gd name="connsiteX0" fmla="*/ 283482 w 566965"/>
                <a:gd name="connsiteY0" fmla="*/ 65470 h 684389"/>
                <a:gd name="connsiteX1" fmla="*/ 64157 w 566965"/>
                <a:gd name="connsiteY1" fmla="*/ 284794 h 684389"/>
                <a:gd name="connsiteX2" fmla="*/ 283482 w 566965"/>
                <a:gd name="connsiteY2" fmla="*/ 504118 h 684389"/>
                <a:gd name="connsiteX3" fmla="*/ 502807 w 566965"/>
                <a:gd name="connsiteY3" fmla="*/ 284795 h 684389"/>
                <a:gd name="connsiteX4" fmla="*/ 283482 w 566965"/>
                <a:gd name="connsiteY4" fmla="*/ 65470 h 684389"/>
                <a:gd name="connsiteX5" fmla="*/ 283484 w 566965"/>
                <a:gd name="connsiteY5" fmla="*/ 0 h 684389"/>
                <a:gd name="connsiteX6" fmla="*/ 483937 w 566965"/>
                <a:gd name="connsiteY6" fmla="*/ 83030 h 684389"/>
                <a:gd name="connsiteX7" fmla="*/ 483936 w 566965"/>
                <a:gd name="connsiteY7" fmla="*/ 83030 h 684389"/>
                <a:gd name="connsiteX8" fmla="*/ 483934 w 566965"/>
                <a:gd name="connsiteY8" fmla="*/ 483936 h 684389"/>
                <a:gd name="connsiteX9" fmla="*/ 283482 w 566965"/>
                <a:gd name="connsiteY9" fmla="*/ 684389 h 684389"/>
                <a:gd name="connsiteX10" fmla="*/ 83030 w 566965"/>
                <a:gd name="connsiteY10" fmla="*/ 483937 h 684389"/>
                <a:gd name="connsiteX11" fmla="*/ 83031 w 566965"/>
                <a:gd name="connsiteY11" fmla="*/ 83031 h 684389"/>
                <a:gd name="connsiteX12" fmla="*/ 283484 w 566965"/>
                <a:gd name="connsiteY12" fmla="*/ 0 h 68438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6965" h="684389">
                  <a:moveTo>
                    <a:pt x="283482" y="65470"/>
                  </a:moveTo>
                  <a:cubicBezTo>
                    <a:pt x="162352" y="65470"/>
                    <a:pt x="64157" y="163665"/>
                    <a:pt x="64157" y="284794"/>
                  </a:cubicBezTo>
                  <a:cubicBezTo>
                    <a:pt x="64158" y="405924"/>
                    <a:pt x="162352" y="504118"/>
                    <a:pt x="283482" y="504118"/>
                  </a:cubicBezTo>
                  <a:cubicBezTo>
                    <a:pt x="404612" y="504119"/>
                    <a:pt x="502807" y="405924"/>
                    <a:pt x="502807" y="284795"/>
                  </a:cubicBezTo>
                  <a:cubicBezTo>
                    <a:pt x="502807" y="163666"/>
                    <a:pt x="404612" y="65471"/>
                    <a:pt x="283482" y="65470"/>
                  </a:cubicBezTo>
                  <a:close/>
                  <a:moveTo>
                    <a:pt x="283484" y="0"/>
                  </a:moveTo>
                  <a:cubicBezTo>
                    <a:pt x="356034" y="0"/>
                    <a:pt x="428583" y="27677"/>
                    <a:pt x="483937" y="83030"/>
                  </a:cubicBezTo>
                  <a:lnTo>
                    <a:pt x="483936" y="83030"/>
                  </a:lnTo>
                  <a:cubicBezTo>
                    <a:pt x="594643" y="193737"/>
                    <a:pt x="594642" y="373228"/>
                    <a:pt x="483934" y="483936"/>
                  </a:cubicBezTo>
                  <a:lnTo>
                    <a:pt x="283482" y="684389"/>
                  </a:lnTo>
                  <a:lnTo>
                    <a:pt x="83030" y="483937"/>
                  </a:lnTo>
                  <a:cubicBezTo>
                    <a:pt x="-27677" y="373230"/>
                    <a:pt x="-27676" y="193739"/>
                    <a:pt x="83031" y="83031"/>
                  </a:cubicBezTo>
                  <a:cubicBezTo>
                    <a:pt x="138385" y="27677"/>
                    <a:pt x="210935" y="0"/>
                    <a:pt x="283484" y="0"/>
                  </a:cubicBezTo>
                  <a:close/>
                </a:path>
              </a:pathLst>
            </a:custGeom>
            <a:solidFill>
              <a:srgbClr val="FA920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38" name="SorbShape4"/>
            <p:cNvSpPr/>
            <p:nvPr/>
          </p:nvSpPr>
          <p:spPr>
            <a:xfrm>
              <a:off x="7569753" y="1918964"/>
              <a:ext cx="566965" cy="684389"/>
            </a:xfrm>
            <a:custGeom>
              <a:gdLst>
                <a:gd name="connsiteX0" fmla="*/ 283482 w 566965"/>
                <a:gd name="connsiteY0" fmla="*/ 65470 h 684389"/>
                <a:gd name="connsiteX1" fmla="*/ 64157 w 566965"/>
                <a:gd name="connsiteY1" fmla="*/ 284794 h 684389"/>
                <a:gd name="connsiteX2" fmla="*/ 283482 w 566965"/>
                <a:gd name="connsiteY2" fmla="*/ 504118 h 684389"/>
                <a:gd name="connsiteX3" fmla="*/ 502807 w 566965"/>
                <a:gd name="connsiteY3" fmla="*/ 284795 h 684389"/>
                <a:gd name="connsiteX4" fmla="*/ 283482 w 566965"/>
                <a:gd name="connsiteY4" fmla="*/ 65470 h 684389"/>
                <a:gd name="connsiteX5" fmla="*/ 283484 w 566965"/>
                <a:gd name="connsiteY5" fmla="*/ 0 h 684389"/>
                <a:gd name="connsiteX6" fmla="*/ 483937 w 566965"/>
                <a:gd name="connsiteY6" fmla="*/ 83030 h 684389"/>
                <a:gd name="connsiteX7" fmla="*/ 483936 w 566965"/>
                <a:gd name="connsiteY7" fmla="*/ 83030 h 684389"/>
                <a:gd name="connsiteX8" fmla="*/ 483934 w 566965"/>
                <a:gd name="connsiteY8" fmla="*/ 483936 h 684389"/>
                <a:gd name="connsiteX9" fmla="*/ 283482 w 566965"/>
                <a:gd name="connsiteY9" fmla="*/ 684389 h 684389"/>
                <a:gd name="connsiteX10" fmla="*/ 83030 w 566965"/>
                <a:gd name="connsiteY10" fmla="*/ 483937 h 684389"/>
                <a:gd name="connsiteX11" fmla="*/ 83031 w 566965"/>
                <a:gd name="connsiteY11" fmla="*/ 83031 h 684389"/>
                <a:gd name="connsiteX12" fmla="*/ 283484 w 566965"/>
                <a:gd name="connsiteY12" fmla="*/ 0 h 68438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6965" h="684389">
                  <a:moveTo>
                    <a:pt x="283482" y="65470"/>
                  </a:moveTo>
                  <a:cubicBezTo>
                    <a:pt x="162352" y="65470"/>
                    <a:pt x="64157" y="163665"/>
                    <a:pt x="64157" y="284794"/>
                  </a:cubicBezTo>
                  <a:cubicBezTo>
                    <a:pt x="64158" y="405924"/>
                    <a:pt x="162352" y="504118"/>
                    <a:pt x="283482" y="504118"/>
                  </a:cubicBezTo>
                  <a:cubicBezTo>
                    <a:pt x="404612" y="504119"/>
                    <a:pt x="502807" y="405924"/>
                    <a:pt x="502807" y="284795"/>
                  </a:cubicBezTo>
                  <a:cubicBezTo>
                    <a:pt x="502807" y="163666"/>
                    <a:pt x="404612" y="65471"/>
                    <a:pt x="283482" y="65470"/>
                  </a:cubicBezTo>
                  <a:close/>
                  <a:moveTo>
                    <a:pt x="283484" y="0"/>
                  </a:moveTo>
                  <a:cubicBezTo>
                    <a:pt x="356034" y="0"/>
                    <a:pt x="428583" y="27677"/>
                    <a:pt x="483937" y="83030"/>
                  </a:cubicBezTo>
                  <a:lnTo>
                    <a:pt x="483936" y="83030"/>
                  </a:lnTo>
                  <a:cubicBezTo>
                    <a:pt x="594643" y="193737"/>
                    <a:pt x="594642" y="373228"/>
                    <a:pt x="483934" y="483936"/>
                  </a:cubicBezTo>
                  <a:lnTo>
                    <a:pt x="283482" y="684389"/>
                  </a:lnTo>
                  <a:lnTo>
                    <a:pt x="83030" y="483937"/>
                  </a:lnTo>
                  <a:cubicBezTo>
                    <a:pt x="-27677" y="373230"/>
                    <a:pt x="-27676" y="193739"/>
                    <a:pt x="83031" y="83031"/>
                  </a:cubicBezTo>
                  <a:cubicBezTo>
                    <a:pt x="138385" y="27677"/>
                    <a:pt x="210935" y="0"/>
                    <a:pt x="283484" y="0"/>
                  </a:cubicBezTo>
                  <a:close/>
                </a:path>
              </a:pathLst>
            </a:cu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39" name="SorbShape5"/>
            <p:cNvSpPr/>
            <p:nvPr/>
          </p:nvSpPr>
          <p:spPr>
            <a:xfrm>
              <a:off x="9294324" y="1621604"/>
              <a:ext cx="566965" cy="684389"/>
            </a:xfrm>
            <a:custGeom>
              <a:gdLst>
                <a:gd name="connsiteX0" fmla="*/ 283482 w 566965"/>
                <a:gd name="connsiteY0" fmla="*/ 65470 h 684389"/>
                <a:gd name="connsiteX1" fmla="*/ 64157 w 566965"/>
                <a:gd name="connsiteY1" fmla="*/ 284794 h 684389"/>
                <a:gd name="connsiteX2" fmla="*/ 283482 w 566965"/>
                <a:gd name="connsiteY2" fmla="*/ 504118 h 684389"/>
                <a:gd name="connsiteX3" fmla="*/ 502807 w 566965"/>
                <a:gd name="connsiteY3" fmla="*/ 284795 h 684389"/>
                <a:gd name="connsiteX4" fmla="*/ 283482 w 566965"/>
                <a:gd name="connsiteY4" fmla="*/ 65470 h 684389"/>
                <a:gd name="connsiteX5" fmla="*/ 283484 w 566965"/>
                <a:gd name="connsiteY5" fmla="*/ 0 h 684389"/>
                <a:gd name="connsiteX6" fmla="*/ 483937 w 566965"/>
                <a:gd name="connsiteY6" fmla="*/ 83030 h 684389"/>
                <a:gd name="connsiteX7" fmla="*/ 483936 w 566965"/>
                <a:gd name="connsiteY7" fmla="*/ 83030 h 684389"/>
                <a:gd name="connsiteX8" fmla="*/ 483934 w 566965"/>
                <a:gd name="connsiteY8" fmla="*/ 483936 h 684389"/>
                <a:gd name="connsiteX9" fmla="*/ 283482 w 566965"/>
                <a:gd name="connsiteY9" fmla="*/ 684389 h 684389"/>
                <a:gd name="connsiteX10" fmla="*/ 83030 w 566965"/>
                <a:gd name="connsiteY10" fmla="*/ 483937 h 684389"/>
                <a:gd name="connsiteX11" fmla="*/ 83031 w 566965"/>
                <a:gd name="connsiteY11" fmla="*/ 83031 h 684389"/>
                <a:gd name="connsiteX12" fmla="*/ 283484 w 566965"/>
                <a:gd name="connsiteY12" fmla="*/ 0 h 68438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6965" h="684389">
                  <a:moveTo>
                    <a:pt x="283482" y="65470"/>
                  </a:moveTo>
                  <a:cubicBezTo>
                    <a:pt x="162352" y="65470"/>
                    <a:pt x="64157" y="163665"/>
                    <a:pt x="64157" y="284794"/>
                  </a:cubicBezTo>
                  <a:cubicBezTo>
                    <a:pt x="64158" y="405924"/>
                    <a:pt x="162352" y="504118"/>
                    <a:pt x="283482" y="504118"/>
                  </a:cubicBezTo>
                  <a:cubicBezTo>
                    <a:pt x="404612" y="504119"/>
                    <a:pt x="502807" y="405924"/>
                    <a:pt x="502807" y="284795"/>
                  </a:cubicBezTo>
                  <a:cubicBezTo>
                    <a:pt x="502807" y="163666"/>
                    <a:pt x="404612" y="65471"/>
                    <a:pt x="283482" y="65470"/>
                  </a:cubicBezTo>
                  <a:close/>
                  <a:moveTo>
                    <a:pt x="283484" y="0"/>
                  </a:moveTo>
                  <a:cubicBezTo>
                    <a:pt x="356034" y="0"/>
                    <a:pt x="428583" y="27677"/>
                    <a:pt x="483937" y="83030"/>
                  </a:cubicBezTo>
                  <a:lnTo>
                    <a:pt x="483936" y="83030"/>
                  </a:lnTo>
                  <a:cubicBezTo>
                    <a:pt x="594643" y="193737"/>
                    <a:pt x="594642" y="373228"/>
                    <a:pt x="483934" y="483936"/>
                  </a:cubicBezTo>
                  <a:lnTo>
                    <a:pt x="283482" y="684389"/>
                  </a:lnTo>
                  <a:lnTo>
                    <a:pt x="83030" y="483937"/>
                  </a:lnTo>
                  <a:cubicBezTo>
                    <a:pt x="-27677" y="373230"/>
                    <a:pt x="-27676" y="193739"/>
                    <a:pt x="83031" y="83031"/>
                  </a:cubicBezTo>
                  <a:cubicBezTo>
                    <a:pt x="138385" y="27677"/>
                    <a:pt x="210935" y="0"/>
                    <a:pt x="283484" y="0"/>
                  </a:cubicBezTo>
                  <a:close/>
                </a:path>
              </a:pathLst>
            </a:custGeom>
            <a:solidFill>
              <a:srgbClr val="FA920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zh-CN" altLang="en-US" sz="16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nvGrpSpPr>
          <p:cNvPr id="2" name="组合 1"/>
          <p:cNvGrpSpPr/>
          <p:nvPr/>
        </p:nvGrpSpPr>
        <p:grpSpPr>
          <a:xfrm>
            <a:off x="1588311" y="1283003"/>
            <a:ext cx="7896050" cy="1103694"/>
            <a:chOff x="1588311" y="1313752"/>
            <a:chExt cx="6783171" cy="948138"/>
          </a:xfrm>
        </p:grpSpPr>
        <p:sp>
          <p:nvSpPr>
            <p:cNvPr id="40" name="Rectangle 16"/>
            <p:cNvSpPr/>
            <p:nvPr/>
          </p:nvSpPr>
          <p:spPr>
            <a:xfrm>
              <a:off x="1588311" y="1688079"/>
              <a:ext cx="6783171" cy="573811"/>
            </a:xfrm>
            <a:prstGeom prst="rect">
              <a:avLst/>
            </a:prstGeom>
          </p:spPr>
          <p:txBody>
            <a:bodyPr wrap="square">
              <a:spAutoFit/>
            </a:bodyPr>
            <a:lstStyle/>
            <a:p>
              <a:pPr>
                <a:lnSpc>
                  <a:spcPct val="150000"/>
                </a:lnSpc>
                <a:buClr>
                  <a:srgbClr val="E24848"/>
                </a:buClr>
                <a:defRPr/>
              </a:pPr>
              <a:r>
                <a:rPr lang="zh-CN" altLang="en-US"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单击此处键入文本单击此处键入文本单击此处键入文本单击此处键入文本单击此处键入文本单击此处键入单击此处键入文本单击此处键入文本单击此处键入文本单击此处键入文本单击此处键入文本单击此处键入</a:t>
              </a:r>
              <a:endParaRPr lang="en-US" altLang="zh-CN"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1" name="Title 11"/>
            <p:cNvSpPr txBox="1"/>
            <p:nvPr/>
          </p:nvSpPr>
          <p:spPr>
            <a:xfrm>
              <a:off x="1588312" y="1313752"/>
              <a:ext cx="1946587" cy="396597"/>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400">
                  <a:solidFill>
                    <a:srgbClr val="FA920D"/>
                  </a:solidFill>
                  <a:latin typeface="思源黑体 CN Bold" panose="020b0800000000000000" pitchFamily="34" charset="-122"/>
                  <a:ea typeface="思源黑体 CN Bold" panose="020b0800000000000000" pitchFamily="34" charset="-122"/>
                </a:rPr>
                <a:t>标题文字添加</a:t>
              </a:r>
              <a:endParaRPr lang="en-US" sz="2400">
                <a:solidFill>
                  <a:srgbClr val="FA920D"/>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anim calcmode="lin" valueType="num">
                                      <p:cBhvr>
                                        <p:cTn id="14" dur="500" fill="hold"/>
                                        <p:tgtEl>
                                          <p:spTgt spid="8"/>
                                        </p:tgtEl>
                                        <p:attrNameLst>
                                          <p:attrName>ppt_x</p:attrName>
                                        </p:attrNameLst>
                                      </p:cBhvr>
                                      <p:tavLst>
                                        <p:tav tm="0">
                                          <p:val>
                                            <p:strVal val="#ppt_x"/>
                                          </p:val>
                                        </p:tav>
                                        <p:tav tm="100000">
                                          <p:val>
                                            <p:strVal val="#ppt_x"/>
                                          </p:val>
                                        </p:tav>
                                      </p:tavLst>
                                    </p:anim>
                                    <p:anim calcmode="lin" valueType="num">
                                      <p:cBhvr>
                                        <p:cTn id="15" dur="500" fill="hold"/>
                                        <p:tgtEl>
                                          <p:spTgt spid="8"/>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anim calcmode="lin" valueType="num">
                                      <p:cBhvr>
                                        <p:cTn id="20" dur="500" fill="hold"/>
                                        <p:tgtEl>
                                          <p:spTgt spid="2"/>
                                        </p:tgtEl>
                                        <p:attrNameLst>
                                          <p:attrName>ppt_x</p:attrName>
                                        </p:attrNameLst>
                                      </p:cBhvr>
                                      <p:tavLst>
                                        <p:tav tm="0">
                                          <p:val>
                                            <p:strVal val="#ppt_x"/>
                                          </p:val>
                                        </p:tav>
                                        <p:tav tm="100000">
                                          <p:val>
                                            <p:strVal val="#ppt_x"/>
                                          </p:val>
                                        </p:tav>
                                      </p:tavLst>
                                    </p:anim>
                                    <p:anim calcmode="lin" valueType="num">
                                      <p:cBhvr>
                                        <p:cTn id="21"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sp>
        <p:nvSpPr>
          <p:cNvPr id="12" name="Freeform1"/>
          <p:cNvSpPr/>
          <p:nvPr/>
        </p:nvSpPr>
        <p:spPr>
          <a:xfrm rot="10800000">
            <a:off x="0" y="-1"/>
            <a:ext cx="7937500" cy="6398177"/>
          </a:xfrm>
          <a:custGeom>
            <a:gdLst>
              <a:gd name="connsiteX0" fmla="*/ 0 w 5657850"/>
              <a:gd name="connsiteY0" fmla="*/ 0 h 4929550"/>
              <a:gd name="connsiteX1" fmla="*/ 5657850 w 5657850"/>
              <a:gd name="connsiteY1" fmla="*/ 0 h 4929550"/>
              <a:gd name="connsiteX2" fmla="*/ 5657850 w 5657850"/>
              <a:gd name="connsiteY2" fmla="*/ 4929550 h 4929550"/>
              <a:gd name="connsiteX3" fmla="*/ 0 w 5657850"/>
              <a:gd name="connsiteY3" fmla="*/ 4929550 h 4929550"/>
              <a:gd name="connsiteX4" fmla="*/ 0 w 5657850"/>
              <a:gd name="connsiteY4" fmla="*/ 0 h 4929550"/>
              <a:gd name="connsiteX0-1" fmla="*/ 0 w 5657850"/>
              <a:gd name="connsiteY0-2" fmla="*/ 1003300 h 5932850"/>
              <a:gd name="connsiteX1-3" fmla="*/ 5657850 w 5657850"/>
              <a:gd name="connsiteY1-4" fmla="*/ 1003300 h 5932850"/>
              <a:gd name="connsiteX2-5" fmla="*/ 5657850 w 5657850"/>
              <a:gd name="connsiteY2-6" fmla="*/ 5932850 h 5932850"/>
              <a:gd name="connsiteX3-7" fmla="*/ 0 w 5657850"/>
              <a:gd name="connsiteY3-8" fmla="*/ 5932850 h 5932850"/>
              <a:gd name="connsiteX4-9" fmla="*/ 0 w 5657850"/>
              <a:gd name="connsiteY4-10" fmla="*/ 1003300 h 5932850"/>
              <a:gd name="connsiteX0-11" fmla="*/ 660400 w 6318250"/>
              <a:gd name="connsiteY0-12" fmla="*/ 1003300 h 5932850"/>
              <a:gd name="connsiteX1-13" fmla="*/ 6318250 w 6318250"/>
              <a:gd name="connsiteY1-14" fmla="*/ 1003300 h 5932850"/>
              <a:gd name="connsiteX2-15" fmla="*/ 6318250 w 6318250"/>
              <a:gd name="connsiteY2-16" fmla="*/ 5932850 h 5932850"/>
              <a:gd name="connsiteX3-17" fmla="*/ 660400 w 6318250"/>
              <a:gd name="connsiteY3-18" fmla="*/ 5932850 h 5932850"/>
              <a:gd name="connsiteX4-19" fmla="*/ 660400 w 6318250"/>
              <a:gd name="connsiteY4-20" fmla="*/ 1003300 h 5932850"/>
              <a:gd name="connsiteX0-21" fmla="*/ 660400 w 6318250"/>
              <a:gd name="connsiteY0-22" fmla="*/ 965201 h 5894751"/>
              <a:gd name="connsiteX1-23" fmla="*/ 6318250 w 6318250"/>
              <a:gd name="connsiteY1-24" fmla="*/ 965201 h 5894751"/>
              <a:gd name="connsiteX2-25" fmla="*/ 6318250 w 6318250"/>
              <a:gd name="connsiteY2-26" fmla="*/ 5894751 h 5894751"/>
              <a:gd name="connsiteX3-27" fmla="*/ 660400 w 6318250"/>
              <a:gd name="connsiteY3-28" fmla="*/ 5894751 h 5894751"/>
              <a:gd name="connsiteX4-29" fmla="*/ 660400 w 6318250"/>
              <a:gd name="connsiteY4-30" fmla="*/ 965201 h 5894751"/>
              <a:gd name="connsiteX0-31" fmla="*/ 711200 w 6369050"/>
              <a:gd name="connsiteY0-32" fmla="*/ 965200 h 5894750"/>
              <a:gd name="connsiteX1-33" fmla="*/ 6369050 w 6369050"/>
              <a:gd name="connsiteY1-34" fmla="*/ 965200 h 5894750"/>
              <a:gd name="connsiteX2-35" fmla="*/ 6369050 w 6369050"/>
              <a:gd name="connsiteY2-36" fmla="*/ 5894750 h 5894750"/>
              <a:gd name="connsiteX3-37" fmla="*/ 711200 w 6369050"/>
              <a:gd name="connsiteY3-38" fmla="*/ 5894750 h 5894750"/>
              <a:gd name="connsiteX4-39" fmla="*/ 711200 w 6369050"/>
              <a:gd name="connsiteY4-40" fmla="*/ 965200 h 5894750"/>
              <a:gd name="connsiteX0-41" fmla="*/ 4371975 w 10029825"/>
              <a:gd name="connsiteY0-42" fmla="*/ 965200 h 5894750"/>
              <a:gd name="connsiteX1-43" fmla="*/ 10029825 w 10029825"/>
              <a:gd name="connsiteY1-44" fmla="*/ 965200 h 5894750"/>
              <a:gd name="connsiteX2-45" fmla="*/ 10029825 w 10029825"/>
              <a:gd name="connsiteY2-46" fmla="*/ 5894750 h 5894750"/>
              <a:gd name="connsiteX3-47" fmla="*/ 0 w 10029825"/>
              <a:gd name="connsiteY3-48" fmla="*/ 5894750 h 5894750"/>
              <a:gd name="connsiteX4-49" fmla="*/ 4371975 w 10029825"/>
              <a:gd name="connsiteY4-50" fmla="*/ 965200 h 5894750"/>
              <a:gd name="connsiteX0-51" fmla="*/ 4406541 w 10064391"/>
              <a:gd name="connsiteY0-52" fmla="*/ 965200 h 5894750"/>
              <a:gd name="connsiteX1-53" fmla="*/ 10064391 w 10064391"/>
              <a:gd name="connsiteY1-54" fmla="*/ 965200 h 5894750"/>
              <a:gd name="connsiteX2-55" fmla="*/ 10064391 w 10064391"/>
              <a:gd name="connsiteY2-56" fmla="*/ 5894750 h 5894750"/>
              <a:gd name="connsiteX3-57" fmla="*/ 34566 w 10064391"/>
              <a:gd name="connsiteY3-58" fmla="*/ 5894750 h 5894750"/>
              <a:gd name="connsiteX4-59" fmla="*/ 4406541 w 10064391"/>
              <a:gd name="connsiteY4-60" fmla="*/ 965200 h 5894750"/>
              <a:gd name="connsiteX0-61" fmla="*/ 4604702 w 10062527"/>
              <a:gd name="connsiteY0-62" fmla="*/ 1302342 h 5260342"/>
              <a:gd name="connsiteX1-63" fmla="*/ 10062527 w 10062527"/>
              <a:gd name="connsiteY1-64" fmla="*/ 330792 h 5260342"/>
              <a:gd name="connsiteX2-65" fmla="*/ 10062527 w 10062527"/>
              <a:gd name="connsiteY2-66" fmla="*/ 5260342 h 5260342"/>
              <a:gd name="connsiteX3-67" fmla="*/ 32702 w 10062527"/>
              <a:gd name="connsiteY3-68" fmla="*/ 5260342 h 5260342"/>
              <a:gd name="connsiteX4-69" fmla="*/ 4604702 w 10062527"/>
              <a:gd name="connsiteY4-70" fmla="*/ 1302342 h 5260342"/>
              <a:gd name="connsiteX0-71" fmla="*/ 4604702 w 10062527"/>
              <a:gd name="connsiteY0-72" fmla="*/ 1690387 h 5648387"/>
              <a:gd name="connsiteX1-73" fmla="*/ 10062527 w 10062527"/>
              <a:gd name="connsiteY1-74" fmla="*/ 718837 h 5648387"/>
              <a:gd name="connsiteX2-75" fmla="*/ 10062527 w 10062527"/>
              <a:gd name="connsiteY2-76" fmla="*/ 5648387 h 5648387"/>
              <a:gd name="connsiteX3-77" fmla="*/ 32702 w 10062527"/>
              <a:gd name="connsiteY3-78" fmla="*/ 5648387 h 5648387"/>
              <a:gd name="connsiteX4-79" fmla="*/ 4604702 w 10062527"/>
              <a:gd name="connsiteY4-80" fmla="*/ 1690387 h 5648387"/>
              <a:gd name="connsiteX0-81" fmla="*/ 4603976 w 10061801"/>
              <a:gd name="connsiteY0-82" fmla="*/ 1690387 h 5648387"/>
              <a:gd name="connsiteX1-83" fmla="*/ 10061801 w 10061801"/>
              <a:gd name="connsiteY1-84" fmla="*/ 718837 h 5648387"/>
              <a:gd name="connsiteX2-85" fmla="*/ 10061801 w 10061801"/>
              <a:gd name="connsiteY2-86" fmla="*/ 5648387 h 5648387"/>
              <a:gd name="connsiteX3-87" fmla="*/ 31976 w 10061801"/>
              <a:gd name="connsiteY3-88" fmla="*/ 5648387 h 5648387"/>
              <a:gd name="connsiteX4-89" fmla="*/ 4603976 w 10061801"/>
              <a:gd name="connsiteY4-90" fmla="*/ 1690387 h 5648387"/>
              <a:gd name="connsiteX0-91" fmla="*/ 4603976 w 10061801"/>
              <a:gd name="connsiteY0-92" fmla="*/ 1392426 h 5350426"/>
              <a:gd name="connsiteX1-93" fmla="*/ 10061801 w 10061801"/>
              <a:gd name="connsiteY1-94" fmla="*/ 420876 h 5350426"/>
              <a:gd name="connsiteX2-95" fmla="*/ 10061801 w 10061801"/>
              <a:gd name="connsiteY2-96" fmla="*/ 5350426 h 5350426"/>
              <a:gd name="connsiteX3-97" fmla="*/ 31976 w 10061801"/>
              <a:gd name="connsiteY3-98" fmla="*/ 5350426 h 5350426"/>
              <a:gd name="connsiteX4-99" fmla="*/ 4603976 w 10061801"/>
              <a:gd name="connsiteY4-100" fmla="*/ 1392426 h 5350426"/>
              <a:gd name="connsiteX0-101" fmla="*/ 4595548 w 10053373"/>
              <a:gd name="connsiteY0-102" fmla="*/ 1392426 h 5350426"/>
              <a:gd name="connsiteX1-103" fmla="*/ 10053373 w 10053373"/>
              <a:gd name="connsiteY1-104" fmla="*/ 420876 h 5350426"/>
              <a:gd name="connsiteX2-105" fmla="*/ 10053373 w 10053373"/>
              <a:gd name="connsiteY2-106" fmla="*/ 5350426 h 5350426"/>
              <a:gd name="connsiteX3-107" fmla="*/ 23548 w 10053373"/>
              <a:gd name="connsiteY3-108" fmla="*/ 5350426 h 5350426"/>
              <a:gd name="connsiteX4-109" fmla="*/ 4595548 w 10053373"/>
              <a:gd name="connsiteY4-110" fmla="*/ 1392426 h 5350426"/>
              <a:gd name="connsiteX0-111" fmla="*/ 4595548 w 10053373"/>
              <a:gd name="connsiteY0-112" fmla="*/ 1367261 h 5325261"/>
              <a:gd name="connsiteX1-113" fmla="*/ 10053373 w 10053373"/>
              <a:gd name="connsiteY1-114" fmla="*/ 395711 h 5325261"/>
              <a:gd name="connsiteX2-115" fmla="*/ 10053373 w 10053373"/>
              <a:gd name="connsiteY2-116" fmla="*/ 5325261 h 5325261"/>
              <a:gd name="connsiteX3-117" fmla="*/ 23548 w 10053373"/>
              <a:gd name="connsiteY3-118" fmla="*/ 5325261 h 5325261"/>
              <a:gd name="connsiteX4-119" fmla="*/ 4595548 w 10053373"/>
              <a:gd name="connsiteY4-120" fmla="*/ 1367261 h 5325261"/>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53373" h="5325261">
                <a:moveTo>
                  <a:pt x="4595548" y="1367261"/>
                </a:moveTo>
                <a:cubicBezTo>
                  <a:pt x="4985179" y="-967801"/>
                  <a:pt x="8167423" y="395711"/>
                  <a:pt x="10053373" y="395711"/>
                </a:cubicBezTo>
                <a:lnTo>
                  <a:pt x="10053373" y="5325261"/>
                </a:lnTo>
                <a:lnTo>
                  <a:pt x="23548" y="5325261"/>
                </a:lnTo>
                <a:cubicBezTo>
                  <a:pt x="-376502" y="2710528"/>
                  <a:pt x="4450989" y="4358963"/>
                  <a:pt x="4595548" y="1367261"/>
                </a:cubicBez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8" name="Text box0"/>
          <p:cNvSpPr txBox="1"/>
          <p:nvPr/>
        </p:nvSpPr>
        <p:spPr>
          <a:xfrm flipH="1">
            <a:off x="1021776" y="769246"/>
            <a:ext cx="2946974" cy="1862048"/>
          </a:xfrm>
          <a:prstGeom prst="rect">
            <a:avLst/>
          </a:prstGeom>
        </p:spPr>
        <p:txBody>
          <a:bodyPr wrap="square">
            <a:spAutoFit/>
          </a:bodyPr>
          <a:lstStyle>
            <a:defPPr>
              <a:defRPr lang="en-US"/>
            </a:defPPr>
            <a:lvl1pPr>
              <a:defRPr sz="7500">
                <a:gradFill>
                  <a:gsLst>
                    <a:gs pos="60000">
                      <a:srgbClr val="C92E40"/>
                    </a:gs>
                    <a:gs pos="100000">
                      <a:srgbClr val="8F124D"/>
                    </a:gs>
                    <a:gs pos="85000">
                      <a:srgbClr val="A61D48"/>
                    </a:gs>
                    <a:gs pos="0">
                      <a:srgbClr val="F14237"/>
                    </a:gs>
                  </a:gsLst>
                  <a:lin ang="3600000" scaled="0"/>
                </a:gradFill>
                <a:latin typeface="思源黑体 CN Bold" panose="020b0800000000000000" pitchFamily="34" charset="-122"/>
                <a:ea typeface="思源黑体 CN Bold" panose="020b0800000000000000" pitchFamily="34" charset="-122"/>
              </a:defRPr>
            </a:lvl1p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11500" b="0" i="0" u="none" strike="noStrike" kern="0" cap="none" spc="0" normalizeH="0" baseline="0" noProof="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rPr>
              <a:t>02</a:t>
            </a:r>
            <a:endParaRPr kumimoji="0" lang="zh-CN" altLang="en-US" sz="11500" b="0" i="0" u="none" strike="noStrike" kern="0" cap="none" spc="0" normalizeH="0" baseline="0" noProof="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endParaRPr>
          </a:p>
        </p:txBody>
      </p:sp>
      <p:sp>
        <p:nvSpPr>
          <p:cNvPr id="13" name="AutoShape1"/>
          <p:cNvSpPr/>
          <p:nvPr/>
        </p:nvSpPr>
        <p:spPr>
          <a:xfrm>
            <a:off x="10675881" y="1084866"/>
            <a:ext cx="1101045" cy="1101045"/>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4" name="AutoShape1"/>
          <p:cNvSpPr/>
          <p:nvPr/>
        </p:nvSpPr>
        <p:spPr>
          <a:xfrm>
            <a:off x="6650837" y="6335535"/>
            <a:ext cx="1101045" cy="1101045"/>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5" name="AutoShape1"/>
          <p:cNvSpPr/>
          <p:nvPr/>
        </p:nvSpPr>
        <p:spPr>
          <a:xfrm>
            <a:off x="5692963" y="3198431"/>
            <a:ext cx="461138" cy="461138"/>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6" name="AutoShape1"/>
          <p:cNvSpPr/>
          <p:nvPr/>
        </p:nvSpPr>
        <p:spPr>
          <a:xfrm>
            <a:off x="10877375" y="5598620"/>
            <a:ext cx="349028" cy="349028"/>
          </a:xfrm>
          <a:prstGeom prst="ellipse">
            <a:avLst/>
          </a:prstGeom>
          <a:gradFill flip="none" rotWithShape="0">
            <a:gsLst>
              <a:gs pos="0">
                <a:srgbClr val="FA920D"/>
              </a:gs>
              <a:gs pos="10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sp>
        <p:nvSpPr>
          <p:cNvPr id="18" name="AutoShape2"/>
          <p:cNvSpPr/>
          <p:nvPr/>
        </p:nvSpPr>
        <p:spPr>
          <a:xfrm>
            <a:off x="7062153" y="2819781"/>
            <a:ext cx="4031873" cy="1246495"/>
          </a:xfrm>
          <a:prstGeom prst="rect">
            <a:avLst/>
          </a:prstGeom>
        </p:spPr>
        <p:txBody>
          <a:bodyPr wrap="none">
            <a:spAutoFit/>
          </a:bodyPr>
          <a:lstStyle/>
          <a:p>
            <a:pPr algn="ctr"/>
            <a:r>
              <a:rPr lang="zh-CN" altLang="en-US" sz="7500">
                <a:gradFill flip="none" rotWithShape="1">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制度介绍</a:t>
            </a:r>
            <a:endParaRPr lang="zh-CN" altLang="en-US" sz="7500">
              <a:gradFill flip="none" rotWithShape="1">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nvGrpSpPr>
          <p:cNvPr id="2" name="组合 1"/>
          <p:cNvGrpSpPr/>
          <p:nvPr/>
        </p:nvGrpSpPr>
        <p:grpSpPr>
          <a:xfrm flipH="1">
            <a:off x="7201360" y="4117120"/>
            <a:ext cx="3753460" cy="369332"/>
            <a:chOff x="1237181" y="4117120"/>
            <a:chExt cx="3753460" cy="369332"/>
          </a:xfrm>
        </p:grpSpPr>
        <p:sp>
          <p:nvSpPr>
            <p:cNvPr id="19" name="AutoShape3"/>
            <p:cNvSpPr/>
            <p:nvPr/>
          </p:nvSpPr>
          <p:spPr>
            <a:xfrm flipH="1">
              <a:off x="1237182" y="4117120"/>
              <a:ext cx="3753458" cy="369332"/>
            </a:xfrm>
            <a:prstGeom prst="rect">
              <a:avLst/>
            </a:prstGeom>
            <a:solidFill>
              <a:schemeClr val="tx1">
                <a:lumMod val="75000"/>
                <a:lumOff val="25000"/>
              </a:schemeClr>
            </a:solidFill>
            <a:ln w="12700" cap="flat" cmpd="sng" algn="ctr">
              <a:noFill/>
              <a:prstDash val="solid"/>
              <a:miter lim="800000"/>
            </a:ln>
            <a:effectLst>
              <a:outerShdw blurRad="609600" dist="152400" dir="13500000" sx="55000" sy="55000" algn="br"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a:ea typeface="思源黑体 CN Bold"/>
                <a:cs typeface="阿里巴巴普惠体 R" panose="00020600040101010101" pitchFamily="18" charset="-122"/>
              </a:endParaRPr>
            </a:p>
          </p:txBody>
        </p:sp>
        <p:sp>
          <p:nvSpPr>
            <p:cNvPr id="20" name="AutoShape4"/>
            <p:cNvSpPr/>
            <p:nvPr/>
          </p:nvSpPr>
          <p:spPr>
            <a:xfrm flipH="1">
              <a:off x="1237181" y="4163287"/>
              <a:ext cx="3753460" cy="276999"/>
            </a:xfrm>
            <a:prstGeom prst="rect">
              <a:avLst/>
            </a:prstGeom>
          </p:spPr>
          <p:txBody>
            <a:bodyPr wrap="square" anchor="ctr">
              <a:spAutoFit/>
            </a:bodyPr>
            <a:lstStyle/>
            <a:p>
              <a:pPr algn="dist"/>
              <a:r>
                <a:rPr lang="en-US" altLang="zh-CN" sz="1200">
                  <a:solidFill>
                    <a:prstClr val="white"/>
                  </a:solidFill>
                  <a:latin typeface="思源黑体 CN Light" panose="020b0300000000000000" pitchFamily="34" charset="-122"/>
                  <a:ea typeface="思源黑体 CN Light" panose="020b0300000000000000" pitchFamily="34" charset="-122"/>
                </a:rPr>
                <a:t>INTRODUCTION OF THE SYSTEM</a:t>
              </a:r>
              <a:endParaRPr lang="en-US" altLang="zh-CN" sz="1200">
                <a:solidFill>
                  <a:prstClr val="white"/>
                </a:solidFill>
                <a:latin typeface="思源黑体 CN Light" panose="020b0300000000000000" pitchFamily="34" charset="-122"/>
                <a:ea typeface="思源黑体 CN Light" panose="020b0300000000000000" pitchFamily="34" charset="-122"/>
              </a:endParaRPr>
            </a:p>
          </p:txBody>
        </p:sp>
      </p:grpSp>
      <p:sp>
        <p:nvSpPr>
          <p:cNvPr id="22" name="Text box0"/>
          <p:cNvSpPr txBox="1"/>
          <p:nvPr/>
        </p:nvSpPr>
        <p:spPr>
          <a:xfrm flipH="1">
            <a:off x="10639300" y="321255"/>
            <a:ext cx="1148806" cy="307777"/>
          </a:xfrm>
          <a:prstGeom prst="rect">
            <a:avLst/>
          </a:prstGeom>
          <a:noFill/>
        </p:spPr>
        <p:txBody>
          <a:bodyPr wrap="square" rtlCol="0">
            <a:spAutoFit/>
          </a:bodyPr>
          <a:lstStyle/>
          <a:p>
            <a:pPr algn="ctr"/>
            <a:r>
              <a:rPr lang="en-US" altLang="zh-CN" sz="1400">
                <a:solidFill>
                  <a:schemeClr val="tx1">
                    <a:lumMod val="50000"/>
                    <a:lumOff val="50000"/>
                  </a:schemeClr>
                </a:solidFill>
                <a:latin typeface="思源黑体 CN Light" panose="020b0300000000000000" pitchFamily="34" charset="-122"/>
                <a:ea typeface="思源黑体 CN Light" panose="020b0300000000000000" pitchFamily="34" charset="-122"/>
              </a:rPr>
              <a:t>YOUR LOGO</a:t>
            </a:r>
            <a:endParaRPr lang="zh-CN" altLang="en-US" sz="1400">
              <a:solidFill>
                <a:schemeClr val="tx1">
                  <a:lumMod val="50000"/>
                  <a:lumOff val="50000"/>
                </a:schemeClr>
              </a:solidFill>
              <a:latin typeface="思源黑体 CN Light" panose="020b0300000000000000" pitchFamily="34" charset="-122"/>
              <a:ea typeface="思源黑体 CN Light" panose="020b0300000000000000"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anim calcmode="lin" valueType="num">
                                      <p:cBhvr>
                                        <p:cTn id="14" dur="500" fill="hold"/>
                                        <p:tgtEl>
                                          <p:spTgt spid="18"/>
                                        </p:tgtEl>
                                        <p:attrNameLst>
                                          <p:attrName>ppt_x</p:attrName>
                                        </p:attrNameLst>
                                      </p:cBhvr>
                                      <p:tavLst>
                                        <p:tav tm="0">
                                          <p:val>
                                            <p:strVal val="#ppt_x"/>
                                          </p:val>
                                        </p:tav>
                                        <p:tav tm="100000">
                                          <p:val>
                                            <p:strVal val="#ppt_x"/>
                                          </p:val>
                                        </p:tav>
                                      </p:tavLst>
                                    </p:anim>
                                    <p:anim calcmode="lin" valueType="num">
                                      <p:cBhvr>
                                        <p:cTn id="15" dur="500" fill="hold"/>
                                        <p:tgtEl>
                                          <p:spTgt spid="18"/>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anim calcmode="lin" valueType="num">
                                      <p:cBhvr>
                                        <p:cTn id="20" dur="500" fill="hold"/>
                                        <p:tgtEl>
                                          <p:spTgt spid="2"/>
                                        </p:tgtEl>
                                        <p:attrNameLst>
                                          <p:attrName>ppt_x</p:attrName>
                                        </p:attrNameLst>
                                      </p:cBhvr>
                                      <p:tavLst>
                                        <p:tav tm="0">
                                          <p:val>
                                            <p:strVal val="#ppt_x"/>
                                          </p:val>
                                        </p:tav>
                                        <p:tav tm="100000">
                                          <p:val>
                                            <p:strVal val="#ppt_x"/>
                                          </p:val>
                                        </p:tav>
                                      </p:tavLst>
                                    </p:anim>
                                    <p:anim calcmode="lin" valueType="num">
                                      <p:cBhvr>
                                        <p:cTn id="21"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8"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grpSp>
        <p:nvGrpSpPr>
          <p:cNvPr id="3" name="组合 2"/>
          <p:cNvGrpSpPr/>
          <p:nvPr/>
        </p:nvGrpSpPr>
        <p:grpSpPr>
          <a:xfrm>
            <a:off x="410946" y="148817"/>
            <a:ext cx="2736852" cy="780022"/>
            <a:chOff x="7224773" y="1342617"/>
            <a:chExt cx="2736852" cy="780022"/>
          </a:xfrm>
        </p:grpSpPr>
        <p:sp>
          <p:nvSpPr>
            <p:cNvPr id="5" name="文本框 4"/>
            <p:cNvSpPr txBox="1"/>
            <p:nvPr/>
          </p:nvSpPr>
          <p:spPr>
            <a:xfrm>
              <a:off x="8050753" y="1446141"/>
              <a:ext cx="1910872" cy="461665"/>
            </a:xfrm>
            <a:prstGeom prst="rect">
              <a:avLst/>
            </a:prstGeom>
            <a:noFill/>
          </p:spPr>
          <p:txBody>
            <a:bodyPr wrap="square" rtlCol="0">
              <a:spAutoFit/>
              <a:scene3d>
                <a:camera prst="orthographicFront"/>
                <a:lightRig rig="threePt" dir="t"/>
              </a:scene3d>
              <a:sp3d contourW="12700"/>
            </a:bodyPr>
            <a:lstStyle/>
            <a:p>
              <a:pPr defTabSz="457200"/>
              <a:r>
                <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rPr>
                <a:t>制度介绍</a:t>
              </a:r>
              <a:endPar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endParaRPr>
            </a:p>
          </p:txBody>
        </p:sp>
        <p:sp>
          <p:nvSpPr>
            <p:cNvPr id="6" name="矩形 5"/>
            <p:cNvSpPr/>
            <p:nvPr/>
          </p:nvSpPr>
          <p:spPr bwMode="auto">
            <a:xfrm>
              <a:off x="8073613" y="1843116"/>
              <a:ext cx="1845722" cy="215444"/>
            </a:xfrm>
            <a:prstGeom prst="rect">
              <a:avLst/>
            </a:prstGeom>
          </p:spPr>
          <p:txBody>
            <a:bodyPr wrap="square">
              <a:spAutoFit/>
              <a:scene3d>
                <a:camera prst="orthographicFront"/>
                <a:lightRig rig="threePt" dir="t"/>
              </a:scene3d>
              <a:sp3d contourW="12700"/>
            </a:bodyPr>
            <a:lstStyle/>
            <a:p>
              <a:pPr algn="dist" defTabSz="457200">
                <a:defRPr/>
              </a:pPr>
              <a:r>
                <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rPr>
                <a:t>INTRODUCTION OF THE SYSTEM</a:t>
              </a:r>
              <a:endPar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endParaRPr>
            </a:p>
          </p:txBody>
        </p:sp>
        <p:sp>
          <p:nvSpPr>
            <p:cNvPr id="7" name="矩形 6"/>
            <p:cNvSpPr/>
            <p:nvPr/>
          </p:nvSpPr>
          <p:spPr bwMode="auto">
            <a:xfrm>
              <a:off x="7224773" y="1342617"/>
              <a:ext cx="783690" cy="780022"/>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02.</a:t>
              </a:r>
              <a:endPar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58" name="组合 57"/>
          <p:cNvGrpSpPr/>
          <p:nvPr/>
        </p:nvGrpSpPr>
        <p:grpSpPr>
          <a:xfrm>
            <a:off x="6572918" y="1947304"/>
            <a:ext cx="4239311" cy="1481696"/>
            <a:chOff x="6734843" y="2164454"/>
            <a:chExt cx="4239311" cy="1481696"/>
          </a:xfrm>
        </p:grpSpPr>
        <p:sp>
          <p:nvSpPr>
            <p:cNvPr id="16" name="矩形: 圆角 15"/>
            <p:cNvSpPr/>
            <p:nvPr/>
          </p:nvSpPr>
          <p:spPr>
            <a:xfrm>
              <a:off x="6734843" y="2164454"/>
              <a:ext cx="4239311" cy="1481696"/>
            </a:xfrm>
            <a:prstGeom prst="roundRect">
              <a:avLst/>
            </a:pr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阿里巴巴普惠体 R" panose="00020600040101010101" pitchFamily="18" charset="-122"/>
              </a:endParaRPr>
            </a:p>
          </p:txBody>
        </p:sp>
        <p:grpSp>
          <p:nvGrpSpPr>
            <p:cNvPr id="2" name="组合 1"/>
            <p:cNvGrpSpPr/>
            <p:nvPr/>
          </p:nvGrpSpPr>
          <p:grpSpPr>
            <a:xfrm>
              <a:off x="6971986" y="2396134"/>
              <a:ext cx="1018336" cy="1018336"/>
              <a:chOff x="6971986" y="2396134"/>
              <a:chExt cx="1018336" cy="1018336"/>
            </a:xfrm>
          </p:grpSpPr>
          <p:sp>
            <p:nvSpPr>
              <p:cNvPr id="20" name="椭圆 19"/>
              <p:cNvSpPr/>
              <p:nvPr/>
            </p:nvSpPr>
            <p:spPr>
              <a:xfrm rot="14791743">
                <a:off x="6971986" y="2396134"/>
                <a:ext cx="1018336" cy="101833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pitchFamily="34" charset="0"/>
                  <a:ea typeface="阿里巴巴普惠体 R" panose="00020600040101010101" pitchFamily="18" charset="-122"/>
                </a:endParaRPr>
              </a:p>
            </p:txBody>
          </p:sp>
          <p:sp>
            <p:nvSpPr>
              <p:cNvPr id="21" name="椭圆 20"/>
              <p:cNvSpPr/>
              <p:nvPr/>
            </p:nvSpPr>
            <p:spPr>
              <a:xfrm>
                <a:off x="7138856" y="2563004"/>
                <a:ext cx="684595" cy="6845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pitchFamily="34" charset="0"/>
                  <a:ea typeface="阿里巴巴普惠体 R" panose="00020600040101010101" pitchFamily="18" charset="-122"/>
                </a:endParaRPr>
              </a:p>
            </p:txBody>
          </p:sp>
          <p:sp>
            <p:nvSpPr>
              <p:cNvPr id="19" name="man-succesing_75727"/>
              <p:cNvSpPr>
                <a:spLocks noChangeAspect="1"/>
              </p:cNvSpPr>
              <p:nvPr/>
            </p:nvSpPr>
            <p:spPr bwMode="auto">
              <a:xfrm>
                <a:off x="7299810" y="2729503"/>
                <a:ext cx="362688" cy="351597"/>
              </a:xfrm>
              <a:custGeom>
                <a:gdLst>
                  <a:gd name="connsiteX0" fmla="*/ 279390 w 602276"/>
                  <a:gd name="connsiteY0" fmla="*/ 338996 h 583858"/>
                  <a:gd name="connsiteX1" fmla="*/ 297799 w 602276"/>
                  <a:gd name="connsiteY1" fmla="*/ 348283 h 583858"/>
                  <a:gd name="connsiteX2" fmla="*/ 300456 w 602276"/>
                  <a:gd name="connsiteY2" fmla="*/ 352263 h 583858"/>
                  <a:gd name="connsiteX3" fmla="*/ 307478 w 602276"/>
                  <a:gd name="connsiteY3" fmla="*/ 352831 h 583858"/>
                  <a:gd name="connsiteX4" fmla="*/ 310704 w 602276"/>
                  <a:gd name="connsiteY4" fmla="*/ 349041 h 583858"/>
                  <a:gd name="connsiteX5" fmla="*/ 327595 w 602276"/>
                  <a:gd name="connsiteY5" fmla="*/ 341649 h 583858"/>
                  <a:gd name="connsiteX6" fmla="*/ 336895 w 602276"/>
                  <a:gd name="connsiteY6" fmla="*/ 343734 h 583858"/>
                  <a:gd name="connsiteX7" fmla="*/ 364603 w 602276"/>
                  <a:gd name="connsiteY7" fmla="*/ 357001 h 583858"/>
                  <a:gd name="connsiteX8" fmla="*/ 375801 w 602276"/>
                  <a:gd name="connsiteY8" fmla="*/ 369699 h 583858"/>
                  <a:gd name="connsiteX9" fmla="*/ 376939 w 602276"/>
                  <a:gd name="connsiteY9" fmla="*/ 380691 h 583858"/>
                  <a:gd name="connsiteX10" fmla="*/ 375990 w 602276"/>
                  <a:gd name="connsiteY10" fmla="*/ 385429 h 583858"/>
                  <a:gd name="connsiteX11" fmla="*/ 379786 w 602276"/>
                  <a:gd name="connsiteY11" fmla="*/ 390925 h 583858"/>
                  <a:gd name="connsiteX12" fmla="*/ 388326 w 602276"/>
                  <a:gd name="connsiteY12" fmla="*/ 391114 h 583858"/>
                  <a:gd name="connsiteX13" fmla="*/ 410341 w 602276"/>
                  <a:gd name="connsiteY13" fmla="*/ 405708 h 583858"/>
                  <a:gd name="connsiteX14" fmla="*/ 420590 w 602276"/>
                  <a:gd name="connsiteY14" fmla="*/ 434704 h 583858"/>
                  <a:gd name="connsiteX15" fmla="*/ 412429 w 602276"/>
                  <a:gd name="connsiteY15" fmla="*/ 460290 h 583858"/>
                  <a:gd name="connsiteX16" fmla="*/ 407684 w 602276"/>
                  <a:gd name="connsiteY16" fmla="*/ 463512 h 583858"/>
                  <a:gd name="connsiteX17" fmla="*/ 406925 w 602276"/>
                  <a:gd name="connsiteY17" fmla="*/ 471851 h 583858"/>
                  <a:gd name="connsiteX18" fmla="*/ 410721 w 602276"/>
                  <a:gd name="connsiteY18" fmla="*/ 474883 h 583858"/>
                  <a:gd name="connsiteX19" fmla="*/ 416984 w 602276"/>
                  <a:gd name="connsiteY19" fmla="*/ 484170 h 583858"/>
                  <a:gd name="connsiteX20" fmla="*/ 416225 w 602276"/>
                  <a:gd name="connsiteY20" fmla="*/ 501227 h 583858"/>
                  <a:gd name="connsiteX21" fmla="*/ 402940 w 602276"/>
                  <a:gd name="connsiteY21" fmla="*/ 528897 h 583858"/>
                  <a:gd name="connsiteX22" fmla="*/ 382823 w 602276"/>
                  <a:gd name="connsiteY22" fmla="*/ 541405 h 583858"/>
                  <a:gd name="connsiteX23" fmla="*/ 379217 w 602276"/>
                  <a:gd name="connsiteY23" fmla="*/ 541216 h 583858"/>
                  <a:gd name="connsiteX24" fmla="*/ 374092 w 602276"/>
                  <a:gd name="connsiteY24" fmla="*/ 540268 h 583858"/>
                  <a:gd name="connsiteX25" fmla="*/ 368778 w 602276"/>
                  <a:gd name="connsiteY25" fmla="*/ 544817 h 583858"/>
                  <a:gd name="connsiteX26" fmla="*/ 369158 w 602276"/>
                  <a:gd name="connsiteY26" fmla="*/ 550123 h 583858"/>
                  <a:gd name="connsiteX27" fmla="*/ 354545 w 602276"/>
                  <a:gd name="connsiteY27" fmla="*/ 572487 h 583858"/>
                  <a:gd name="connsiteX28" fmla="*/ 325507 w 602276"/>
                  <a:gd name="connsiteY28" fmla="*/ 582721 h 583858"/>
                  <a:gd name="connsiteX29" fmla="*/ 318485 w 602276"/>
                  <a:gd name="connsiteY29" fmla="*/ 583858 h 583858"/>
                  <a:gd name="connsiteX30" fmla="*/ 300076 w 602276"/>
                  <a:gd name="connsiteY30" fmla="*/ 574571 h 583858"/>
                  <a:gd name="connsiteX31" fmla="*/ 296470 w 602276"/>
                  <a:gd name="connsiteY31" fmla="*/ 569644 h 583858"/>
                  <a:gd name="connsiteX32" fmla="*/ 289258 w 602276"/>
                  <a:gd name="connsiteY32" fmla="*/ 569644 h 583858"/>
                  <a:gd name="connsiteX33" fmla="*/ 286222 w 602276"/>
                  <a:gd name="connsiteY33" fmla="*/ 573055 h 583858"/>
                  <a:gd name="connsiteX34" fmla="*/ 269331 w 602276"/>
                  <a:gd name="connsiteY34" fmla="*/ 580636 h 583858"/>
                  <a:gd name="connsiteX35" fmla="*/ 259842 w 602276"/>
                  <a:gd name="connsiteY35" fmla="*/ 578551 h 583858"/>
                  <a:gd name="connsiteX36" fmla="*/ 232133 w 602276"/>
                  <a:gd name="connsiteY36" fmla="*/ 565285 h 583858"/>
                  <a:gd name="connsiteX37" fmla="*/ 220936 w 602276"/>
                  <a:gd name="connsiteY37" fmla="*/ 552587 h 583858"/>
                  <a:gd name="connsiteX38" fmla="*/ 219987 w 602276"/>
                  <a:gd name="connsiteY38" fmla="*/ 541595 h 583858"/>
                  <a:gd name="connsiteX39" fmla="*/ 220746 w 602276"/>
                  <a:gd name="connsiteY39" fmla="*/ 537236 h 583858"/>
                  <a:gd name="connsiteX40" fmla="*/ 215242 w 602276"/>
                  <a:gd name="connsiteY40" fmla="*/ 531171 h 583858"/>
                  <a:gd name="connsiteX41" fmla="*/ 210308 w 602276"/>
                  <a:gd name="connsiteY41" fmla="*/ 531550 h 583858"/>
                  <a:gd name="connsiteX42" fmla="*/ 187913 w 602276"/>
                  <a:gd name="connsiteY42" fmla="*/ 516957 h 583858"/>
                  <a:gd name="connsiteX43" fmla="*/ 177665 w 602276"/>
                  <a:gd name="connsiteY43" fmla="*/ 487960 h 583858"/>
                  <a:gd name="connsiteX44" fmla="*/ 185825 w 602276"/>
                  <a:gd name="connsiteY44" fmla="*/ 462564 h 583858"/>
                  <a:gd name="connsiteX45" fmla="*/ 190001 w 602276"/>
                  <a:gd name="connsiteY45" fmla="*/ 459532 h 583858"/>
                  <a:gd name="connsiteX46" fmla="*/ 190570 w 602276"/>
                  <a:gd name="connsiteY46" fmla="*/ 451003 h 583858"/>
                  <a:gd name="connsiteX47" fmla="*/ 187533 w 602276"/>
                  <a:gd name="connsiteY47" fmla="*/ 448350 h 583858"/>
                  <a:gd name="connsiteX48" fmla="*/ 181271 w 602276"/>
                  <a:gd name="connsiteY48" fmla="*/ 439063 h 583858"/>
                  <a:gd name="connsiteX49" fmla="*/ 182030 w 602276"/>
                  <a:gd name="connsiteY49" fmla="*/ 422196 h 583858"/>
                  <a:gd name="connsiteX50" fmla="*/ 195315 w 602276"/>
                  <a:gd name="connsiteY50" fmla="*/ 394526 h 583858"/>
                  <a:gd name="connsiteX51" fmla="*/ 215432 w 602276"/>
                  <a:gd name="connsiteY51" fmla="*/ 381828 h 583858"/>
                  <a:gd name="connsiteX52" fmla="*/ 219228 w 602276"/>
                  <a:gd name="connsiteY52" fmla="*/ 382207 h 583858"/>
                  <a:gd name="connsiteX53" fmla="*/ 223403 w 602276"/>
                  <a:gd name="connsiteY53" fmla="*/ 382965 h 583858"/>
                  <a:gd name="connsiteX54" fmla="*/ 228907 w 602276"/>
                  <a:gd name="connsiteY54" fmla="*/ 378037 h 583858"/>
                  <a:gd name="connsiteX55" fmla="*/ 228527 w 602276"/>
                  <a:gd name="connsiteY55" fmla="*/ 372731 h 583858"/>
                  <a:gd name="connsiteX56" fmla="*/ 243330 w 602276"/>
                  <a:gd name="connsiteY56" fmla="*/ 350367 h 583858"/>
                  <a:gd name="connsiteX57" fmla="*/ 272368 w 602276"/>
                  <a:gd name="connsiteY57" fmla="*/ 340133 h 583858"/>
                  <a:gd name="connsiteX58" fmla="*/ 279390 w 602276"/>
                  <a:gd name="connsiteY58" fmla="*/ 338996 h 583858"/>
                  <a:gd name="connsiteX59" fmla="*/ 481176 w 602276"/>
                  <a:gd name="connsiteY59" fmla="*/ 227025 h 583858"/>
                  <a:gd name="connsiteX60" fmla="*/ 443783 w 602276"/>
                  <a:gd name="connsiteY60" fmla="*/ 242562 h 583858"/>
                  <a:gd name="connsiteX61" fmla="*/ 443783 w 602276"/>
                  <a:gd name="connsiteY61" fmla="*/ 316840 h 583858"/>
                  <a:gd name="connsiteX62" fmla="*/ 481176 w 602276"/>
                  <a:gd name="connsiteY62" fmla="*/ 332188 h 583858"/>
                  <a:gd name="connsiteX63" fmla="*/ 518379 w 602276"/>
                  <a:gd name="connsiteY63" fmla="*/ 316840 h 583858"/>
                  <a:gd name="connsiteX64" fmla="*/ 518379 w 602276"/>
                  <a:gd name="connsiteY64" fmla="*/ 242562 h 583858"/>
                  <a:gd name="connsiteX65" fmla="*/ 481176 w 602276"/>
                  <a:gd name="connsiteY65" fmla="*/ 227025 h 583858"/>
                  <a:gd name="connsiteX66" fmla="*/ 464283 w 602276"/>
                  <a:gd name="connsiteY66" fmla="*/ 156726 h 583858"/>
                  <a:gd name="connsiteX67" fmla="*/ 495222 w 602276"/>
                  <a:gd name="connsiteY67" fmla="*/ 156726 h 583858"/>
                  <a:gd name="connsiteX68" fmla="*/ 510787 w 602276"/>
                  <a:gd name="connsiteY68" fmla="*/ 163547 h 583858"/>
                  <a:gd name="connsiteX69" fmla="*/ 516481 w 602276"/>
                  <a:gd name="connsiteY69" fmla="*/ 173401 h 583858"/>
                  <a:gd name="connsiteX70" fmla="*/ 518000 w 602276"/>
                  <a:gd name="connsiteY70" fmla="*/ 178706 h 583858"/>
                  <a:gd name="connsiteX71" fmla="*/ 523314 w 602276"/>
                  <a:gd name="connsiteY71" fmla="*/ 181359 h 583858"/>
                  <a:gd name="connsiteX72" fmla="*/ 531287 w 602276"/>
                  <a:gd name="connsiteY72" fmla="*/ 177948 h 583858"/>
                  <a:gd name="connsiteX73" fmla="*/ 541726 w 602276"/>
                  <a:gd name="connsiteY73" fmla="*/ 175295 h 583858"/>
                  <a:gd name="connsiteX74" fmla="*/ 557481 w 602276"/>
                  <a:gd name="connsiteY74" fmla="*/ 181738 h 583858"/>
                  <a:gd name="connsiteX75" fmla="*/ 579309 w 602276"/>
                  <a:gd name="connsiteY75" fmla="*/ 203339 h 583858"/>
                  <a:gd name="connsiteX76" fmla="*/ 582915 w 602276"/>
                  <a:gd name="connsiteY76" fmla="*/ 229867 h 583858"/>
                  <a:gd name="connsiteX77" fmla="*/ 579878 w 602276"/>
                  <a:gd name="connsiteY77" fmla="*/ 234793 h 583858"/>
                  <a:gd name="connsiteX78" fmla="*/ 582726 w 602276"/>
                  <a:gd name="connsiteY78" fmla="*/ 242752 h 583858"/>
                  <a:gd name="connsiteX79" fmla="*/ 587281 w 602276"/>
                  <a:gd name="connsiteY79" fmla="*/ 243889 h 583858"/>
                  <a:gd name="connsiteX80" fmla="*/ 596582 w 602276"/>
                  <a:gd name="connsiteY80" fmla="*/ 249573 h 583858"/>
                  <a:gd name="connsiteX81" fmla="*/ 602276 w 602276"/>
                  <a:gd name="connsiteY81" fmla="*/ 265111 h 583858"/>
                  <a:gd name="connsiteX82" fmla="*/ 602276 w 602276"/>
                  <a:gd name="connsiteY82" fmla="*/ 295997 h 583858"/>
                  <a:gd name="connsiteX83" fmla="*/ 586901 w 602276"/>
                  <a:gd name="connsiteY83" fmla="*/ 317219 h 583858"/>
                  <a:gd name="connsiteX84" fmla="*/ 582915 w 602276"/>
                  <a:gd name="connsiteY84" fmla="*/ 318545 h 583858"/>
                  <a:gd name="connsiteX85" fmla="*/ 580068 w 602276"/>
                  <a:gd name="connsiteY85" fmla="*/ 324988 h 583858"/>
                  <a:gd name="connsiteX86" fmla="*/ 582726 w 602276"/>
                  <a:gd name="connsiteY86" fmla="*/ 329536 h 583858"/>
                  <a:gd name="connsiteX87" fmla="*/ 579119 w 602276"/>
                  <a:gd name="connsiteY87" fmla="*/ 356063 h 583858"/>
                  <a:gd name="connsiteX88" fmla="*/ 557291 w 602276"/>
                  <a:gd name="connsiteY88" fmla="*/ 377854 h 583858"/>
                  <a:gd name="connsiteX89" fmla="*/ 541536 w 602276"/>
                  <a:gd name="connsiteY89" fmla="*/ 384107 h 583858"/>
                  <a:gd name="connsiteX90" fmla="*/ 530907 w 602276"/>
                  <a:gd name="connsiteY90" fmla="*/ 381454 h 583858"/>
                  <a:gd name="connsiteX91" fmla="*/ 525592 w 602276"/>
                  <a:gd name="connsiteY91" fmla="*/ 378422 h 583858"/>
                  <a:gd name="connsiteX92" fmla="*/ 518949 w 602276"/>
                  <a:gd name="connsiteY92" fmla="*/ 381454 h 583858"/>
                  <a:gd name="connsiteX93" fmla="*/ 517620 w 602276"/>
                  <a:gd name="connsiteY93" fmla="*/ 385812 h 583858"/>
                  <a:gd name="connsiteX94" fmla="*/ 496361 w 602276"/>
                  <a:gd name="connsiteY94" fmla="*/ 401729 h 583858"/>
                  <a:gd name="connsiteX95" fmla="*/ 465612 w 602276"/>
                  <a:gd name="connsiteY95" fmla="*/ 401729 h 583858"/>
                  <a:gd name="connsiteX96" fmla="*/ 449857 w 602276"/>
                  <a:gd name="connsiteY96" fmla="*/ 395287 h 583858"/>
                  <a:gd name="connsiteX97" fmla="*/ 444353 w 602276"/>
                  <a:gd name="connsiteY97" fmla="*/ 386191 h 583858"/>
                  <a:gd name="connsiteX98" fmla="*/ 443024 w 602276"/>
                  <a:gd name="connsiteY98" fmla="*/ 381833 h 583858"/>
                  <a:gd name="connsiteX99" fmla="*/ 435621 w 602276"/>
                  <a:gd name="connsiteY99" fmla="*/ 378801 h 583858"/>
                  <a:gd name="connsiteX100" fmla="*/ 431256 w 602276"/>
                  <a:gd name="connsiteY100" fmla="*/ 381265 h 583858"/>
                  <a:gd name="connsiteX101" fmla="*/ 420436 w 602276"/>
                  <a:gd name="connsiteY101" fmla="*/ 384107 h 583858"/>
                  <a:gd name="connsiteX102" fmla="*/ 404682 w 602276"/>
                  <a:gd name="connsiteY102" fmla="*/ 377665 h 583858"/>
                  <a:gd name="connsiteX103" fmla="*/ 383043 w 602276"/>
                  <a:gd name="connsiteY103" fmla="*/ 355874 h 583858"/>
                  <a:gd name="connsiteX104" fmla="*/ 379247 w 602276"/>
                  <a:gd name="connsiteY104" fmla="*/ 329346 h 583858"/>
                  <a:gd name="connsiteX105" fmla="*/ 381715 w 602276"/>
                  <a:gd name="connsiteY105" fmla="*/ 324988 h 583858"/>
                  <a:gd name="connsiteX106" fmla="*/ 378298 w 602276"/>
                  <a:gd name="connsiteY106" fmla="*/ 317030 h 583858"/>
                  <a:gd name="connsiteX107" fmla="*/ 374312 w 602276"/>
                  <a:gd name="connsiteY107" fmla="*/ 316082 h 583858"/>
                  <a:gd name="connsiteX108" fmla="*/ 364442 w 602276"/>
                  <a:gd name="connsiteY108" fmla="*/ 310398 h 583858"/>
                  <a:gd name="connsiteX109" fmla="*/ 356849 w 602276"/>
                  <a:gd name="connsiteY109" fmla="*/ 294670 h 583858"/>
                  <a:gd name="connsiteX110" fmla="*/ 356849 w 602276"/>
                  <a:gd name="connsiteY110" fmla="*/ 263974 h 583858"/>
                  <a:gd name="connsiteX111" fmla="*/ 373932 w 602276"/>
                  <a:gd name="connsiteY111" fmla="*/ 242752 h 583858"/>
                  <a:gd name="connsiteX112" fmla="*/ 378867 w 602276"/>
                  <a:gd name="connsiteY112" fmla="*/ 241615 h 583858"/>
                  <a:gd name="connsiteX113" fmla="*/ 381904 w 602276"/>
                  <a:gd name="connsiteY113" fmla="*/ 234604 h 583858"/>
                  <a:gd name="connsiteX114" fmla="*/ 379247 w 602276"/>
                  <a:gd name="connsiteY114" fmla="*/ 230056 h 583858"/>
                  <a:gd name="connsiteX115" fmla="*/ 382854 w 602276"/>
                  <a:gd name="connsiteY115" fmla="*/ 203529 h 583858"/>
                  <a:gd name="connsiteX116" fmla="*/ 404492 w 602276"/>
                  <a:gd name="connsiteY116" fmla="*/ 181927 h 583858"/>
                  <a:gd name="connsiteX117" fmla="*/ 420436 w 602276"/>
                  <a:gd name="connsiteY117" fmla="*/ 175485 h 583858"/>
                  <a:gd name="connsiteX118" fmla="*/ 431066 w 602276"/>
                  <a:gd name="connsiteY118" fmla="*/ 178138 h 583858"/>
                  <a:gd name="connsiteX119" fmla="*/ 435242 w 602276"/>
                  <a:gd name="connsiteY119" fmla="*/ 180601 h 583858"/>
                  <a:gd name="connsiteX120" fmla="*/ 441695 w 602276"/>
                  <a:gd name="connsiteY120" fmla="*/ 177948 h 583858"/>
                  <a:gd name="connsiteX121" fmla="*/ 443024 w 602276"/>
                  <a:gd name="connsiteY121" fmla="*/ 173211 h 583858"/>
                  <a:gd name="connsiteX122" fmla="*/ 464283 w 602276"/>
                  <a:gd name="connsiteY122" fmla="*/ 156726 h 583858"/>
                  <a:gd name="connsiteX123" fmla="*/ 175373 w 602276"/>
                  <a:gd name="connsiteY123" fmla="*/ 93230 h 583858"/>
                  <a:gd name="connsiteX124" fmla="*/ 118813 w 602276"/>
                  <a:gd name="connsiteY124" fmla="*/ 116727 h 583858"/>
                  <a:gd name="connsiteX125" fmla="*/ 118813 w 602276"/>
                  <a:gd name="connsiteY125" fmla="*/ 229853 h 583858"/>
                  <a:gd name="connsiteX126" fmla="*/ 175373 w 602276"/>
                  <a:gd name="connsiteY126" fmla="*/ 253350 h 583858"/>
                  <a:gd name="connsiteX127" fmla="*/ 232123 w 602276"/>
                  <a:gd name="connsiteY127" fmla="*/ 229853 h 583858"/>
                  <a:gd name="connsiteX128" fmla="*/ 232123 w 602276"/>
                  <a:gd name="connsiteY128" fmla="*/ 116727 h 583858"/>
                  <a:gd name="connsiteX129" fmla="*/ 175373 w 602276"/>
                  <a:gd name="connsiteY129" fmla="*/ 93230 h 583858"/>
                  <a:gd name="connsiteX130" fmla="*/ 151079 w 602276"/>
                  <a:gd name="connsiteY130" fmla="*/ 0 h 583858"/>
                  <a:gd name="connsiteX131" fmla="*/ 195872 w 602276"/>
                  <a:gd name="connsiteY131" fmla="*/ 0 h 583858"/>
                  <a:gd name="connsiteX132" fmla="*/ 216180 w 602276"/>
                  <a:gd name="connsiteY132" fmla="*/ 7959 h 583858"/>
                  <a:gd name="connsiteX133" fmla="*/ 223392 w 602276"/>
                  <a:gd name="connsiteY133" fmla="*/ 19707 h 583858"/>
                  <a:gd name="connsiteX134" fmla="*/ 225670 w 602276"/>
                  <a:gd name="connsiteY134" fmla="*/ 28045 h 583858"/>
                  <a:gd name="connsiteX135" fmla="*/ 236868 w 602276"/>
                  <a:gd name="connsiteY135" fmla="*/ 34108 h 583858"/>
                  <a:gd name="connsiteX136" fmla="*/ 249964 w 602276"/>
                  <a:gd name="connsiteY136" fmla="*/ 28424 h 583858"/>
                  <a:gd name="connsiteX137" fmla="*/ 263629 w 602276"/>
                  <a:gd name="connsiteY137" fmla="*/ 25013 h 583858"/>
                  <a:gd name="connsiteX138" fmla="*/ 284128 w 602276"/>
                  <a:gd name="connsiteY138" fmla="*/ 33161 h 583858"/>
                  <a:gd name="connsiteX139" fmla="*/ 315634 w 602276"/>
                  <a:gd name="connsiteY139" fmla="*/ 64806 h 583858"/>
                  <a:gd name="connsiteX140" fmla="*/ 320379 w 602276"/>
                  <a:gd name="connsiteY140" fmla="*/ 99104 h 583858"/>
                  <a:gd name="connsiteX141" fmla="*/ 315444 w 602276"/>
                  <a:gd name="connsiteY141" fmla="*/ 107821 h 583858"/>
                  <a:gd name="connsiteX142" fmla="*/ 320759 w 602276"/>
                  <a:gd name="connsiteY142" fmla="*/ 122601 h 583858"/>
                  <a:gd name="connsiteX143" fmla="*/ 329110 w 602276"/>
                  <a:gd name="connsiteY143" fmla="*/ 124685 h 583858"/>
                  <a:gd name="connsiteX144" fmla="*/ 341257 w 602276"/>
                  <a:gd name="connsiteY144" fmla="*/ 131886 h 583858"/>
                  <a:gd name="connsiteX145" fmla="*/ 349228 w 602276"/>
                  <a:gd name="connsiteY145" fmla="*/ 152162 h 583858"/>
                  <a:gd name="connsiteX146" fmla="*/ 349228 w 602276"/>
                  <a:gd name="connsiteY146" fmla="*/ 196881 h 583858"/>
                  <a:gd name="connsiteX147" fmla="*/ 328920 w 602276"/>
                  <a:gd name="connsiteY147" fmla="*/ 224358 h 583858"/>
                  <a:gd name="connsiteX148" fmla="*/ 320759 w 602276"/>
                  <a:gd name="connsiteY148" fmla="*/ 226821 h 583858"/>
                  <a:gd name="connsiteX149" fmla="*/ 315444 w 602276"/>
                  <a:gd name="connsiteY149" fmla="*/ 239517 h 583858"/>
                  <a:gd name="connsiteX150" fmla="*/ 320189 w 602276"/>
                  <a:gd name="connsiteY150" fmla="*/ 247665 h 583858"/>
                  <a:gd name="connsiteX151" fmla="*/ 315444 w 602276"/>
                  <a:gd name="connsiteY151" fmla="*/ 281963 h 583858"/>
                  <a:gd name="connsiteX152" fmla="*/ 283748 w 602276"/>
                  <a:gd name="connsiteY152" fmla="*/ 313608 h 583858"/>
                  <a:gd name="connsiteX153" fmla="*/ 263440 w 602276"/>
                  <a:gd name="connsiteY153" fmla="*/ 321756 h 583858"/>
                  <a:gd name="connsiteX154" fmla="*/ 249395 w 602276"/>
                  <a:gd name="connsiteY154" fmla="*/ 318156 h 583858"/>
                  <a:gd name="connsiteX155" fmla="*/ 240094 w 602276"/>
                  <a:gd name="connsiteY155" fmla="*/ 313040 h 583858"/>
                  <a:gd name="connsiteX156" fmla="*/ 227378 w 602276"/>
                  <a:gd name="connsiteY156" fmla="*/ 319103 h 583858"/>
                  <a:gd name="connsiteX157" fmla="*/ 225100 w 602276"/>
                  <a:gd name="connsiteY157" fmla="*/ 327441 h 583858"/>
                  <a:gd name="connsiteX158" fmla="*/ 197580 w 602276"/>
                  <a:gd name="connsiteY158" fmla="*/ 348664 h 583858"/>
                  <a:gd name="connsiteX159" fmla="*/ 152787 w 602276"/>
                  <a:gd name="connsiteY159" fmla="*/ 348664 h 583858"/>
                  <a:gd name="connsiteX160" fmla="*/ 132479 w 602276"/>
                  <a:gd name="connsiteY160" fmla="*/ 339758 h 583858"/>
                  <a:gd name="connsiteX161" fmla="*/ 125266 w 602276"/>
                  <a:gd name="connsiteY161" fmla="*/ 327062 h 583858"/>
                  <a:gd name="connsiteX162" fmla="*/ 122989 w 602276"/>
                  <a:gd name="connsiteY162" fmla="*/ 319293 h 583858"/>
                  <a:gd name="connsiteX163" fmla="*/ 109134 w 602276"/>
                  <a:gd name="connsiteY163" fmla="*/ 313419 h 583858"/>
                  <a:gd name="connsiteX164" fmla="*/ 101162 w 602276"/>
                  <a:gd name="connsiteY164" fmla="*/ 317966 h 583858"/>
                  <a:gd name="connsiteX165" fmla="*/ 87307 w 602276"/>
                  <a:gd name="connsiteY165" fmla="*/ 321567 h 583858"/>
                  <a:gd name="connsiteX166" fmla="*/ 66809 w 602276"/>
                  <a:gd name="connsiteY166" fmla="*/ 313229 h 583858"/>
                  <a:gd name="connsiteX167" fmla="*/ 35112 w 602276"/>
                  <a:gd name="connsiteY167" fmla="*/ 281584 h 583858"/>
                  <a:gd name="connsiteX168" fmla="*/ 30557 w 602276"/>
                  <a:gd name="connsiteY168" fmla="*/ 247286 h 583858"/>
                  <a:gd name="connsiteX169" fmla="*/ 34923 w 602276"/>
                  <a:gd name="connsiteY169" fmla="*/ 239517 h 583858"/>
                  <a:gd name="connsiteX170" fmla="*/ 28849 w 602276"/>
                  <a:gd name="connsiteY170" fmla="*/ 224737 h 583858"/>
                  <a:gd name="connsiteX171" fmla="*/ 21637 w 602276"/>
                  <a:gd name="connsiteY171" fmla="*/ 222652 h 583858"/>
                  <a:gd name="connsiteX172" fmla="*/ 9110 w 602276"/>
                  <a:gd name="connsiteY172" fmla="*/ 215452 h 583858"/>
                  <a:gd name="connsiteX173" fmla="*/ 0 w 602276"/>
                  <a:gd name="connsiteY173" fmla="*/ 195176 h 583858"/>
                  <a:gd name="connsiteX174" fmla="*/ 0 w 602276"/>
                  <a:gd name="connsiteY174" fmla="*/ 150456 h 583858"/>
                  <a:gd name="connsiteX175" fmla="*/ 21447 w 602276"/>
                  <a:gd name="connsiteY175" fmla="*/ 122790 h 583858"/>
                  <a:gd name="connsiteX176" fmla="*/ 29418 w 602276"/>
                  <a:gd name="connsiteY176" fmla="*/ 120706 h 583858"/>
                  <a:gd name="connsiteX177" fmla="*/ 34923 w 602276"/>
                  <a:gd name="connsiteY177" fmla="*/ 107631 h 583858"/>
                  <a:gd name="connsiteX178" fmla="*/ 30367 w 602276"/>
                  <a:gd name="connsiteY178" fmla="*/ 99483 h 583858"/>
                  <a:gd name="connsiteX179" fmla="*/ 34923 w 602276"/>
                  <a:gd name="connsiteY179" fmla="*/ 65185 h 583858"/>
                  <a:gd name="connsiteX180" fmla="*/ 66619 w 602276"/>
                  <a:gd name="connsiteY180" fmla="*/ 33540 h 583858"/>
                  <a:gd name="connsiteX181" fmla="*/ 87117 w 602276"/>
                  <a:gd name="connsiteY181" fmla="*/ 25202 h 583858"/>
                  <a:gd name="connsiteX182" fmla="*/ 100972 w 602276"/>
                  <a:gd name="connsiteY182" fmla="*/ 28803 h 583858"/>
                  <a:gd name="connsiteX183" fmla="*/ 101352 w 602276"/>
                  <a:gd name="connsiteY183" fmla="*/ 29182 h 583858"/>
                  <a:gd name="connsiteX184" fmla="*/ 110462 w 602276"/>
                  <a:gd name="connsiteY184" fmla="*/ 35245 h 583858"/>
                  <a:gd name="connsiteX185" fmla="*/ 120901 w 602276"/>
                  <a:gd name="connsiteY185" fmla="*/ 29371 h 583858"/>
                  <a:gd name="connsiteX186" fmla="*/ 123368 w 602276"/>
                  <a:gd name="connsiteY186" fmla="*/ 20276 h 583858"/>
                  <a:gd name="connsiteX187" fmla="*/ 151079 w 602276"/>
                  <a:gd name="connsiteY187" fmla="*/ 0 h 58385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602276" h="583858">
                    <a:moveTo>
                      <a:pt x="279390" y="338996"/>
                    </a:moveTo>
                    <a:cubicBezTo>
                      <a:pt x="286791" y="338996"/>
                      <a:pt x="293813" y="342597"/>
                      <a:pt x="297799" y="348283"/>
                    </a:cubicBezTo>
                    <a:lnTo>
                      <a:pt x="300456" y="352263"/>
                    </a:lnTo>
                    <a:lnTo>
                      <a:pt x="307478" y="352831"/>
                    </a:lnTo>
                    <a:lnTo>
                      <a:pt x="310704" y="349041"/>
                    </a:lnTo>
                    <a:cubicBezTo>
                      <a:pt x="314690" y="344492"/>
                      <a:pt x="320953" y="341649"/>
                      <a:pt x="327595" y="341649"/>
                    </a:cubicBezTo>
                    <a:cubicBezTo>
                      <a:pt x="330821" y="341649"/>
                      <a:pt x="334048" y="342218"/>
                      <a:pt x="336895" y="343734"/>
                    </a:cubicBezTo>
                    <a:lnTo>
                      <a:pt x="364603" y="357001"/>
                    </a:lnTo>
                    <a:cubicBezTo>
                      <a:pt x="369727" y="359464"/>
                      <a:pt x="373903" y="364013"/>
                      <a:pt x="375801" y="369699"/>
                    </a:cubicBezTo>
                    <a:cubicBezTo>
                      <a:pt x="377129" y="373299"/>
                      <a:pt x="377509" y="377090"/>
                      <a:pt x="376939" y="380691"/>
                    </a:cubicBezTo>
                    <a:lnTo>
                      <a:pt x="375990" y="385429"/>
                    </a:lnTo>
                    <a:cubicBezTo>
                      <a:pt x="376939" y="386945"/>
                      <a:pt x="378458" y="388840"/>
                      <a:pt x="379786" y="390925"/>
                    </a:cubicBezTo>
                    <a:lnTo>
                      <a:pt x="388326" y="391114"/>
                    </a:lnTo>
                    <a:cubicBezTo>
                      <a:pt x="398005" y="390546"/>
                      <a:pt x="407115" y="396800"/>
                      <a:pt x="410341" y="405708"/>
                    </a:cubicBezTo>
                    <a:lnTo>
                      <a:pt x="420590" y="434704"/>
                    </a:lnTo>
                    <a:cubicBezTo>
                      <a:pt x="423816" y="443991"/>
                      <a:pt x="420400" y="454604"/>
                      <a:pt x="412429" y="460290"/>
                    </a:cubicBezTo>
                    <a:lnTo>
                      <a:pt x="407684" y="463512"/>
                    </a:lnTo>
                    <a:lnTo>
                      <a:pt x="406925" y="471851"/>
                    </a:lnTo>
                    <a:lnTo>
                      <a:pt x="410721" y="474883"/>
                    </a:lnTo>
                    <a:cubicBezTo>
                      <a:pt x="413568" y="477347"/>
                      <a:pt x="415655" y="480569"/>
                      <a:pt x="416984" y="484170"/>
                    </a:cubicBezTo>
                    <a:cubicBezTo>
                      <a:pt x="419072" y="489855"/>
                      <a:pt x="418692" y="495920"/>
                      <a:pt x="416225" y="501227"/>
                    </a:cubicBezTo>
                    <a:lnTo>
                      <a:pt x="402940" y="528897"/>
                    </a:lnTo>
                    <a:cubicBezTo>
                      <a:pt x="399334" y="536478"/>
                      <a:pt x="391363" y="541405"/>
                      <a:pt x="382823" y="541405"/>
                    </a:cubicBezTo>
                    <a:cubicBezTo>
                      <a:pt x="381684" y="541405"/>
                      <a:pt x="380355" y="541405"/>
                      <a:pt x="379217" y="541216"/>
                    </a:cubicBezTo>
                    <a:lnTo>
                      <a:pt x="374092" y="540268"/>
                    </a:lnTo>
                    <a:lnTo>
                      <a:pt x="368778" y="544817"/>
                    </a:lnTo>
                    <a:lnTo>
                      <a:pt x="369158" y="550123"/>
                    </a:lnTo>
                    <a:cubicBezTo>
                      <a:pt x="369917" y="559789"/>
                      <a:pt x="363654" y="569265"/>
                      <a:pt x="354545" y="572487"/>
                    </a:cubicBezTo>
                    <a:lnTo>
                      <a:pt x="325507" y="582721"/>
                    </a:lnTo>
                    <a:cubicBezTo>
                      <a:pt x="323230" y="583479"/>
                      <a:pt x="320953" y="583858"/>
                      <a:pt x="318485" y="583858"/>
                    </a:cubicBezTo>
                    <a:cubicBezTo>
                      <a:pt x="311084" y="583858"/>
                      <a:pt x="304062" y="580447"/>
                      <a:pt x="300076" y="574571"/>
                    </a:cubicBezTo>
                    <a:lnTo>
                      <a:pt x="296470" y="569644"/>
                    </a:lnTo>
                    <a:lnTo>
                      <a:pt x="289258" y="569644"/>
                    </a:lnTo>
                    <a:lnTo>
                      <a:pt x="286222" y="573055"/>
                    </a:lnTo>
                    <a:cubicBezTo>
                      <a:pt x="282047" y="577793"/>
                      <a:pt x="275784" y="580636"/>
                      <a:pt x="269331" y="580636"/>
                    </a:cubicBezTo>
                    <a:cubicBezTo>
                      <a:pt x="265915" y="580636"/>
                      <a:pt x="262688" y="579878"/>
                      <a:pt x="259842" y="578551"/>
                    </a:cubicBezTo>
                    <a:lnTo>
                      <a:pt x="232133" y="565285"/>
                    </a:lnTo>
                    <a:cubicBezTo>
                      <a:pt x="227009" y="562821"/>
                      <a:pt x="222834" y="558273"/>
                      <a:pt x="220936" y="552587"/>
                    </a:cubicBezTo>
                    <a:cubicBezTo>
                      <a:pt x="219607" y="548986"/>
                      <a:pt x="219228" y="545196"/>
                      <a:pt x="219987" y="541595"/>
                    </a:cubicBezTo>
                    <a:lnTo>
                      <a:pt x="220746" y="537236"/>
                    </a:lnTo>
                    <a:lnTo>
                      <a:pt x="215242" y="531171"/>
                    </a:lnTo>
                    <a:lnTo>
                      <a:pt x="210308" y="531550"/>
                    </a:lnTo>
                    <a:cubicBezTo>
                      <a:pt x="200629" y="532308"/>
                      <a:pt x="191139" y="526054"/>
                      <a:pt x="187913" y="516957"/>
                    </a:cubicBezTo>
                    <a:lnTo>
                      <a:pt x="177665" y="487960"/>
                    </a:lnTo>
                    <a:cubicBezTo>
                      <a:pt x="174438" y="478673"/>
                      <a:pt x="177854" y="468060"/>
                      <a:pt x="185825" y="462564"/>
                    </a:cubicBezTo>
                    <a:lnTo>
                      <a:pt x="190001" y="459532"/>
                    </a:lnTo>
                    <a:lnTo>
                      <a:pt x="190570" y="451003"/>
                    </a:lnTo>
                    <a:lnTo>
                      <a:pt x="187533" y="448350"/>
                    </a:lnTo>
                    <a:cubicBezTo>
                      <a:pt x="184687" y="445886"/>
                      <a:pt x="182599" y="442854"/>
                      <a:pt x="181271" y="439063"/>
                    </a:cubicBezTo>
                    <a:cubicBezTo>
                      <a:pt x="179373" y="433567"/>
                      <a:pt x="179562" y="427313"/>
                      <a:pt x="182030" y="422196"/>
                    </a:cubicBezTo>
                    <a:lnTo>
                      <a:pt x="195315" y="394526"/>
                    </a:lnTo>
                    <a:cubicBezTo>
                      <a:pt x="198921" y="386945"/>
                      <a:pt x="207081" y="381828"/>
                      <a:pt x="215432" y="381828"/>
                    </a:cubicBezTo>
                    <a:cubicBezTo>
                      <a:pt x="216760" y="381828"/>
                      <a:pt x="217899" y="382017"/>
                      <a:pt x="219228" y="382207"/>
                    </a:cubicBezTo>
                    <a:lnTo>
                      <a:pt x="223403" y="382965"/>
                    </a:lnTo>
                    <a:lnTo>
                      <a:pt x="228907" y="378037"/>
                    </a:lnTo>
                    <a:lnTo>
                      <a:pt x="228527" y="372731"/>
                    </a:lnTo>
                    <a:cubicBezTo>
                      <a:pt x="227958" y="363065"/>
                      <a:pt x="234031" y="353589"/>
                      <a:pt x="243330" y="350367"/>
                    </a:cubicBezTo>
                    <a:lnTo>
                      <a:pt x="272368" y="340133"/>
                    </a:lnTo>
                    <a:cubicBezTo>
                      <a:pt x="274645" y="339375"/>
                      <a:pt x="276922" y="338996"/>
                      <a:pt x="279390" y="338996"/>
                    </a:cubicBezTo>
                    <a:close/>
                    <a:moveTo>
                      <a:pt x="481176" y="227025"/>
                    </a:moveTo>
                    <a:cubicBezTo>
                      <a:pt x="467130" y="227025"/>
                      <a:pt x="453843" y="232520"/>
                      <a:pt x="443783" y="242562"/>
                    </a:cubicBezTo>
                    <a:cubicBezTo>
                      <a:pt x="423283" y="263027"/>
                      <a:pt x="423283" y="296376"/>
                      <a:pt x="443783" y="316840"/>
                    </a:cubicBezTo>
                    <a:cubicBezTo>
                      <a:pt x="453843" y="326883"/>
                      <a:pt x="467130" y="332188"/>
                      <a:pt x="481176" y="332188"/>
                    </a:cubicBezTo>
                    <a:cubicBezTo>
                      <a:pt x="495222" y="332188"/>
                      <a:pt x="508509" y="326883"/>
                      <a:pt x="518379" y="316840"/>
                    </a:cubicBezTo>
                    <a:cubicBezTo>
                      <a:pt x="538879" y="296376"/>
                      <a:pt x="538879" y="263027"/>
                      <a:pt x="518379" y="242562"/>
                    </a:cubicBezTo>
                    <a:cubicBezTo>
                      <a:pt x="508509" y="232520"/>
                      <a:pt x="495222" y="227025"/>
                      <a:pt x="481176" y="227025"/>
                    </a:cubicBezTo>
                    <a:close/>
                    <a:moveTo>
                      <a:pt x="464283" y="156726"/>
                    </a:moveTo>
                    <a:lnTo>
                      <a:pt x="495222" y="156726"/>
                    </a:lnTo>
                    <a:cubicBezTo>
                      <a:pt x="500917" y="156726"/>
                      <a:pt x="506611" y="159379"/>
                      <a:pt x="510787" y="163547"/>
                    </a:cubicBezTo>
                    <a:cubicBezTo>
                      <a:pt x="513444" y="166390"/>
                      <a:pt x="515532" y="169990"/>
                      <a:pt x="516481" y="173401"/>
                    </a:cubicBezTo>
                    <a:lnTo>
                      <a:pt x="518000" y="178706"/>
                    </a:lnTo>
                    <a:lnTo>
                      <a:pt x="523314" y="181359"/>
                    </a:lnTo>
                    <a:lnTo>
                      <a:pt x="531287" y="177948"/>
                    </a:lnTo>
                    <a:cubicBezTo>
                      <a:pt x="534513" y="176243"/>
                      <a:pt x="538120" y="175295"/>
                      <a:pt x="541726" y="175295"/>
                    </a:cubicBezTo>
                    <a:cubicBezTo>
                      <a:pt x="547800" y="175295"/>
                      <a:pt x="553495" y="177569"/>
                      <a:pt x="557481" y="181738"/>
                    </a:cubicBezTo>
                    <a:lnTo>
                      <a:pt x="579309" y="203339"/>
                    </a:lnTo>
                    <a:cubicBezTo>
                      <a:pt x="586142" y="210350"/>
                      <a:pt x="587661" y="221530"/>
                      <a:pt x="582915" y="229867"/>
                    </a:cubicBezTo>
                    <a:lnTo>
                      <a:pt x="579878" y="234793"/>
                    </a:lnTo>
                    <a:lnTo>
                      <a:pt x="582726" y="242752"/>
                    </a:lnTo>
                    <a:lnTo>
                      <a:pt x="587281" y="243889"/>
                    </a:lnTo>
                    <a:cubicBezTo>
                      <a:pt x="590888" y="244836"/>
                      <a:pt x="593735" y="246920"/>
                      <a:pt x="596582" y="249573"/>
                    </a:cubicBezTo>
                    <a:cubicBezTo>
                      <a:pt x="600758" y="253742"/>
                      <a:pt x="602276" y="259426"/>
                      <a:pt x="602276" y="265111"/>
                    </a:cubicBezTo>
                    <a:lnTo>
                      <a:pt x="602276" y="295997"/>
                    </a:lnTo>
                    <a:cubicBezTo>
                      <a:pt x="602276" y="305661"/>
                      <a:pt x="596392" y="314566"/>
                      <a:pt x="586901" y="317219"/>
                    </a:cubicBezTo>
                    <a:lnTo>
                      <a:pt x="582915" y="318545"/>
                    </a:lnTo>
                    <a:lnTo>
                      <a:pt x="580068" y="324988"/>
                    </a:lnTo>
                    <a:lnTo>
                      <a:pt x="582726" y="329536"/>
                    </a:lnTo>
                    <a:cubicBezTo>
                      <a:pt x="587471" y="338062"/>
                      <a:pt x="585952" y="349242"/>
                      <a:pt x="579119" y="356063"/>
                    </a:cubicBezTo>
                    <a:lnTo>
                      <a:pt x="557291" y="377854"/>
                    </a:lnTo>
                    <a:cubicBezTo>
                      <a:pt x="553305" y="381833"/>
                      <a:pt x="547610" y="384107"/>
                      <a:pt x="541536" y="384107"/>
                    </a:cubicBezTo>
                    <a:cubicBezTo>
                      <a:pt x="537740" y="384107"/>
                      <a:pt x="533944" y="383160"/>
                      <a:pt x="530907" y="381454"/>
                    </a:cubicBezTo>
                    <a:lnTo>
                      <a:pt x="525592" y="378422"/>
                    </a:lnTo>
                    <a:lnTo>
                      <a:pt x="518949" y="381454"/>
                    </a:lnTo>
                    <a:lnTo>
                      <a:pt x="517620" y="385812"/>
                    </a:lnTo>
                    <a:cubicBezTo>
                      <a:pt x="515153" y="395287"/>
                      <a:pt x="506042" y="401729"/>
                      <a:pt x="496361" y="401729"/>
                    </a:cubicBezTo>
                    <a:lnTo>
                      <a:pt x="465612" y="401729"/>
                    </a:lnTo>
                    <a:cubicBezTo>
                      <a:pt x="459917" y="401729"/>
                      <a:pt x="454223" y="399645"/>
                      <a:pt x="449857" y="395287"/>
                    </a:cubicBezTo>
                    <a:cubicBezTo>
                      <a:pt x="447200" y="392634"/>
                      <a:pt x="445302" y="389602"/>
                      <a:pt x="444353" y="386191"/>
                    </a:cubicBezTo>
                    <a:lnTo>
                      <a:pt x="443024" y="381833"/>
                    </a:lnTo>
                    <a:lnTo>
                      <a:pt x="435621" y="378801"/>
                    </a:lnTo>
                    <a:lnTo>
                      <a:pt x="431256" y="381265"/>
                    </a:lnTo>
                    <a:cubicBezTo>
                      <a:pt x="428029" y="383160"/>
                      <a:pt x="424422" y="384107"/>
                      <a:pt x="420436" y="384107"/>
                    </a:cubicBezTo>
                    <a:cubicBezTo>
                      <a:pt x="414552" y="384107"/>
                      <a:pt x="408858" y="381644"/>
                      <a:pt x="404682" y="377665"/>
                    </a:cubicBezTo>
                    <a:lnTo>
                      <a:pt x="383043" y="355874"/>
                    </a:lnTo>
                    <a:cubicBezTo>
                      <a:pt x="376020" y="349052"/>
                      <a:pt x="374502" y="337873"/>
                      <a:pt x="379247" y="329346"/>
                    </a:cubicBezTo>
                    <a:lnTo>
                      <a:pt x="381715" y="324988"/>
                    </a:lnTo>
                    <a:lnTo>
                      <a:pt x="378298" y="317030"/>
                    </a:lnTo>
                    <a:lnTo>
                      <a:pt x="374312" y="316082"/>
                    </a:lnTo>
                    <a:cubicBezTo>
                      <a:pt x="370895" y="314945"/>
                      <a:pt x="367099" y="313050"/>
                      <a:pt x="364442" y="310398"/>
                    </a:cubicBezTo>
                    <a:cubicBezTo>
                      <a:pt x="360076" y="306229"/>
                      <a:pt x="356849" y="300355"/>
                      <a:pt x="356849" y="294670"/>
                    </a:cubicBezTo>
                    <a:lnTo>
                      <a:pt x="356849" y="263974"/>
                    </a:lnTo>
                    <a:cubicBezTo>
                      <a:pt x="356849" y="254310"/>
                      <a:pt x="364632" y="245215"/>
                      <a:pt x="373932" y="242752"/>
                    </a:cubicBezTo>
                    <a:lnTo>
                      <a:pt x="378867" y="241615"/>
                    </a:lnTo>
                    <a:lnTo>
                      <a:pt x="381904" y="234604"/>
                    </a:lnTo>
                    <a:lnTo>
                      <a:pt x="379247" y="230056"/>
                    </a:lnTo>
                    <a:cubicBezTo>
                      <a:pt x="374312" y="221530"/>
                      <a:pt x="375830" y="210540"/>
                      <a:pt x="382854" y="203529"/>
                    </a:cubicBezTo>
                    <a:lnTo>
                      <a:pt x="404492" y="181927"/>
                    </a:lnTo>
                    <a:cubicBezTo>
                      <a:pt x="408668" y="177759"/>
                      <a:pt x="414362" y="175485"/>
                      <a:pt x="420436" y="175485"/>
                    </a:cubicBezTo>
                    <a:cubicBezTo>
                      <a:pt x="424233" y="175485"/>
                      <a:pt x="427839" y="176432"/>
                      <a:pt x="431066" y="178138"/>
                    </a:cubicBezTo>
                    <a:lnTo>
                      <a:pt x="435242" y="180601"/>
                    </a:lnTo>
                    <a:lnTo>
                      <a:pt x="441695" y="177948"/>
                    </a:lnTo>
                    <a:lnTo>
                      <a:pt x="443024" y="173211"/>
                    </a:lnTo>
                    <a:cubicBezTo>
                      <a:pt x="445681" y="163737"/>
                      <a:pt x="454602" y="156726"/>
                      <a:pt x="464283" y="156726"/>
                    </a:cubicBezTo>
                    <a:close/>
                    <a:moveTo>
                      <a:pt x="175373" y="93230"/>
                    </a:moveTo>
                    <a:cubicBezTo>
                      <a:pt x="154116" y="93230"/>
                      <a:pt x="133997" y="101567"/>
                      <a:pt x="118813" y="116727"/>
                    </a:cubicBezTo>
                    <a:cubicBezTo>
                      <a:pt x="87497" y="147803"/>
                      <a:pt x="87497" y="198587"/>
                      <a:pt x="118813" y="229853"/>
                    </a:cubicBezTo>
                    <a:cubicBezTo>
                      <a:pt x="133997" y="245012"/>
                      <a:pt x="154116" y="253350"/>
                      <a:pt x="175373" y="253350"/>
                    </a:cubicBezTo>
                    <a:cubicBezTo>
                      <a:pt x="196821" y="253350"/>
                      <a:pt x="216939" y="245012"/>
                      <a:pt x="232123" y="229853"/>
                    </a:cubicBezTo>
                    <a:cubicBezTo>
                      <a:pt x="263440" y="198587"/>
                      <a:pt x="263440" y="147803"/>
                      <a:pt x="232123" y="116727"/>
                    </a:cubicBezTo>
                    <a:cubicBezTo>
                      <a:pt x="216939" y="101567"/>
                      <a:pt x="196821" y="93230"/>
                      <a:pt x="175373" y="93230"/>
                    </a:cubicBezTo>
                    <a:close/>
                    <a:moveTo>
                      <a:pt x="151079" y="0"/>
                    </a:moveTo>
                    <a:lnTo>
                      <a:pt x="195872" y="0"/>
                    </a:lnTo>
                    <a:cubicBezTo>
                      <a:pt x="203274" y="0"/>
                      <a:pt x="210676" y="2463"/>
                      <a:pt x="216180" y="7959"/>
                    </a:cubicBezTo>
                    <a:cubicBezTo>
                      <a:pt x="219596" y="11559"/>
                      <a:pt x="222064" y="15159"/>
                      <a:pt x="223392" y="19707"/>
                    </a:cubicBezTo>
                    <a:lnTo>
                      <a:pt x="225670" y="28045"/>
                    </a:lnTo>
                    <a:cubicBezTo>
                      <a:pt x="228137" y="29371"/>
                      <a:pt x="232503" y="31835"/>
                      <a:pt x="236868" y="34108"/>
                    </a:cubicBezTo>
                    <a:lnTo>
                      <a:pt x="249964" y="28424"/>
                    </a:lnTo>
                    <a:cubicBezTo>
                      <a:pt x="254140" y="26150"/>
                      <a:pt x="258695" y="25013"/>
                      <a:pt x="263629" y="25013"/>
                    </a:cubicBezTo>
                    <a:cubicBezTo>
                      <a:pt x="271411" y="25013"/>
                      <a:pt x="278813" y="28045"/>
                      <a:pt x="284128" y="33161"/>
                    </a:cubicBezTo>
                    <a:lnTo>
                      <a:pt x="315634" y="64806"/>
                    </a:lnTo>
                    <a:cubicBezTo>
                      <a:pt x="324555" y="73712"/>
                      <a:pt x="326642" y="88113"/>
                      <a:pt x="320379" y="99104"/>
                    </a:cubicBezTo>
                    <a:lnTo>
                      <a:pt x="315444" y="107821"/>
                    </a:lnTo>
                    <a:lnTo>
                      <a:pt x="320759" y="122601"/>
                    </a:lnTo>
                    <a:lnTo>
                      <a:pt x="329110" y="124685"/>
                    </a:lnTo>
                    <a:cubicBezTo>
                      <a:pt x="333855" y="125822"/>
                      <a:pt x="337840" y="128475"/>
                      <a:pt x="341257" y="131886"/>
                    </a:cubicBezTo>
                    <a:cubicBezTo>
                      <a:pt x="346761" y="137381"/>
                      <a:pt x="349228" y="144771"/>
                      <a:pt x="349228" y="152162"/>
                    </a:cubicBezTo>
                    <a:lnTo>
                      <a:pt x="349228" y="196881"/>
                    </a:lnTo>
                    <a:cubicBezTo>
                      <a:pt x="349228" y="209577"/>
                      <a:pt x="341067" y="221136"/>
                      <a:pt x="328920" y="224358"/>
                    </a:cubicBezTo>
                    <a:lnTo>
                      <a:pt x="320759" y="226821"/>
                    </a:lnTo>
                    <a:lnTo>
                      <a:pt x="315444" y="239517"/>
                    </a:lnTo>
                    <a:lnTo>
                      <a:pt x="320189" y="247665"/>
                    </a:lnTo>
                    <a:cubicBezTo>
                      <a:pt x="326263" y="258656"/>
                      <a:pt x="324365" y="273057"/>
                      <a:pt x="315444" y="281963"/>
                    </a:cubicBezTo>
                    <a:lnTo>
                      <a:pt x="283748" y="313608"/>
                    </a:lnTo>
                    <a:cubicBezTo>
                      <a:pt x="278623" y="318724"/>
                      <a:pt x="271032" y="321756"/>
                      <a:pt x="263440" y="321756"/>
                    </a:cubicBezTo>
                    <a:cubicBezTo>
                      <a:pt x="258315" y="321756"/>
                      <a:pt x="253570" y="320619"/>
                      <a:pt x="249395" y="318156"/>
                    </a:cubicBezTo>
                    <a:lnTo>
                      <a:pt x="240094" y="313040"/>
                    </a:lnTo>
                    <a:lnTo>
                      <a:pt x="227378" y="319103"/>
                    </a:lnTo>
                    <a:lnTo>
                      <a:pt x="225100" y="327441"/>
                    </a:lnTo>
                    <a:cubicBezTo>
                      <a:pt x="221874" y="339568"/>
                      <a:pt x="210296" y="348664"/>
                      <a:pt x="197580" y="348664"/>
                    </a:cubicBezTo>
                    <a:lnTo>
                      <a:pt x="152787" y="348664"/>
                    </a:lnTo>
                    <a:cubicBezTo>
                      <a:pt x="145385" y="348664"/>
                      <a:pt x="137983" y="345253"/>
                      <a:pt x="132479" y="339758"/>
                    </a:cubicBezTo>
                    <a:cubicBezTo>
                      <a:pt x="129062" y="336158"/>
                      <a:pt x="126405" y="331799"/>
                      <a:pt x="125266" y="327062"/>
                    </a:cubicBezTo>
                    <a:lnTo>
                      <a:pt x="122989" y="319293"/>
                    </a:lnTo>
                    <a:lnTo>
                      <a:pt x="109134" y="313419"/>
                    </a:lnTo>
                    <a:lnTo>
                      <a:pt x="101162" y="317966"/>
                    </a:lnTo>
                    <a:cubicBezTo>
                      <a:pt x="97176" y="320240"/>
                      <a:pt x="92241" y="321567"/>
                      <a:pt x="87307" y="321567"/>
                    </a:cubicBezTo>
                    <a:cubicBezTo>
                      <a:pt x="79525" y="321567"/>
                      <a:pt x="72123" y="318535"/>
                      <a:pt x="66809" y="313229"/>
                    </a:cubicBezTo>
                    <a:lnTo>
                      <a:pt x="35112" y="281584"/>
                    </a:lnTo>
                    <a:cubicBezTo>
                      <a:pt x="26192" y="272678"/>
                      <a:pt x="24294" y="258277"/>
                      <a:pt x="30557" y="247286"/>
                    </a:cubicBezTo>
                    <a:lnTo>
                      <a:pt x="34923" y="239517"/>
                    </a:lnTo>
                    <a:lnTo>
                      <a:pt x="28849" y="224737"/>
                    </a:lnTo>
                    <a:lnTo>
                      <a:pt x="21637" y="222652"/>
                    </a:lnTo>
                    <a:cubicBezTo>
                      <a:pt x="17082" y="221326"/>
                      <a:pt x="12526" y="218862"/>
                      <a:pt x="9110" y="215452"/>
                    </a:cubicBezTo>
                    <a:cubicBezTo>
                      <a:pt x="3606" y="209956"/>
                      <a:pt x="0" y="202566"/>
                      <a:pt x="0" y="195176"/>
                    </a:cubicBezTo>
                    <a:lnTo>
                      <a:pt x="0" y="150456"/>
                    </a:lnTo>
                    <a:cubicBezTo>
                      <a:pt x="0" y="137760"/>
                      <a:pt x="9300" y="126201"/>
                      <a:pt x="21447" y="122790"/>
                    </a:cubicBezTo>
                    <a:lnTo>
                      <a:pt x="29418" y="120706"/>
                    </a:lnTo>
                    <a:lnTo>
                      <a:pt x="34923" y="107631"/>
                    </a:lnTo>
                    <a:lnTo>
                      <a:pt x="30367" y="99483"/>
                    </a:lnTo>
                    <a:cubicBezTo>
                      <a:pt x="24104" y="88492"/>
                      <a:pt x="26002" y="74091"/>
                      <a:pt x="34923" y="65185"/>
                    </a:cubicBezTo>
                    <a:lnTo>
                      <a:pt x="66619" y="33540"/>
                    </a:lnTo>
                    <a:cubicBezTo>
                      <a:pt x="71933" y="28234"/>
                      <a:pt x="79335" y="25202"/>
                      <a:pt x="87117" y="25202"/>
                    </a:cubicBezTo>
                    <a:cubicBezTo>
                      <a:pt x="92052" y="25202"/>
                      <a:pt x="96797" y="26529"/>
                      <a:pt x="100972" y="28803"/>
                    </a:cubicBezTo>
                    <a:lnTo>
                      <a:pt x="101352" y="29182"/>
                    </a:lnTo>
                    <a:lnTo>
                      <a:pt x="110462" y="35245"/>
                    </a:lnTo>
                    <a:lnTo>
                      <a:pt x="120901" y="29371"/>
                    </a:lnTo>
                    <a:lnTo>
                      <a:pt x="123368" y="20276"/>
                    </a:lnTo>
                    <a:cubicBezTo>
                      <a:pt x="126785" y="8148"/>
                      <a:pt x="138362" y="0"/>
                      <a:pt x="151079" y="0"/>
                    </a:cubicBezTo>
                    <a:close/>
                  </a:path>
                </a:pathLst>
              </a:custGeom>
              <a:solidFill>
                <a:schemeClr val="tx1">
                  <a:lumMod val="75000"/>
                  <a:lumOff val="25000"/>
                </a:schemeClr>
              </a:solidFill>
              <a:ln>
                <a:noFill/>
              </a:ln>
            </p:spPr>
            <p:txBody>
              <a:bodyPr/>
              <a:lstStyle/>
              <a:p>
                <a:endParaRPr lang="zh-CN" altLang="en-US">
                  <a:latin typeface="Arial" panose="020b0604020202020204" pitchFamily="34" charset="0"/>
                  <a:ea typeface="阿里巴巴普惠体 R" panose="00020600040101010101" pitchFamily="18" charset="-122"/>
                </a:endParaRPr>
              </a:p>
            </p:txBody>
          </p:sp>
        </p:grpSp>
        <p:grpSp>
          <p:nvGrpSpPr>
            <p:cNvPr id="45" name="组合 44"/>
            <p:cNvGrpSpPr/>
            <p:nvPr/>
          </p:nvGrpSpPr>
          <p:grpSpPr>
            <a:xfrm>
              <a:off x="8148853" y="2344501"/>
              <a:ext cx="2699694" cy="1121602"/>
              <a:chOff x="8148853" y="2362948"/>
              <a:chExt cx="2699694" cy="1121602"/>
            </a:xfrm>
          </p:grpSpPr>
          <p:sp>
            <p:nvSpPr>
              <p:cNvPr id="41" name="Rectangle 16"/>
              <p:cNvSpPr/>
              <p:nvPr/>
            </p:nvSpPr>
            <p:spPr>
              <a:xfrm>
                <a:off x="8148853" y="2690230"/>
                <a:ext cx="2699694" cy="794320"/>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2" name="Title 11"/>
              <p:cNvSpPr txBox="1"/>
              <p:nvPr/>
            </p:nvSpPr>
            <p:spPr>
              <a:xfrm>
                <a:off x="8148853" y="2362948"/>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grpSp>
        <p:nvGrpSpPr>
          <p:cNvPr id="61" name="组合 60"/>
          <p:cNvGrpSpPr/>
          <p:nvPr/>
        </p:nvGrpSpPr>
        <p:grpSpPr>
          <a:xfrm>
            <a:off x="6572918" y="3968431"/>
            <a:ext cx="4239311" cy="1481696"/>
            <a:chOff x="6734843" y="4185581"/>
            <a:chExt cx="4239311" cy="1481696"/>
          </a:xfrm>
        </p:grpSpPr>
        <p:sp>
          <p:nvSpPr>
            <p:cNvPr id="32" name="矩形: 圆角 31"/>
            <p:cNvSpPr/>
            <p:nvPr/>
          </p:nvSpPr>
          <p:spPr>
            <a:xfrm>
              <a:off x="6734843" y="4185581"/>
              <a:ext cx="4239311" cy="1481696"/>
            </a:xfrm>
            <a:prstGeom prst="roundRect">
              <a:avLst/>
            </a:prstGeom>
            <a:noFill/>
            <a:ln w="28575">
              <a:solidFill>
                <a:srgbClr val="FA92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阿里巴巴普惠体 R" panose="00020600040101010101" pitchFamily="18" charset="-122"/>
              </a:endParaRPr>
            </a:p>
          </p:txBody>
        </p:sp>
        <p:grpSp>
          <p:nvGrpSpPr>
            <p:cNvPr id="43" name="组合 42"/>
            <p:cNvGrpSpPr/>
            <p:nvPr/>
          </p:nvGrpSpPr>
          <p:grpSpPr>
            <a:xfrm>
              <a:off x="6971986" y="4417261"/>
              <a:ext cx="1018336" cy="1018336"/>
              <a:chOff x="6971986" y="4417261"/>
              <a:chExt cx="1018336" cy="1018336"/>
            </a:xfrm>
          </p:grpSpPr>
          <p:sp>
            <p:nvSpPr>
              <p:cNvPr id="36" name="椭圆 35"/>
              <p:cNvSpPr/>
              <p:nvPr/>
            </p:nvSpPr>
            <p:spPr>
              <a:xfrm rot="14791743">
                <a:off x="6971986" y="4417261"/>
                <a:ext cx="1018336" cy="1018336"/>
              </a:xfrm>
              <a:prstGeom prst="ellipse">
                <a:avLst/>
              </a:pr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pitchFamily="34" charset="0"/>
                  <a:ea typeface="阿里巴巴普惠体 R" panose="00020600040101010101" pitchFamily="18" charset="-122"/>
                </a:endParaRPr>
              </a:p>
            </p:txBody>
          </p:sp>
          <p:sp>
            <p:nvSpPr>
              <p:cNvPr id="37" name="椭圆 36"/>
              <p:cNvSpPr/>
              <p:nvPr/>
            </p:nvSpPr>
            <p:spPr>
              <a:xfrm>
                <a:off x="7138856" y="4584131"/>
                <a:ext cx="684595" cy="6845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pitchFamily="34" charset="0"/>
                  <a:ea typeface="阿里巴巴普惠体 R" panose="00020600040101010101" pitchFamily="18" charset="-122"/>
                </a:endParaRPr>
              </a:p>
            </p:txBody>
          </p:sp>
          <p:sp>
            <p:nvSpPr>
              <p:cNvPr id="35" name="man-succesing_75727"/>
              <p:cNvSpPr>
                <a:spLocks noChangeAspect="1"/>
              </p:cNvSpPr>
              <p:nvPr/>
            </p:nvSpPr>
            <p:spPr bwMode="auto">
              <a:xfrm>
                <a:off x="7337585" y="4745084"/>
                <a:ext cx="287136" cy="362688"/>
              </a:xfrm>
              <a:custGeom>
                <a:gdLst>
                  <a:gd name="T0" fmla="*/ 278945 h 440259"/>
                  <a:gd name="T1" fmla="*/ 278945 h 440259"/>
                  <a:gd name="T2" fmla="*/ 278945 h 440259"/>
                  <a:gd name="T3" fmla="*/ 278945 h 440259"/>
                  <a:gd name="T4" fmla="*/ 278945 h 440259"/>
                  <a:gd name="T5" fmla="*/ 278945 h 440259"/>
                  <a:gd name="T6" fmla="*/ 278945 h 440259"/>
                  <a:gd name="T7" fmla="*/ 278945 h 440259"/>
                  <a:gd name="T8" fmla="*/ 88862 h 440259"/>
                  <a:gd name="T9" fmla="*/ 88862 h 440259"/>
                  <a:gd name="T10" fmla="*/ 278945 h 440259"/>
                  <a:gd name="T11" fmla="*/ 278945 h 440259"/>
                  <a:gd name="T12" fmla="*/ 278945 h 440259"/>
                  <a:gd name="T13" fmla="*/ 278945 h 440259"/>
                  <a:gd name="T14" fmla="*/ 278945 h 440259"/>
                  <a:gd name="T15" fmla="*/ 278945 h 440259"/>
                  <a:gd name="T16" fmla="*/ 278945 h 440259"/>
                  <a:gd name="T17" fmla="*/ 278945 h 440259"/>
                  <a:gd name="T18" fmla="*/ 88862 h 440259"/>
                  <a:gd name="T19" fmla="*/ 88862 h 440259"/>
                  <a:gd name="T20" fmla="*/ 278945 h 440259"/>
                  <a:gd name="T21" fmla="*/ 278945 h 440259"/>
                  <a:gd name="T22" fmla="*/ 278945 h 440259"/>
                  <a:gd name="T23" fmla="*/ 278945 h 440259"/>
                  <a:gd name="T24" fmla="*/ 278945 h 440259"/>
                  <a:gd name="T25" fmla="*/ 278945 h 440259"/>
                  <a:gd name="T26" fmla="*/ 278945 h 440259"/>
                  <a:gd name="T27" fmla="*/ 278945 h 440259"/>
                  <a:gd name="T28" fmla="*/ 88862 h 440259"/>
                  <a:gd name="T29" fmla="*/ 88862 h 440259"/>
                  <a:gd name="T30" fmla="*/ 278945 h 440259"/>
                  <a:gd name="T31" fmla="*/ 278945 h 440259"/>
                  <a:gd name="T32" fmla="*/ 278945 h 440259"/>
                  <a:gd name="T33" fmla="*/ 278945 h 440259"/>
                  <a:gd name="T34" fmla="*/ 278945 h 440259"/>
                  <a:gd name="T35" fmla="*/ 278945 h 440259"/>
                  <a:gd name="T36" fmla="*/ 278945 h 440259"/>
                  <a:gd name="T37" fmla="*/ 278945 h 440259"/>
                  <a:gd name="T38" fmla="*/ 88862 h 440259"/>
                  <a:gd name="T39" fmla="*/ 88862 h 440259"/>
                  <a:gd name="T40" fmla="*/ 278945 h 440259"/>
                  <a:gd name="T41" fmla="*/ 278945 h 440259"/>
                  <a:gd name="T42" fmla="*/ 278945 h 440259"/>
                  <a:gd name="T43" fmla="*/ 278945 h 440259"/>
                  <a:gd name="T44" fmla="*/ 88862 h 440259"/>
                  <a:gd name="T45" fmla="*/ 88862 h 440259"/>
                  <a:gd name="T46" fmla="*/ 278945 h 440259"/>
                  <a:gd name="T47" fmla="*/ 278945 h 440259"/>
                  <a:gd name="T48" fmla="*/ 278945 h 440259"/>
                  <a:gd name="T49" fmla="*/ 278945 h 440259"/>
                  <a:gd name="T50" fmla="*/ 278945 h 440259"/>
                  <a:gd name="T51" fmla="*/ 278945 h 440259"/>
                  <a:gd name="T52" fmla="*/ 278945 h 440259"/>
                  <a:gd name="T53" fmla="*/ 278945 h 440259"/>
                  <a:gd name="T54" fmla="*/ 88862 h 440259"/>
                  <a:gd name="T55" fmla="*/ 88862 h 440259"/>
                  <a:gd name="T56" fmla="*/ 278945 h 440259"/>
                  <a:gd name="T57" fmla="*/ 278945 h 440259"/>
                  <a:gd name="T58" fmla="*/ 278945 h 440259"/>
                  <a:gd name="T59" fmla="*/ 278945 h 440259"/>
                  <a:gd name="T60" fmla="*/ 278945 h 440259"/>
                  <a:gd name="T61" fmla="*/ 278945 h 440259"/>
                  <a:gd name="T62" fmla="*/ 278945 h 440259"/>
                  <a:gd name="T63" fmla="*/ 278945 h 440259"/>
                  <a:gd name="T64" fmla="*/ 88862 h 440259"/>
                  <a:gd name="T65" fmla="*/ 88862 h 440259"/>
                  <a:gd name="T66" fmla="*/ 278945 h 440259"/>
                  <a:gd name="T67" fmla="*/ 278945 h 440259"/>
                  <a:gd name="T68" fmla="*/ 278945 h 440259"/>
                  <a:gd name="T69" fmla="*/ 278945 h 440259"/>
                  <a:gd name="T70" fmla="*/ 278945 h 440259"/>
                  <a:gd name="T71" fmla="*/ 278945 h 440259"/>
                  <a:gd name="T72" fmla="*/ 278945 h 440259"/>
                  <a:gd name="T73" fmla="*/ 278945 h 440259"/>
                  <a:gd name="T74" fmla="*/ 88862 h 440259"/>
                  <a:gd name="T75" fmla="*/ 88862 h 440259"/>
                  <a:gd name="T76" fmla="*/ 278945 h 440259"/>
                  <a:gd name="T77" fmla="*/ 278945 h 440259"/>
                  <a:gd name="T78" fmla="*/ 278945 h 440259"/>
                  <a:gd name="T79" fmla="*/ 278945 h 440259"/>
                  <a:gd name="T80" fmla="*/ 278945 h 440259"/>
                  <a:gd name="T81" fmla="*/ 278945 h 440259"/>
                  <a:gd name="T82" fmla="*/ 278945 h 440259"/>
                  <a:gd name="T83" fmla="*/ 278945 h 440259"/>
                  <a:gd name="T84" fmla="*/ 278945 h 440259"/>
                  <a:gd name="T85" fmla="*/ 278945 h 440259"/>
                  <a:gd name="T86" fmla="*/ 278945 h 440259"/>
                  <a:gd name="T87" fmla="*/ 278945 h 440259"/>
                  <a:gd name="T88" fmla="*/ 278945 h 440259"/>
                  <a:gd name="T89" fmla="*/ 278945 h 440259"/>
                  <a:gd name="T90" fmla="*/ 88862 h 440259"/>
                  <a:gd name="T91" fmla="*/ 88862 h 440259"/>
                  <a:gd name="T92" fmla="*/ 278945 h 440259"/>
                  <a:gd name="T93" fmla="*/ 278945 h 440259"/>
                  <a:gd name="T94" fmla="*/ 278945 h 440259"/>
                  <a:gd name="T95" fmla="*/ 278945 h 440259"/>
                  <a:gd name="T96" fmla="*/ 278945 h 440259"/>
                  <a:gd name="T97" fmla="*/ 278945 h 440259"/>
                  <a:gd name="T98" fmla="*/ 278945 h 440259"/>
                  <a:gd name="T99" fmla="*/ 278945 h 440259"/>
                  <a:gd name="T100" fmla="*/ 88862 h 440259"/>
                  <a:gd name="T101" fmla="*/ 88862 h 440259"/>
                  <a:gd name="T102" fmla="*/ 278945 h 440259"/>
                  <a:gd name="T103" fmla="*/ 278945 h 440259"/>
                  <a:gd name="T104" fmla="*/ 278945 h 440259"/>
                  <a:gd name="T105" fmla="*/ 278945 h 440259"/>
                  <a:gd name="T106" fmla="*/ 278945 h 440259"/>
                  <a:gd name="T107" fmla="*/ 278945 h 440259"/>
                  <a:gd name="T108" fmla="*/ 278945 h 440259"/>
                  <a:gd name="T109" fmla="*/ 278945 h 440259"/>
                  <a:gd name="T110" fmla="*/ 88862 h 440259"/>
                  <a:gd name="T111" fmla="*/ 88862 h 440259"/>
                  <a:gd name="T112" fmla="*/ 278945 h 440259"/>
                  <a:gd name="T113" fmla="*/ 278945 h 440259"/>
                  <a:gd name="T114" fmla="*/ 278945 h 440259"/>
                  <a:gd name="T115" fmla="*/ 278945 h 440259"/>
                  <a:gd name="T116" fmla="*/ 278945 h 440259"/>
                  <a:gd name="T117" fmla="*/ 278945 h 4402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774" h="6040">
                    <a:moveTo>
                      <a:pt x="4774" y="768"/>
                    </a:moveTo>
                    <a:lnTo>
                      <a:pt x="4774" y="0"/>
                    </a:lnTo>
                    <a:lnTo>
                      <a:pt x="0" y="0"/>
                    </a:lnTo>
                    <a:lnTo>
                      <a:pt x="0" y="768"/>
                    </a:lnTo>
                    <a:lnTo>
                      <a:pt x="234" y="768"/>
                    </a:lnTo>
                    <a:lnTo>
                      <a:pt x="234" y="1104"/>
                    </a:lnTo>
                    <a:lnTo>
                      <a:pt x="0" y="1104"/>
                    </a:lnTo>
                    <a:lnTo>
                      <a:pt x="0" y="1871"/>
                    </a:lnTo>
                    <a:lnTo>
                      <a:pt x="4774" y="1871"/>
                    </a:lnTo>
                    <a:lnTo>
                      <a:pt x="4774" y="1104"/>
                    </a:lnTo>
                    <a:lnTo>
                      <a:pt x="4504" y="1104"/>
                    </a:lnTo>
                    <a:lnTo>
                      <a:pt x="4504" y="768"/>
                    </a:lnTo>
                    <a:lnTo>
                      <a:pt x="4774" y="768"/>
                    </a:lnTo>
                    <a:lnTo>
                      <a:pt x="4774" y="768"/>
                    </a:lnTo>
                    <a:close/>
                    <a:moveTo>
                      <a:pt x="852" y="1557"/>
                    </a:moveTo>
                    <a:lnTo>
                      <a:pt x="520" y="1557"/>
                    </a:lnTo>
                    <a:lnTo>
                      <a:pt x="520" y="1232"/>
                    </a:lnTo>
                    <a:lnTo>
                      <a:pt x="852" y="1232"/>
                    </a:lnTo>
                    <a:lnTo>
                      <a:pt x="852" y="1557"/>
                    </a:lnTo>
                    <a:close/>
                    <a:moveTo>
                      <a:pt x="852" y="1094"/>
                    </a:moveTo>
                    <a:lnTo>
                      <a:pt x="520" y="1094"/>
                    </a:lnTo>
                    <a:lnTo>
                      <a:pt x="520" y="769"/>
                    </a:lnTo>
                    <a:lnTo>
                      <a:pt x="852" y="769"/>
                    </a:lnTo>
                    <a:lnTo>
                      <a:pt x="852" y="1094"/>
                    </a:lnTo>
                    <a:close/>
                    <a:moveTo>
                      <a:pt x="852" y="639"/>
                    </a:moveTo>
                    <a:lnTo>
                      <a:pt x="520" y="639"/>
                    </a:lnTo>
                    <a:lnTo>
                      <a:pt x="520" y="314"/>
                    </a:lnTo>
                    <a:lnTo>
                      <a:pt x="852" y="314"/>
                    </a:lnTo>
                    <a:lnTo>
                      <a:pt x="852" y="639"/>
                    </a:lnTo>
                    <a:close/>
                    <a:moveTo>
                      <a:pt x="1342" y="1557"/>
                    </a:moveTo>
                    <a:lnTo>
                      <a:pt x="1010" y="1557"/>
                    </a:lnTo>
                    <a:lnTo>
                      <a:pt x="1010" y="1232"/>
                    </a:lnTo>
                    <a:lnTo>
                      <a:pt x="1342" y="1232"/>
                    </a:lnTo>
                    <a:lnTo>
                      <a:pt x="1342" y="1557"/>
                    </a:lnTo>
                    <a:close/>
                    <a:moveTo>
                      <a:pt x="1342" y="1094"/>
                    </a:moveTo>
                    <a:lnTo>
                      <a:pt x="1010" y="1094"/>
                    </a:lnTo>
                    <a:lnTo>
                      <a:pt x="1010" y="769"/>
                    </a:lnTo>
                    <a:lnTo>
                      <a:pt x="1342" y="769"/>
                    </a:lnTo>
                    <a:lnTo>
                      <a:pt x="1342" y="1094"/>
                    </a:lnTo>
                    <a:close/>
                    <a:moveTo>
                      <a:pt x="1342" y="639"/>
                    </a:moveTo>
                    <a:lnTo>
                      <a:pt x="1010" y="639"/>
                    </a:lnTo>
                    <a:lnTo>
                      <a:pt x="1010" y="314"/>
                    </a:lnTo>
                    <a:lnTo>
                      <a:pt x="1342" y="314"/>
                    </a:lnTo>
                    <a:lnTo>
                      <a:pt x="1342" y="639"/>
                    </a:lnTo>
                    <a:close/>
                    <a:moveTo>
                      <a:pt x="1825" y="1557"/>
                    </a:moveTo>
                    <a:lnTo>
                      <a:pt x="1494" y="1557"/>
                    </a:lnTo>
                    <a:lnTo>
                      <a:pt x="1494" y="1232"/>
                    </a:lnTo>
                    <a:lnTo>
                      <a:pt x="1825" y="1232"/>
                    </a:lnTo>
                    <a:lnTo>
                      <a:pt x="1825" y="1557"/>
                    </a:lnTo>
                    <a:close/>
                    <a:moveTo>
                      <a:pt x="1825" y="1094"/>
                    </a:moveTo>
                    <a:lnTo>
                      <a:pt x="1494" y="1094"/>
                    </a:lnTo>
                    <a:lnTo>
                      <a:pt x="1494" y="769"/>
                    </a:lnTo>
                    <a:lnTo>
                      <a:pt x="1825" y="769"/>
                    </a:lnTo>
                    <a:lnTo>
                      <a:pt x="1825" y="1094"/>
                    </a:lnTo>
                    <a:close/>
                    <a:moveTo>
                      <a:pt x="1825" y="639"/>
                    </a:moveTo>
                    <a:lnTo>
                      <a:pt x="1494" y="639"/>
                    </a:lnTo>
                    <a:lnTo>
                      <a:pt x="1494" y="314"/>
                    </a:lnTo>
                    <a:lnTo>
                      <a:pt x="1825" y="314"/>
                    </a:lnTo>
                    <a:lnTo>
                      <a:pt x="1825" y="639"/>
                    </a:lnTo>
                    <a:close/>
                    <a:moveTo>
                      <a:pt x="2304" y="1557"/>
                    </a:moveTo>
                    <a:lnTo>
                      <a:pt x="1972" y="1557"/>
                    </a:lnTo>
                    <a:lnTo>
                      <a:pt x="1972" y="1232"/>
                    </a:lnTo>
                    <a:lnTo>
                      <a:pt x="2304" y="1232"/>
                    </a:lnTo>
                    <a:lnTo>
                      <a:pt x="2304" y="1557"/>
                    </a:lnTo>
                    <a:close/>
                    <a:moveTo>
                      <a:pt x="2304" y="1094"/>
                    </a:moveTo>
                    <a:lnTo>
                      <a:pt x="1972" y="1094"/>
                    </a:lnTo>
                    <a:lnTo>
                      <a:pt x="1972" y="769"/>
                    </a:lnTo>
                    <a:lnTo>
                      <a:pt x="2304" y="769"/>
                    </a:lnTo>
                    <a:lnTo>
                      <a:pt x="2304" y="1094"/>
                    </a:lnTo>
                    <a:close/>
                    <a:moveTo>
                      <a:pt x="2304" y="639"/>
                    </a:moveTo>
                    <a:lnTo>
                      <a:pt x="1972" y="639"/>
                    </a:lnTo>
                    <a:lnTo>
                      <a:pt x="1972" y="314"/>
                    </a:lnTo>
                    <a:lnTo>
                      <a:pt x="2304" y="314"/>
                    </a:lnTo>
                    <a:lnTo>
                      <a:pt x="2304" y="639"/>
                    </a:lnTo>
                    <a:close/>
                    <a:moveTo>
                      <a:pt x="2794" y="1557"/>
                    </a:moveTo>
                    <a:lnTo>
                      <a:pt x="2463" y="1557"/>
                    </a:lnTo>
                    <a:lnTo>
                      <a:pt x="2463" y="1232"/>
                    </a:lnTo>
                    <a:lnTo>
                      <a:pt x="2794" y="1232"/>
                    </a:lnTo>
                    <a:lnTo>
                      <a:pt x="2794" y="1557"/>
                    </a:lnTo>
                    <a:close/>
                    <a:moveTo>
                      <a:pt x="2794" y="1094"/>
                    </a:moveTo>
                    <a:lnTo>
                      <a:pt x="2463" y="1094"/>
                    </a:lnTo>
                    <a:lnTo>
                      <a:pt x="2463" y="769"/>
                    </a:lnTo>
                    <a:lnTo>
                      <a:pt x="2794" y="769"/>
                    </a:lnTo>
                    <a:lnTo>
                      <a:pt x="2794" y="1094"/>
                    </a:lnTo>
                    <a:close/>
                    <a:moveTo>
                      <a:pt x="2794" y="639"/>
                    </a:moveTo>
                    <a:lnTo>
                      <a:pt x="2463" y="639"/>
                    </a:lnTo>
                    <a:lnTo>
                      <a:pt x="2463" y="314"/>
                    </a:lnTo>
                    <a:lnTo>
                      <a:pt x="2794" y="314"/>
                    </a:lnTo>
                    <a:lnTo>
                      <a:pt x="2794" y="639"/>
                    </a:lnTo>
                    <a:close/>
                    <a:moveTo>
                      <a:pt x="3278" y="1557"/>
                    </a:moveTo>
                    <a:lnTo>
                      <a:pt x="2946" y="1557"/>
                    </a:lnTo>
                    <a:lnTo>
                      <a:pt x="2946" y="1232"/>
                    </a:lnTo>
                    <a:lnTo>
                      <a:pt x="3278" y="1232"/>
                    </a:lnTo>
                    <a:lnTo>
                      <a:pt x="3278" y="1557"/>
                    </a:lnTo>
                    <a:close/>
                    <a:moveTo>
                      <a:pt x="3278" y="1094"/>
                    </a:moveTo>
                    <a:lnTo>
                      <a:pt x="2946" y="1094"/>
                    </a:lnTo>
                    <a:lnTo>
                      <a:pt x="2946" y="769"/>
                    </a:lnTo>
                    <a:lnTo>
                      <a:pt x="3278" y="769"/>
                    </a:lnTo>
                    <a:lnTo>
                      <a:pt x="3278" y="1094"/>
                    </a:lnTo>
                    <a:close/>
                    <a:moveTo>
                      <a:pt x="3278" y="639"/>
                    </a:moveTo>
                    <a:lnTo>
                      <a:pt x="2946" y="639"/>
                    </a:lnTo>
                    <a:lnTo>
                      <a:pt x="2946" y="314"/>
                    </a:lnTo>
                    <a:lnTo>
                      <a:pt x="3278" y="314"/>
                    </a:lnTo>
                    <a:lnTo>
                      <a:pt x="3278" y="639"/>
                    </a:lnTo>
                    <a:close/>
                    <a:moveTo>
                      <a:pt x="4020" y="1547"/>
                    </a:moveTo>
                    <a:lnTo>
                      <a:pt x="3592" y="1547"/>
                    </a:lnTo>
                    <a:lnTo>
                      <a:pt x="3592" y="1349"/>
                    </a:lnTo>
                    <a:lnTo>
                      <a:pt x="4020" y="1349"/>
                    </a:lnTo>
                    <a:lnTo>
                      <a:pt x="4020" y="1547"/>
                    </a:lnTo>
                    <a:close/>
                    <a:moveTo>
                      <a:pt x="3804" y="992"/>
                    </a:moveTo>
                    <a:cubicBezTo>
                      <a:pt x="3615" y="992"/>
                      <a:pt x="3462" y="839"/>
                      <a:pt x="3462" y="650"/>
                    </a:cubicBezTo>
                    <a:cubicBezTo>
                      <a:pt x="3462" y="461"/>
                      <a:pt x="3615" y="308"/>
                      <a:pt x="3804" y="308"/>
                    </a:cubicBezTo>
                    <a:cubicBezTo>
                      <a:pt x="3993" y="308"/>
                      <a:pt x="4146" y="461"/>
                      <a:pt x="4146" y="650"/>
                    </a:cubicBezTo>
                    <a:cubicBezTo>
                      <a:pt x="4146" y="839"/>
                      <a:pt x="3993" y="992"/>
                      <a:pt x="3804" y="992"/>
                    </a:cubicBezTo>
                    <a:close/>
                    <a:moveTo>
                      <a:pt x="4020" y="648"/>
                    </a:moveTo>
                    <a:cubicBezTo>
                      <a:pt x="4020" y="766"/>
                      <a:pt x="3924" y="862"/>
                      <a:pt x="3806" y="862"/>
                    </a:cubicBezTo>
                    <a:cubicBezTo>
                      <a:pt x="3688" y="862"/>
                      <a:pt x="3592" y="766"/>
                      <a:pt x="3592" y="648"/>
                    </a:cubicBezTo>
                    <a:cubicBezTo>
                      <a:pt x="3592" y="529"/>
                      <a:pt x="3688" y="434"/>
                      <a:pt x="3806" y="434"/>
                    </a:cubicBezTo>
                    <a:cubicBezTo>
                      <a:pt x="3924" y="434"/>
                      <a:pt x="4020" y="529"/>
                      <a:pt x="4020" y="648"/>
                    </a:cubicBezTo>
                    <a:close/>
                    <a:moveTo>
                      <a:pt x="0" y="2871"/>
                    </a:moveTo>
                    <a:lnTo>
                      <a:pt x="234" y="2871"/>
                    </a:lnTo>
                    <a:lnTo>
                      <a:pt x="234" y="3207"/>
                    </a:lnTo>
                    <a:lnTo>
                      <a:pt x="0" y="3207"/>
                    </a:lnTo>
                    <a:lnTo>
                      <a:pt x="0" y="3975"/>
                    </a:lnTo>
                    <a:lnTo>
                      <a:pt x="4774" y="3975"/>
                    </a:lnTo>
                    <a:lnTo>
                      <a:pt x="4774" y="3207"/>
                    </a:lnTo>
                    <a:lnTo>
                      <a:pt x="4504" y="3207"/>
                    </a:lnTo>
                    <a:lnTo>
                      <a:pt x="4504" y="2871"/>
                    </a:lnTo>
                    <a:lnTo>
                      <a:pt x="4774" y="2871"/>
                    </a:lnTo>
                    <a:lnTo>
                      <a:pt x="4774" y="2104"/>
                    </a:lnTo>
                    <a:lnTo>
                      <a:pt x="0" y="2104"/>
                    </a:lnTo>
                    <a:lnTo>
                      <a:pt x="0" y="2871"/>
                    </a:lnTo>
                    <a:close/>
                    <a:moveTo>
                      <a:pt x="4020" y="3651"/>
                    </a:moveTo>
                    <a:lnTo>
                      <a:pt x="3592" y="3651"/>
                    </a:lnTo>
                    <a:lnTo>
                      <a:pt x="3592" y="3453"/>
                    </a:lnTo>
                    <a:lnTo>
                      <a:pt x="4020" y="3453"/>
                    </a:lnTo>
                    <a:lnTo>
                      <a:pt x="4020" y="3651"/>
                    </a:lnTo>
                    <a:close/>
                    <a:moveTo>
                      <a:pt x="3804" y="2412"/>
                    </a:moveTo>
                    <a:cubicBezTo>
                      <a:pt x="3993" y="2412"/>
                      <a:pt x="4146" y="2565"/>
                      <a:pt x="4146" y="2754"/>
                    </a:cubicBezTo>
                    <a:cubicBezTo>
                      <a:pt x="4146" y="2942"/>
                      <a:pt x="3993" y="3095"/>
                      <a:pt x="3804" y="3095"/>
                    </a:cubicBezTo>
                    <a:cubicBezTo>
                      <a:pt x="3615" y="3095"/>
                      <a:pt x="3462" y="2942"/>
                      <a:pt x="3462" y="2754"/>
                    </a:cubicBezTo>
                    <a:cubicBezTo>
                      <a:pt x="3463" y="2565"/>
                      <a:pt x="3615" y="2412"/>
                      <a:pt x="3804" y="2412"/>
                    </a:cubicBezTo>
                    <a:close/>
                    <a:moveTo>
                      <a:pt x="2946" y="2418"/>
                    </a:moveTo>
                    <a:lnTo>
                      <a:pt x="3278" y="2418"/>
                    </a:lnTo>
                    <a:lnTo>
                      <a:pt x="3278" y="2743"/>
                    </a:lnTo>
                    <a:lnTo>
                      <a:pt x="2946" y="2743"/>
                    </a:lnTo>
                    <a:lnTo>
                      <a:pt x="2946" y="2418"/>
                    </a:lnTo>
                    <a:close/>
                    <a:moveTo>
                      <a:pt x="2946" y="2873"/>
                    </a:moveTo>
                    <a:lnTo>
                      <a:pt x="3278" y="2873"/>
                    </a:lnTo>
                    <a:lnTo>
                      <a:pt x="3278" y="3197"/>
                    </a:lnTo>
                    <a:lnTo>
                      <a:pt x="2946" y="3197"/>
                    </a:lnTo>
                    <a:lnTo>
                      <a:pt x="2946" y="2873"/>
                    </a:lnTo>
                    <a:close/>
                    <a:moveTo>
                      <a:pt x="2946" y="3336"/>
                    </a:moveTo>
                    <a:lnTo>
                      <a:pt x="3278" y="3336"/>
                    </a:lnTo>
                    <a:lnTo>
                      <a:pt x="3278" y="3661"/>
                    </a:lnTo>
                    <a:lnTo>
                      <a:pt x="2946" y="3661"/>
                    </a:lnTo>
                    <a:lnTo>
                      <a:pt x="2946" y="3336"/>
                    </a:lnTo>
                    <a:close/>
                    <a:moveTo>
                      <a:pt x="2463" y="2418"/>
                    </a:moveTo>
                    <a:lnTo>
                      <a:pt x="2794" y="2418"/>
                    </a:lnTo>
                    <a:lnTo>
                      <a:pt x="2794" y="2743"/>
                    </a:lnTo>
                    <a:lnTo>
                      <a:pt x="2463" y="2743"/>
                    </a:lnTo>
                    <a:lnTo>
                      <a:pt x="2463" y="2418"/>
                    </a:lnTo>
                    <a:close/>
                    <a:moveTo>
                      <a:pt x="2463" y="2873"/>
                    </a:moveTo>
                    <a:lnTo>
                      <a:pt x="2794" y="2873"/>
                    </a:lnTo>
                    <a:lnTo>
                      <a:pt x="2794" y="3197"/>
                    </a:lnTo>
                    <a:lnTo>
                      <a:pt x="2463" y="3197"/>
                    </a:lnTo>
                    <a:lnTo>
                      <a:pt x="2463" y="2873"/>
                    </a:lnTo>
                    <a:close/>
                    <a:moveTo>
                      <a:pt x="2463" y="3336"/>
                    </a:moveTo>
                    <a:lnTo>
                      <a:pt x="2794" y="3336"/>
                    </a:lnTo>
                    <a:lnTo>
                      <a:pt x="2794" y="3661"/>
                    </a:lnTo>
                    <a:lnTo>
                      <a:pt x="2463" y="3661"/>
                    </a:lnTo>
                    <a:lnTo>
                      <a:pt x="2463" y="3336"/>
                    </a:lnTo>
                    <a:close/>
                    <a:moveTo>
                      <a:pt x="1972" y="2418"/>
                    </a:moveTo>
                    <a:lnTo>
                      <a:pt x="2304" y="2418"/>
                    </a:lnTo>
                    <a:lnTo>
                      <a:pt x="2304" y="2743"/>
                    </a:lnTo>
                    <a:lnTo>
                      <a:pt x="1972" y="2743"/>
                    </a:lnTo>
                    <a:lnTo>
                      <a:pt x="1972" y="2418"/>
                    </a:lnTo>
                    <a:close/>
                    <a:moveTo>
                      <a:pt x="1972" y="2873"/>
                    </a:moveTo>
                    <a:lnTo>
                      <a:pt x="2304" y="2873"/>
                    </a:lnTo>
                    <a:lnTo>
                      <a:pt x="2304" y="3197"/>
                    </a:lnTo>
                    <a:lnTo>
                      <a:pt x="1972" y="3197"/>
                    </a:lnTo>
                    <a:lnTo>
                      <a:pt x="1972" y="2873"/>
                    </a:lnTo>
                    <a:close/>
                    <a:moveTo>
                      <a:pt x="1972" y="3336"/>
                    </a:moveTo>
                    <a:lnTo>
                      <a:pt x="2304" y="3336"/>
                    </a:lnTo>
                    <a:lnTo>
                      <a:pt x="2304" y="3661"/>
                    </a:lnTo>
                    <a:lnTo>
                      <a:pt x="1972" y="3661"/>
                    </a:lnTo>
                    <a:lnTo>
                      <a:pt x="1972" y="3336"/>
                    </a:lnTo>
                    <a:close/>
                    <a:moveTo>
                      <a:pt x="1494" y="2418"/>
                    </a:moveTo>
                    <a:lnTo>
                      <a:pt x="1825" y="2418"/>
                    </a:lnTo>
                    <a:lnTo>
                      <a:pt x="1825" y="2743"/>
                    </a:lnTo>
                    <a:lnTo>
                      <a:pt x="1494" y="2743"/>
                    </a:lnTo>
                    <a:lnTo>
                      <a:pt x="1494" y="2418"/>
                    </a:lnTo>
                    <a:close/>
                    <a:moveTo>
                      <a:pt x="1494" y="2873"/>
                    </a:moveTo>
                    <a:lnTo>
                      <a:pt x="1825" y="2873"/>
                    </a:lnTo>
                    <a:lnTo>
                      <a:pt x="1825" y="3197"/>
                    </a:lnTo>
                    <a:lnTo>
                      <a:pt x="1494" y="3197"/>
                    </a:lnTo>
                    <a:lnTo>
                      <a:pt x="1494" y="2873"/>
                    </a:lnTo>
                    <a:close/>
                    <a:moveTo>
                      <a:pt x="1494" y="3336"/>
                    </a:moveTo>
                    <a:lnTo>
                      <a:pt x="1825" y="3336"/>
                    </a:lnTo>
                    <a:lnTo>
                      <a:pt x="1825" y="3661"/>
                    </a:lnTo>
                    <a:lnTo>
                      <a:pt x="1494" y="3661"/>
                    </a:lnTo>
                    <a:lnTo>
                      <a:pt x="1494" y="3336"/>
                    </a:lnTo>
                    <a:close/>
                    <a:moveTo>
                      <a:pt x="1010" y="2418"/>
                    </a:moveTo>
                    <a:lnTo>
                      <a:pt x="1342" y="2418"/>
                    </a:lnTo>
                    <a:lnTo>
                      <a:pt x="1342" y="2743"/>
                    </a:lnTo>
                    <a:lnTo>
                      <a:pt x="1010" y="2743"/>
                    </a:lnTo>
                    <a:lnTo>
                      <a:pt x="1010" y="2418"/>
                    </a:lnTo>
                    <a:close/>
                    <a:moveTo>
                      <a:pt x="1010" y="2873"/>
                    </a:moveTo>
                    <a:lnTo>
                      <a:pt x="1342" y="2873"/>
                    </a:lnTo>
                    <a:lnTo>
                      <a:pt x="1342" y="3197"/>
                    </a:lnTo>
                    <a:lnTo>
                      <a:pt x="1010" y="3197"/>
                    </a:lnTo>
                    <a:lnTo>
                      <a:pt x="1010" y="2873"/>
                    </a:lnTo>
                    <a:close/>
                    <a:moveTo>
                      <a:pt x="1010" y="3336"/>
                    </a:moveTo>
                    <a:lnTo>
                      <a:pt x="1342" y="3336"/>
                    </a:lnTo>
                    <a:lnTo>
                      <a:pt x="1342" y="3661"/>
                    </a:lnTo>
                    <a:lnTo>
                      <a:pt x="1010" y="3661"/>
                    </a:lnTo>
                    <a:lnTo>
                      <a:pt x="1010" y="3336"/>
                    </a:lnTo>
                    <a:close/>
                    <a:moveTo>
                      <a:pt x="520" y="2418"/>
                    </a:moveTo>
                    <a:lnTo>
                      <a:pt x="852" y="2418"/>
                    </a:lnTo>
                    <a:lnTo>
                      <a:pt x="852" y="2743"/>
                    </a:lnTo>
                    <a:lnTo>
                      <a:pt x="520" y="2743"/>
                    </a:lnTo>
                    <a:lnTo>
                      <a:pt x="520" y="2418"/>
                    </a:lnTo>
                    <a:close/>
                    <a:moveTo>
                      <a:pt x="520" y="2873"/>
                    </a:moveTo>
                    <a:lnTo>
                      <a:pt x="852" y="2873"/>
                    </a:lnTo>
                    <a:lnTo>
                      <a:pt x="852" y="3197"/>
                    </a:lnTo>
                    <a:lnTo>
                      <a:pt x="520" y="3197"/>
                    </a:lnTo>
                    <a:lnTo>
                      <a:pt x="520" y="2873"/>
                    </a:lnTo>
                    <a:close/>
                    <a:moveTo>
                      <a:pt x="520" y="3336"/>
                    </a:moveTo>
                    <a:lnTo>
                      <a:pt x="852" y="3336"/>
                    </a:lnTo>
                    <a:lnTo>
                      <a:pt x="852" y="3661"/>
                    </a:lnTo>
                    <a:lnTo>
                      <a:pt x="520" y="3661"/>
                    </a:lnTo>
                    <a:lnTo>
                      <a:pt x="520" y="3336"/>
                    </a:lnTo>
                    <a:close/>
                    <a:moveTo>
                      <a:pt x="3592" y="2751"/>
                    </a:moveTo>
                    <a:cubicBezTo>
                      <a:pt x="3592" y="2633"/>
                      <a:pt x="3688" y="2537"/>
                      <a:pt x="3806" y="2537"/>
                    </a:cubicBezTo>
                    <a:cubicBezTo>
                      <a:pt x="3924" y="2537"/>
                      <a:pt x="4020" y="2633"/>
                      <a:pt x="4020" y="2751"/>
                    </a:cubicBezTo>
                    <a:cubicBezTo>
                      <a:pt x="4020" y="2870"/>
                      <a:pt x="3924" y="2966"/>
                      <a:pt x="3806" y="2966"/>
                    </a:cubicBezTo>
                    <a:cubicBezTo>
                      <a:pt x="3688" y="2966"/>
                      <a:pt x="3592" y="2870"/>
                      <a:pt x="3592" y="2751"/>
                    </a:cubicBezTo>
                    <a:close/>
                    <a:moveTo>
                      <a:pt x="0" y="4937"/>
                    </a:moveTo>
                    <a:lnTo>
                      <a:pt x="234" y="4937"/>
                    </a:lnTo>
                    <a:lnTo>
                      <a:pt x="234" y="5273"/>
                    </a:lnTo>
                    <a:lnTo>
                      <a:pt x="0" y="5273"/>
                    </a:lnTo>
                    <a:lnTo>
                      <a:pt x="0" y="6040"/>
                    </a:lnTo>
                    <a:lnTo>
                      <a:pt x="4774" y="6040"/>
                    </a:lnTo>
                    <a:lnTo>
                      <a:pt x="4774" y="5273"/>
                    </a:lnTo>
                    <a:lnTo>
                      <a:pt x="4504" y="5273"/>
                    </a:lnTo>
                    <a:lnTo>
                      <a:pt x="4504" y="4937"/>
                    </a:lnTo>
                    <a:lnTo>
                      <a:pt x="4774" y="4937"/>
                    </a:lnTo>
                    <a:lnTo>
                      <a:pt x="4774" y="4169"/>
                    </a:lnTo>
                    <a:lnTo>
                      <a:pt x="0" y="4169"/>
                    </a:lnTo>
                    <a:lnTo>
                      <a:pt x="0" y="4937"/>
                    </a:lnTo>
                    <a:close/>
                    <a:moveTo>
                      <a:pt x="4020" y="5716"/>
                    </a:moveTo>
                    <a:lnTo>
                      <a:pt x="3592" y="5716"/>
                    </a:lnTo>
                    <a:lnTo>
                      <a:pt x="3592" y="5518"/>
                    </a:lnTo>
                    <a:lnTo>
                      <a:pt x="4020" y="5518"/>
                    </a:lnTo>
                    <a:lnTo>
                      <a:pt x="4020" y="5716"/>
                    </a:lnTo>
                    <a:close/>
                    <a:moveTo>
                      <a:pt x="3804" y="4477"/>
                    </a:moveTo>
                    <a:cubicBezTo>
                      <a:pt x="3993" y="4477"/>
                      <a:pt x="4146" y="4630"/>
                      <a:pt x="4146" y="4819"/>
                    </a:cubicBezTo>
                    <a:cubicBezTo>
                      <a:pt x="4146" y="5008"/>
                      <a:pt x="3993" y="5161"/>
                      <a:pt x="3804" y="5161"/>
                    </a:cubicBezTo>
                    <a:cubicBezTo>
                      <a:pt x="3615" y="5161"/>
                      <a:pt x="3462" y="5008"/>
                      <a:pt x="3462" y="4819"/>
                    </a:cubicBezTo>
                    <a:cubicBezTo>
                      <a:pt x="3463" y="4630"/>
                      <a:pt x="3615" y="4477"/>
                      <a:pt x="3804" y="4477"/>
                    </a:cubicBezTo>
                    <a:close/>
                    <a:moveTo>
                      <a:pt x="2946" y="4483"/>
                    </a:moveTo>
                    <a:lnTo>
                      <a:pt x="3278" y="4483"/>
                    </a:lnTo>
                    <a:lnTo>
                      <a:pt x="3278" y="4808"/>
                    </a:lnTo>
                    <a:lnTo>
                      <a:pt x="2946" y="4808"/>
                    </a:lnTo>
                    <a:lnTo>
                      <a:pt x="2946" y="4483"/>
                    </a:lnTo>
                    <a:close/>
                    <a:moveTo>
                      <a:pt x="2946" y="4938"/>
                    </a:moveTo>
                    <a:lnTo>
                      <a:pt x="3278" y="4938"/>
                    </a:lnTo>
                    <a:lnTo>
                      <a:pt x="3278" y="5262"/>
                    </a:lnTo>
                    <a:lnTo>
                      <a:pt x="2946" y="5262"/>
                    </a:lnTo>
                    <a:lnTo>
                      <a:pt x="2946" y="4938"/>
                    </a:lnTo>
                    <a:close/>
                    <a:moveTo>
                      <a:pt x="2946" y="5401"/>
                    </a:moveTo>
                    <a:lnTo>
                      <a:pt x="3278" y="5401"/>
                    </a:lnTo>
                    <a:lnTo>
                      <a:pt x="3278" y="5726"/>
                    </a:lnTo>
                    <a:lnTo>
                      <a:pt x="2946" y="5726"/>
                    </a:lnTo>
                    <a:lnTo>
                      <a:pt x="2946" y="5401"/>
                    </a:lnTo>
                    <a:close/>
                    <a:moveTo>
                      <a:pt x="2463" y="4483"/>
                    </a:moveTo>
                    <a:lnTo>
                      <a:pt x="2794" y="4483"/>
                    </a:lnTo>
                    <a:lnTo>
                      <a:pt x="2794" y="4808"/>
                    </a:lnTo>
                    <a:lnTo>
                      <a:pt x="2463" y="4808"/>
                    </a:lnTo>
                    <a:lnTo>
                      <a:pt x="2463" y="4483"/>
                    </a:lnTo>
                    <a:close/>
                    <a:moveTo>
                      <a:pt x="2463" y="4938"/>
                    </a:moveTo>
                    <a:lnTo>
                      <a:pt x="2794" y="4938"/>
                    </a:lnTo>
                    <a:lnTo>
                      <a:pt x="2794" y="5262"/>
                    </a:lnTo>
                    <a:lnTo>
                      <a:pt x="2463" y="5262"/>
                    </a:lnTo>
                    <a:lnTo>
                      <a:pt x="2463" y="4938"/>
                    </a:lnTo>
                    <a:close/>
                    <a:moveTo>
                      <a:pt x="2463" y="5401"/>
                    </a:moveTo>
                    <a:lnTo>
                      <a:pt x="2794" y="5401"/>
                    </a:lnTo>
                    <a:lnTo>
                      <a:pt x="2794" y="5726"/>
                    </a:lnTo>
                    <a:lnTo>
                      <a:pt x="2463" y="5726"/>
                    </a:lnTo>
                    <a:lnTo>
                      <a:pt x="2463" y="5401"/>
                    </a:lnTo>
                    <a:close/>
                    <a:moveTo>
                      <a:pt x="1972" y="4483"/>
                    </a:moveTo>
                    <a:lnTo>
                      <a:pt x="2304" y="4483"/>
                    </a:lnTo>
                    <a:lnTo>
                      <a:pt x="2304" y="4808"/>
                    </a:lnTo>
                    <a:lnTo>
                      <a:pt x="1972" y="4808"/>
                    </a:lnTo>
                    <a:lnTo>
                      <a:pt x="1972" y="4483"/>
                    </a:lnTo>
                    <a:close/>
                    <a:moveTo>
                      <a:pt x="1972" y="4938"/>
                    </a:moveTo>
                    <a:lnTo>
                      <a:pt x="2304" y="4938"/>
                    </a:lnTo>
                    <a:lnTo>
                      <a:pt x="2304" y="5262"/>
                    </a:lnTo>
                    <a:lnTo>
                      <a:pt x="1972" y="5262"/>
                    </a:lnTo>
                    <a:lnTo>
                      <a:pt x="1972" y="4938"/>
                    </a:lnTo>
                    <a:close/>
                    <a:moveTo>
                      <a:pt x="1972" y="5401"/>
                    </a:moveTo>
                    <a:lnTo>
                      <a:pt x="2304" y="5401"/>
                    </a:lnTo>
                    <a:lnTo>
                      <a:pt x="2304" y="5726"/>
                    </a:lnTo>
                    <a:lnTo>
                      <a:pt x="1972" y="5726"/>
                    </a:lnTo>
                    <a:lnTo>
                      <a:pt x="1972" y="5401"/>
                    </a:lnTo>
                    <a:close/>
                    <a:moveTo>
                      <a:pt x="1494" y="4483"/>
                    </a:moveTo>
                    <a:lnTo>
                      <a:pt x="1825" y="4483"/>
                    </a:lnTo>
                    <a:lnTo>
                      <a:pt x="1825" y="4808"/>
                    </a:lnTo>
                    <a:lnTo>
                      <a:pt x="1494" y="4808"/>
                    </a:lnTo>
                    <a:lnTo>
                      <a:pt x="1494" y="4483"/>
                    </a:lnTo>
                    <a:close/>
                    <a:moveTo>
                      <a:pt x="1494" y="4938"/>
                    </a:moveTo>
                    <a:lnTo>
                      <a:pt x="1825" y="4938"/>
                    </a:lnTo>
                    <a:lnTo>
                      <a:pt x="1825" y="5262"/>
                    </a:lnTo>
                    <a:lnTo>
                      <a:pt x="1494" y="5262"/>
                    </a:lnTo>
                    <a:lnTo>
                      <a:pt x="1494" y="4938"/>
                    </a:lnTo>
                    <a:close/>
                    <a:moveTo>
                      <a:pt x="1494" y="5401"/>
                    </a:moveTo>
                    <a:lnTo>
                      <a:pt x="1825" y="5401"/>
                    </a:lnTo>
                    <a:lnTo>
                      <a:pt x="1825" y="5726"/>
                    </a:lnTo>
                    <a:lnTo>
                      <a:pt x="1494" y="5726"/>
                    </a:lnTo>
                    <a:lnTo>
                      <a:pt x="1494" y="5401"/>
                    </a:lnTo>
                    <a:close/>
                    <a:moveTo>
                      <a:pt x="1010" y="4483"/>
                    </a:moveTo>
                    <a:lnTo>
                      <a:pt x="1342" y="4483"/>
                    </a:lnTo>
                    <a:lnTo>
                      <a:pt x="1342" y="4808"/>
                    </a:lnTo>
                    <a:lnTo>
                      <a:pt x="1010" y="4808"/>
                    </a:lnTo>
                    <a:lnTo>
                      <a:pt x="1010" y="4483"/>
                    </a:lnTo>
                    <a:close/>
                    <a:moveTo>
                      <a:pt x="1010" y="4938"/>
                    </a:moveTo>
                    <a:lnTo>
                      <a:pt x="1342" y="4938"/>
                    </a:lnTo>
                    <a:lnTo>
                      <a:pt x="1342" y="5262"/>
                    </a:lnTo>
                    <a:lnTo>
                      <a:pt x="1010" y="5262"/>
                    </a:lnTo>
                    <a:lnTo>
                      <a:pt x="1010" y="4938"/>
                    </a:lnTo>
                    <a:close/>
                    <a:moveTo>
                      <a:pt x="1010" y="5401"/>
                    </a:moveTo>
                    <a:lnTo>
                      <a:pt x="1342" y="5401"/>
                    </a:lnTo>
                    <a:lnTo>
                      <a:pt x="1342" y="5726"/>
                    </a:lnTo>
                    <a:lnTo>
                      <a:pt x="1010" y="5726"/>
                    </a:lnTo>
                    <a:lnTo>
                      <a:pt x="1010" y="5401"/>
                    </a:lnTo>
                    <a:close/>
                    <a:moveTo>
                      <a:pt x="520" y="4483"/>
                    </a:moveTo>
                    <a:lnTo>
                      <a:pt x="852" y="4483"/>
                    </a:lnTo>
                    <a:lnTo>
                      <a:pt x="852" y="4808"/>
                    </a:lnTo>
                    <a:lnTo>
                      <a:pt x="520" y="4808"/>
                    </a:lnTo>
                    <a:lnTo>
                      <a:pt x="520" y="4483"/>
                    </a:lnTo>
                    <a:close/>
                    <a:moveTo>
                      <a:pt x="520" y="4938"/>
                    </a:moveTo>
                    <a:lnTo>
                      <a:pt x="852" y="4938"/>
                    </a:lnTo>
                    <a:lnTo>
                      <a:pt x="852" y="5262"/>
                    </a:lnTo>
                    <a:lnTo>
                      <a:pt x="520" y="5262"/>
                    </a:lnTo>
                    <a:lnTo>
                      <a:pt x="520" y="4938"/>
                    </a:lnTo>
                    <a:close/>
                    <a:moveTo>
                      <a:pt x="520" y="5401"/>
                    </a:moveTo>
                    <a:lnTo>
                      <a:pt x="852" y="5401"/>
                    </a:lnTo>
                    <a:lnTo>
                      <a:pt x="852" y="5726"/>
                    </a:lnTo>
                    <a:lnTo>
                      <a:pt x="520" y="5726"/>
                    </a:lnTo>
                    <a:lnTo>
                      <a:pt x="520" y="5401"/>
                    </a:lnTo>
                    <a:close/>
                    <a:moveTo>
                      <a:pt x="3592" y="4817"/>
                    </a:moveTo>
                    <a:cubicBezTo>
                      <a:pt x="3592" y="4698"/>
                      <a:pt x="3688" y="4603"/>
                      <a:pt x="3806" y="4603"/>
                    </a:cubicBezTo>
                    <a:cubicBezTo>
                      <a:pt x="3924" y="4603"/>
                      <a:pt x="4020" y="4698"/>
                      <a:pt x="4020" y="4817"/>
                    </a:cubicBezTo>
                    <a:cubicBezTo>
                      <a:pt x="4020" y="4935"/>
                      <a:pt x="3924" y="5031"/>
                      <a:pt x="3806" y="5031"/>
                    </a:cubicBezTo>
                    <a:cubicBezTo>
                      <a:pt x="3688" y="5031"/>
                      <a:pt x="3592" y="4935"/>
                      <a:pt x="3592" y="4817"/>
                    </a:cubicBez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solidFill>
                    <a:schemeClr val="lt1"/>
                  </a:solidFill>
                  <a:latin typeface="Arial" panose="020b0604020202020204" pitchFamily="34" charset="0"/>
                  <a:ea typeface="阿里巴巴普惠体 R" panose="00020600040101010101" pitchFamily="18" charset="-122"/>
                </a:endParaRPr>
              </a:p>
            </p:txBody>
          </p:sp>
        </p:grpSp>
        <p:grpSp>
          <p:nvGrpSpPr>
            <p:cNvPr id="46" name="组合 45"/>
            <p:cNvGrpSpPr/>
            <p:nvPr/>
          </p:nvGrpSpPr>
          <p:grpSpPr>
            <a:xfrm>
              <a:off x="8148853" y="4365628"/>
              <a:ext cx="2699694" cy="1121602"/>
              <a:chOff x="8148853" y="2362948"/>
              <a:chExt cx="2699694" cy="1121602"/>
            </a:xfrm>
          </p:grpSpPr>
          <p:sp>
            <p:nvSpPr>
              <p:cNvPr id="47" name="Rectangle 16"/>
              <p:cNvSpPr/>
              <p:nvPr/>
            </p:nvSpPr>
            <p:spPr>
              <a:xfrm>
                <a:off x="8148853" y="2690230"/>
                <a:ext cx="2699694" cy="794320"/>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8" name="Title 11"/>
              <p:cNvSpPr txBox="1"/>
              <p:nvPr/>
            </p:nvSpPr>
            <p:spPr>
              <a:xfrm>
                <a:off x="8148853" y="2362948"/>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grpSp>
      <p:grpSp>
        <p:nvGrpSpPr>
          <p:cNvPr id="59" name="组合 58"/>
          <p:cNvGrpSpPr/>
          <p:nvPr/>
        </p:nvGrpSpPr>
        <p:grpSpPr>
          <a:xfrm>
            <a:off x="1680960" y="1947304"/>
            <a:ext cx="4239311" cy="1481696"/>
            <a:chOff x="1196836" y="2164454"/>
            <a:chExt cx="4239311" cy="1481696"/>
          </a:xfrm>
        </p:grpSpPr>
        <p:sp>
          <p:nvSpPr>
            <p:cNvPr id="8" name="矩形: 圆角 7"/>
            <p:cNvSpPr/>
            <p:nvPr/>
          </p:nvSpPr>
          <p:spPr>
            <a:xfrm>
              <a:off x="1196836" y="2164454"/>
              <a:ext cx="4239311" cy="1481696"/>
            </a:xfrm>
            <a:prstGeom prst="roundRect">
              <a:avLst/>
            </a:prstGeom>
            <a:noFill/>
            <a:ln w="28575">
              <a:solidFill>
                <a:srgbClr val="FA92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阿里巴巴普惠体 R" panose="00020600040101010101" pitchFamily="18" charset="-122"/>
              </a:endParaRPr>
            </a:p>
          </p:txBody>
        </p:sp>
        <p:grpSp>
          <p:nvGrpSpPr>
            <p:cNvPr id="44" name="组合 43"/>
            <p:cNvGrpSpPr/>
            <p:nvPr/>
          </p:nvGrpSpPr>
          <p:grpSpPr>
            <a:xfrm>
              <a:off x="1433979" y="2396134"/>
              <a:ext cx="1018336" cy="1018336"/>
              <a:chOff x="1433979" y="2396134"/>
              <a:chExt cx="1018336" cy="1018336"/>
            </a:xfrm>
          </p:grpSpPr>
          <p:sp>
            <p:nvSpPr>
              <p:cNvPr id="12" name="椭圆 11"/>
              <p:cNvSpPr/>
              <p:nvPr/>
            </p:nvSpPr>
            <p:spPr>
              <a:xfrm rot="14791743">
                <a:off x="1433979" y="2396134"/>
                <a:ext cx="1018336" cy="1018336"/>
              </a:xfrm>
              <a:prstGeom prst="ellipse">
                <a:avLst/>
              </a:pr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阿里巴巴普惠体 R" panose="00020600040101010101" pitchFamily="18" charset="-122"/>
                </a:endParaRPr>
              </a:p>
            </p:txBody>
          </p:sp>
          <p:sp>
            <p:nvSpPr>
              <p:cNvPr id="13" name="椭圆 12"/>
              <p:cNvSpPr/>
              <p:nvPr/>
            </p:nvSpPr>
            <p:spPr>
              <a:xfrm>
                <a:off x="1600849" y="2563004"/>
                <a:ext cx="684595" cy="6845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阿里巴巴普惠体 R" panose="00020600040101010101" pitchFamily="18" charset="-122"/>
                </a:endParaRPr>
              </a:p>
            </p:txBody>
          </p:sp>
          <p:sp>
            <p:nvSpPr>
              <p:cNvPr id="11" name="man-succesing_75727"/>
              <p:cNvSpPr>
                <a:spLocks noChangeAspect="1"/>
              </p:cNvSpPr>
              <p:nvPr/>
            </p:nvSpPr>
            <p:spPr bwMode="auto">
              <a:xfrm>
                <a:off x="1761803" y="2727969"/>
                <a:ext cx="362688" cy="354666"/>
              </a:xfrm>
              <a:custGeom>
                <a:gdLst>
                  <a:gd name="connsiteX0" fmla="*/ 454143 w 606157"/>
                  <a:gd name="connsiteY0" fmla="*/ 386956 h 592750"/>
                  <a:gd name="connsiteX1" fmla="*/ 454143 w 606157"/>
                  <a:gd name="connsiteY1" fmla="*/ 559114 h 592750"/>
                  <a:gd name="connsiteX2" fmla="*/ 456800 w 606157"/>
                  <a:gd name="connsiteY2" fmla="*/ 561957 h 592750"/>
                  <a:gd name="connsiteX3" fmla="*/ 466005 w 606157"/>
                  <a:gd name="connsiteY3" fmla="*/ 561957 h 592750"/>
                  <a:gd name="connsiteX4" fmla="*/ 467997 w 606157"/>
                  <a:gd name="connsiteY4" fmla="*/ 559114 h 592750"/>
                  <a:gd name="connsiteX5" fmla="*/ 467997 w 606157"/>
                  <a:gd name="connsiteY5" fmla="*/ 386956 h 592750"/>
                  <a:gd name="connsiteX6" fmla="*/ 242918 w 606157"/>
                  <a:gd name="connsiteY6" fmla="*/ 134357 h 592750"/>
                  <a:gd name="connsiteX7" fmla="*/ 256203 w 606157"/>
                  <a:gd name="connsiteY7" fmla="*/ 141463 h 592750"/>
                  <a:gd name="connsiteX8" fmla="*/ 323764 w 606157"/>
                  <a:gd name="connsiteY8" fmla="*/ 230906 h 592750"/>
                  <a:gd name="connsiteX9" fmla="*/ 326327 w 606157"/>
                  <a:gd name="connsiteY9" fmla="*/ 244644 h 592750"/>
                  <a:gd name="connsiteX10" fmla="*/ 313801 w 606157"/>
                  <a:gd name="connsiteY10" fmla="*/ 250803 h 592750"/>
                  <a:gd name="connsiteX11" fmla="*/ 286757 w 606157"/>
                  <a:gd name="connsiteY11" fmla="*/ 250803 h 592750"/>
                  <a:gd name="connsiteX12" fmla="*/ 286757 w 606157"/>
                  <a:gd name="connsiteY12" fmla="*/ 561957 h 592750"/>
                  <a:gd name="connsiteX13" fmla="*/ 386202 w 606157"/>
                  <a:gd name="connsiteY13" fmla="*/ 561957 h 592750"/>
                  <a:gd name="connsiteX14" fmla="*/ 389144 w 606157"/>
                  <a:gd name="connsiteY14" fmla="*/ 559114 h 592750"/>
                  <a:gd name="connsiteX15" fmla="*/ 389144 w 606157"/>
                  <a:gd name="connsiteY15" fmla="*/ 332760 h 592750"/>
                  <a:gd name="connsiteX16" fmla="*/ 389144 w 606157"/>
                  <a:gd name="connsiteY16" fmla="*/ 306799 h 592750"/>
                  <a:gd name="connsiteX17" fmla="*/ 378136 w 606157"/>
                  <a:gd name="connsiteY17" fmla="*/ 332192 h 592750"/>
                  <a:gd name="connsiteX18" fmla="*/ 350998 w 606157"/>
                  <a:gd name="connsiteY18" fmla="*/ 350004 h 592750"/>
                  <a:gd name="connsiteX19" fmla="*/ 339232 w 606157"/>
                  <a:gd name="connsiteY19" fmla="*/ 347541 h 592750"/>
                  <a:gd name="connsiteX20" fmla="*/ 323575 w 606157"/>
                  <a:gd name="connsiteY20" fmla="*/ 331339 h 592750"/>
                  <a:gd name="connsiteX21" fmla="*/ 323859 w 606157"/>
                  <a:gd name="connsiteY21" fmla="*/ 308789 h 592750"/>
                  <a:gd name="connsiteX22" fmla="*/ 380793 w 606157"/>
                  <a:gd name="connsiteY22" fmla="*/ 177278 h 592750"/>
                  <a:gd name="connsiteX23" fmla="*/ 404041 w 606157"/>
                  <a:gd name="connsiteY23" fmla="*/ 159750 h 592750"/>
                  <a:gd name="connsiteX24" fmla="*/ 514683 w 606157"/>
                  <a:gd name="connsiteY24" fmla="*/ 159465 h 592750"/>
                  <a:gd name="connsiteX25" fmla="*/ 542296 w 606157"/>
                  <a:gd name="connsiteY25" fmla="*/ 177278 h 592750"/>
                  <a:gd name="connsiteX26" fmla="*/ 599230 w 606157"/>
                  <a:gd name="connsiteY26" fmla="*/ 308789 h 592750"/>
                  <a:gd name="connsiteX27" fmla="*/ 599610 w 606157"/>
                  <a:gd name="connsiteY27" fmla="*/ 331339 h 592750"/>
                  <a:gd name="connsiteX28" fmla="*/ 583858 w 606157"/>
                  <a:gd name="connsiteY28" fmla="*/ 347541 h 592750"/>
                  <a:gd name="connsiteX29" fmla="*/ 572092 w 606157"/>
                  <a:gd name="connsiteY29" fmla="*/ 350004 h 592750"/>
                  <a:gd name="connsiteX30" fmla="*/ 544953 w 606157"/>
                  <a:gd name="connsiteY30" fmla="*/ 332192 h 592750"/>
                  <a:gd name="connsiteX31" fmla="*/ 532997 w 606157"/>
                  <a:gd name="connsiteY31" fmla="*/ 304525 h 592750"/>
                  <a:gd name="connsiteX32" fmla="*/ 532997 w 606157"/>
                  <a:gd name="connsiteY32" fmla="*/ 332760 h 592750"/>
                  <a:gd name="connsiteX33" fmla="*/ 532997 w 606157"/>
                  <a:gd name="connsiteY33" fmla="*/ 559114 h 592750"/>
                  <a:gd name="connsiteX34" fmla="*/ 536887 w 606157"/>
                  <a:gd name="connsiteY34" fmla="*/ 561957 h 592750"/>
                  <a:gd name="connsiteX35" fmla="*/ 590785 w 606157"/>
                  <a:gd name="connsiteY35" fmla="*/ 561957 h 592750"/>
                  <a:gd name="connsiteX36" fmla="*/ 606157 w 606157"/>
                  <a:gd name="connsiteY36" fmla="*/ 577401 h 592750"/>
                  <a:gd name="connsiteX37" fmla="*/ 590785 w 606157"/>
                  <a:gd name="connsiteY37" fmla="*/ 592750 h 592750"/>
                  <a:gd name="connsiteX38" fmla="*/ 15372 w 606157"/>
                  <a:gd name="connsiteY38" fmla="*/ 592750 h 592750"/>
                  <a:gd name="connsiteX39" fmla="*/ 0 w 606157"/>
                  <a:gd name="connsiteY39" fmla="*/ 577401 h 592750"/>
                  <a:gd name="connsiteX40" fmla="*/ 15372 w 606157"/>
                  <a:gd name="connsiteY40" fmla="*/ 561957 h 592750"/>
                  <a:gd name="connsiteX41" fmla="*/ 50766 w 606157"/>
                  <a:gd name="connsiteY41" fmla="*/ 561957 h 592750"/>
                  <a:gd name="connsiteX42" fmla="*/ 50766 w 606157"/>
                  <a:gd name="connsiteY42" fmla="*/ 369617 h 592750"/>
                  <a:gd name="connsiteX43" fmla="*/ 23628 w 606157"/>
                  <a:gd name="connsiteY43" fmla="*/ 369617 h 592750"/>
                  <a:gd name="connsiteX44" fmla="*/ 11102 w 606157"/>
                  <a:gd name="connsiteY44" fmla="*/ 363459 h 592750"/>
                  <a:gd name="connsiteX45" fmla="*/ 13759 w 606157"/>
                  <a:gd name="connsiteY45" fmla="*/ 349720 h 592750"/>
                  <a:gd name="connsiteX46" fmla="*/ 81226 w 606157"/>
                  <a:gd name="connsiteY46" fmla="*/ 260278 h 592750"/>
                  <a:gd name="connsiteX47" fmla="*/ 94605 w 606157"/>
                  <a:gd name="connsiteY47" fmla="*/ 253172 h 592750"/>
                  <a:gd name="connsiteX48" fmla="*/ 107890 w 606157"/>
                  <a:gd name="connsiteY48" fmla="*/ 260278 h 592750"/>
                  <a:gd name="connsiteX49" fmla="*/ 175452 w 606157"/>
                  <a:gd name="connsiteY49" fmla="*/ 349720 h 592750"/>
                  <a:gd name="connsiteX50" fmla="*/ 178014 w 606157"/>
                  <a:gd name="connsiteY50" fmla="*/ 363459 h 592750"/>
                  <a:gd name="connsiteX51" fmla="*/ 165488 w 606157"/>
                  <a:gd name="connsiteY51" fmla="*/ 369617 h 592750"/>
                  <a:gd name="connsiteX52" fmla="*/ 138350 w 606157"/>
                  <a:gd name="connsiteY52" fmla="*/ 369617 h 592750"/>
                  <a:gd name="connsiteX53" fmla="*/ 138350 w 606157"/>
                  <a:gd name="connsiteY53" fmla="*/ 561957 h 592750"/>
                  <a:gd name="connsiteX54" fmla="*/ 199079 w 606157"/>
                  <a:gd name="connsiteY54" fmla="*/ 561957 h 592750"/>
                  <a:gd name="connsiteX55" fmla="*/ 199079 w 606157"/>
                  <a:gd name="connsiteY55" fmla="*/ 250803 h 592750"/>
                  <a:gd name="connsiteX56" fmla="*/ 172035 w 606157"/>
                  <a:gd name="connsiteY56" fmla="*/ 250803 h 592750"/>
                  <a:gd name="connsiteX57" fmla="*/ 159510 w 606157"/>
                  <a:gd name="connsiteY57" fmla="*/ 244644 h 592750"/>
                  <a:gd name="connsiteX58" fmla="*/ 162072 w 606157"/>
                  <a:gd name="connsiteY58" fmla="*/ 230906 h 592750"/>
                  <a:gd name="connsiteX59" fmla="*/ 229539 w 606157"/>
                  <a:gd name="connsiteY59" fmla="*/ 141463 h 592750"/>
                  <a:gd name="connsiteX60" fmla="*/ 242918 w 606157"/>
                  <a:gd name="connsiteY60" fmla="*/ 134357 h 592750"/>
                  <a:gd name="connsiteX61" fmla="*/ 458182 w 606157"/>
                  <a:gd name="connsiteY61" fmla="*/ 0 h 592750"/>
                  <a:gd name="connsiteX62" fmla="*/ 532629 w 606157"/>
                  <a:gd name="connsiteY62" fmla="*/ 74306 h 592750"/>
                  <a:gd name="connsiteX63" fmla="*/ 458182 w 606157"/>
                  <a:gd name="connsiteY63" fmla="*/ 148612 h 592750"/>
                  <a:gd name="connsiteX64" fmla="*/ 383735 w 606157"/>
                  <a:gd name="connsiteY64" fmla="*/ 74306 h 592750"/>
                  <a:gd name="connsiteX65" fmla="*/ 458182 w 606157"/>
                  <a:gd name="connsiteY65" fmla="*/ 0 h 5927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592750">
                    <a:moveTo>
                      <a:pt x="454143" y="386956"/>
                    </a:moveTo>
                    <a:lnTo>
                      <a:pt x="454143" y="559114"/>
                    </a:lnTo>
                    <a:cubicBezTo>
                      <a:pt x="454143" y="560062"/>
                      <a:pt x="454048" y="561957"/>
                      <a:pt x="456800" y="561957"/>
                    </a:cubicBezTo>
                    <a:lnTo>
                      <a:pt x="466005" y="561957"/>
                    </a:lnTo>
                    <a:cubicBezTo>
                      <a:pt x="468282" y="561957"/>
                      <a:pt x="467997" y="560062"/>
                      <a:pt x="467997" y="559114"/>
                    </a:cubicBezTo>
                    <a:lnTo>
                      <a:pt x="467997" y="386956"/>
                    </a:lnTo>
                    <a:close/>
                    <a:moveTo>
                      <a:pt x="242918" y="134357"/>
                    </a:moveTo>
                    <a:cubicBezTo>
                      <a:pt x="247947" y="134357"/>
                      <a:pt x="252787" y="136915"/>
                      <a:pt x="256203" y="141463"/>
                    </a:cubicBezTo>
                    <a:lnTo>
                      <a:pt x="323764" y="230906"/>
                    </a:lnTo>
                    <a:cubicBezTo>
                      <a:pt x="328699" y="237443"/>
                      <a:pt x="327465" y="242275"/>
                      <a:pt x="326327" y="244644"/>
                    </a:cubicBezTo>
                    <a:cubicBezTo>
                      <a:pt x="325188" y="246918"/>
                      <a:pt x="322056" y="250803"/>
                      <a:pt x="313801" y="250803"/>
                    </a:cubicBezTo>
                    <a:lnTo>
                      <a:pt x="286757" y="250803"/>
                    </a:lnTo>
                    <a:lnTo>
                      <a:pt x="286757" y="561957"/>
                    </a:lnTo>
                    <a:lnTo>
                      <a:pt x="386202" y="561957"/>
                    </a:lnTo>
                    <a:cubicBezTo>
                      <a:pt x="389713" y="561957"/>
                      <a:pt x="389144" y="560062"/>
                      <a:pt x="389144" y="559114"/>
                    </a:cubicBezTo>
                    <a:lnTo>
                      <a:pt x="389144" y="332760"/>
                    </a:lnTo>
                    <a:lnTo>
                      <a:pt x="389144" y="306799"/>
                    </a:lnTo>
                    <a:lnTo>
                      <a:pt x="378136" y="332192"/>
                    </a:lnTo>
                    <a:cubicBezTo>
                      <a:pt x="373392" y="342993"/>
                      <a:pt x="362764" y="350004"/>
                      <a:pt x="350998" y="350004"/>
                    </a:cubicBezTo>
                    <a:cubicBezTo>
                      <a:pt x="346918" y="350004"/>
                      <a:pt x="343027" y="349152"/>
                      <a:pt x="339232" y="347541"/>
                    </a:cubicBezTo>
                    <a:cubicBezTo>
                      <a:pt x="332020" y="344414"/>
                      <a:pt x="326421" y="338635"/>
                      <a:pt x="323575" y="331339"/>
                    </a:cubicBezTo>
                    <a:cubicBezTo>
                      <a:pt x="320633" y="324043"/>
                      <a:pt x="320728" y="315990"/>
                      <a:pt x="323859" y="308789"/>
                    </a:cubicBezTo>
                    <a:lnTo>
                      <a:pt x="380793" y="177278"/>
                    </a:lnTo>
                    <a:cubicBezTo>
                      <a:pt x="384969" y="167708"/>
                      <a:pt x="393224" y="159750"/>
                      <a:pt x="404041" y="159750"/>
                    </a:cubicBezTo>
                    <a:cubicBezTo>
                      <a:pt x="404990" y="159750"/>
                      <a:pt x="514304" y="159465"/>
                      <a:pt x="514683" y="159465"/>
                    </a:cubicBezTo>
                    <a:cubicBezTo>
                      <a:pt x="526544" y="159465"/>
                      <a:pt x="537552" y="166477"/>
                      <a:pt x="542296" y="177278"/>
                    </a:cubicBezTo>
                    <a:lnTo>
                      <a:pt x="599230" y="308789"/>
                    </a:lnTo>
                    <a:cubicBezTo>
                      <a:pt x="602361" y="315990"/>
                      <a:pt x="602456" y="324043"/>
                      <a:pt x="599610" y="331339"/>
                    </a:cubicBezTo>
                    <a:cubicBezTo>
                      <a:pt x="596668" y="338635"/>
                      <a:pt x="591070" y="344414"/>
                      <a:pt x="583858" y="347541"/>
                    </a:cubicBezTo>
                    <a:cubicBezTo>
                      <a:pt x="580062" y="349152"/>
                      <a:pt x="576172" y="350004"/>
                      <a:pt x="572092" y="350004"/>
                    </a:cubicBezTo>
                    <a:cubicBezTo>
                      <a:pt x="560325" y="350004"/>
                      <a:pt x="549698" y="342993"/>
                      <a:pt x="544953" y="332192"/>
                    </a:cubicBezTo>
                    <a:lnTo>
                      <a:pt x="532997" y="304525"/>
                    </a:lnTo>
                    <a:lnTo>
                      <a:pt x="532997" y="332760"/>
                    </a:lnTo>
                    <a:lnTo>
                      <a:pt x="532997" y="559114"/>
                    </a:lnTo>
                    <a:cubicBezTo>
                      <a:pt x="532997" y="560062"/>
                      <a:pt x="533282" y="561957"/>
                      <a:pt x="536887" y="561957"/>
                    </a:cubicBezTo>
                    <a:lnTo>
                      <a:pt x="590785" y="561957"/>
                    </a:lnTo>
                    <a:cubicBezTo>
                      <a:pt x="599230" y="561957"/>
                      <a:pt x="606157" y="568873"/>
                      <a:pt x="606157" y="577401"/>
                    </a:cubicBezTo>
                    <a:cubicBezTo>
                      <a:pt x="606157" y="585928"/>
                      <a:pt x="599230" y="592750"/>
                      <a:pt x="590785" y="592750"/>
                    </a:cubicBezTo>
                    <a:lnTo>
                      <a:pt x="15372" y="592750"/>
                    </a:lnTo>
                    <a:cubicBezTo>
                      <a:pt x="6927" y="592750"/>
                      <a:pt x="0" y="585833"/>
                      <a:pt x="0" y="577401"/>
                    </a:cubicBezTo>
                    <a:cubicBezTo>
                      <a:pt x="0" y="568873"/>
                      <a:pt x="6927" y="561957"/>
                      <a:pt x="15372" y="561957"/>
                    </a:cubicBezTo>
                    <a:lnTo>
                      <a:pt x="50766" y="561957"/>
                    </a:lnTo>
                    <a:lnTo>
                      <a:pt x="50766" y="369617"/>
                    </a:lnTo>
                    <a:lnTo>
                      <a:pt x="23628" y="369617"/>
                    </a:lnTo>
                    <a:cubicBezTo>
                      <a:pt x="15467" y="369617"/>
                      <a:pt x="12336" y="365733"/>
                      <a:pt x="11102" y="363459"/>
                    </a:cubicBezTo>
                    <a:cubicBezTo>
                      <a:pt x="9963" y="361090"/>
                      <a:pt x="8825" y="356258"/>
                      <a:pt x="13759" y="349720"/>
                    </a:cubicBezTo>
                    <a:lnTo>
                      <a:pt x="81226" y="260278"/>
                    </a:lnTo>
                    <a:cubicBezTo>
                      <a:pt x="84642" y="255730"/>
                      <a:pt x="89481" y="253172"/>
                      <a:pt x="94605" y="253172"/>
                    </a:cubicBezTo>
                    <a:cubicBezTo>
                      <a:pt x="99634" y="253172"/>
                      <a:pt x="104474" y="255730"/>
                      <a:pt x="107890" y="260278"/>
                    </a:cubicBezTo>
                    <a:lnTo>
                      <a:pt x="175452" y="349720"/>
                    </a:lnTo>
                    <a:cubicBezTo>
                      <a:pt x="180386" y="356258"/>
                      <a:pt x="179152" y="361090"/>
                      <a:pt x="178014" y="363459"/>
                    </a:cubicBezTo>
                    <a:cubicBezTo>
                      <a:pt x="176875" y="365733"/>
                      <a:pt x="173649" y="369617"/>
                      <a:pt x="165488" y="369617"/>
                    </a:cubicBezTo>
                    <a:lnTo>
                      <a:pt x="138350" y="369617"/>
                    </a:lnTo>
                    <a:lnTo>
                      <a:pt x="138350" y="561957"/>
                    </a:lnTo>
                    <a:lnTo>
                      <a:pt x="199079" y="561957"/>
                    </a:lnTo>
                    <a:lnTo>
                      <a:pt x="199079" y="250803"/>
                    </a:lnTo>
                    <a:lnTo>
                      <a:pt x="172035" y="250803"/>
                    </a:lnTo>
                    <a:cubicBezTo>
                      <a:pt x="163780" y="250803"/>
                      <a:pt x="160649" y="246918"/>
                      <a:pt x="159510" y="244644"/>
                    </a:cubicBezTo>
                    <a:cubicBezTo>
                      <a:pt x="158276" y="242275"/>
                      <a:pt x="157138" y="237443"/>
                      <a:pt x="162072" y="230906"/>
                    </a:cubicBezTo>
                    <a:lnTo>
                      <a:pt x="229539" y="141463"/>
                    </a:lnTo>
                    <a:cubicBezTo>
                      <a:pt x="232955" y="136915"/>
                      <a:pt x="237889" y="134357"/>
                      <a:pt x="242918" y="134357"/>
                    </a:cubicBezTo>
                    <a:close/>
                    <a:moveTo>
                      <a:pt x="458182" y="0"/>
                    </a:moveTo>
                    <a:cubicBezTo>
                      <a:pt x="499298" y="0"/>
                      <a:pt x="532629" y="33268"/>
                      <a:pt x="532629" y="74306"/>
                    </a:cubicBezTo>
                    <a:cubicBezTo>
                      <a:pt x="532629" y="115344"/>
                      <a:pt x="499298" y="148612"/>
                      <a:pt x="458182" y="148612"/>
                    </a:cubicBezTo>
                    <a:cubicBezTo>
                      <a:pt x="417066" y="148612"/>
                      <a:pt x="383735" y="115344"/>
                      <a:pt x="383735" y="74306"/>
                    </a:cubicBezTo>
                    <a:cubicBezTo>
                      <a:pt x="383735" y="33268"/>
                      <a:pt x="417066" y="0"/>
                      <a:pt x="458182" y="0"/>
                    </a:cubicBez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grpSp>
        <p:grpSp>
          <p:nvGrpSpPr>
            <p:cNvPr id="52" name="组合 51"/>
            <p:cNvGrpSpPr/>
            <p:nvPr/>
          </p:nvGrpSpPr>
          <p:grpSpPr>
            <a:xfrm>
              <a:off x="2561831" y="2344501"/>
              <a:ext cx="2699694" cy="1121602"/>
              <a:chOff x="8148853" y="2362948"/>
              <a:chExt cx="2699694" cy="1121602"/>
            </a:xfrm>
          </p:grpSpPr>
          <p:sp>
            <p:nvSpPr>
              <p:cNvPr id="53" name="Rectangle 16"/>
              <p:cNvSpPr/>
              <p:nvPr/>
            </p:nvSpPr>
            <p:spPr>
              <a:xfrm>
                <a:off x="8148853" y="2690230"/>
                <a:ext cx="2699694" cy="794320"/>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4" name="Title 11"/>
              <p:cNvSpPr txBox="1"/>
              <p:nvPr/>
            </p:nvSpPr>
            <p:spPr>
              <a:xfrm>
                <a:off x="8148853" y="2362948"/>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grpSp>
      <p:grpSp>
        <p:nvGrpSpPr>
          <p:cNvPr id="60" name="组合 59"/>
          <p:cNvGrpSpPr/>
          <p:nvPr/>
        </p:nvGrpSpPr>
        <p:grpSpPr>
          <a:xfrm>
            <a:off x="1680960" y="3968431"/>
            <a:ext cx="4239311" cy="1481696"/>
            <a:chOff x="1196836" y="4185581"/>
            <a:chExt cx="4239311" cy="1481696"/>
          </a:xfrm>
        </p:grpSpPr>
        <p:sp>
          <p:nvSpPr>
            <p:cNvPr id="24" name="矩形: 圆角 23"/>
            <p:cNvSpPr/>
            <p:nvPr/>
          </p:nvSpPr>
          <p:spPr>
            <a:xfrm>
              <a:off x="1196836" y="4185581"/>
              <a:ext cx="4239311" cy="1481696"/>
            </a:xfrm>
            <a:prstGeom prst="roundRect">
              <a:avLst/>
            </a:pr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阿里巴巴普惠体 R" panose="00020600040101010101" pitchFamily="18" charset="-122"/>
              </a:endParaRPr>
            </a:p>
          </p:txBody>
        </p:sp>
        <p:grpSp>
          <p:nvGrpSpPr>
            <p:cNvPr id="40" name="组合 39"/>
            <p:cNvGrpSpPr/>
            <p:nvPr/>
          </p:nvGrpSpPr>
          <p:grpSpPr>
            <a:xfrm>
              <a:off x="1433979" y="4417261"/>
              <a:ext cx="1018336" cy="1018336"/>
              <a:chOff x="1433979" y="4417261"/>
              <a:chExt cx="1018336" cy="1018336"/>
            </a:xfrm>
          </p:grpSpPr>
          <p:sp>
            <p:nvSpPr>
              <p:cNvPr id="28" name="椭圆 27"/>
              <p:cNvSpPr/>
              <p:nvPr/>
            </p:nvSpPr>
            <p:spPr>
              <a:xfrm rot="14791743">
                <a:off x="1433979" y="4417261"/>
                <a:ext cx="1018336" cy="101833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pitchFamily="34" charset="0"/>
                  <a:ea typeface="阿里巴巴普惠体 R" panose="00020600040101010101" pitchFamily="18" charset="-122"/>
                </a:endParaRPr>
              </a:p>
            </p:txBody>
          </p:sp>
          <p:sp>
            <p:nvSpPr>
              <p:cNvPr id="29" name="椭圆 28"/>
              <p:cNvSpPr/>
              <p:nvPr/>
            </p:nvSpPr>
            <p:spPr>
              <a:xfrm>
                <a:off x="1600849" y="4584131"/>
                <a:ext cx="684595" cy="6845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pitchFamily="34" charset="0"/>
                  <a:ea typeface="阿里巴巴普惠体 R" panose="00020600040101010101" pitchFamily="18" charset="-122"/>
                </a:endParaRPr>
              </a:p>
            </p:txBody>
          </p:sp>
          <p:sp>
            <p:nvSpPr>
              <p:cNvPr id="27" name="man-succesing_75727"/>
              <p:cNvSpPr>
                <a:spLocks noChangeAspect="1"/>
              </p:cNvSpPr>
              <p:nvPr/>
            </p:nvSpPr>
            <p:spPr bwMode="auto">
              <a:xfrm>
                <a:off x="1761803" y="4769390"/>
                <a:ext cx="362688" cy="314078"/>
              </a:xfrm>
              <a:custGeom>
                <a:gdLst>
                  <a:gd name="connsiteX0" fmla="*/ 205065 w 605876"/>
                  <a:gd name="connsiteY0" fmla="*/ 428776 h 524672"/>
                  <a:gd name="connsiteX1" fmla="*/ 226551 w 605876"/>
                  <a:gd name="connsiteY1" fmla="*/ 446081 h 524672"/>
                  <a:gd name="connsiteX2" fmla="*/ 233109 w 605876"/>
                  <a:gd name="connsiteY2" fmla="*/ 453684 h 524672"/>
                  <a:gd name="connsiteX3" fmla="*/ 228349 w 605876"/>
                  <a:gd name="connsiteY3" fmla="*/ 499196 h 524672"/>
                  <a:gd name="connsiteX4" fmla="*/ 223377 w 605876"/>
                  <a:gd name="connsiteY4" fmla="*/ 507538 h 524672"/>
                  <a:gd name="connsiteX5" fmla="*/ 141188 w 605876"/>
                  <a:gd name="connsiteY5" fmla="*/ 476282 h 524672"/>
                  <a:gd name="connsiteX6" fmla="*/ 176835 w 605876"/>
                  <a:gd name="connsiteY6" fmla="*/ 430241 h 524672"/>
                  <a:gd name="connsiteX7" fmla="*/ 205065 w 605876"/>
                  <a:gd name="connsiteY7" fmla="*/ 428776 h 524672"/>
                  <a:gd name="connsiteX8" fmla="*/ 481191 w 605876"/>
                  <a:gd name="connsiteY8" fmla="*/ 426712 h 524672"/>
                  <a:gd name="connsiteX9" fmla="*/ 499583 w 605876"/>
                  <a:gd name="connsiteY9" fmla="*/ 434333 h 524672"/>
                  <a:gd name="connsiteX10" fmla="*/ 510478 w 605876"/>
                  <a:gd name="connsiteY10" fmla="*/ 438454 h 524672"/>
                  <a:gd name="connsiteX11" fmla="*/ 526874 w 605876"/>
                  <a:gd name="connsiteY11" fmla="*/ 493716 h 524672"/>
                  <a:gd name="connsiteX12" fmla="*/ 478851 w 605876"/>
                  <a:gd name="connsiteY12" fmla="*/ 524041 h 524672"/>
                  <a:gd name="connsiteX13" fmla="*/ 435059 w 605876"/>
                  <a:gd name="connsiteY13" fmla="*/ 484629 h 524672"/>
                  <a:gd name="connsiteX14" fmla="*/ 460022 w 605876"/>
                  <a:gd name="connsiteY14" fmla="*/ 432008 h 524672"/>
                  <a:gd name="connsiteX15" fmla="*/ 481191 w 605876"/>
                  <a:gd name="connsiteY15" fmla="*/ 426712 h 524672"/>
                  <a:gd name="connsiteX16" fmla="*/ 53061 w 605876"/>
                  <a:gd name="connsiteY16" fmla="*/ 1 h 524672"/>
                  <a:gd name="connsiteX17" fmla="*/ 98044 w 605876"/>
                  <a:gd name="connsiteY17" fmla="*/ 2087 h 524672"/>
                  <a:gd name="connsiteX18" fmla="*/ 147021 w 605876"/>
                  <a:gd name="connsiteY18" fmla="*/ 21735 h 524672"/>
                  <a:gd name="connsiteX19" fmla="*/ 159609 w 605876"/>
                  <a:gd name="connsiteY19" fmla="*/ 48882 h 524672"/>
                  <a:gd name="connsiteX20" fmla="*/ 576919 w 605876"/>
                  <a:gd name="connsiteY20" fmla="*/ 34622 h 524672"/>
                  <a:gd name="connsiteX21" fmla="*/ 604951 w 605876"/>
                  <a:gd name="connsiteY21" fmla="*/ 62508 h 524672"/>
                  <a:gd name="connsiteX22" fmla="*/ 551531 w 605876"/>
                  <a:gd name="connsiteY22" fmla="*/ 185886 h 524672"/>
                  <a:gd name="connsiteX23" fmla="*/ 509959 w 605876"/>
                  <a:gd name="connsiteY23" fmla="*/ 288244 h 524672"/>
                  <a:gd name="connsiteX24" fmla="*/ 501919 w 605876"/>
                  <a:gd name="connsiteY24" fmla="*/ 295532 h 524672"/>
                  <a:gd name="connsiteX25" fmla="*/ 486898 w 605876"/>
                  <a:gd name="connsiteY25" fmla="*/ 302082 h 524672"/>
                  <a:gd name="connsiteX26" fmla="*/ 487216 w 605876"/>
                  <a:gd name="connsiteY26" fmla="*/ 302927 h 524672"/>
                  <a:gd name="connsiteX27" fmla="*/ 212394 w 605876"/>
                  <a:gd name="connsiteY27" fmla="*/ 303772 h 524672"/>
                  <a:gd name="connsiteX28" fmla="*/ 198748 w 605876"/>
                  <a:gd name="connsiteY28" fmla="*/ 360813 h 524672"/>
                  <a:gd name="connsiteX29" fmla="*/ 533865 w 605876"/>
                  <a:gd name="connsiteY29" fmla="*/ 360285 h 524672"/>
                  <a:gd name="connsiteX30" fmla="*/ 533865 w 605876"/>
                  <a:gd name="connsiteY30" fmla="*/ 403594 h 524672"/>
                  <a:gd name="connsiteX31" fmla="*/ 167225 w 605876"/>
                  <a:gd name="connsiteY31" fmla="*/ 406340 h 524672"/>
                  <a:gd name="connsiteX32" fmla="*/ 145434 w 605876"/>
                  <a:gd name="connsiteY32" fmla="*/ 377714 h 524672"/>
                  <a:gd name="connsiteX33" fmla="*/ 181612 w 605876"/>
                  <a:gd name="connsiteY33" fmla="*/ 279793 h 524672"/>
                  <a:gd name="connsiteX34" fmla="*/ 181506 w 605876"/>
                  <a:gd name="connsiteY34" fmla="*/ 279793 h 524672"/>
                  <a:gd name="connsiteX35" fmla="*/ 131789 w 605876"/>
                  <a:gd name="connsiteY35" fmla="*/ 122507 h 524672"/>
                  <a:gd name="connsiteX36" fmla="*/ 98044 w 605876"/>
                  <a:gd name="connsiteY36" fmla="*/ 47298 h 524672"/>
                  <a:gd name="connsiteX37" fmla="*/ 30979 w 605876"/>
                  <a:gd name="connsiteY37" fmla="*/ 45291 h 524672"/>
                  <a:gd name="connsiteX38" fmla="*/ 20824 w 605876"/>
                  <a:gd name="connsiteY38" fmla="*/ 47931 h 524672"/>
                  <a:gd name="connsiteX39" fmla="*/ 10140 w 605876"/>
                  <a:gd name="connsiteY39" fmla="*/ 8214 h 524672"/>
                  <a:gd name="connsiteX40" fmla="*/ 53061 w 605876"/>
                  <a:gd name="connsiteY40" fmla="*/ 1 h 52467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605876" h="524672">
                    <a:moveTo>
                      <a:pt x="205065" y="428776"/>
                    </a:moveTo>
                    <a:cubicBezTo>
                      <a:pt x="214175" y="431298"/>
                      <a:pt x="222161" y="436947"/>
                      <a:pt x="226551" y="446081"/>
                    </a:cubicBezTo>
                    <a:cubicBezTo>
                      <a:pt x="229089" y="448299"/>
                      <a:pt x="231310" y="450833"/>
                      <a:pt x="233109" y="453684"/>
                    </a:cubicBezTo>
                    <a:cubicBezTo>
                      <a:pt x="242100" y="468151"/>
                      <a:pt x="238186" y="486102"/>
                      <a:pt x="228349" y="499196"/>
                    </a:cubicBezTo>
                    <a:cubicBezTo>
                      <a:pt x="226974" y="502047"/>
                      <a:pt x="225493" y="504793"/>
                      <a:pt x="223377" y="507538"/>
                    </a:cubicBezTo>
                    <a:cubicBezTo>
                      <a:pt x="196721" y="542174"/>
                      <a:pt x="136746" y="520527"/>
                      <a:pt x="141188" y="476282"/>
                    </a:cubicBezTo>
                    <a:cubicBezTo>
                      <a:pt x="143198" y="455902"/>
                      <a:pt x="157690" y="437528"/>
                      <a:pt x="176835" y="430241"/>
                    </a:cubicBezTo>
                    <a:cubicBezTo>
                      <a:pt x="185721" y="426862"/>
                      <a:pt x="195955" y="426255"/>
                      <a:pt x="205065" y="428776"/>
                    </a:cubicBezTo>
                    <a:close/>
                    <a:moveTo>
                      <a:pt x="481191" y="426712"/>
                    </a:moveTo>
                    <a:cubicBezTo>
                      <a:pt x="488080" y="427095"/>
                      <a:pt x="494506" y="429631"/>
                      <a:pt x="499583" y="434333"/>
                    </a:cubicBezTo>
                    <a:cubicBezTo>
                      <a:pt x="503391" y="435178"/>
                      <a:pt x="507093" y="436446"/>
                      <a:pt x="510478" y="438454"/>
                    </a:cubicBezTo>
                    <a:cubicBezTo>
                      <a:pt x="529201" y="449548"/>
                      <a:pt x="536499" y="474274"/>
                      <a:pt x="526874" y="493716"/>
                    </a:cubicBezTo>
                    <a:cubicBezTo>
                      <a:pt x="518517" y="510727"/>
                      <a:pt x="498102" y="524886"/>
                      <a:pt x="478851" y="524041"/>
                    </a:cubicBezTo>
                    <a:cubicBezTo>
                      <a:pt x="456743" y="522984"/>
                      <a:pt x="438655" y="505973"/>
                      <a:pt x="435059" y="484629"/>
                    </a:cubicBezTo>
                    <a:cubicBezTo>
                      <a:pt x="431568" y="464024"/>
                      <a:pt x="441723" y="442363"/>
                      <a:pt x="460022" y="432008"/>
                    </a:cubicBezTo>
                    <a:cubicBezTo>
                      <a:pt x="466951" y="428099"/>
                      <a:pt x="474302" y="426329"/>
                      <a:pt x="481191" y="426712"/>
                    </a:cubicBezTo>
                    <a:close/>
                    <a:moveTo>
                      <a:pt x="53061" y="1"/>
                    </a:moveTo>
                    <a:cubicBezTo>
                      <a:pt x="68584" y="54"/>
                      <a:pt x="84451" y="1823"/>
                      <a:pt x="98044" y="2087"/>
                    </a:cubicBezTo>
                    <a:cubicBezTo>
                      <a:pt x="121634" y="2510"/>
                      <a:pt x="134433" y="1453"/>
                      <a:pt x="147021" y="21735"/>
                    </a:cubicBezTo>
                    <a:cubicBezTo>
                      <a:pt x="151887" y="29657"/>
                      <a:pt x="156013" y="38847"/>
                      <a:pt x="159609" y="48882"/>
                    </a:cubicBezTo>
                    <a:cubicBezTo>
                      <a:pt x="300405" y="43072"/>
                      <a:pt x="435700" y="56593"/>
                      <a:pt x="576919" y="34622"/>
                    </a:cubicBezTo>
                    <a:cubicBezTo>
                      <a:pt x="593315" y="31981"/>
                      <a:pt x="610028" y="44340"/>
                      <a:pt x="604951" y="62508"/>
                    </a:cubicBezTo>
                    <a:cubicBezTo>
                      <a:pt x="592363" y="106240"/>
                      <a:pt x="565811" y="142789"/>
                      <a:pt x="551531" y="185886"/>
                    </a:cubicBezTo>
                    <a:cubicBezTo>
                      <a:pt x="539154" y="223175"/>
                      <a:pt x="532279" y="255392"/>
                      <a:pt x="509959" y="288244"/>
                    </a:cubicBezTo>
                    <a:cubicBezTo>
                      <a:pt x="507632" y="291624"/>
                      <a:pt x="504881" y="293948"/>
                      <a:pt x="501919" y="295532"/>
                    </a:cubicBezTo>
                    <a:cubicBezTo>
                      <a:pt x="498217" y="299335"/>
                      <a:pt x="493351" y="302082"/>
                      <a:pt x="486898" y="302082"/>
                    </a:cubicBezTo>
                    <a:lnTo>
                      <a:pt x="487216" y="302927"/>
                    </a:lnTo>
                    <a:cubicBezTo>
                      <a:pt x="404282" y="309581"/>
                      <a:pt x="294481" y="328384"/>
                      <a:pt x="212394" y="303772"/>
                    </a:cubicBezTo>
                    <a:cubicBezTo>
                      <a:pt x="210067" y="323102"/>
                      <a:pt x="204990" y="342010"/>
                      <a:pt x="198748" y="360813"/>
                    </a:cubicBezTo>
                    <a:cubicBezTo>
                      <a:pt x="310348" y="359756"/>
                      <a:pt x="422371" y="356904"/>
                      <a:pt x="533865" y="360285"/>
                    </a:cubicBezTo>
                    <a:cubicBezTo>
                      <a:pt x="561898" y="361024"/>
                      <a:pt x="561686" y="402537"/>
                      <a:pt x="533865" y="403594"/>
                    </a:cubicBezTo>
                    <a:cubicBezTo>
                      <a:pt x="411899" y="408453"/>
                      <a:pt x="289298" y="405706"/>
                      <a:pt x="167225" y="406340"/>
                    </a:cubicBezTo>
                    <a:cubicBezTo>
                      <a:pt x="153157" y="406340"/>
                      <a:pt x="140780" y="391763"/>
                      <a:pt x="145434" y="377714"/>
                    </a:cubicBezTo>
                    <a:cubicBezTo>
                      <a:pt x="156542" y="344440"/>
                      <a:pt x="164793" y="310321"/>
                      <a:pt x="181612" y="279793"/>
                    </a:cubicBezTo>
                    <a:cubicBezTo>
                      <a:pt x="181506" y="279793"/>
                      <a:pt x="181506" y="279793"/>
                      <a:pt x="181506" y="279793"/>
                    </a:cubicBezTo>
                    <a:cubicBezTo>
                      <a:pt x="164369" y="227505"/>
                      <a:pt x="148291" y="174901"/>
                      <a:pt x="131789" y="122507"/>
                    </a:cubicBezTo>
                    <a:cubicBezTo>
                      <a:pt x="125230" y="101698"/>
                      <a:pt x="120470" y="57544"/>
                      <a:pt x="98044" y="47298"/>
                    </a:cubicBezTo>
                    <a:cubicBezTo>
                      <a:pt x="90957" y="44023"/>
                      <a:pt x="37854" y="42016"/>
                      <a:pt x="30979" y="45291"/>
                    </a:cubicBezTo>
                    <a:cubicBezTo>
                      <a:pt x="27488" y="46981"/>
                      <a:pt x="24632" y="47614"/>
                      <a:pt x="20824" y="47931"/>
                    </a:cubicBezTo>
                    <a:cubicBezTo>
                      <a:pt x="-439" y="49410"/>
                      <a:pt x="-7843" y="18037"/>
                      <a:pt x="10140" y="8214"/>
                    </a:cubicBezTo>
                    <a:cubicBezTo>
                      <a:pt x="22358" y="1612"/>
                      <a:pt x="37537" y="-52"/>
                      <a:pt x="53061" y="1"/>
                    </a:cubicBezTo>
                    <a:close/>
                  </a:path>
                </a:pathLst>
              </a:custGeom>
              <a:solidFill>
                <a:schemeClr val="tx1">
                  <a:lumMod val="75000"/>
                  <a:lumOff val="25000"/>
                </a:schemeClr>
              </a:solidFill>
              <a:ln>
                <a:noFill/>
              </a:ln>
            </p:spPr>
            <p:txBody>
              <a:bodyPr/>
              <a:lstStyle/>
              <a:p>
                <a:endParaRPr lang="zh-CN" altLang="en-US">
                  <a:latin typeface="Arial" panose="020b0604020202020204" pitchFamily="34" charset="0"/>
                  <a:ea typeface="阿里巴巴普惠体 R" panose="00020600040101010101" pitchFamily="18" charset="-122"/>
                </a:endParaRPr>
              </a:p>
            </p:txBody>
          </p:sp>
        </p:grpSp>
        <p:grpSp>
          <p:nvGrpSpPr>
            <p:cNvPr id="55" name="组合 54"/>
            <p:cNvGrpSpPr/>
            <p:nvPr/>
          </p:nvGrpSpPr>
          <p:grpSpPr>
            <a:xfrm>
              <a:off x="2561831" y="4365628"/>
              <a:ext cx="2699694" cy="1121602"/>
              <a:chOff x="8148853" y="2362948"/>
              <a:chExt cx="2699694" cy="1121602"/>
            </a:xfrm>
          </p:grpSpPr>
          <p:sp>
            <p:nvSpPr>
              <p:cNvPr id="56" name="Rectangle 16"/>
              <p:cNvSpPr/>
              <p:nvPr/>
            </p:nvSpPr>
            <p:spPr>
              <a:xfrm>
                <a:off x="8148853" y="2690230"/>
                <a:ext cx="2699694" cy="794320"/>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7" name="Title 11"/>
              <p:cNvSpPr txBox="1"/>
              <p:nvPr/>
            </p:nvSpPr>
            <p:spPr>
              <a:xfrm>
                <a:off x="8148853" y="2362948"/>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fade">
                                      <p:cBhvr>
                                        <p:cTn id="13" dur="500"/>
                                        <p:tgtEl>
                                          <p:spTgt spid="59"/>
                                        </p:tgtEl>
                                      </p:cBhvr>
                                    </p:animEffect>
                                    <p:anim calcmode="lin" valueType="num">
                                      <p:cBhvr>
                                        <p:cTn id="14" dur="500" fill="hold"/>
                                        <p:tgtEl>
                                          <p:spTgt spid="59"/>
                                        </p:tgtEl>
                                        <p:attrNameLst>
                                          <p:attrName>ppt_x</p:attrName>
                                        </p:attrNameLst>
                                      </p:cBhvr>
                                      <p:tavLst>
                                        <p:tav tm="0">
                                          <p:val>
                                            <p:strVal val="#ppt_x"/>
                                          </p:val>
                                        </p:tav>
                                        <p:tav tm="100000">
                                          <p:val>
                                            <p:strVal val="#ppt_x"/>
                                          </p:val>
                                        </p:tav>
                                      </p:tavLst>
                                    </p:anim>
                                    <p:anim calcmode="lin" valueType="num">
                                      <p:cBhvr>
                                        <p:cTn id="15" dur="500" fill="hold"/>
                                        <p:tgtEl>
                                          <p:spTgt spid="59"/>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500"/>
                                        <p:tgtEl>
                                          <p:spTgt spid="58"/>
                                        </p:tgtEl>
                                      </p:cBhvr>
                                    </p:animEffect>
                                    <p:anim calcmode="lin" valueType="num">
                                      <p:cBhvr>
                                        <p:cTn id="20" dur="500" fill="hold"/>
                                        <p:tgtEl>
                                          <p:spTgt spid="58"/>
                                        </p:tgtEl>
                                        <p:attrNameLst>
                                          <p:attrName>ppt_x</p:attrName>
                                        </p:attrNameLst>
                                      </p:cBhvr>
                                      <p:tavLst>
                                        <p:tav tm="0">
                                          <p:val>
                                            <p:strVal val="#ppt_x"/>
                                          </p:val>
                                        </p:tav>
                                        <p:tav tm="100000">
                                          <p:val>
                                            <p:strVal val="#ppt_x"/>
                                          </p:val>
                                        </p:tav>
                                      </p:tavLst>
                                    </p:anim>
                                    <p:anim calcmode="lin" valueType="num">
                                      <p:cBhvr>
                                        <p:cTn id="21" dur="500" fill="hold"/>
                                        <p:tgtEl>
                                          <p:spTgt spid="58"/>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500"/>
                                        <p:tgtEl>
                                          <p:spTgt spid="60"/>
                                        </p:tgtEl>
                                      </p:cBhvr>
                                    </p:animEffect>
                                    <p:anim calcmode="lin" valueType="num">
                                      <p:cBhvr>
                                        <p:cTn id="26" dur="500" fill="hold"/>
                                        <p:tgtEl>
                                          <p:spTgt spid="60"/>
                                        </p:tgtEl>
                                        <p:attrNameLst>
                                          <p:attrName>ppt_x</p:attrName>
                                        </p:attrNameLst>
                                      </p:cBhvr>
                                      <p:tavLst>
                                        <p:tav tm="0">
                                          <p:val>
                                            <p:strVal val="#ppt_x"/>
                                          </p:val>
                                        </p:tav>
                                        <p:tav tm="100000">
                                          <p:val>
                                            <p:strVal val="#ppt_x"/>
                                          </p:val>
                                        </p:tav>
                                      </p:tavLst>
                                    </p:anim>
                                    <p:anim calcmode="lin" valueType="num">
                                      <p:cBhvr>
                                        <p:cTn id="27" dur="500" fill="hold"/>
                                        <p:tgtEl>
                                          <p:spTgt spid="60"/>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fade">
                                      <p:cBhvr>
                                        <p:cTn id="31" dur="500"/>
                                        <p:tgtEl>
                                          <p:spTgt spid="61"/>
                                        </p:tgtEl>
                                      </p:cBhvr>
                                    </p:animEffect>
                                    <p:anim calcmode="lin" valueType="num">
                                      <p:cBhvr>
                                        <p:cTn id="32" dur="500" fill="hold"/>
                                        <p:tgtEl>
                                          <p:spTgt spid="61"/>
                                        </p:tgtEl>
                                        <p:attrNameLst>
                                          <p:attrName>ppt_x</p:attrName>
                                        </p:attrNameLst>
                                      </p:cBhvr>
                                      <p:tavLst>
                                        <p:tav tm="0">
                                          <p:val>
                                            <p:strVal val="#ppt_x"/>
                                          </p:val>
                                        </p:tav>
                                        <p:tav tm="100000">
                                          <p:val>
                                            <p:strVal val="#ppt_x"/>
                                          </p:val>
                                        </p:tav>
                                      </p:tavLst>
                                    </p:anim>
                                    <p:anim calcmode="lin" valueType="num">
                                      <p:cBhvr>
                                        <p:cTn id="33" dur="5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Arial" panose="020b0604020202020204" pitchFamily="34" charset="0"/>
                <a:ea typeface="阿里巴巴普惠体 R" panose="00020600040101010101" pitchFamily="18" charset="-122"/>
              </a:rPr>
              <a:t>BY YUSHEN</a:t>
            </a:r>
            <a:endParaRPr lang="zh-CN" altLang="en-US">
              <a:noFill/>
              <a:latin typeface="Arial" panose="020b0604020202020204" pitchFamily="34" charset="0"/>
              <a:ea typeface="阿里巴巴普惠体 R" panose="00020600040101010101" pitchFamily="18" charset="-122"/>
            </a:endParaRPr>
          </a:p>
        </p:txBody>
      </p:sp>
      <p:grpSp>
        <p:nvGrpSpPr>
          <p:cNvPr id="3" name="组合 2"/>
          <p:cNvGrpSpPr/>
          <p:nvPr/>
        </p:nvGrpSpPr>
        <p:grpSpPr>
          <a:xfrm>
            <a:off x="410946" y="148817"/>
            <a:ext cx="2736852" cy="780022"/>
            <a:chOff x="7224773" y="1342617"/>
            <a:chExt cx="2736852" cy="780022"/>
          </a:xfrm>
        </p:grpSpPr>
        <p:sp>
          <p:nvSpPr>
            <p:cNvPr id="5" name="文本框 4"/>
            <p:cNvSpPr txBox="1"/>
            <p:nvPr/>
          </p:nvSpPr>
          <p:spPr>
            <a:xfrm>
              <a:off x="8050753" y="1446141"/>
              <a:ext cx="1910872" cy="461665"/>
            </a:xfrm>
            <a:prstGeom prst="rect">
              <a:avLst/>
            </a:prstGeom>
            <a:noFill/>
          </p:spPr>
          <p:txBody>
            <a:bodyPr wrap="square" rtlCol="0">
              <a:spAutoFit/>
              <a:scene3d>
                <a:camera prst="orthographicFront"/>
                <a:lightRig rig="threePt" dir="t"/>
              </a:scene3d>
              <a:sp3d contourW="12700"/>
            </a:bodyPr>
            <a:lstStyle/>
            <a:p>
              <a:pPr defTabSz="457200"/>
              <a:r>
                <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rPr>
                <a:t>制度介绍</a:t>
              </a:r>
              <a:endParaRPr lang="zh-CN" altLang="en-US" sz="2400" b="1">
                <a:solidFill>
                  <a:prstClr val="black">
                    <a:lumMod val="75000"/>
                    <a:lumOff val="25000"/>
                  </a:prstClr>
                </a:solidFill>
                <a:latin typeface="思源黑体 CN Bold" panose="020b0800000000000000" pitchFamily="34" charset="-122"/>
                <a:ea typeface="思源黑体 CN Bold" panose="020b0800000000000000" pitchFamily="34" charset="-122"/>
              </a:endParaRPr>
            </a:p>
          </p:txBody>
        </p:sp>
        <p:sp>
          <p:nvSpPr>
            <p:cNvPr id="6" name="矩形 5"/>
            <p:cNvSpPr/>
            <p:nvPr/>
          </p:nvSpPr>
          <p:spPr bwMode="auto">
            <a:xfrm>
              <a:off x="8073613" y="1843116"/>
              <a:ext cx="1845722" cy="215444"/>
            </a:xfrm>
            <a:prstGeom prst="rect">
              <a:avLst/>
            </a:prstGeom>
          </p:spPr>
          <p:txBody>
            <a:bodyPr wrap="square">
              <a:spAutoFit/>
              <a:scene3d>
                <a:camera prst="orthographicFront"/>
                <a:lightRig rig="threePt" dir="t"/>
              </a:scene3d>
              <a:sp3d contourW="12700"/>
            </a:bodyPr>
            <a:lstStyle/>
            <a:p>
              <a:pPr algn="dist" defTabSz="457200">
                <a:defRPr/>
              </a:pPr>
              <a:r>
                <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rPr>
                <a:t>INTRODUCTION OF THE SYSTEM</a:t>
              </a:r>
              <a:endParaRPr lang="en-US" altLang="zh-CN" sz="800">
                <a:solidFill>
                  <a:prstClr val="black">
                    <a:lumMod val="65000"/>
                    <a:lumOff val="35000"/>
                  </a:prstClr>
                </a:solidFill>
                <a:latin typeface="思源黑体 CN Light" panose="020b0300000000000000" pitchFamily="34" charset="-122"/>
                <a:ea typeface="思源黑体 CN Bold" panose="020b0800000000000000" pitchFamily="34" charset="-122"/>
              </a:endParaRPr>
            </a:p>
          </p:txBody>
        </p:sp>
        <p:sp>
          <p:nvSpPr>
            <p:cNvPr id="7" name="矩形 6"/>
            <p:cNvSpPr/>
            <p:nvPr/>
          </p:nvSpPr>
          <p:spPr bwMode="auto">
            <a:xfrm>
              <a:off x="7224773" y="1342617"/>
              <a:ext cx="783690" cy="780022"/>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rPr>
                <a:t>02.</a:t>
              </a:r>
              <a:endParaRPr lang="en-US" altLang="zh-CN" sz="4000">
                <a:gradFill>
                  <a:gsLst>
                    <a:gs pos="0">
                      <a:srgbClr val="FA920D"/>
                    </a:gs>
                    <a:gs pos="100000">
                      <a:srgbClr val="EE471E"/>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31" name="组合 30"/>
          <p:cNvGrpSpPr/>
          <p:nvPr/>
        </p:nvGrpSpPr>
        <p:grpSpPr>
          <a:xfrm>
            <a:off x="4278502" y="1840697"/>
            <a:ext cx="2275118" cy="1483024"/>
            <a:chOff x="4278502" y="1840697"/>
            <a:chExt cx="2275118" cy="1483024"/>
          </a:xfrm>
        </p:grpSpPr>
        <p:grpSp>
          <p:nvGrpSpPr>
            <p:cNvPr id="8" name="组合 23"/>
            <p:cNvGrpSpPr/>
            <p:nvPr/>
          </p:nvGrpSpPr>
          <p:grpSpPr>
            <a:xfrm>
              <a:off x="4278502" y="1840697"/>
              <a:ext cx="2275118" cy="1483024"/>
              <a:chOff x="4407275" y="1828028"/>
              <a:chExt cx="2093788" cy="1364350"/>
            </a:xfrm>
            <a:solidFill>
              <a:srgbClr val="F8931F"/>
            </a:solidFill>
          </p:grpSpPr>
          <p:sp>
            <p:nvSpPr>
              <p:cNvPr id="9" name="任意多边形 40"/>
              <p:cNvSpPr/>
              <p:nvPr/>
            </p:nvSpPr>
            <p:spPr bwMode="auto">
              <a:xfrm>
                <a:off x="4407275" y="1828028"/>
                <a:ext cx="1484188" cy="1364350"/>
              </a:xfrm>
              <a:custGeom>
                <a:gdLst>
                  <a:gd name="T0" fmla="*/ 1484188 w 1484188"/>
                  <a:gd name="T1" fmla="*/ 971318 h 1364350"/>
                  <a:gd name="T2" fmla="*/ 1123241 w 1484188"/>
                  <a:gd name="T3" fmla="*/ 1364350 h 1364350"/>
                  <a:gd name="T4" fmla="*/ 52430 w 1484188"/>
                  <a:gd name="T5" fmla="*/ 642455 h 1364350"/>
                  <a:gd name="T6" fmla="*/ 32378 w 1484188"/>
                  <a:gd name="T7" fmla="*/ 538182 h 1364350"/>
                  <a:gd name="T8" fmla="*/ 449472 w 1484188"/>
                  <a:gd name="T9" fmla="*/ 20824 h 1364350"/>
                  <a:gd name="T10" fmla="*/ 577809 w 1484188"/>
                  <a:gd name="T11" fmla="*/ 60929 h 1364350"/>
                  <a:gd name="T12" fmla="*/ 1484188 w 1484188"/>
                  <a:gd name="T13" fmla="*/ 971318 h 1364350"/>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1484188" h="1364350">
                    <a:moveTo>
                      <a:pt x="1484188" y="971318"/>
                    </a:moveTo>
                    <a:lnTo>
                      <a:pt x="1123241" y="1364350"/>
                    </a:lnTo>
                    <a:lnTo>
                      <a:pt x="52430" y="642455"/>
                    </a:lnTo>
                    <a:cubicBezTo>
                      <a:pt x="-14412" y="599676"/>
                      <a:pt x="-13075" y="605024"/>
                      <a:pt x="32378" y="538182"/>
                    </a:cubicBezTo>
                    <a:lnTo>
                      <a:pt x="449472" y="20824"/>
                    </a:lnTo>
                    <a:cubicBezTo>
                      <a:pt x="488241" y="-29976"/>
                      <a:pt x="539041" y="23498"/>
                      <a:pt x="577809" y="60929"/>
                    </a:cubicBezTo>
                    <a:lnTo>
                      <a:pt x="1484188" y="971318"/>
                    </a:ln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latin typeface="Arial" panose="020b0604020202020204" pitchFamily="34" charset="0"/>
                  <a:ea typeface="阿里巴巴普惠体 R" panose="00020600040101010101" pitchFamily="18" charset="-122"/>
                </a:endParaRPr>
              </a:p>
            </p:txBody>
          </p:sp>
          <p:sp>
            <p:nvSpPr>
              <p:cNvPr id="10" name="任意多边形 41"/>
              <p:cNvSpPr/>
              <p:nvPr/>
            </p:nvSpPr>
            <p:spPr bwMode="auto">
              <a:xfrm>
                <a:off x="5650832" y="2054529"/>
                <a:ext cx="850231" cy="716745"/>
              </a:xfrm>
              <a:custGeom>
                <a:gdLst>
                  <a:gd name="T0" fmla="*/ 0 w 850231"/>
                  <a:gd name="T1" fmla="*/ 431997 h 716745"/>
                  <a:gd name="T2" fmla="*/ 413084 w 850231"/>
                  <a:gd name="T3" fmla="*/ 30945 h 716745"/>
                  <a:gd name="T4" fmla="*/ 505326 w 850231"/>
                  <a:gd name="T5" fmla="*/ 26934 h 716745"/>
                  <a:gd name="T6" fmla="*/ 850231 w 850231"/>
                  <a:gd name="T7" fmla="*/ 383871 h 716745"/>
                  <a:gd name="T8" fmla="*/ 589547 w 850231"/>
                  <a:gd name="T9" fmla="*/ 716745 h 716745"/>
                  <a:gd name="T10" fmla="*/ 268705 w 850231"/>
                  <a:gd name="T11" fmla="*/ 716745 h 716745"/>
                  <a:gd name="T12" fmla="*/ 0 w 850231"/>
                  <a:gd name="T13" fmla="*/ 431997 h 716745"/>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850231" h="716745">
                    <a:moveTo>
                      <a:pt x="0" y="431997"/>
                    </a:moveTo>
                    <a:lnTo>
                      <a:pt x="413084" y="30945"/>
                    </a:lnTo>
                    <a:cubicBezTo>
                      <a:pt x="451852" y="-2476"/>
                      <a:pt x="458537" y="-15845"/>
                      <a:pt x="505326" y="26934"/>
                    </a:cubicBezTo>
                    <a:lnTo>
                      <a:pt x="850231" y="383871"/>
                    </a:lnTo>
                    <a:lnTo>
                      <a:pt x="589547" y="716745"/>
                    </a:lnTo>
                    <a:lnTo>
                      <a:pt x="268705" y="716745"/>
                    </a:lnTo>
                    <a:lnTo>
                      <a:pt x="0" y="431997"/>
                    </a:ln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solidFill>
                    <a:schemeClr val="lt1"/>
                  </a:solidFill>
                  <a:latin typeface="Arial" panose="020b0604020202020204" pitchFamily="34" charset="0"/>
                  <a:ea typeface="阿里巴巴普惠体 R" panose="00020600040101010101" pitchFamily="18" charset="-122"/>
                </a:endParaRPr>
              </a:p>
            </p:txBody>
          </p:sp>
        </p:grpSp>
        <p:sp>
          <p:nvSpPr>
            <p:cNvPr id="21" name="矩形 14"/>
            <p:cNvSpPr>
              <a:spLocks noChangeArrowheads="1"/>
            </p:cNvSpPr>
            <p:nvPr/>
          </p:nvSpPr>
          <p:spPr bwMode="auto">
            <a:xfrm rot="2318202">
              <a:off x="4540378" y="2427894"/>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auto" hangingPunct="1">
                <a:spcBef>
                  <a:spcPct val="0"/>
                </a:spcBef>
                <a:spcAft>
                  <a:spcPct val="0"/>
                </a:spcAft>
                <a:defRPr/>
              </a:pPr>
              <a:r>
                <a:rPr lang="zh-CN" altLang="en-US" sz="1400" b="1">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endParaRPr lang="zh-CN" altLang="en-US" sz="1400" b="1">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5" name="矩形 18"/>
            <p:cNvSpPr>
              <a:spLocks noChangeArrowheads="1"/>
            </p:cNvSpPr>
            <p:nvPr/>
          </p:nvSpPr>
          <p:spPr bwMode="auto">
            <a:xfrm>
              <a:off x="5802192" y="2261871"/>
              <a:ext cx="6325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fontAlgn="auto" hangingPunct="1">
                <a:spcBef>
                  <a:spcPct val="0"/>
                </a:spcBef>
                <a:spcAft>
                  <a:spcPct val="0"/>
                </a:spcAft>
                <a:defRPr/>
              </a:pPr>
              <a:r>
                <a:rPr lang="en-US" altLang="zh-CN" b="1">
                  <a:solidFill>
                    <a:srgbClr val="FFFFFF"/>
                  </a:solidFill>
                  <a:latin typeface="Arial" panose="020b0604020202020204" pitchFamily="34" charset="0"/>
                  <a:ea typeface="阿里巴巴普惠体 R" panose="00020600040101010101" pitchFamily="18" charset="-122"/>
                  <a:cs typeface="阿里巴巴普惠体 R" panose="00020600040101010101" pitchFamily="18" charset="-122"/>
                </a:rPr>
                <a:t>01</a:t>
              </a:r>
              <a:endParaRPr lang="zh-CN" altLang="en-US" b="1">
                <a:solidFill>
                  <a:srgbClr val="FFFFFF"/>
                </a:solidFill>
                <a:latin typeface="Arial" panose="020b0604020202020204" pitchFamily="34" charset="0"/>
                <a:ea typeface="阿里巴巴普惠体 R" panose="00020600040101010101" pitchFamily="18" charset="-122"/>
                <a:cs typeface="阿里巴巴普惠体 R" panose="00020600040101010101" pitchFamily="18" charset="-122"/>
              </a:endParaRPr>
            </a:p>
          </p:txBody>
        </p:sp>
      </p:grpSp>
      <p:grpSp>
        <p:nvGrpSpPr>
          <p:cNvPr id="32" name="组合 31"/>
          <p:cNvGrpSpPr/>
          <p:nvPr/>
        </p:nvGrpSpPr>
        <p:grpSpPr>
          <a:xfrm>
            <a:off x="6302543" y="1724027"/>
            <a:ext cx="1482507" cy="2275910"/>
            <a:chOff x="6302543" y="1724027"/>
            <a:chExt cx="1482507" cy="2275910"/>
          </a:xfrm>
        </p:grpSpPr>
        <p:grpSp>
          <p:nvGrpSpPr>
            <p:cNvPr id="11" name="组合 24"/>
            <p:cNvGrpSpPr/>
            <p:nvPr/>
          </p:nvGrpSpPr>
          <p:grpSpPr>
            <a:xfrm rot="5400000">
              <a:off x="5905842" y="2120728"/>
              <a:ext cx="2275910" cy="1482507"/>
              <a:chOff x="4407275" y="1828028"/>
              <a:chExt cx="2093788" cy="1364350"/>
            </a:xfrm>
            <a:solidFill>
              <a:schemeClr val="tx1">
                <a:lumMod val="75000"/>
                <a:lumOff val="25000"/>
              </a:schemeClr>
            </a:solidFill>
          </p:grpSpPr>
          <p:sp>
            <p:nvSpPr>
              <p:cNvPr id="12" name="任意多边形 38"/>
              <p:cNvSpPr/>
              <p:nvPr/>
            </p:nvSpPr>
            <p:spPr bwMode="auto">
              <a:xfrm>
                <a:off x="4407275" y="1828028"/>
                <a:ext cx="1484188" cy="1364350"/>
              </a:xfrm>
              <a:custGeom>
                <a:gdLst>
                  <a:gd name="T0" fmla="*/ 1484188 w 1484188"/>
                  <a:gd name="T1" fmla="*/ 971318 h 1364350"/>
                  <a:gd name="T2" fmla="*/ 1123241 w 1484188"/>
                  <a:gd name="T3" fmla="*/ 1364350 h 1364350"/>
                  <a:gd name="T4" fmla="*/ 52430 w 1484188"/>
                  <a:gd name="T5" fmla="*/ 642455 h 1364350"/>
                  <a:gd name="T6" fmla="*/ 32378 w 1484188"/>
                  <a:gd name="T7" fmla="*/ 538182 h 1364350"/>
                  <a:gd name="T8" fmla="*/ 449472 w 1484188"/>
                  <a:gd name="T9" fmla="*/ 20824 h 1364350"/>
                  <a:gd name="T10" fmla="*/ 577809 w 1484188"/>
                  <a:gd name="T11" fmla="*/ 60929 h 1364350"/>
                  <a:gd name="T12" fmla="*/ 1484188 w 1484188"/>
                  <a:gd name="T13" fmla="*/ 971318 h 1364350"/>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1484188" h="1364350">
                    <a:moveTo>
                      <a:pt x="1484188" y="971318"/>
                    </a:moveTo>
                    <a:lnTo>
                      <a:pt x="1123241" y="1364350"/>
                    </a:lnTo>
                    <a:lnTo>
                      <a:pt x="52430" y="642455"/>
                    </a:lnTo>
                    <a:cubicBezTo>
                      <a:pt x="-14412" y="599676"/>
                      <a:pt x="-13075" y="605024"/>
                      <a:pt x="32378" y="538182"/>
                    </a:cubicBezTo>
                    <a:lnTo>
                      <a:pt x="449472" y="20824"/>
                    </a:lnTo>
                    <a:cubicBezTo>
                      <a:pt x="488241" y="-29976"/>
                      <a:pt x="539041" y="23498"/>
                      <a:pt x="577809" y="60929"/>
                    </a:cubicBezTo>
                    <a:lnTo>
                      <a:pt x="1484188" y="971318"/>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lt1"/>
                  </a:solidFill>
                  <a:latin typeface="Arial" panose="020b0604020202020204" pitchFamily="34" charset="0"/>
                  <a:ea typeface="阿里巴巴普惠体 R" panose="00020600040101010101" pitchFamily="18" charset="-122"/>
                </a:endParaRPr>
              </a:p>
            </p:txBody>
          </p:sp>
          <p:sp>
            <p:nvSpPr>
              <p:cNvPr id="13" name="任意多边形 39"/>
              <p:cNvSpPr/>
              <p:nvPr/>
            </p:nvSpPr>
            <p:spPr bwMode="auto">
              <a:xfrm>
                <a:off x="5650832" y="2054529"/>
                <a:ext cx="850231" cy="716745"/>
              </a:xfrm>
              <a:custGeom>
                <a:gdLst>
                  <a:gd name="T0" fmla="*/ 0 w 850231"/>
                  <a:gd name="T1" fmla="*/ 431997 h 716745"/>
                  <a:gd name="T2" fmla="*/ 413084 w 850231"/>
                  <a:gd name="T3" fmla="*/ 30945 h 716745"/>
                  <a:gd name="T4" fmla="*/ 505326 w 850231"/>
                  <a:gd name="T5" fmla="*/ 26934 h 716745"/>
                  <a:gd name="T6" fmla="*/ 850231 w 850231"/>
                  <a:gd name="T7" fmla="*/ 383871 h 716745"/>
                  <a:gd name="T8" fmla="*/ 589547 w 850231"/>
                  <a:gd name="T9" fmla="*/ 716745 h 716745"/>
                  <a:gd name="T10" fmla="*/ 268705 w 850231"/>
                  <a:gd name="T11" fmla="*/ 716745 h 716745"/>
                  <a:gd name="T12" fmla="*/ 0 w 850231"/>
                  <a:gd name="T13" fmla="*/ 431997 h 716745"/>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850231" h="716745">
                    <a:moveTo>
                      <a:pt x="0" y="431997"/>
                    </a:moveTo>
                    <a:lnTo>
                      <a:pt x="413084" y="30945"/>
                    </a:lnTo>
                    <a:cubicBezTo>
                      <a:pt x="451852" y="-2476"/>
                      <a:pt x="458537" y="-15845"/>
                      <a:pt x="505326" y="26934"/>
                    </a:cubicBezTo>
                    <a:lnTo>
                      <a:pt x="850231" y="383871"/>
                    </a:lnTo>
                    <a:lnTo>
                      <a:pt x="589547" y="716745"/>
                    </a:lnTo>
                    <a:lnTo>
                      <a:pt x="268705" y="716745"/>
                    </a:lnTo>
                    <a:lnTo>
                      <a:pt x="0" y="431997"/>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ct val="0"/>
                  </a:spcBef>
                  <a:spcAft>
                    <a:spcPct val="0"/>
                  </a:spcAft>
                  <a:defRPr/>
                </a:pPr>
                <a:endParaRPr lang="zh-CN" altLang="en-US" sz="1600">
                  <a:solidFill>
                    <a:prstClr val="black"/>
                  </a:solidFill>
                  <a:latin typeface="Arial"/>
                  <a:ea typeface="阿里巴巴普惠体 R" panose="00020600040101010101" pitchFamily="18" charset="-122"/>
                  <a:cs typeface="阿里巴巴普惠体 R" panose="00020600040101010101" pitchFamily="18" charset="-122"/>
                </a:endParaRPr>
              </a:p>
            </p:txBody>
          </p:sp>
        </p:grpSp>
        <p:sp>
          <p:nvSpPr>
            <p:cNvPr id="22" name="矩形 15"/>
            <p:cNvSpPr>
              <a:spLocks noChangeArrowheads="1"/>
            </p:cNvSpPr>
            <p:nvPr/>
          </p:nvSpPr>
          <p:spPr bwMode="auto">
            <a:xfrm rot="18537364">
              <a:off x="6638333" y="2350800"/>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auto" hangingPunct="1">
                <a:spcBef>
                  <a:spcPct val="0"/>
                </a:spcBef>
                <a:spcAft>
                  <a:spcPct val="0"/>
                </a:spcAft>
                <a:defRPr/>
              </a:pPr>
              <a:r>
                <a:rPr lang="zh-CN" altLang="en-US" sz="1400" b="1">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endParaRPr lang="zh-CN" altLang="en-US" sz="1400" b="1">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6" name="矩形 19"/>
            <p:cNvSpPr>
              <a:spLocks noChangeArrowheads="1"/>
            </p:cNvSpPr>
            <p:nvPr/>
          </p:nvSpPr>
          <p:spPr bwMode="auto">
            <a:xfrm>
              <a:off x="6798964" y="3337557"/>
              <a:ext cx="6325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fontAlgn="auto" hangingPunct="1">
                <a:spcBef>
                  <a:spcPct val="0"/>
                </a:spcBef>
                <a:spcAft>
                  <a:spcPct val="0"/>
                </a:spcAft>
                <a:defRPr/>
              </a:pPr>
              <a:r>
                <a:rPr lang="en-US" altLang="zh-CN" b="1">
                  <a:solidFill>
                    <a:srgbClr val="FFFFFF"/>
                  </a:solidFill>
                  <a:latin typeface="Arial" panose="020b0604020202020204" pitchFamily="34" charset="0"/>
                  <a:ea typeface="阿里巴巴普惠体 R" panose="00020600040101010101" pitchFamily="18" charset="-122"/>
                  <a:cs typeface="阿里巴巴普惠体 R" panose="00020600040101010101" pitchFamily="18" charset="-122"/>
                </a:rPr>
                <a:t>02</a:t>
              </a:r>
              <a:endParaRPr lang="zh-CN" altLang="en-US" b="1">
                <a:solidFill>
                  <a:srgbClr val="FFFFFF"/>
                </a:solidFill>
                <a:latin typeface="Arial" panose="020b0604020202020204" pitchFamily="34" charset="0"/>
                <a:ea typeface="阿里巴巴普惠体 R" panose="00020600040101010101" pitchFamily="18" charset="-122"/>
                <a:cs typeface="阿里巴巴普惠体 R" panose="00020600040101010101" pitchFamily="18" charset="-122"/>
              </a:endParaRPr>
            </a:p>
          </p:txBody>
        </p:sp>
      </p:grpSp>
      <p:grpSp>
        <p:nvGrpSpPr>
          <p:cNvPr id="33" name="组合 32"/>
          <p:cNvGrpSpPr/>
          <p:nvPr/>
        </p:nvGrpSpPr>
        <p:grpSpPr>
          <a:xfrm>
            <a:off x="5638382" y="3824970"/>
            <a:ext cx="2275118" cy="1483024"/>
            <a:chOff x="5638382" y="3824970"/>
            <a:chExt cx="2275118" cy="1483024"/>
          </a:xfrm>
        </p:grpSpPr>
        <p:grpSp>
          <p:nvGrpSpPr>
            <p:cNvPr id="14" name="组合 25"/>
            <p:cNvGrpSpPr/>
            <p:nvPr/>
          </p:nvGrpSpPr>
          <p:grpSpPr>
            <a:xfrm rot="11122565">
              <a:off x="5638382" y="3824970"/>
              <a:ext cx="2275118" cy="1483024"/>
              <a:chOff x="4407275" y="1828028"/>
              <a:chExt cx="2093788" cy="1364350"/>
            </a:xfrm>
            <a:solidFill>
              <a:srgbClr val="F8931F"/>
            </a:solidFill>
          </p:grpSpPr>
          <p:sp>
            <p:nvSpPr>
              <p:cNvPr id="15" name="任意多边形 30"/>
              <p:cNvSpPr/>
              <p:nvPr/>
            </p:nvSpPr>
            <p:spPr bwMode="auto">
              <a:xfrm>
                <a:off x="4407275" y="1828028"/>
                <a:ext cx="1484188" cy="1364350"/>
              </a:xfrm>
              <a:custGeom>
                <a:gdLst>
                  <a:gd name="T0" fmla="*/ 1484188 w 1484188"/>
                  <a:gd name="T1" fmla="*/ 971318 h 1364350"/>
                  <a:gd name="T2" fmla="*/ 1123241 w 1484188"/>
                  <a:gd name="T3" fmla="*/ 1364350 h 1364350"/>
                  <a:gd name="T4" fmla="*/ 52430 w 1484188"/>
                  <a:gd name="T5" fmla="*/ 642455 h 1364350"/>
                  <a:gd name="T6" fmla="*/ 32378 w 1484188"/>
                  <a:gd name="T7" fmla="*/ 538182 h 1364350"/>
                  <a:gd name="T8" fmla="*/ 449472 w 1484188"/>
                  <a:gd name="T9" fmla="*/ 20824 h 1364350"/>
                  <a:gd name="T10" fmla="*/ 577809 w 1484188"/>
                  <a:gd name="T11" fmla="*/ 60929 h 1364350"/>
                  <a:gd name="T12" fmla="*/ 1484188 w 1484188"/>
                  <a:gd name="T13" fmla="*/ 971318 h 1364350"/>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1484188" h="1364350">
                    <a:moveTo>
                      <a:pt x="1484188" y="971318"/>
                    </a:moveTo>
                    <a:lnTo>
                      <a:pt x="1123241" y="1364350"/>
                    </a:lnTo>
                    <a:lnTo>
                      <a:pt x="52430" y="642455"/>
                    </a:lnTo>
                    <a:cubicBezTo>
                      <a:pt x="-14412" y="599676"/>
                      <a:pt x="-13075" y="605024"/>
                      <a:pt x="32378" y="538182"/>
                    </a:cubicBezTo>
                    <a:lnTo>
                      <a:pt x="449472" y="20824"/>
                    </a:lnTo>
                    <a:cubicBezTo>
                      <a:pt x="488241" y="-29976"/>
                      <a:pt x="539041" y="23498"/>
                      <a:pt x="577809" y="60929"/>
                    </a:cubicBezTo>
                    <a:lnTo>
                      <a:pt x="1484188" y="971318"/>
                    </a:ln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latin typeface="Arial" panose="020b0604020202020204" pitchFamily="34" charset="0"/>
                  <a:ea typeface="阿里巴巴普惠体 R" panose="00020600040101010101" pitchFamily="18" charset="-122"/>
                </a:endParaRPr>
              </a:p>
            </p:txBody>
          </p:sp>
          <p:sp>
            <p:nvSpPr>
              <p:cNvPr id="16" name="任意多边形 37"/>
              <p:cNvSpPr/>
              <p:nvPr/>
            </p:nvSpPr>
            <p:spPr bwMode="auto">
              <a:xfrm>
                <a:off x="5650832" y="2054529"/>
                <a:ext cx="850231" cy="716745"/>
              </a:xfrm>
              <a:custGeom>
                <a:gdLst>
                  <a:gd name="T0" fmla="*/ 0 w 850231"/>
                  <a:gd name="T1" fmla="*/ 431997 h 716745"/>
                  <a:gd name="T2" fmla="*/ 413084 w 850231"/>
                  <a:gd name="T3" fmla="*/ 30945 h 716745"/>
                  <a:gd name="T4" fmla="*/ 505326 w 850231"/>
                  <a:gd name="T5" fmla="*/ 26934 h 716745"/>
                  <a:gd name="T6" fmla="*/ 850231 w 850231"/>
                  <a:gd name="T7" fmla="*/ 383871 h 716745"/>
                  <a:gd name="T8" fmla="*/ 589547 w 850231"/>
                  <a:gd name="T9" fmla="*/ 716745 h 716745"/>
                  <a:gd name="T10" fmla="*/ 268705 w 850231"/>
                  <a:gd name="T11" fmla="*/ 716745 h 716745"/>
                  <a:gd name="T12" fmla="*/ 0 w 850231"/>
                  <a:gd name="T13" fmla="*/ 431997 h 716745"/>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850231" h="716745">
                    <a:moveTo>
                      <a:pt x="0" y="431997"/>
                    </a:moveTo>
                    <a:lnTo>
                      <a:pt x="413084" y="30945"/>
                    </a:lnTo>
                    <a:cubicBezTo>
                      <a:pt x="451852" y="-2476"/>
                      <a:pt x="458537" y="-15845"/>
                      <a:pt x="505326" y="26934"/>
                    </a:cubicBezTo>
                    <a:lnTo>
                      <a:pt x="850231" y="383871"/>
                    </a:lnTo>
                    <a:lnTo>
                      <a:pt x="589547" y="716745"/>
                    </a:lnTo>
                    <a:lnTo>
                      <a:pt x="268705" y="716745"/>
                    </a:lnTo>
                    <a:lnTo>
                      <a:pt x="0" y="431997"/>
                    </a:lnTo>
                    <a:close/>
                  </a:path>
                </a:pathLst>
              </a:custGeom>
              <a:gradFill flip="none" rotWithShape="1">
                <a:gsLst>
                  <a:gs pos="52000">
                    <a:srgbClr val="FA920D"/>
                  </a:gs>
                  <a:gs pos="90000">
                    <a:srgbClr val="EE471E"/>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solidFill>
                    <a:schemeClr val="lt1"/>
                  </a:solidFill>
                  <a:latin typeface="Arial" panose="020b0604020202020204" pitchFamily="34" charset="0"/>
                  <a:ea typeface="阿里巴巴普惠体 R" panose="00020600040101010101" pitchFamily="18" charset="-122"/>
                </a:endParaRPr>
              </a:p>
            </p:txBody>
          </p:sp>
        </p:grpSp>
        <p:sp>
          <p:nvSpPr>
            <p:cNvPr id="24" name="矩形 23"/>
            <p:cNvSpPr>
              <a:spLocks noChangeArrowheads="1"/>
            </p:cNvSpPr>
            <p:nvPr/>
          </p:nvSpPr>
          <p:spPr bwMode="auto">
            <a:xfrm rot="2318202">
              <a:off x="6660188" y="4429937"/>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auto" hangingPunct="1">
                <a:spcBef>
                  <a:spcPct val="0"/>
                </a:spcBef>
                <a:spcAft>
                  <a:spcPct val="0"/>
                </a:spcAft>
                <a:defRPr/>
              </a:pPr>
              <a:r>
                <a:rPr lang="zh-CN" altLang="en-US" sz="1400" b="1">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endParaRPr lang="zh-CN" altLang="en-US" sz="1400" b="1">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7" name="矩形 20"/>
            <p:cNvSpPr>
              <a:spLocks noChangeArrowheads="1"/>
            </p:cNvSpPr>
            <p:nvPr/>
          </p:nvSpPr>
          <p:spPr bwMode="auto">
            <a:xfrm>
              <a:off x="5740273" y="4341613"/>
              <a:ext cx="6325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fontAlgn="auto" hangingPunct="1">
                <a:spcBef>
                  <a:spcPct val="0"/>
                </a:spcBef>
                <a:spcAft>
                  <a:spcPct val="0"/>
                </a:spcAft>
                <a:defRPr/>
              </a:pPr>
              <a:r>
                <a:rPr lang="en-US" altLang="zh-CN" b="1">
                  <a:solidFill>
                    <a:srgbClr val="FFFFFF"/>
                  </a:solidFill>
                  <a:latin typeface="Arial" panose="020b0604020202020204" pitchFamily="34" charset="0"/>
                  <a:ea typeface="阿里巴巴普惠体 R" panose="00020600040101010101" pitchFamily="18" charset="-122"/>
                  <a:cs typeface="阿里巴巴普惠体 R" panose="00020600040101010101" pitchFamily="18" charset="-122"/>
                </a:rPr>
                <a:t>03</a:t>
              </a:r>
              <a:endParaRPr lang="zh-CN" altLang="en-US" b="1">
                <a:solidFill>
                  <a:srgbClr val="FFFFFF"/>
                </a:solidFill>
                <a:latin typeface="Arial" panose="020b0604020202020204" pitchFamily="34" charset="0"/>
                <a:ea typeface="阿里巴巴普惠体 R" panose="00020600040101010101" pitchFamily="18" charset="-122"/>
                <a:cs typeface="阿里巴巴普惠体 R" panose="00020600040101010101" pitchFamily="18" charset="-122"/>
              </a:endParaRPr>
            </a:p>
          </p:txBody>
        </p:sp>
      </p:grpSp>
      <p:grpSp>
        <p:nvGrpSpPr>
          <p:cNvPr id="34" name="组合 33"/>
          <p:cNvGrpSpPr/>
          <p:nvPr/>
        </p:nvGrpSpPr>
        <p:grpSpPr>
          <a:xfrm>
            <a:off x="4287153" y="3123179"/>
            <a:ext cx="1482507" cy="2275910"/>
            <a:chOff x="4287153" y="3123179"/>
            <a:chExt cx="1482507" cy="2275910"/>
          </a:xfrm>
        </p:grpSpPr>
        <p:grpSp>
          <p:nvGrpSpPr>
            <p:cNvPr id="17" name="组合 26"/>
            <p:cNvGrpSpPr/>
            <p:nvPr/>
          </p:nvGrpSpPr>
          <p:grpSpPr>
            <a:xfrm rot="16709222">
              <a:off x="3890452" y="3519880"/>
              <a:ext cx="2275910" cy="1482507"/>
              <a:chOff x="4407275" y="1828028"/>
              <a:chExt cx="2093788" cy="1364350"/>
            </a:xfrm>
            <a:solidFill>
              <a:schemeClr val="tx1">
                <a:lumMod val="75000"/>
                <a:lumOff val="25000"/>
              </a:schemeClr>
            </a:solidFill>
          </p:grpSpPr>
          <p:sp>
            <p:nvSpPr>
              <p:cNvPr id="18" name="任意多边形 28"/>
              <p:cNvSpPr/>
              <p:nvPr/>
            </p:nvSpPr>
            <p:spPr bwMode="auto">
              <a:xfrm>
                <a:off x="4407275" y="1828028"/>
                <a:ext cx="1484188" cy="1364350"/>
              </a:xfrm>
              <a:custGeom>
                <a:gdLst>
                  <a:gd name="T0" fmla="*/ 1484188 w 1484188"/>
                  <a:gd name="T1" fmla="*/ 971318 h 1364350"/>
                  <a:gd name="T2" fmla="*/ 1123241 w 1484188"/>
                  <a:gd name="T3" fmla="*/ 1364350 h 1364350"/>
                  <a:gd name="T4" fmla="*/ 52430 w 1484188"/>
                  <a:gd name="T5" fmla="*/ 642455 h 1364350"/>
                  <a:gd name="T6" fmla="*/ 32378 w 1484188"/>
                  <a:gd name="T7" fmla="*/ 538182 h 1364350"/>
                  <a:gd name="T8" fmla="*/ 449472 w 1484188"/>
                  <a:gd name="T9" fmla="*/ 20824 h 1364350"/>
                  <a:gd name="T10" fmla="*/ 577809 w 1484188"/>
                  <a:gd name="T11" fmla="*/ 60929 h 1364350"/>
                  <a:gd name="T12" fmla="*/ 1484188 w 1484188"/>
                  <a:gd name="T13" fmla="*/ 971318 h 1364350"/>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1484188" h="1364350">
                    <a:moveTo>
                      <a:pt x="1484188" y="971318"/>
                    </a:moveTo>
                    <a:lnTo>
                      <a:pt x="1123241" y="1364350"/>
                    </a:lnTo>
                    <a:lnTo>
                      <a:pt x="52430" y="642455"/>
                    </a:lnTo>
                    <a:cubicBezTo>
                      <a:pt x="-14412" y="599676"/>
                      <a:pt x="-13075" y="605024"/>
                      <a:pt x="32378" y="538182"/>
                    </a:cubicBezTo>
                    <a:lnTo>
                      <a:pt x="449472" y="20824"/>
                    </a:lnTo>
                    <a:cubicBezTo>
                      <a:pt x="488241" y="-29976"/>
                      <a:pt x="539041" y="23498"/>
                      <a:pt x="577809" y="60929"/>
                    </a:cubicBezTo>
                    <a:lnTo>
                      <a:pt x="1484188" y="971318"/>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lt1"/>
                  </a:solidFill>
                  <a:latin typeface="Arial" panose="020b0604020202020204" pitchFamily="34" charset="0"/>
                  <a:ea typeface="阿里巴巴普惠体 R" panose="00020600040101010101" pitchFamily="18" charset="-122"/>
                </a:endParaRPr>
              </a:p>
            </p:txBody>
          </p:sp>
          <p:sp>
            <p:nvSpPr>
              <p:cNvPr id="19" name="任意多边形 29"/>
              <p:cNvSpPr/>
              <p:nvPr/>
            </p:nvSpPr>
            <p:spPr bwMode="auto">
              <a:xfrm>
                <a:off x="5650832" y="2054529"/>
                <a:ext cx="850231" cy="716745"/>
              </a:xfrm>
              <a:custGeom>
                <a:gdLst>
                  <a:gd name="T0" fmla="*/ 0 w 850231"/>
                  <a:gd name="T1" fmla="*/ 431997 h 716745"/>
                  <a:gd name="T2" fmla="*/ 413084 w 850231"/>
                  <a:gd name="T3" fmla="*/ 30945 h 716745"/>
                  <a:gd name="T4" fmla="*/ 505326 w 850231"/>
                  <a:gd name="T5" fmla="*/ 26934 h 716745"/>
                  <a:gd name="T6" fmla="*/ 850231 w 850231"/>
                  <a:gd name="T7" fmla="*/ 383871 h 716745"/>
                  <a:gd name="T8" fmla="*/ 589547 w 850231"/>
                  <a:gd name="T9" fmla="*/ 716745 h 716745"/>
                  <a:gd name="T10" fmla="*/ 268705 w 850231"/>
                  <a:gd name="T11" fmla="*/ 716745 h 716745"/>
                  <a:gd name="T12" fmla="*/ 0 w 850231"/>
                  <a:gd name="T13" fmla="*/ 431997 h 716745"/>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850231" h="716745">
                    <a:moveTo>
                      <a:pt x="0" y="431997"/>
                    </a:moveTo>
                    <a:lnTo>
                      <a:pt x="413084" y="30945"/>
                    </a:lnTo>
                    <a:cubicBezTo>
                      <a:pt x="451852" y="-2476"/>
                      <a:pt x="458537" y="-15845"/>
                      <a:pt x="505326" y="26934"/>
                    </a:cubicBezTo>
                    <a:lnTo>
                      <a:pt x="850231" y="383871"/>
                    </a:lnTo>
                    <a:lnTo>
                      <a:pt x="589547" y="716745"/>
                    </a:lnTo>
                    <a:lnTo>
                      <a:pt x="268705" y="716745"/>
                    </a:lnTo>
                    <a:lnTo>
                      <a:pt x="0" y="431997"/>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ct val="0"/>
                  </a:spcBef>
                  <a:spcAft>
                    <a:spcPct val="0"/>
                  </a:spcAft>
                  <a:defRPr/>
                </a:pPr>
                <a:endParaRPr lang="zh-CN" altLang="en-US" sz="1600">
                  <a:solidFill>
                    <a:prstClr val="black"/>
                  </a:solidFill>
                  <a:latin typeface="Arial"/>
                  <a:ea typeface="阿里巴巴普惠体 R" panose="00020600040101010101" pitchFamily="18" charset="-122"/>
                  <a:cs typeface="阿里巴巴普惠体 R" panose="00020600040101010101" pitchFamily="18" charset="-122"/>
                </a:endParaRPr>
              </a:p>
            </p:txBody>
          </p:sp>
        </p:grpSp>
        <p:sp>
          <p:nvSpPr>
            <p:cNvPr id="23" name="矩形 22"/>
            <p:cNvSpPr>
              <a:spLocks noChangeArrowheads="1"/>
            </p:cNvSpPr>
            <p:nvPr/>
          </p:nvSpPr>
          <p:spPr bwMode="auto">
            <a:xfrm rot="19356340">
              <a:off x="4570124" y="4443291"/>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auto" hangingPunct="1">
                <a:spcBef>
                  <a:spcPct val="0"/>
                </a:spcBef>
                <a:spcAft>
                  <a:spcPct val="0"/>
                </a:spcAft>
                <a:defRPr/>
              </a:pPr>
              <a:r>
                <a:rPr lang="zh-CN" altLang="en-US" sz="1400" b="1">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endParaRPr lang="zh-CN" altLang="en-US" sz="1400" b="1">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8" name="矩形 21"/>
            <p:cNvSpPr>
              <a:spLocks noChangeArrowheads="1"/>
            </p:cNvSpPr>
            <p:nvPr/>
          </p:nvSpPr>
          <p:spPr bwMode="auto">
            <a:xfrm>
              <a:off x="4768997" y="3375194"/>
              <a:ext cx="6325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fontAlgn="auto" hangingPunct="1">
                <a:spcBef>
                  <a:spcPct val="0"/>
                </a:spcBef>
                <a:spcAft>
                  <a:spcPct val="0"/>
                </a:spcAft>
                <a:defRPr/>
              </a:pPr>
              <a:r>
                <a:rPr lang="en-US" altLang="zh-CN" b="1">
                  <a:solidFill>
                    <a:srgbClr val="FFFFFF"/>
                  </a:solidFill>
                  <a:latin typeface="Arial" panose="020b0604020202020204" pitchFamily="34" charset="0"/>
                  <a:ea typeface="阿里巴巴普惠体 R" panose="00020600040101010101" pitchFamily="18" charset="-122"/>
                  <a:cs typeface="阿里巴巴普惠体 R" panose="00020600040101010101" pitchFamily="18" charset="-122"/>
                </a:rPr>
                <a:t>04</a:t>
              </a:r>
              <a:endParaRPr lang="zh-CN" altLang="en-US" b="1">
                <a:solidFill>
                  <a:srgbClr val="FFFFFF"/>
                </a:solidFill>
                <a:latin typeface="Arial" panose="020b0604020202020204" pitchFamily="34" charset="0"/>
                <a:ea typeface="阿里巴巴普惠体 R" panose="00020600040101010101" pitchFamily="18" charset="-122"/>
                <a:cs typeface="阿里巴巴普惠体 R" panose="00020600040101010101" pitchFamily="18" charset="-122"/>
              </a:endParaRPr>
            </a:p>
          </p:txBody>
        </p:sp>
      </p:grpSp>
      <p:grpSp>
        <p:nvGrpSpPr>
          <p:cNvPr id="35" name="组合 34"/>
          <p:cNvGrpSpPr/>
          <p:nvPr/>
        </p:nvGrpSpPr>
        <p:grpSpPr>
          <a:xfrm>
            <a:off x="5287415" y="2734152"/>
            <a:ext cx="1608675" cy="1607461"/>
            <a:chOff x="5287415" y="2734152"/>
            <a:chExt cx="1608675" cy="1607461"/>
          </a:xfrm>
        </p:grpSpPr>
        <p:sp>
          <p:nvSpPr>
            <p:cNvPr id="20" name="椭圆 27"/>
            <p:cNvSpPr>
              <a:spLocks noChangeArrowheads="1"/>
            </p:cNvSpPr>
            <p:nvPr/>
          </p:nvSpPr>
          <p:spPr bwMode="auto">
            <a:xfrm>
              <a:off x="5287415" y="2734152"/>
              <a:ext cx="1608675" cy="1607461"/>
            </a:xfrm>
            <a:prstGeom prst="ellipse">
              <a:avLst/>
            </a:prstGeom>
            <a:solidFill>
              <a:schemeClr val="tx1">
                <a:lumMod val="75000"/>
                <a:lumOff val="25000"/>
              </a:schemeClr>
            </a:solidFill>
            <a:ln w="25400" cap="flat" cmpd="sng" algn="ctr">
              <a:solidFill>
                <a:srgbClr val="FFFFFF"/>
              </a:solidFill>
              <a:prstDash val="solid"/>
            </a:ln>
            <a:effectLst>
              <a:outerShdw blurRad="50800" dist="38100" dir="2700000" algn="tl" rotWithShape="0">
                <a:prstClr val="black">
                  <a:alpha val="40000"/>
                </a:prstClr>
              </a:outerShdw>
            </a:effec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defTabSz="457200" eaLnBrk="1" fontAlgn="auto" hangingPunct="1">
                <a:spcBef>
                  <a:spcPct val="0"/>
                </a:spcBef>
                <a:spcAft>
                  <a:spcPct val="0"/>
                </a:spcAft>
                <a:defRPr/>
              </a:pPr>
              <a:endParaRPr lang="zh-CN" altLang="en-US" sz="1600" kern="0">
                <a:solidFill>
                  <a:srgbClr val="404040"/>
                </a:solidFill>
                <a:latin typeface="Arial" panose="020b0604020202020204" pitchFamily="34" charset="0"/>
                <a:ea typeface="阿里巴巴普惠体 R" panose="00020600040101010101" pitchFamily="18" charset="-122"/>
                <a:cs typeface="阿里巴巴普惠体 R" panose="00020600040101010101" pitchFamily="18" charset="-122"/>
              </a:endParaRPr>
            </a:p>
          </p:txBody>
        </p:sp>
        <p:sp>
          <p:nvSpPr>
            <p:cNvPr id="29" name="Freeform 66"/>
            <p:cNvSpPr>
              <a:spLocks noEditPoints="1"/>
            </p:cNvSpPr>
            <p:nvPr/>
          </p:nvSpPr>
          <p:spPr bwMode="auto">
            <a:xfrm>
              <a:off x="5779121" y="3183366"/>
              <a:ext cx="638614" cy="728456"/>
            </a:xfrm>
            <a:custGeom>
              <a:gdLst>
                <a:gd name="T0" fmla="*/ 38 w 57"/>
                <a:gd name="T1" fmla="*/ 4 h 65"/>
                <a:gd name="T2" fmla="*/ 46 w 57"/>
                <a:gd name="T3" fmla="*/ 37 h 65"/>
                <a:gd name="T4" fmla="*/ 41 w 57"/>
                <a:gd name="T5" fmla="*/ 9 h 65"/>
                <a:gd name="T6" fmla="*/ 8 w 57"/>
                <a:gd name="T7" fmla="*/ 12 h 65"/>
                <a:gd name="T8" fmla="*/ 3 w 57"/>
                <a:gd name="T9" fmla="*/ 12 h 65"/>
                <a:gd name="T10" fmla="*/ 8 w 57"/>
                <a:gd name="T11" fmla="*/ 56 h 65"/>
                <a:gd name="T12" fmla="*/ 8 w 57"/>
                <a:gd name="T13" fmla="*/ 60 h 65"/>
                <a:gd name="T14" fmla="*/ 0 w 57"/>
                <a:gd name="T15" fmla="*/ 12 h 65"/>
                <a:gd name="T16" fmla="*/ 8 w 57"/>
                <a:gd name="T17" fmla="*/ 0 h 65"/>
                <a:gd name="T18" fmla="*/ 33 w 57"/>
                <a:gd name="T19" fmla="*/ 42 h 65"/>
                <a:gd name="T20" fmla="*/ 33 w 57"/>
                <a:gd name="T21" fmla="*/ 64 h 65"/>
                <a:gd name="T22" fmla="*/ 54 w 57"/>
                <a:gd name="T23" fmla="*/ 65 h 65"/>
                <a:gd name="T24" fmla="*/ 57 w 57"/>
                <a:gd name="T25" fmla="*/ 44 h 65"/>
                <a:gd name="T26" fmla="*/ 54 w 57"/>
                <a:gd name="T27" fmla="*/ 41 h 65"/>
                <a:gd name="T28" fmla="*/ 16 w 57"/>
                <a:gd name="T29" fmla="*/ 46 h 65"/>
                <a:gd name="T30" fmla="*/ 30 w 57"/>
                <a:gd name="T31" fmla="*/ 39 h 65"/>
                <a:gd name="T32" fmla="*/ 33 w 57"/>
                <a:gd name="T33" fmla="*/ 37 h 65"/>
                <a:gd name="T34" fmla="*/ 30 w 57"/>
                <a:gd name="T35" fmla="*/ 39 h 65"/>
                <a:gd name="T36" fmla="*/ 7 w 57"/>
                <a:gd name="T37" fmla="*/ 45 h 65"/>
                <a:gd name="T38" fmla="*/ 8 w 57"/>
                <a:gd name="T39" fmla="*/ 51 h 65"/>
                <a:gd name="T40" fmla="*/ 14 w 57"/>
                <a:gd name="T41" fmla="*/ 50 h 65"/>
                <a:gd name="T42" fmla="*/ 13 w 57"/>
                <a:gd name="T43" fmla="*/ 44 h 65"/>
                <a:gd name="T44" fmla="*/ 9 w 57"/>
                <a:gd name="T45" fmla="*/ 45 h 65"/>
                <a:gd name="T46" fmla="*/ 13 w 57"/>
                <a:gd name="T47" fmla="*/ 45 h 65"/>
                <a:gd name="T48" fmla="*/ 7 w 57"/>
                <a:gd name="T49" fmla="*/ 35 h 65"/>
                <a:gd name="T50" fmla="*/ 8 w 57"/>
                <a:gd name="T51" fmla="*/ 42 h 65"/>
                <a:gd name="T52" fmla="*/ 14 w 57"/>
                <a:gd name="T53" fmla="*/ 41 h 65"/>
                <a:gd name="T54" fmla="*/ 13 w 57"/>
                <a:gd name="T55" fmla="*/ 34 h 65"/>
                <a:gd name="T56" fmla="*/ 9 w 57"/>
                <a:gd name="T57" fmla="*/ 36 h 65"/>
                <a:gd name="T58" fmla="*/ 13 w 57"/>
                <a:gd name="T59" fmla="*/ 36 h 65"/>
                <a:gd name="T60" fmla="*/ 36 w 57"/>
                <a:gd name="T61" fmla="*/ 29 h 65"/>
                <a:gd name="T62" fmla="*/ 8 w 57"/>
                <a:gd name="T63" fmla="*/ 24 h 65"/>
                <a:gd name="T64" fmla="*/ 7 w 57"/>
                <a:gd name="T65" fmla="*/ 31 h 65"/>
                <a:gd name="T66" fmla="*/ 13 w 57"/>
                <a:gd name="T67" fmla="*/ 32 h 65"/>
                <a:gd name="T68" fmla="*/ 14 w 57"/>
                <a:gd name="T69" fmla="*/ 25 h 65"/>
                <a:gd name="T70" fmla="*/ 8 w 57"/>
                <a:gd name="T71" fmla="*/ 24 h 65"/>
                <a:gd name="T72" fmla="*/ 9 w 57"/>
                <a:gd name="T73" fmla="*/ 30 h 65"/>
                <a:gd name="T74" fmla="*/ 16 w 57"/>
                <a:gd name="T75" fmla="*/ 18 h 65"/>
                <a:gd name="T76" fmla="*/ 36 w 57"/>
                <a:gd name="T77" fmla="*/ 18 h 65"/>
                <a:gd name="T78" fmla="*/ 7 w 57"/>
                <a:gd name="T79" fmla="*/ 15 h 65"/>
                <a:gd name="T80" fmla="*/ 7 w 57"/>
                <a:gd name="T81" fmla="*/ 23 h 65"/>
                <a:gd name="T82" fmla="*/ 14 w 57"/>
                <a:gd name="T83" fmla="*/ 23 h 65"/>
                <a:gd name="T84" fmla="*/ 14 w 57"/>
                <a:gd name="T85" fmla="*/ 15 h 65"/>
                <a:gd name="T86" fmla="*/ 13 w 57"/>
                <a:gd name="T87" fmla="*/ 17 h 65"/>
                <a:gd name="T88" fmla="*/ 13 w 57"/>
                <a:gd name="T89" fmla="*/ 21 h 65"/>
                <a:gd name="T90" fmla="*/ 42 w 57"/>
                <a:gd name="T91" fmla="*/ 63 h 65"/>
                <a:gd name="T92" fmla="*/ 55 w 57"/>
                <a:gd name="T93" fmla="*/ 46 h 65"/>
                <a:gd name="T94" fmla="*/ 43 w 57"/>
                <a:gd name="T95" fmla="*/ 57 h 65"/>
                <a:gd name="T96" fmla="*/ 34 w 57"/>
                <a:gd name="T97" fmla="*/ 53 h 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 h="65">
                  <a:moveTo>
                    <a:pt x="8" y="0"/>
                  </a:moveTo>
                  <a:cubicBezTo>
                    <a:pt x="38" y="0"/>
                    <a:pt x="38" y="0"/>
                    <a:pt x="38" y="0"/>
                  </a:cubicBezTo>
                  <a:cubicBezTo>
                    <a:pt x="38" y="4"/>
                    <a:pt x="38" y="4"/>
                    <a:pt x="38" y="4"/>
                  </a:cubicBezTo>
                  <a:cubicBezTo>
                    <a:pt x="40" y="4"/>
                    <a:pt x="42" y="5"/>
                    <a:pt x="43" y="6"/>
                  </a:cubicBezTo>
                  <a:cubicBezTo>
                    <a:pt x="45" y="8"/>
                    <a:pt x="46" y="10"/>
                    <a:pt x="46" y="12"/>
                  </a:cubicBezTo>
                  <a:cubicBezTo>
                    <a:pt x="46" y="37"/>
                    <a:pt x="46" y="37"/>
                    <a:pt x="46" y="37"/>
                  </a:cubicBezTo>
                  <a:cubicBezTo>
                    <a:pt x="42" y="37"/>
                    <a:pt x="42" y="37"/>
                    <a:pt x="42" y="37"/>
                  </a:cubicBezTo>
                  <a:cubicBezTo>
                    <a:pt x="42" y="12"/>
                    <a:pt x="42" y="12"/>
                    <a:pt x="42" y="12"/>
                  </a:cubicBezTo>
                  <a:cubicBezTo>
                    <a:pt x="42" y="11"/>
                    <a:pt x="42" y="10"/>
                    <a:pt x="41" y="9"/>
                  </a:cubicBezTo>
                  <a:cubicBezTo>
                    <a:pt x="40" y="8"/>
                    <a:pt x="39" y="8"/>
                    <a:pt x="38" y="8"/>
                  </a:cubicBezTo>
                  <a:cubicBezTo>
                    <a:pt x="38" y="12"/>
                    <a:pt x="38" y="12"/>
                    <a:pt x="38" y="12"/>
                  </a:cubicBezTo>
                  <a:cubicBezTo>
                    <a:pt x="8" y="12"/>
                    <a:pt x="8" y="12"/>
                    <a:pt x="8" y="12"/>
                  </a:cubicBezTo>
                  <a:cubicBezTo>
                    <a:pt x="8" y="8"/>
                    <a:pt x="8" y="8"/>
                    <a:pt x="8" y="8"/>
                  </a:cubicBezTo>
                  <a:cubicBezTo>
                    <a:pt x="6" y="8"/>
                    <a:pt x="5" y="8"/>
                    <a:pt x="5" y="9"/>
                  </a:cubicBezTo>
                  <a:cubicBezTo>
                    <a:pt x="4" y="10"/>
                    <a:pt x="3" y="11"/>
                    <a:pt x="3" y="12"/>
                  </a:cubicBezTo>
                  <a:cubicBezTo>
                    <a:pt x="3" y="52"/>
                    <a:pt x="3" y="52"/>
                    <a:pt x="3" y="52"/>
                  </a:cubicBezTo>
                  <a:cubicBezTo>
                    <a:pt x="3" y="53"/>
                    <a:pt x="4" y="54"/>
                    <a:pt x="5" y="55"/>
                  </a:cubicBezTo>
                  <a:cubicBezTo>
                    <a:pt x="6" y="56"/>
                    <a:pt x="7" y="56"/>
                    <a:pt x="8" y="56"/>
                  </a:cubicBezTo>
                  <a:cubicBezTo>
                    <a:pt x="28" y="56"/>
                    <a:pt x="28" y="56"/>
                    <a:pt x="28" y="56"/>
                  </a:cubicBezTo>
                  <a:cubicBezTo>
                    <a:pt x="28" y="60"/>
                    <a:pt x="28" y="60"/>
                    <a:pt x="28" y="60"/>
                  </a:cubicBezTo>
                  <a:cubicBezTo>
                    <a:pt x="8" y="60"/>
                    <a:pt x="8" y="60"/>
                    <a:pt x="8" y="60"/>
                  </a:cubicBezTo>
                  <a:cubicBezTo>
                    <a:pt x="6" y="60"/>
                    <a:pt x="4" y="59"/>
                    <a:pt x="2" y="58"/>
                  </a:cubicBezTo>
                  <a:cubicBezTo>
                    <a:pt x="1" y="56"/>
                    <a:pt x="0" y="54"/>
                    <a:pt x="0" y="52"/>
                  </a:cubicBezTo>
                  <a:cubicBezTo>
                    <a:pt x="0" y="12"/>
                    <a:pt x="0" y="12"/>
                    <a:pt x="0" y="12"/>
                  </a:cubicBezTo>
                  <a:cubicBezTo>
                    <a:pt x="0" y="10"/>
                    <a:pt x="1" y="8"/>
                    <a:pt x="2" y="6"/>
                  </a:cubicBezTo>
                  <a:cubicBezTo>
                    <a:pt x="4" y="5"/>
                    <a:pt x="5" y="4"/>
                    <a:pt x="8" y="4"/>
                  </a:cubicBezTo>
                  <a:cubicBezTo>
                    <a:pt x="8" y="0"/>
                    <a:pt x="8" y="0"/>
                    <a:pt x="8" y="0"/>
                  </a:cubicBezTo>
                  <a:close/>
                  <a:moveTo>
                    <a:pt x="54" y="41"/>
                  </a:moveTo>
                  <a:cubicBezTo>
                    <a:pt x="35" y="41"/>
                    <a:pt x="35" y="41"/>
                    <a:pt x="35" y="41"/>
                  </a:cubicBezTo>
                  <a:cubicBezTo>
                    <a:pt x="34" y="41"/>
                    <a:pt x="34" y="41"/>
                    <a:pt x="33" y="42"/>
                  </a:cubicBezTo>
                  <a:cubicBezTo>
                    <a:pt x="32" y="42"/>
                    <a:pt x="32" y="43"/>
                    <a:pt x="32" y="44"/>
                  </a:cubicBezTo>
                  <a:cubicBezTo>
                    <a:pt x="32" y="62"/>
                    <a:pt x="32" y="62"/>
                    <a:pt x="32" y="62"/>
                  </a:cubicBezTo>
                  <a:cubicBezTo>
                    <a:pt x="32" y="63"/>
                    <a:pt x="32" y="64"/>
                    <a:pt x="33" y="64"/>
                  </a:cubicBezTo>
                  <a:cubicBezTo>
                    <a:pt x="33" y="64"/>
                    <a:pt x="33" y="64"/>
                    <a:pt x="33" y="64"/>
                  </a:cubicBezTo>
                  <a:cubicBezTo>
                    <a:pt x="34" y="65"/>
                    <a:pt x="34" y="65"/>
                    <a:pt x="35" y="65"/>
                  </a:cubicBezTo>
                  <a:cubicBezTo>
                    <a:pt x="54" y="65"/>
                    <a:pt x="54" y="65"/>
                    <a:pt x="54" y="65"/>
                  </a:cubicBezTo>
                  <a:cubicBezTo>
                    <a:pt x="55" y="65"/>
                    <a:pt x="56" y="65"/>
                    <a:pt x="56" y="64"/>
                  </a:cubicBezTo>
                  <a:cubicBezTo>
                    <a:pt x="57" y="64"/>
                    <a:pt x="57" y="63"/>
                    <a:pt x="57" y="62"/>
                  </a:cubicBezTo>
                  <a:cubicBezTo>
                    <a:pt x="57" y="44"/>
                    <a:pt x="57" y="44"/>
                    <a:pt x="57" y="44"/>
                  </a:cubicBezTo>
                  <a:cubicBezTo>
                    <a:pt x="57" y="43"/>
                    <a:pt x="57" y="42"/>
                    <a:pt x="56" y="42"/>
                  </a:cubicBezTo>
                  <a:cubicBezTo>
                    <a:pt x="56" y="42"/>
                    <a:pt x="56" y="42"/>
                    <a:pt x="56" y="42"/>
                  </a:cubicBezTo>
                  <a:cubicBezTo>
                    <a:pt x="56" y="41"/>
                    <a:pt x="55" y="41"/>
                    <a:pt x="54" y="41"/>
                  </a:cubicBezTo>
                  <a:close/>
                  <a:moveTo>
                    <a:pt x="28" y="48"/>
                  </a:moveTo>
                  <a:cubicBezTo>
                    <a:pt x="28" y="46"/>
                    <a:pt x="28" y="46"/>
                    <a:pt x="28" y="46"/>
                  </a:cubicBezTo>
                  <a:cubicBezTo>
                    <a:pt x="16" y="46"/>
                    <a:pt x="16" y="46"/>
                    <a:pt x="16" y="46"/>
                  </a:cubicBezTo>
                  <a:cubicBezTo>
                    <a:pt x="16" y="48"/>
                    <a:pt x="16" y="48"/>
                    <a:pt x="16" y="48"/>
                  </a:cubicBezTo>
                  <a:cubicBezTo>
                    <a:pt x="28" y="48"/>
                    <a:pt x="28" y="48"/>
                    <a:pt x="28" y="48"/>
                  </a:cubicBezTo>
                  <a:close/>
                  <a:moveTo>
                    <a:pt x="30" y="39"/>
                  </a:moveTo>
                  <a:cubicBezTo>
                    <a:pt x="30" y="39"/>
                    <a:pt x="30" y="39"/>
                    <a:pt x="30" y="39"/>
                  </a:cubicBezTo>
                  <a:cubicBezTo>
                    <a:pt x="30" y="39"/>
                    <a:pt x="30" y="39"/>
                    <a:pt x="30" y="39"/>
                  </a:cubicBezTo>
                  <a:cubicBezTo>
                    <a:pt x="31" y="38"/>
                    <a:pt x="32" y="37"/>
                    <a:pt x="33" y="37"/>
                  </a:cubicBezTo>
                  <a:cubicBezTo>
                    <a:pt x="16" y="37"/>
                    <a:pt x="16" y="37"/>
                    <a:pt x="16" y="37"/>
                  </a:cubicBezTo>
                  <a:cubicBezTo>
                    <a:pt x="16" y="39"/>
                    <a:pt x="16" y="39"/>
                    <a:pt x="16" y="39"/>
                  </a:cubicBezTo>
                  <a:cubicBezTo>
                    <a:pt x="30" y="39"/>
                    <a:pt x="30" y="39"/>
                    <a:pt x="30" y="39"/>
                  </a:cubicBezTo>
                  <a:close/>
                  <a:moveTo>
                    <a:pt x="8" y="44"/>
                  </a:moveTo>
                  <a:cubicBezTo>
                    <a:pt x="7" y="44"/>
                    <a:pt x="7" y="44"/>
                    <a:pt x="7" y="44"/>
                  </a:cubicBezTo>
                  <a:cubicBezTo>
                    <a:pt x="7" y="45"/>
                    <a:pt x="7" y="45"/>
                    <a:pt x="7" y="45"/>
                  </a:cubicBezTo>
                  <a:cubicBezTo>
                    <a:pt x="7" y="50"/>
                    <a:pt x="7" y="50"/>
                    <a:pt x="7" y="50"/>
                  </a:cubicBezTo>
                  <a:cubicBezTo>
                    <a:pt x="7" y="51"/>
                    <a:pt x="7" y="51"/>
                    <a:pt x="7" y="51"/>
                  </a:cubicBezTo>
                  <a:cubicBezTo>
                    <a:pt x="8" y="51"/>
                    <a:pt x="8" y="51"/>
                    <a:pt x="8" y="51"/>
                  </a:cubicBezTo>
                  <a:cubicBezTo>
                    <a:pt x="13" y="51"/>
                    <a:pt x="13" y="51"/>
                    <a:pt x="13" y="51"/>
                  </a:cubicBezTo>
                  <a:cubicBezTo>
                    <a:pt x="14" y="51"/>
                    <a:pt x="14" y="51"/>
                    <a:pt x="14" y="51"/>
                  </a:cubicBezTo>
                  <a:cubicBezTo>
                    <a:pt x="14" y="50"/>
                    <a:pt x="14" y="50"/>
                    <a:pt x="14" y="50"/>
                  </a:cubicBezTo>
                  <a:cubicBezTo>
                    <a:pt x="14" y="45"/>
                    <a:pt x="14" y="45"/>
                    <a:pt x="14" y="45"/>
                  </a:cubicBezTo>
                  <a:cubicBezTo>
                    <a:pt x="14" y="44"/>
                    <a:pt x="14" y="44"/>
                    <a:pt x="14" y="44"/>
                  </a:cubicBezTo>
                  <a:cubicBezTo>
                    <a:pt x="13" y="44"/>
                    <a:pt x="13" y="44"/>
                    <a:pt x="13" y="44"/>
                  </a:cubicBezTo>
                  <a:cubicBezTo>
                    <a:pt x="8" y="44"/>
                    <a:pt x="8" y="44"/>
                    <a:pt x="8" y="44"/>
                  </a:cubicBezTo>
                  <a:close/>
                  <a:moveTo>
                    <a:pt x="13" y="45"/>
                  </a:moveTo>
                  <a:cubicBezTo>
                    <a:pt x="9" y="45"/>
                    <a:pt x="9" y="45"/>
                    <a:pt x="9" y="45"/>
                  </a:cubicBezTo>
                  <a:cubicBezTo>
                    <a:pt x="9" y="49"/>
                    <a:pt x="9" y="49"/>
                    <a:pt x="9" y="49"/>
                  </a:cubicBezTo>
                  <a:cubicBezTo>
                    <a:pt x="13" y="49"/>
                    <a:pt x="13" y="49"/>
                    <a:pt x="13" y="49"/>
                  </a:cubicBezTo>
                  <a:cubicBezTo>
                    <a:pt x="13" y="45"/>
                    <a:pt x="13" y="45"/>
                    <a:pt x="13" y="45"/>
                  </a:cubicBezTo>
                  <a:close/>
                  <a:moveTo>
                    <a:pt x="8" y="34"/>
                  </a:moveTo>
                  <a:cubicBezTo>
                    <a:pt x="7" y="34"/>
                    <a:pt x="7" y="34"/>
                    <a:pt x="7" y="34"/>
                  </a:cubicBezTo>
                  <a:cubicBezTo>
                    <a:pt x="7" y="35"/>
                    <a:pt x="7" y="35"/>
                    <a:pt x="7" y="35"/>
                  </a:cubicBezTo>
                  <a:cubicBezTo>
                    <a:pt x="7" y="41"/>
                    <a:pt x="7" y="41"/>
                    <a:pt x="7" y="41"/>
                  </a:cubicBezTo>
                  <a:cubicBezTo>
                    <a:pt x="7" y="42"/>
                    <a:pt x="7" y="42"/>
                    <a:pt x="7" y="42"/>
                  </a:cubicBezTo>
                  <a:cubicBezTo>
                    <a:pt x="8" y="42"/>
                    <a:pt x="8" y="42"/>
                    <a:pt x="8" y="42"/>
                  </a:cubicBezTo>
                  <a:cubicBezTo>
                    <a:pt x="13" y="42"/>
                    <a:pt x="13" y="42"/>
                    <a:pt x="13" y="42"/>
                  </a:cubicBezTo>
                  <a:cubicBezTo>
                    <a:pt x="14" y="42"/>
                    <a:pt x="14" y="42"/>
                    <a:pt x="14" y="42"/>
                  </a:cubicBezTo>
                  <a:cubicBezTo>
                    <a:pt x="14" y="41"/>
                    <a:pt x="14" y="41"/>
                    <a:pt x="14" y="41"/>
                  </a:cubicBezTo>
                  <a:cubicBezTo>
                    <a:pt x="14" y="35"/>
                    <a:pt x="14" y="35"/>
                    <a:pt x="14" y="35"/>
                  </a:cubicBezTo>
                  <a:cubicBezTo>
                    <a:pt x="14" y="34"/>
                    <a:pt x="14" y="34"/>
                    <a:pt x="14" y="34"/>
                  </a:cubicBezTo>
                  <a:cubicBezTo>
                    <a:pt x="13" y="34"/>
                    <a:pt x="13" y="34"/>
                    <a:pt x="13" y="34"/>
                  </a:cubicBezTo>
                  <a:cubicBezTo>
                    <a:pt x="8" y="34"/>
                    <a:pt x="8" y="34"/>
                    <a:pt x="8" y="34"/>
                  </a:cubicBezTo>
                  <a:close/>
                  <a:moveTo>
                    <a:pt x="13" y="36"/>
                  </a:moveTo>
                  <a:cubicBezTo>
                    <a:pt x="9" y="36"/>
                    <a:pt x="9" y="36"/>
                    <a:pt x="9" y="36"/>
                  </a:cubicBezTo>
                  <a:cubicBezTo>
                    <a:pt x="9" y="40"/>
                    <a:pt x="9" y="40"/>
                    <a:pt x="9" y="40"/>
                  </a:cubicBezTo>
                  <a:cubicBezTo>
                    <a:pt x="13" y="40"/>
                    <a:pt x="13" y="40"/>
                    <a:pt x="13" y="40"/>
                  </a:cubicBezTo>
                  <a:cubicBezTo>
                    <a:pt x="13" y="36"/>
                    <a:pt x="13" y="36"/>
                    <a:pt x="13" y="36"/>
                  </a:cubicBezTo>
                  <a:close/>
                  <a:moveTo>
                    <a:pt x="16" y="27"/>
                  </a:moveTo>
                  <a:cubicBezTo>
                    <a:pt x="16" y="29"/>
                    <a:pt x="16" y="29"/>
                    <a:pt x="16" y="29"/>
                  </a:cubicBezTo>
                  <a:cubicBezTo>
                    <a:pt x="36" y="29"/>
                    <a:pt x="36" y="29"/>
                    <a:pt x="36" y="29"/>
                  </a:cubicBezTo>
                  <a:cubicBezTo>
                    <a:pt x="36" y="27"/>
                    <a:pt x="36" y="27"/>
                    <a:pt x="36" y="27"/>
                  </a:cubicBezTo>
                  <a:cubicBezTo>
                    <a:pt x="16" y="27"/>
                    <a:pt x="16" y="27"/>
                    <a:pt x="16" y="27"/>
                  </a:cubicBezTo>
                  <a:close/>
                  <a:moveTo>
                    <a:pt x="8" y="24"/>
                  </a:moveTo>
                  <a:cubicBezTo>
                    <a:pt x="7" y="24"/>
                    <a:pt x="7" y="24"/>
                    <a:pt x="7" y="24"/>
                  </a:cubicBezTo>
                  <a:cubicBezTo>
                    <a:pt x="7" y="25"/>
                    <a:pt x="7" y="25"/>
                    <a:pt x="7" y="25"/>
                  </a:cubicBezTo>
                  <a:cubicBezTo>
                    <a:pt x="7" y="31"/>
                    <a:pt x="7" y="31"/>
                    <a:pt x="7" y="31"/>
                  </a:cubicBezTo>
                  <a:cubicBezTo>
                    <a:pt x="7" y="32"/>
                    <a:pt x="7" y="32"/>
                    <a:pt x="7" y="32"/>
                  </a:cubicBezTo>
                  <a:cubicBezTo>
                    <a:pt x="8" y="32"/>
                    <a:pt x="8" y="32"/>
                    <a:pt x="8" y="32"/>
                  </a:cubicBezTo>
                  <a:cubicBezTo>
                    <a:pt x="13" y="32"/>
                    <a:pt x="13" y="32"/>
                    <a:pt x="13" y="32"/>
                  </a:cubicBezTo>
                  <a:cubicBezTo>
                    <a:pt x="14" y="32"/>
                    <a:pt x="14" y="32"/>
                    <a:pt x="14" y="32"/>
                  </a:cubicBezTo>
                  <a:cubicBezTo>
                    <a:pt x="14" y="31"/>
                    <a:pt x="14" y="31"/>
                    <a:pt x="14" y="31"/>
                  </a:cubicBezTo>
                  <a:cubicBezTo>
                    <a:pt x="14" y="25"/>
                    <a:pt x="14" y="25"/>
                    <a:pt x="14" y="25"/>
                  </a:cubicBezTo>
                  <a:cubicBezTo>
                    <a:pt x="14" y="24"/>
                    <a:pt x="14" y="24"/>
                    <a:pt x="14" y="24"/>
                  </a:cubicBezTo>
                  <a:cubicBezTo>
                    <a:pt x="13" y="24"/>
                    <a:pt x="13" y="24"/>
                    <a:pt x="13" y="24"/>
                  </a:cubicBezTo>
                  <a:cubicBezTo>
                    <a:pt x="8" y="24"/>
                    <a:pt x="8" y="24"/>
                    <a:pt x="8" y="24"/>
                  </a:cubicBezTo>
                  <a:close/>
                  <a:moveTo>
                    <a:pt x="13" y="26"/>
                  </a:moveTo>
                  <a:cubicBezTo>
                    <a:pt x="9" y="26"/>
                    <a:pt x="9" y="26"/>
                    <a:pt x="9" y="26"/>
                  </a:cubicBezTo>
                  <a:cubicBezTo>
                    <a:pt x="9" y="30"/>
                    <a:pt x="9" y="30"/>
                    <a:pt x="9" y="30"/>
                  </a:cubicBezTo>
                  <a:cubicBezTo>
                    <a:pt x="13" y="30"/>
                    <a:pt x="13" y="30"/>
                    <a:pt x="13" y="30"/>
                  </a:cubicBezTo>
                  <a:cubicBezTo>
                    <a:pt x="13" y="26"/>
                    <a:pt x="13" y="26"/>
                    <a:pt x="13" y="26"/>
                  </a:cubicBezTo>
                  <a:close/>
                  <a:moveTo>
                    <a:pt x="16" y="18"/>
                  </a:moveTo>
                  <a:cubicBezTo>
                    <a:pt x="16" y="20"/>
                    <a:pt x="16" y="20"/>
                    <a:pt x="16" y="20"/>
                  </a:cubicBezTo>
                  <a:cubicBezTo>
                    <a:pt x="36" y="20"/>
                    <a:pt x="36" y="20"/>
                    <a:pt x="36" y="20"/>
                  </a:cubicBezTo>
                  <a:cubicBezTo>
                    <a:pt x="36" y="18"/>
                    <a:pt x="36" y="18"/>
                    <a:pt x="36" y="18"/>
                  </a:cubicBezTo>
                  <a:cubicBezTo>
                    <a:pt x="16" y="18"/>
                    <a:pt x="16" y="18"/>
                    <a:pt x="16" y="18"/>
                  </a:cubicBezTo>
                  <a:close/>
                  <a:moveTo>
                    <a:pt x="8" y="15"/>
                  </a:moveTo>
                  <a:cubicBezTo>
                    <a:pt x="7" y="15"/>
                    <a:pt x="7" y="15"/>
                    <a:pt x="7" y="15"/>
                  </a:cubicBezTo>
                  <a:cubicBezTo>
                    <a:pt x="7" y="16"/>
                    <a:pt x="7" y="16"/>
                    <a:pt x="7" y="16"/>
                  </a:cubicBezTo>
                  <a:cubicBezTo>
                    <a:pt x="7" y="22"/>
                    <a:pt x="7" y="22"/>
                    <a:pt x="7" y="22"/>
                  </a:cubicBezTo>
                  <a:cubicBezTo>
                    <a:pt x="7" y="23"/>
                    <a:pt x="7" y="23"/>
                    <a:pt x="7" y="23"/>
                  </a:cubicBezTo>
                  <a:cubicBezTo>
                    <a:pt x="8" y="23"/>
                    <a:pt x="8" y="23"/>
                    <a:pt x="8" y="23"/>
                  </a:cubicBezTo>
                  <a:cubicBezTo>
                    <a:pt x="13" y="23"/>
                    <a:pt x="13" y="23"/>
                    <a:pt x="13" y="23"/>
                  </a:cubicBezTo>
                  <a:cubicBezTo>
                    <a:pt x="14" y="23"/>
                    <a:pt x="14" y="23"/>
                    <a:pt x="14" y="23"/>
                  </a:cubicBezTo>
                  <a:cubicBezTo>
                    <a:pt x="14" y="22"/>
                    <a:pt x="14" y="22"/>
                    <a:pt x="14" y="22"/>
                  </a:cubicBezTo>
                  <a:cubicBezTo>
                    <a:pt x="14" y="16"/>
                    <a:pt x="14" y="16"/>
                    <a:pt x="14" y="16"/>
                  </a:cubicBezTo>
                  <a:cubicBezTo>
                    <a:pt x="14" y="15"/>
                    <a:pt x="14" y="15"/>
                    <a:pt x="14" y="15"/>
                  </a:cubicBezTo>
                  <a:cubicBezTo>
                    <a:pt x="13" y="15"/>
                    <a:pt x="13" y="15"/>
                    <a:pt x="13" y="15"/>
                  </a:cubicBezTo>
                  <a:cubicBezTo>
                    <a:pt x="8" y="15"/>
                    <a:pt x="8" y="15"/>
                    <a:pt x="8" y="15"/>
                  </a:cubicBezTo>
                  <a:close/>
                  <a:moveTo>
                    <a:pt x="13" y="17"/>
                  </a:moveTo>
                  <a:cubicBezTo>
                    <a:pt x="9" y="17"/>
                    <a:pt x="9" y="17"/>
                    <a:pt x="9" y="17"/>
                  </a:cubicBezTo>
                  <a:cubicBezTo>
                    <a:pt x="9" y="21"/>
                    <a:pt x="9" y="21"/>
                    <a:pt x="9" y="21"/>
                  </a:cubicBezTo>
                  <a:cubicBezTo>
                    <a:pt x="13" y="21"/>
                    <a:pt x="13" y="21"/>
                    <a:pt x="13" y="21"/>
                  </a:cubicBezTo>
                  <a:cubicBezTo>
                    <a:pt x="13" y="17"/>
                    <a:pt x="13" y="17"/>
                    <a:pt x="13" y="17"/>
                  </a:cubicBezTo>
                  <a:close/>
                  <a:moveTo>
                    <a:pt x="34" y="53"/>
                  </a:moveTo>
                  <a:cubicBezTo>
                    <a:pt x="42" y="63"/>
                    <a:pt x="42" y="63"/>
                    <a:pt x="42" y="63"/>
                  </a:cubicBezTo>
                  <a:cubicBezTo>
                    <a:pt x="42" y="64"/>
                    <a:pt x="44" y="64"/>
                    <a:pt x="45" y="64"/>
                  </a:cubicBezTo>
                  <a:cubicBezTo>
                    <a:pt x="46" y="63"/>
                    <a:pt x="46" y="63"/>
                    <a:pt x="46" y="63"/>
                  </a:cubicBezTo>
                  <a:cubicBezTo>
                    <a:pt x="55" y="46"/>
                    <a:pt x="55" y="46"/>
                    <a:pt x="55" y="46"/>
                  </a:cubicBezTo>
                  <a:cubicBezTo>
                    <a:pt x="56" y="45"/>
                    <a:pt x="55" y="43"/>
                    <a:pt x="54" y="43"/>
                  </a:cubicBezTo>
                  <a:cubicBezTo>
                    <a:pt x="53" y="42"/>
                    <a:pt x="51" y="43"/>
                    <a:pt x="50" y="44"/>
                  </a:cubicBezTo>
                  <a:cubicBezTo>
                    <a:pt x="43" y="57"/>
                    <a:pt x="43" y="57"/>
                    <a:pt x="43" y="57"/>
                  </a:cubicBezTo>
                  <a:cubicBezTo>
                    <a:pt x="39" y="50"/>
                    <a:pt x="39" y="50"/>
                    <a:pt x="39" y="50"/>
                  </a:cubicBezTo>
                  <a:cubicBezTo>
                    <a:pt x="38" y="49"/>
                    <a:pt x="36" y="49"/>
                    <a:pt x="35" y="50"/>
                  </a:cubicBezTo>
                  <a:cubicBezTo>
                    <a:pt x="34" y="51"/>
                    <a:pt x="34" y="52"/>
                    <a:pt x="34" y="53"/>
                  </a:cubicBezTo>
                  <a:close/>
                </a:path>
              </a:pathLst>
            </a:custGeom>
            <a:solidFill>
              <a:schemeClr val="bg1"/>
            </a:solidFill>
            <a:ln>
              <a:noFill/>
            </a:ln>
          </p:spPr>
          <p:txBody>
            <a:bodyPr/>
            <a:lstStyle/>
            <a:p>
              <a:pPr eaLnBrk="1" fontAlgn="auto" hangingPunct="1">
                <a:spcBef>
                  <a:spcPct val="0"/>
                </a:spcBef>
                <a:spcAft>
                  <a:spcPct val="0"/>
                </a:spcAft>
                <a:defRPr/>
              </a:pPr>
              <a:endParaRPr lang="zh-CN" altLang="en-US" sz="1600">
                <a:solidFill>
                  <a:prstClr val="black"/>
                </a:solidFill>
                <a:latin typeface="Arial"/>
                <a:ea typeface="阿里巴巴普惠体 R" panose="00020600040101010101" pitchFamily="18" charset="-122"/>
                <a:cs typeface="阿里巴巴普惠体 R" panose="00020600040101010101" pitchFamily="18" charset="-122"/>
                <a:sym typeface="+mn-lt"/>
              </a:endParaRPr>
            </a:p>
          </p:txBody>
        </p:sp>
      </p:grpSp>
      <p:grpSp>
        <p:nvGrpSpPr>
          <p:cNvPr id="36" name="组合 35"/>
          <p:cNvGrpSpPr/>
          <p:nvPr/>
        </p:nvGrpSpPr>
        <p:grpSpPr>
          <a:xfrm>
            <a:off x="1338819" y="1864399"/>
            <a:ext cx="2699694" cy="1168647"/>
            <a:chOff x="1895297" y="2159076"/>
            <a:chExt cx="2228941" cy="964866"/>
          </a:xfrm>
        </p:grpSpPr>
        <p:sp>
          <p:nvSpPr>
            <p:cNvPr id="37" name="Rectangle 16"/>
            <p:cNvSpPr/>
            <p:nvPr/>
          </p:nvSpPr>
          <p:spPr>
            <a:xfrm flipH="1">
              <a:off x="1895297" y="2468130"/>
              <a:ext cx="2228941" cy="655812"/>
            </a:xfrm>
            <a:prstGeom prst="rect">
              <a:avLst/>
            </a:prstGeom>
          </p:spPr>
          <p:txBody>
            <a:bodyPr wrap="square">
              <a:spAutoFit/>
            </a:bodyPr>
            <a:lstStyle/>
            <a:p>
              <a:pPr algn="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8"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rgbClr val="EC6700"/>
                  </a:solidFill>
                  <a:latin typeface="思源黑体 CN Bold" panose="020b0800000000000000" pitchFamily="34" charset="-122"/>
                  <a:ea typeface="思源黑体 CN Bold" panose="020b0800000000000000" pitchFamily="34" charset="-122"/>
                </a:rPr>
                <a:t>标题文字添加</a:t>
              </a:r>
              <a:endParaRPr lang="en-US" sz="2000">
                <a:solidFill>
                  <a:srgbClr val="EC6700"/>
                </a:solidFill>
                <a:latin typeface="思源黑体 CN Bold" panose="020b0800000000000000" pitchFamily="34" charset="-122"/>
                <a:ea typeface="思源黑体 CN Bold" panose="020b0800000000000000" pitchFamily="34" charset="-122"/>
              </a:endParaRPr>
            </a:p>
          </p:txBody>
        </p:sp>
      </p:grpSp>
      <p:grpSp>
        <p:nvGrpSpPr>
          <p:cNvPr id="39" name="组合 38"/>
          <p:cNvGrpSpPr/>
          <p:nvPr/>
        </p:nvGrpSpPr>
        <p:grpSpPr>
          <a:xfrm>
            <a:off x="1338819" y="4177369"/>
            <a:ext cx="2699694" cy="1168647"/>
            <a:chOff x="1895297" y="2159076"/>
            <a:chExt cx="2228941" cy="964866"/>
          </a:xfrm>
        </p:grpSpPr>
        <p:sp>
          <p:nvSpPr>
            <p:cNvPr id="40" name="Rectangle 16"/>
            <p:cNvSpPr/>
            <p:nvPr/>
          </p:nvSpPr>
          <p:spPr>
            <a:xfrm flipH="1">
              <a:off x="1895297" y="2468130"/>
              <a:ext cx="2228941" cy="655812"/>
            </a:xfrm>
            <a:prstGeom prst="rect">
              <a:avLst/>
            </a:prstGeom>
          </p:spPr>
          <p:txBody>
            <a:bodyPr wrap="square">
              <a:spAutoFit/>
            </a:bodyPr>
            <a:lstStyle/>
            <a:p>
              <a:pPr algn="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1"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nvGrpSpPr>
          <p:cNvPr id="42" name="组合 41"/>
          <p:cNvGrpSpPr/>
          <p:nvPr/>
        </p:nvGrpSpPr>
        <p:grpSpPr>
          <a:xfrm flipH="1">
            <a:off x="8222614" y="1864399"/>
            <a:ext cx="2699694" cy="1168647"/>
            <a:chOff x="1895297" y="2159076"/>
            <a:chExt cx="2228941" cy="964866"/>
          </a:xfrm>
        </p:grpSpPr>
        <p:sp>
          <p:nvSpPr>
            <p:cNvPr id="43" name="Rectangle 16"/>
            <p:cNvSpPr/>
            <p:nvPr/>
          </p:nvSpPr>
          <p:spPr>
            <a:xfrm flipH="1">
              <a:off x="1895297" y="2468130"/>
              <a:ext cx="2228941" cy="655812"/>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4"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20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nvGrpSpPr>
          <p:cNvPr id="45" name="组合 44"/>
          <p:cNvGrpSpPr/>
          <p:nvPr/>
        </p:nvGrpSpPr>
        <p:grpSpPr>
          <a:xfrm flipH="1">
            <a:off x="8222614" y="4177369"/>
            <a:ext cx="2699694" cy="1168647"/>
            <a:chOff x="1895297" y="2159076"/>
            <a:chExt cx="2228941" cy="964866"/>
          </a:xfrm>
        </p:grpSpPr>
        <p:sp>
          <p:nvSpPr>
            <p:cNvPr id="46" name="Rectangle 16"/>
            <p:cNvSpPr/>
            <p:nvPr/>
          </p:nvSpPr>
          <p:spPr>
            <a:xfrm flipH="1">
              <a:off x="1895297" y="2468130"/>
              <a:ext cx="2228941" cy="655812"/>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7"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rgbClr val="FA920D"/>
                  </a:solidFill>
                  <a:latin typeface="思源黑体 CN Bold" panose="020b0800000000000000" pitchFamily="34" charset="-122"/>
                  <a:ea typeface="思源黑体 CN Bold" panose="020b0800000000000000" pitchFamily="34" charset="-122"/>
                </a:rPr>
                <a:t>标题文字添加</a:t>
              </a:r>
              <a:endParaRPr lang="en-US" sz="2000">
                <a:solidFill>
                  <a:srgbClr val="FA920D"/>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anim calcmode="lin" valueType="num">
                                      <p:cBhvr>
                                        <p:cTn id="14" dur="500" fill="hold"/>
                                        <p:tgtEl>
                                          <p:spTgt spid="36"/>
                                        </p:tgtEl>
                                        <p:attrNameLst>
                                          <p:attrName>ppt_x</p:attrName>
                                        </p:attrNameLst>
                                      </p:cBhvr>
                                      <p:tavLst>
                                        <p:tav tm="0">
                                          <p:val>
                                            <p:strVal val="#ppt_x"/>
                                          </p:val>
                                        </p:tav>
                                        <p:tav tm="100000">
                                          <p:val>
                                            <p:strVal val="#ppt_x"/>
                                          </p:val>
                                        </p:tav>
                                      </p:tavLst>
                                    </p:anim>
                                    <p:anim calcmode="lin" valueType="num">
                                      <p:cBhvr>
                                        <p:cTn id="15" dur="500" fill="hold"/>
                                        <p:tgtEl>
                                          <p:spTgt spid="3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anim calcmode="lin" valueType="num">
                                      <p:cBhvr>
                                        <p:cTn id="20" dur="500" fill="hold"/>
                                        <p:tgtEl>
                                          <p:spTgt spid="42"/>
                                        </p:tgtEl>
                                        <p:attrNameLst>
                                          <p:attrName>ppt_x</p:attrName>
                                        </p:attrNameLst>
                                      </p:cBhvr>
                                      <p:tavLst>
                                        <p:tav tm="0">
                                          <p:val>
                                            <p:strVal val="#ppt_x"/>
                                          </p:val>
                                        </p:tav>
                                        <p:tav tm="100000">
                                          <p:val>
                                            <p:strVal val="#ppt_x"/>
                                          </p:val>
                                        </p:tav>
                                      </p:tavLst>
                                    </p:anim>
                                    <p:anim calcmode="lin" valueType="num">
                                      <p:cBhvr>
                                        <p:cTn id="21" dur="500" fill="hold"/>
                                        <p:tgtEl>
                                          <p:spTgt spid="42"/>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500"/>
                                        <p:tgtEl>
                                          <p:spTgt spid="39"/>
                                        </p:tgtEl>
                                      </p:cBhvr>
                                    </p:animEffect>
                                    <p:anim calcmode="lin" valueType="num">
                                      <p:cBhvr>
                                        <p:cTn id="26" dur="500" fill="hold"/>
                                        <p:tgtEl>
                                          <p:spTgt spid="39"/>
                                        </p:tgtEl>
                                        <p:attrNameLst>
                                          <p:attrName>ppt_x</p:attrName>
                                        </p:attrNameLst>
                                      </p:cBhvr>
                                      <p:tavLst>
                                        <p:tav tm="0">
                                          <p:val>
                                            <p:strVal val="#ppt_x"/>
                                          </p:val>
                                        </p:tav>
                                        <p:tav tm="100000">
                                          <p:val>
                                            <p:strVal val="#ppt_x"/>
                                          </p:val>
                                        </p:tav>
                                      </p:tavLst>
                                    </p:anim>
                                    <p:anim calcmode="lin" valueType="num">
                                      <p:cBhvr>
                                        <p:cTn id="27" dur="500" fill="hold"/>
                                        <p:tgtEl>
                                          <p:spTgt spid="39"/>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500"/>
                                        <p:tgtEl>
                                          <p:spTgt spid="45"/>
                                        </p:tgtEl>
                                      </p:cBhvr>
                                    </p:animEffect>
                                    <p:anim calcmode="lin" valueType="num">
                                      <p:cBhvr>
                                        <p:cTn id="32" dur="500" fill="hold"/>
                                        <p:tgtEl>
                                          <p:spTgt spid="45"/>
                                        </p:tgtEl>
                                        <p:attrNameLst>
                                          <p:attrName>ppt_x</p:attrName>
                                        </p:attrNameLst>
                                      </p:cBhvr>
                                      <p:tavLst>
                                        <p:tav tm="0">
                                          <p:val>
                                            <p:strVal val="#ppt_x"/>
                                          </p:val>
                                        </p:tav>
                                        <p:tav tm="100000">
                                          <p:val>
                                            <p:strVal val="#ppt_x"/>
                                          </p:val>
                                        </p:tav>
                                      </p:tavLst>
                                    </p:anim>
                                    <p:anim calcmode="lin" valueType="num">
                                      <p:cBhvr>
                                        <p:cTn id="33" dur="5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微软雅黑" panose="020b0503020204020204" charset="-122"/>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微软雅黑" panose="020b0503020204020204" charset="-122"/>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panose="020b0503020204020204" charset="-122"/>
        <a:cs typeface="Arial"/>
      </a:majorFont>
      <a:minorFont>
        <a:latin typeface="Arial"/>
        <a:ea typeface="微软雅黑" panose="020b0503020204020204" charset="-122"/>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220</Paragraphs>
  <Slides>19</Slides>
  <Notes>2</Notes>
  <TotalTime>0</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19</vt:i4>
      </vt:variant>
    </vt:vector>
  </HeadingPairs>
  <TitlesOfParts>
    <vt:vector baseType="lpstr" size="33">
      <vt:lpstr>Arial</vt:lpstr>
      <vt:lpstr>Calibri</vt:lpstr>
      <vt:lpstr>阿里巴巴普惠体 R</vt:lpstr>
      <vt:lpstr>等线 Light</vt:lpstr>
      <vt:lpstr>等线</vt:lpstr>
      <vt:lpstr>思源黑体 CN Light</vt:lpstr>
      <vt:lpstr>思源黑体 CN Bold</vt:lpstr>
      <vt:lpstr>Open Sans Light</vt:lpstr>
      <vt:lpstr>Agency FB</vt:lpstr>
      <vt:lpstr>宋体</vt:lpstr>
      <vt:lpstr>微软雅黑</vt:lpstr>
      <vt:lpstr>Meiryo</vt:lpstr>
      <vt:lpstr>Wingdings</vt:lpstr>
      <vt:lpstr>办公资源网：www.bangongziyuan.com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xiaoke</cp:lastModifiedBy>
  <cp:revision>3</cp:revision>
  <dcterms:created xsi:type="dcterms:W3CDTF">2020-03-16T01:25:00Z</dcterms:created>
  <dcterms:modified xsi:type="dcterms:W3CDTF">2023-05-08T04:16:23Z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2052-11.1.0.9022</vt:lpwstr>
  </property>
</Properties>
</file>